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4"/>
  </p:notesMasterIdLst>
  <p:sldIdLst>
    <p:sldId id="263" r:id="rId9"/>
    <p:sldId id="296" r:id="rId10"/>
    <p:sldId id="258" r:id="rId11"/>
    <p:sldId id="411" r:id="rId12"/>
    <p:sldId id="412" r:id="rId13"/>
    <p:sldId id="265" r:id="rId14"/>
    <p:sldId id="266" r:id="rId15"/>
    <p:sldId id="257" r:id="rId16"/>
    <p:sldId id="264" r:id="rId17"/>
    <p:sldId id="399" r:id="rId18"/>
    <p:sldId id="398" r:id="rId19"/>
    <p:sldId id="413" r:id="rId20"/>
    <p:sldId id="414" r:id="rId21"/>
    <p:sldId id="321" r:id="rId22"/>
    <p:sldId id="340" r:id="rId23"/>
    <p:sldId id="415" r:id="rId24"/>
    <p:sldId id="416" r:id="rId25"/>
    <p:sldId id="259" r:id="rId26"/>
    <p:sldId id="324" r:id="rId27"/>
    <p:sldId id="417" r:id="rId28"/>
    <p:sldId id="352" r:id="rId29"/>
    <p:sldId id="419" r:id="rId30"/>
    <p:sldId id="420" r:id="rId31"/>
    <p:sldId id="355" r:id="rId32"/>
    <p:sldId id="357" r:id="rId33"/>
    <p:sldId id="359" r:id="rId34"/>
    <p:sldId id="418" r:id="rId35"/>
    <p:sldId id="407" r:id="rId36"/>
    <p:sldId id="441" r:id="rId37"/>
    <p:sldId id="442" r:id="rId38"/>
    <p:sldId id="443" r:id="rId39"/>
    <p:sldId id="444" r:id="rId40"/>
    <p:sldId id="445" r:id="rId41"/>
    <p:sldId id="272" r:id="rId42"/>
    <p:sldId id="3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86164" autoAdjust="0"/>
  </p:normalViewPr>
  <p:slideViewPr>
    <p:cSldViewPr snapToGrid="0">
      <p:cViewPr varScale="1">
        <p:scale>
          <a:sx n="68" d="100"/>
          <a:sy n="68" d="100"/>
        </p:scale>
        <p:origin x="832"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3/2/2025</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3/2/2025</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3/2/2025</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3/2/2025</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3/2/2025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3/2/2025</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3/2/2025</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3/2/2025</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sv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74.png"/><Relationship Id="rId7" Type="http://schemas.openxmlformats.org/officeDocument/2006/relationships/image" Target="../media/image68.svg"/><Relationship Id="rId12" Type="http://schemas.openxmlformats.org/officeDocument/2006/relationships/image" Target="../media/image69.png"/><Relationship Id="rId17" Type="http://schemas.openxmlformats.org/officeDocument/2006/relationships/image" Target="../media/image72.png"/><Relationship Id="rId2" Type="http://schemas.openxmlformats.org/officeDocument/2006/relationships/image" Target="../media/image63.png"/><Relationship Id="rId16" Type="http://schemas.openxmlformats.org/officeDocument/2006/relationships/image" Target="../media/image71.png"/><Relationship Id="rId20" Type="http://schemas.openxmlformats.org/officeDocument/2006/relationships/image" Target="../media/image81.svg"/><Relationship Id="rId1" Type="http://schemas.openxmlformats.org/officeDocument/2006/relationships/slideLayout" Target="../slideLayouts/slideLayout88.xml"/><Relationship Id="rId6" Type="http://schemas.openxmlformats.org/officeDocument/2006/relationships/image" Target="../media/image66.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75.png"/><Relationship Id="rId10" Type="http://schemas.openxmlformats.org/officeDocument/2006/relationships/image" Target="../media/image68.png"/><Relationship Id="rId19"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0.png"/><Relationship Id="rId22"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gif"/><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5.gif"/><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8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xmlns=""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5421</TotalTime>
  <Words>1031</Words>
  <Application>Microsoft Office PowerPoint</Application>
  <PresentationFormat>Widescreen</PresentationFormat>
  <Paragraphs>76</Paragraphs>
  <Slides>35</Slides>
  <Notes>18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35</vt:i4>
      </vt:variant>
    </vt:vector>
  </HeadingPairs>
  <TitlesOfParts>
    <vt:vector size="56" baseType="lpstr">
      <vt:lpstr>#9Slide02 Noi dung dai</vt:lpstr>
      <vt:lpstr>#9Slide03 Montserrat Black</vt:lpstr>
      <vt:lpstr>Arial</vt:lpstr>
      <vt:lpstr>Calibri</vt:lpstr>
      <vt:lpstr>Calibri Light</vt:lpstr>
      <vt:lpstr>Cambria</vt:lpstr>
      <vt:lpstr>Changa One</vt:lpstr>
      <vt:lpstr>Fredoka One</vt:lpstr>
      <vt:lpstr>LNTH-LuoLuoNotangYuanTi 1</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29</cp:revision>
  <dcterms:created xsi:type="dcterms:W3CDTF">2023-09-03T00:46:18Z</dcterms:created>
  <dcterms:modified xsi:type="dcterms:W3CDTF">2025-03-02T04:15:14Z</dcterms:modified>
  <cp:category>9Slide.vn</cp:category>
</cp:coreProperties>
</file>