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23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267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5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963" b="41651"/>
          <a:stretch/>
        </p:blipFill>
        <p:spPr>
          <a:xfrm>
            <a:off x="5559304" y="3115786"/>
            <a:ext cx="4307431" cy="2072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  <p:pic>
        <p:nvPicPr>
          <p:cNvPr id="2" name="Để tính diện tích x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27292" y="-53883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67" y="2622845"/>
            <a:ext cx="2745210" cy="41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UID" val="{54C8B7DF-417B-4847-B874-96611625F603}"/>
  <p:tag name="ISPRING_RESOURCE_FOLDER" val="D:\BÀI GIẢNG ĐIỆN TỬ LỚP 5 - KNTT\MÔN TOÁN\TOÁN- TUẦN 24\T1.BAI50\"/>
  <p:tag name="ISPRING_PRESENTATION_PATH" val="D:\BÀI GIẢNG ĐIỆN TỬ LỚP 5 - KNTT\MÔN TOÁN\TOÁN- TUẦN 24\T1.BAI50.pptx"/>
  <p:tag name="ISPRING_PROJECT_VERSION" val="9.3"/>
  <p:tag name="ISPRING_PROJECT_FOLDER_UPDATED" val="1"/>
  <p:tag name="ISPRING_SCREEN_RECS_UPDATED" val="D:\BÀI GIẢNG ĐIỆN TỬ LỚP 5 - KNTT\MÔN TOÁN\TOÁN- TUẦN 24\T1.BAI50\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767</TotalTime>
  <Words>583</Words>
  <Application>Microsoft Office PowerPoint</Application>
  <PresentationFormat>Widescreen</PresentationFormat>
  <Paragraphs>78</Paragraphs>
  <Slides>19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Cambria Math</vt:lpstr>
      <vt:lpstr>Coiny</vt:lpstr>
      <vt:lpstr>等线</vt:lpstr>
      <vt:lpstr>Dongle</vt:lpstr>
      <vt:lpstr>Symbol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111</cp:revision>
  <dcterms:created xsi:type="dcterms:W3CDTF">2017-08-18T03:02:00Z</dcterms:created>
  <dcterms:modified xsi:type="dcterms:W3CDTF">2025-02-25T15:27:56Z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