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3" r:id="rId2"/>
  </p:sldMasterIdLst>
  <p:notesMasterIdLst>
    <p:notesMasterId r:id="rId15"/>
  </p:notesMasterIdLst>
  <p:handoutMasterIdLst>
    <p:handoutMasterId r:id="rId16"/>
  </p:handoutMasterIdLst>
  <p:sldIdLst>
    <p:sldId id="259" r:id="rId3"/>
    <p:sldId id="258" r:id="rId4"/>
    <p:sldId id="530" r:id="rId5"/>
    <p:sldId id="531" r:id="rId6"/>
    <p:sldId id="256" r:id="rId7"/>
    <p:sldId id="514" r:id="rId8"/>
    <p:sldId id="261" r:id="rId9"/>
    <p:sldId id="532" r:id="rId10"/>
    <p:sldId id="262" r:id="rId11"/>
    <p:sldId id="533" r:id="rId12"/>
    <p:sldId id="534" r:id="rId13"/>
    <p:sldId id="274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E82"/>
    <a:srgbClr val="FCC4E0"/>
    <a:srgbClr val="F4BEF1"/>
    <a:srgbClr val="F51D89"/>
    <a:srgbClr val="7030A0"/>
    <a:srgbClr val="9954CC"/>
    <a:srgbClr val="FF5400"/>
    <a:srgbClr val="F61CC2"/>
    <a:srgbClr val="00B05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2025-03-02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2025-03-02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3b7e49681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a3b7e49681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57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3b7e49681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a3b7e49681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88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ga48cadbab0_0_1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5" name="Google Shape;3785;ga48cadbab0_0_1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a3b7e49681_0_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a3b7e49681_0_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95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35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292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ga3b7e49681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7" name="Google Shape;3427;ga3b7e49681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3b7e49681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a3b7e49681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28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69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1" y="6725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dk1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236622">
            <a:off x="8549559" y="-1507770"/>
            <a:ext cx="2471864" cy="1842492"/>
            <a:chOff x="4500175" y="3779525"/>
            <a:chExt cx="1136425" cy="847075"/>
          </a:xfrm>
        </p:grpSpPr>
        <p:sp>
          <p:nvSpPr>
            <p:cNvPr id="12" name="Google Shape;12;p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-774403" y="-870207"/>
            <a:ext cx="5377747" cy="2955941"/>
            <a:chOff x="4178350" y="2375050"/>
            <a:chExt cx="938350" cy="515775"/>
          </a:xfrm>
        </p:grpSpPr>
        <p:sp>
          <p:nvSpPr>
            <p:cNvPr id="24" name="Google Shape;24;p2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4603318" y="423501"/>
            <a:ext cx="933933" cy="848100"/>
            <a:chOff x="3652400" y="3788700"/>
            <a:chExt cx="700450" cy="636075"/>
          </a:xfrm>
        </p:grpSpPr>
        <p:sp>
          <p:nvSpPr>
            <p:cNvPr id="32" name="Google Shape;32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6274586" y="4536907"/>
            <a:ext cx="7852513" cy="3541652"/>
            <a:chOff x="5619200" y="4458200"/>
            <a:chExt cx="1647150" cy="742900"/>
          </a:xfrm>
        </p:grpSpPr>
        <p:sp>
          <p:nvSpPr>
            <p:cNvPr id="48" name="Google Shape;48;p2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2025439">
            <a:off x="7745384" y="6101205"/>
            <a:ext cx="1358672" cy="2179692"/>
            <a:chOff x="2402100" y="3854125"/>
            <a:chExt cx="435600" cy="698825"/>
          </a:xfrm>
        </p:grpSpPr>
        <p:sp>
          <p:nvSpPr>
            <p:cNvPr id="54" name="Google Shape;54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1544704" y="6024106"/>
            <a:ext cx="4896557" cy="1774740"/>
            <a:chOff x="-1068128" y="3996204"/>
            <a:chExt cx="3672418" cy="1331055"/>
          </a:xfrm>
        </p:grpSpPr>
        <p:sp>
          <p:nvSpPr>
            <p:cNvPr id="68" name="Google Shape;68;p2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70" name="Google Shape;70;p2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3605885" y="109756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499367" y="5287567"/>
            <a:ext cx="384667" cy="322500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" name="Google Shape;124;p2"/>
          <p:cNvGrpSpPr/>
          <p:nvPr/>
        </p:nvGrpSpPr>
        <p:grpSpPr>
          <a:xfrm rot="1244207">
            <a:off x="-496894" y="4837854"/>
            <a:ext cx="3550076" cy="3771535"/>
            <a:chOff x="4159600" y="887163"/>
            <a:chExt cx="1265600" cy="1344550"/>
          </a:xfrm>
        </p:grpSpPr>
        <p:sp>
          <p:nvSpPr>
            <p:cNvPr id="125" name="Google Shape;125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0" name="Google Shape;230;p2"/>
          <p:cNvSpPr/>
          <p:nvPr/>
        </p:nvSpPr>
        <p:spPr>
          <a:xfrm>
            <a:off x="4515300" y="5610068"/>
            <a:ext cx="2314481" cy="206960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"/>
          <p:cNvSpPr/>
          <p:nvPr/>
        </p:nvSpPr>
        <p:spPr>
          <a:xfrm>
            <a:off x="6152101" y="5054440"/>
            <a:ext cx="504804" cy="421216"/>
          </a:xfrm>
          <a:custGeom>
            <a:avLst/>
            <a:gdLst/>
            <a:ahLst/>
            <a:cxnLst/>
            <a:rect l="l" t="t" r="r" b="b"/>
            <a:pathLst>
              <a:path w="11571" h="9655" extrusionOk="0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2" name="Google Shape;232;p2"/>
          <p:cNvGrpSpPr/>
          <p:nvPr/>
        </p:nvGrpSpPr>
        <p:grpSpPr>
          <a:xfrm rot="3920554">
            <a:off x="-238990" y="2580582"/>
            <a:ext cx="1417407" cy="2500095"/>
            <a:chOff x="2797700" y="3217325"/>
            <a:chExt cx="682725" cy="1204225"/>
          </a:xfrm>
        </p:grpSpPr>
        <p:sp>
          <p:nvSpPr>
            <p:cNvPr id="233" name="Google Shape;233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2"/>
          <p:cNvGrpSpPr/>
          <p:nvPr/>
        </p:nvGrpSpPr>
        <p:grpSpPr>
          <a:xfrm rot="9764690">
            <a:off x="4747643" y="-2378225"/>
            <a:ext cx="2062372" cy="3308713"/>
            <a:chOff x="2402100" y="3854125"/>
            <a:chExt cx="435600" cy="698825"/>
          </a:xfrm>
        </p:grpSpPr>
        <p:sp>
          <p:nvSpPr>
            <p:cNvPr id="241" name="Google Shape;241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"/>
          <p:cNvSpPr/>
          <p:nvPr/>
        </p:nvSpPr>
        <p:spPr>
          <a:xfrm rot="10673898">
            <a:off x="2939229" y="-992767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" name="Google Shape;255;p2"/>
          <p:cNvGrpSpPr/>
          <p:nvPr/>
        </p:nvGrpSpPr>
        <p:grpSpPr>
          <a:xfrm rot="-6923304">
            <a:off x="10103287" y="-776655"/>
            <a:ext cx="3550056" cy="3771515"/>
            <a:chOff x="4159600" y="887163"/>
            <a:chExt cx="1265600" cy="1344550"/>
          </a:xfrm>
        </p:grpSpPr>
        <p:sp>
          <p:nvSpPr>
            <p:cNvPr id="256" name="Google Shape;256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" name="Google Shape;361;p2"/>
          <p:cNvGrpSpPr/>
          <p:nvPr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62" name="Google Shape;362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" name="Google Shape;375;p2"/>
          <p:cNvGrpSpPr/>
          <p:nvPr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76" name="Google Shape;376;p2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" name="Google Shape;383;p2"/>
          <p:cNvGrpSpPr/>
          <p:nvPr/>
        </p:nvGrpSpPr>
        <p:grpSpPr>
          <a:xfrm>
            <a:off x="3523200" y="5287567"/>
            <a:ext cx="933933" cy="848100"/>
            <a:chOff x="3652400" y="3788700"/>
            <a:chExt cx="700450" cy="636075"/>
          </a:xfrm>
        </p:grpSpPr>
        <p:sp>
          <p:nvSpPr>
            <p:cNvPr id="384" name="Google Shape;384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" name="Google Shape;399;p2"/>
          <p:cNvGrpSpPr/>
          <p:nvPr/>
        </p:nvGrpSpPr>
        <p:grpSpPr>
          <a:xfrm rot="-1616840">
            <a:off x="3024176" y="5821628"/>
            <a:ext cx="1358661" cy="2179675"/>
            <a:chOff x="2402100" y="3854125"/>
            <a:chExt cx="435600" cy="698825"/>
          </a:xfrm>
        </p:grpSpPr>
        <p:sp>
          <p:nvSpPr>
            <p:cNvPr id="400" name="Google Shape;400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-10030981">
            <a:off x="7246733" y="-1106147"/>
            <a:ext cx="1417332" cy="2499963"/>
            <a:chOff x="2797700" y="3217325"/>
            <a:chExt cx="682725" cy="1204225"/>
          </a:xfrm>
        </p:grpSpPr>
        <p:sp>
          <p:nvSpPr>
            <p:cNvPr id="414" name="Google Shape;414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2"/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10642751" y="2665033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2"/>
          <p:cNvGrpSpPr/>
          <p:nvPr/>
        </p:nvGrpSpPr>
        <p:grpSpPr>
          <a:xfrm>
            <a:off x="8923685" y="5287551"/>
            <a:ext cx="813767" cy="556467"/>
            <a:chOff x="364525" y="2023775"/>
            <a:chExt cx="610325" cy="417350"/>
          </a:xfrm>
        </p:grpSpPr>
        <p:sp>
          <p:nvSpPr>
            <p:cNvPr id="424" name="Google Shape;424;p2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2" name="Google Shape;432;p2"/>
          <p:cNvGrpSpPr/>
          <p:nvPr/>
        </p:nvGrpSpPr>
        <p:grpSpPr>
          <a:xfrm rot="901471">
            <a:off x="10493326" y="3287335"/>
            <a:ext cx="1974767" cy="3326245"/>
            <a:chOff x="3026750" y="1552825"/>
            <a:chExt cx="1108700" cy="1867600"/>
          </a:xfrm>
        </p:grpSpPr>
        <p:sp>
          <p:nvSpPr>
            <p:cNvPr id="433" name="Google Shape;433;p2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203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45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7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197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4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38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4F70FCA6-9391-443D-A050-990F0FEA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9806D960-0E7A-46E4-8441-3F727244472B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3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A38E3E22-6F24-4B07-A766-DFB722233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E3D88CED-4698-45B7-AF54-180BAC9F734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65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12BC8D3B-E2DB-47BA-9402-8A35E7733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2220BFBA-75D5-41C9-B1CC-508EAA05BB0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6219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2695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9870884-F408-FADB-C41D-3D525C4CC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0684" y="109330"/>
            <a:ext cx="1635517" cy="16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9;p2">
            <a:extLst>
              <a:ext uri="{FF2B5EF4-FFF2-40B4-BE49-F238E27FC236}">
                <a16:creationId xmlns:a16="http://schemas.microsoft.com/office/drawing/2014/main" id="{526608FC-F90A-4AF0-82D9-2FABE33E6D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174" name="Google Shape;23;p2">
            <a:extLst>
              <a:ext uri="{FF2B5EF4-FFF2-40B4-BE49-F238E27FC236}">
                <a16:creationId xmlns:a16="http://schemas.microsoft.com/office/drawing/2014/main" id="{E7D27A15-36A3-4073-8AEA-3F3046A43019}"/>
              </a:ext>
            </a:extLst>
          </p:cNvPr>
          <p:cNvGrpSpPr/>
          <p:nvPr userDrawn="1"/>
        </p:nvGrpSpPr>
        <p:grpSpPr>
          <a:xfrm rot="10800000">
            <a:off x="-1658446" y="-1647465"/>
            <a:ext cx="5377747" cy="2955941"/>
            <a:chOff x="4178350" y="2375050"/>
            <a:chExt cx="938350" cy="515775"/>
          </a:xfrm>
        </p:grpSpPr>
        <p:sp>
          <p:nvSpPr>
            <p:cNvPr id="175" name="Google Shape;24;p2">
              <a:extLst>
                <a:ext uri="{FF2B5EF4-FFF2-40B4-BE49-F238E27FC236}">
                  <a16:creationId xmlns:a16="http://schemas.microsoft.com/office/drawing/2014/main" id="{4824F571-B2FF-419F-89F1-5D36AED6E1D1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25;p2">
              <a:extLst>
                <a:ext uri="{FF2B5EF4-FFF2-40B4-BE49-F238E27FC236}">
                  <a16:creationId xmlns:a16="http://schemas.microsoft.com/office/drawing/2014/main" id="{8AFC6D83-CABB-4FA8-BEA2-061A61C92E28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26;p2">
              <a:extLst>
                <a:ext uri="{FF2B5EF4-FFF2-40B4-BE49-F238E27FC236}">
                  <a16:creationId xmlns:a16="http://schemas.microsoft.com/office/drawing/2014/main" id="{91F5C11B-880D-43CD-8952-7EFADB6A2DE9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27;p2">
              <a:extLst>
                <a:ext uri="{FF2B5EF4-FFF2-40B4-BE49-F238E27FC236}">
                  <a16:creationId xmlns:a16="http://schemas.microsoft.com/office/drawing/2014/main" id="{E7A4B46F-852A-47FC-94D5-93AAD90CF8AD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28;p2">
              <a:extLst>
                <a:ext uri="{FF2B5EF4-FFF2-40B4-BE49-F238E27FC236}">
                  <a16:creationId xmlns:a16="http://schemas.microsoft.com/office/drawing/2014/main" id="{A9242814-0283-41CD-A07C-D86C58663BC4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29;p2">
              <a:extLst>
                <a:ext uri="{FF2B5EF4-FFF2-40B4-BE49-F238E27FC236}">
                  <a16:creationId xmlns:a16="http://schemas.microsoft.com/office/drawing/2014/main" id="{94A570EB-2B91-4946-B484-FE77BDEA740E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30;p2">
              <a:extLst>
                <a:ext uri="{FF2B5EF4-FFF2-40B4-BE49-F238E27FC236}">
                  <a16:creationId xmlns:a16="http://schemas.microsoft.com/office/drawing/2014/main" id="{FCD6F54B-51B6-4D0E-B36E-CBE26527F0F5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" name="Google Shape;31;p2">
            <a:extLst>
              <a:ext uri="{FF2B5EF4-FFF2-40B4-BE49-F238E27FC236}">
                <a16:creationId xmlns:a16="http://schemas.microsoft.com/office/drawing/2014/main" id="{86E4756C-6010-454A-8B80-EE5A88631FBF}"/>
              </a:ext>
            </a:extLst>
          </p:cNvPr>
          <p:cNvGrpSpPr/>
          <p:nvPr userDrawn="1"/>
        </p:nvGrpSpPr>
        <p:grpSpPr>
          <a:xfrm>
            <a:off x="3097811" y="-191659"/>
            <a:ext cx="933933" cy="848100"/>
            <a:chOff x="3652400" y="3788700"/>
            <a:chExt cx="700450" cy="636075"/>
          </a:xfrm>
        </p:grpSpPr>
        <p:sp>
          <p:nvSpPr>
            <p:cNvPr id="183" name="Google Shape;32;p2">
              <a:extLst>
                <a:ext uri="{FF2B5EF4-FFF2-40B4-BE49-F238E27FC236}">
                  <a16:creationId xmlns:a16="http://schemas.microsoft.com/office/drawing/2014/main" id="{1F4A1BFC-8DB1-4EFB-B6F5-7A484205ADA8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33;p2">
              <a:extLst>
                <a:ext uri="{FF2B5EF4-FFF2-40B4-BE49-F238E27FC236}">
                  <a16:creationId xmlns:a16="http://schemas.microsoft.com/office/drawing/2014/main" id="{13F97F59-B6B1-4B5B-BCE3-3E7160BFB0D6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34;p2">
              <a:extLst>
                <a:ext uri="{FF2B5EF4-FFF2-40B4-BE49-F238E27FC236}">
                  <a16:creationId xmlns:a16="http://schemas.microsoft.com/office/drawing/2014/main" id="{FA70AFAE-9DEA-4699-8AE1-B1134E7C23D8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35;p2">
              <a:extLst>
                <a:ext uri="{FF2B5EF4-FFF2-40B4-BE49-F238E27FC236}">
                  <a16:creationId xmlns:a16="http://schemas.microsoft.com/office/drawing/2014/main" id="{1406D28A-587F-449E-A240-4552FA2097A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36;p2">
              <a:extLst>
                <a:ext uri="{FF2B5EF4-FFF2-40B4-BE49-F238E27FC236}">
                  <a16:creationId xmlns:a16="http://schemas.microsoft.com/office/drawing/2014/main" id="{4DB4DBC9-56A3-4E92-B965-896F2726E484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37;p2">
              <a:extLst>
                <a:ext uri="{FF2B5EF4-FFF2-40B4-BE49-F238E27FC236}">
                  <a16:creationId xmlns:a16="http://schemas.microsoft.com/office/drawing/2014/main" id="{6C0A4E16-38AE-4548-8740-BCEE12978E31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38;p2">
              <a:extLst>
                <a:ext uri="{FF2B5EF4-FFF2-40B4-BE49-F238E27FC236}">
                  <a16:creationId xmlns:a16="http://schemas.microsoft.com/office/drawing/2014/main" id="{7E739417-23F9-40B1-A279-C4145441A9DD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39;p2">
              <a:extLst>
                <a:ext uri="{FF2B5EF4-FFF2-40B4-BE49-F238E27FC236}">
                  <a16:creationId xmlns:a16="http://schemas.microsoft.com/office/drawing/2014/main" id="{7A1AE893-677E-4A3A-9FF1-BB16FE4C07E7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40;p2">
              <a:extLst>
                <a:ext uri="{FF2B5EF4-FFF2-40B4-BE49-F238E27FC236}">
                  <a16:creationId xmlns:a16="http://schemas.microsoft.com/office/drawing/2014/main" id="{02943B7A-11E9-4785-856E-CD4AB45684F1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41;p2">
              <a:extLst>
                <a:ext uri="{FF2B5EF4-FFF2-40B4-BE49-F238E27FC236}">
                  <a16:creationId xmlns:a16="http://schemas.microsoft.com/office/drawing/2014/main" id="{030EBCA0-11F0-4754-B122-ABA278428592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42;p2">
              <a:extLst>
                <a:ext uri="{FF2B5EF4-FFF2-40B4-BE49-F238E27FC236}">
                  <a16:creationId xmlns:a16="http://schemas.microsoft.com/office/drawing/2014/main" id="{0BFD938D-ADA6-4CB8-8D59-4DE7AB411851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43;p2">
              <a:extLst>
                <a:ext uri="{FF2B5EF4-FFF2-40B4-BE49-F238E27FC236}">
                  <a16:creationId xmlns:a16="http://schemas.microsoft.com/office/drawing/2014/main" id="{B914D6A0-C97D-494B-8EC6-1C440CE5867E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44;p2">
              <a:extLst>
                <a:ext uri="{FF2B5EF4-FFF2-40B4-BE49-F238E27FC236}">
                  <a16:creationId xmlns:a16="http://schemas.microsoft.com/office/drawing/2014/main" id="{93CA3301-D3A1-481A-8901-AF8410FEE285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45;p2">
              <a:extLst>
                <a:ext uri="{FF2B5EF4-FFF2-40B4-BE49-F238E27FC236}">
                  <a16:creationId xmlns:a16="http://schemas.microsoft.com/office/drawing/2014/main" id="{6E39DE42-D3CB-45BE-BA45-7BC0FEE8DC73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46;p2">
              <a:extLst>
                <a:ext uri="{FF2B5EF4-FFF2-40B4-BE49-F238E27FC236}">
                  <a16:creationId xmlns:a16="http://schemas.microsoft.com/office/drawing/2014/main" id="{C4C5A192-9C71-4C99-A042-D1C6E6C9493A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54;p2">
            <a:extLst>
              <a:ext uri="{FF2B5EF4-FFF2-40B4-BE49-F238E27FC236}">
                <a16:creationId xmlns:a16="http://schemas.microsoft.com/office/drawing/2014/main" id="{576E5F1F-690B-4C94-AFD6-E98866BDB3AF}"/>
              </a:ext>
            </a:extLst>
          </p:cNvPr>
          <p:cNvSpPr/>
          <p:nvPr userDrawn="1"/>
        </p:nvSpPr>
        <p:spPr>
          <a:xfrm rot="10673898">
            <a:off x="2127299" y="-938169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" name="Google Shape;361;p2">
            <a:extLst>
              <a:ext uri="{FF2B5EF4-FFF2-40B4-BE49-F238E27FC236}">
                <a16:creationId xmlns:a16="http://schemas.microsoft.com/office/drawing/2014/main" id="{929AB45C-8648-4DC4-8131-4D58B5056C49}"/>
              </a:ext>
            </a:extLst>
          </p:cNvPr>
          <p:cNvGrpSpPr/>
          <p:nvPr userDrawn="1"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15" name="Google Shape;362;p2">
              <a:extLst>
                <a:ext uri="{FF2B5EF4-FFF2-40B4-BE49-F238E27FC236}">
                  <a16:creationId xmlns:a16="http://schemas.microsoft.com/office/drawing/2014/main" id="{78D63244-BDEB-41BE-85AB-6027960F1E32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63;p2">
              <a:extLst>
                <a:ext uri="{FF2B5EF4-FFF2-40B4-BE49-F238E27FC236}">
                  <a16:creationId xmlns:a16="http://schemas.microsoft.com/office/drawing/2014/main" id="{D54EA590-D854-4DE7-840B-DD821FA9E27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64;p2">
              <a:extLst>
                <a:ext uri="{FF2B5EF4-FFF2-40B4-BE49-F238E27FC236}">
                  <a16:creationId xmlns:a16="http://schemas.microsoft.com/office/drawing/2014/main" id="{8E109A2D-BAE0-45FA-8CA2-58DBA001DB11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65;p2">
              <a:extLst>
                <a:ext uri="{FF2B5EF4-FFF2-40B4-BE49-F238E27FC236}">
                  <a16:creationId xmlns:a16="http://schemas.microsoft.com/office/drawing/2014/main" id="{5BDBE447-DE19-4A2C-BE19-DF7FC5EF51F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66;p2">
              <a:extLst>
                <a:ext uri="{FF2B5EF4-FFF2-40B4-BE49-F238E27FC236}">
                  <a16:creationId xmlns:a16="http://schemas.microsoft.com/office/drawing/2014/main" id="{317499E0-D2B8-4494-83D8-351BCDAAE23A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67;p2">
              <a:extLst>
                <a:ext uri="{FF2B5EF4-FFF2-40B4-BE49-F238E27FC236}">
                  <a16:creationId xmlns:a16="http://schemas.microsoft.com/office/drawing/2014/main" id="{00F4E1D4-DDC0-44DB-948D-9CD8668B44AA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68;p2">
              <a:extLst>
                <a:ext uri="{FF2B5EF4-FFF2-40B4-BE49-F238E27FC236}">
                  <a16:creationId xmlns:a16="http://schemas.microsoft.com/office/drawing/2014/main" id="{51F528D7-2776-4A92-BF73-0E04801F8E0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69;p2">
              <a:extLst>
                <a:ext uri="{FF2B5EF4-FFF2-40B4-BE49-F238E27FC236}">
                  <a16:creationId xmlns:a16="http://schemas.microsoft.com/office/drawing/2014/main" id="{89D11DC2-80B0-49F9-A39E-58F6930B2077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70;p2">
              <a:extLst>
                <a:ext uri="{FF2B5EF4-FFF2-40B4-BE49-F238E27FC236}">
                  <a16:creationId xmlns:a16="http://schemas.microsoft.com/office/drawing/2014/main" id="{6D1F3BA6-EF8D-45B8-8683-3D2165330F23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71;p2">
              <a:extLst>
                <a:ext uri="{FF2B5EF4-FFF2-40B4-BE49-F238E27FC236}">
                  <a16:creationId xmlns:a16="http://schemas.microsoft.com/office/drawing/2014/main" id="{8371402F-34A0-4C6D-BA3F-642F5DCBA056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72;p2">
              <a:extLst>
                <a:ext uri="{FF2B5EF4-FFF2-40B4-BE49-F238E27FC236}">
                  <a16:creationId xmlns:a16="http://schemas.microsoft.com/office/drawing/2014/main" id="{BAEC2277-0F25-486A-A063-CC80958EFF1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73;p2">
              <a:extLst>
                <a:ext uri="{FF2B5EF4-FFF2-40B4-BE49-F238E27FC236}">
                  <a16:creationId xmlns:a16="http://schemas.microsoft.com/office/drawing/2014/main" id="{AFC1E861-0CDD-46F0-AEDB-244CEDD35A16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74;p2">
              <a:extLst>
                <a:ext uri="{FF2B5EF4-FFF2-40B4-BE49-F238E27FC236}">
                  <a16:creationId xmlns:a16="http://schemas.microsoft.com/office/drawing/2014/main" id="{4E82A347-658A-4A2D-B282-CBBDDF5E3213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75;p2">
            <a:extLst>
              <a:ext uri="{FF2B5EF4-FFF2-40B4-BE49-F238E27FC236}">
                <a16:creationId xmlns:a16="http://schemas.microsoft.com/office/drawing/2014/main" id="{D3F55BA1-829E-4906-BFCC-9A4FDE1B477F}"/>
              </a:ext>
            </a:extLst>
          </p:cNvPr>
          <p:cNvGrpSpPr/>
          <p:nvPr userDrawn="1"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29" name="Google Shape;376;p2">
              <a:extLst>
                <a:ext uri="{FF2B5EF4-FFF2-40B4-BE49-F238E27FC236}">
                  <a16:creationId xmlns:a16="http://schemas.microsoft.com/office/drawing/2014/main" id="{DB5D6995-F485-4695-BEB6-9D76B8F2B3BE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77;p2">
              <a:extLst>
                <a:ext uri="{FF2B5EF4-FFF2-40B4-BE49-F238E27FC236}">
                  <a16:creationId xmlns:a16="http://schemas.microsoft.com/office/drawing/2014/main" id="{0DB9AA3C-D46C-46F5-AB9B-76D9D23483C7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78;p2">
              <a:extLst>
                <a:ext uri="{FF2B5EF4-FFF2-40B4-BE49-F238E27FC236}">
                  <a16:creationId xmlns:a16="http://schemas.microsoft.com/office/drawing/2014/main" id="{BDDA47E9-92FC-47E7-B049-A929287330BD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79;p2">
              <a:extLst>
                <a:ext uri="{FF2B5EF4-FFF2-40B4-BE49-F238E27FC236}">
                  <a16:creationId xmlns:a16="http://schemas.microsoft.com/office/drawing/2014/main" id="{F33AE869-48A7-4424-B649-78F7D682340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80;p2">
              <a:extLst>
                <a:ext uri="{FF2B5EF4-FFF2-40B4-BE49-F238E27FC236}">
                  <a16:creationId xmlns:a16="http://schemas.microsoft.com/office/drawing/2014/main" id="{D43D8EFE-EF8F-4EB9-AE2F-1B3F8AD20313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81;p2">
              <a:extLst>
                <a:ext uri="{FF2B5EF4-FFF2-40B4-BE49-F238E27FC236}">
                  <a16:creationId xmlns:a16="http://schemas.microsoft.com/office/drawing/2014/main" id="{402244F2-0CCA-4BCB-B098-4C885CBB44E6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82;p2">
              <a:extLst>
                <a:ext uri="{FF2B5EF4-FFF2-40B4-BE49-F238E27FC236}">
                  <a16:creationId xmlns:a16="http://schemas.microsoft.com/office/drawing/2014/main" id="{C704205F-CC45-4DE4-ACBF-15F8463D2ECC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4" name="Google Shape;421;p2">
            <a:extLst>
              <a:ext uri="{FF2B5EF4-FFF2-40B4-BE49-F238E27FC236}">
                <a16:creationId xmlns:a16="http://schemas.microsoft.com/office/drawing/2014/main" id="{4B993AB8-D4AA-4597-BE3E-945CBBB181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48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1" y="6725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dk1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236622">
            <a:off x="8549559" y="-1507770"/>
            <a:ext cx="2471864" cy="1842492"/>
            <a:chOff x="4500175" y="3779525"/>
            <a:chExt cx="1136425" cy="847075"/>
          </a:xfrm>
        </p:grpSpPr>
        <p:sp>
          <p:nvSpPr>
            <p:cNvPr id="12" name="Google Shape;12;p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-774403" y="-870207"/>
            <a:ext cx="5377747" cy="2955941"/>
            <a:chOff x="4178350" y="2375050"/>
            <a:chExt cx="938350" cy="515775"/>
          </a:xfrm>
        </p:grpSpPr>
        <p:sp>
          <p:nvSpPr>
            <p:cNvPr id="24" name="Google Shape;24;p2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4603318" y="423501"/>
            <a:ext cx="933933" cy="848100"/>
            <a:chOff x="3652400" y="3788700"/>
            <a:chExt cx="700450" cy="636075"/>
          </a:xfrm>
        </p:grpSpPr>
        <p:sp>
          <p:nvSpPr>
            <p:cNvPr id="32" name="Google Shape;32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6274586" y="4536907"/>
            <a:ext cx="7852513" cy="3541652"/>
            <a:chOff x="5619200" y="4458200"/>
            <a:chExt cx="1647150" cy="742900"/>
          </a:xfrm>
        </p:grpSpPr>
        <p:sp>
          <p:nvSpPr>
            <p:cNvPr id="48" name="Google Shape;48;p2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2025439">
            <a:off x="7745384" y="6101205"/>
            <a:ext cx="1358672" cy="2179692"/>
            <a:chOff x="2402100" y="3854125"/>
            <a:chExt cx="435600" cy="698825"/>
          </a:xfrm>
        </p:grpSpPr>
        <p:sp>
          <p:nvSpPr>
            <p:cNvPr id="54" name="Google Shape;54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1544704" y="6024106"/>
            <a:ext cx="4896557" cy="1774740"/>
            <a:chOff x="-1068128" y="3996204"/>
            <a:chExt cx="3672418" cy="1331055"/>
          </a:xfrm>
        </p:grpSpPr>
        <p:sp>
          <p:nvSpPr>
            <p:cNvPr id="68" name="Google Shape;68;p2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70" name="Google Shape;70;p2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3605885" y="109756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499367" y="5287567"/>
            <a:ext cx="384667" cy="322500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" name="Google Shape;124;p2"/>
          <p:cNvGrpSpPr/>
          <p:nvPr/>
        </p:nvGrpSpPr>
        <p:grpSpPr>
          <a:xfrm rot="1244207">
            <a:off x="-496894" y="4837854"/>
            <a:ext cx="3550076" cy="3771535"/>
            <a:chOff x="4159600" y="887163"/>
            <a:chExt cx="1265600" cy="1344550"/>
          </a:xfrm>
        </p:grpSpPr>
        <p:sp>
          <p:nvSpPr>
            <p:cNvPr id="125" name="Google Shape;125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0" name="Google Shape;230;p2"/>
          <p:cNvSpPr/>
          <p:nvPr/>
        </p:nvSpPr>
        <p:spPr>
          <a:xfrm>
            <a:off x="4515300" y="5610068"/>
            <a:ext cx="2314481" cy="206960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"/>
          <p:cNvSpPr/>
          <p:nvPr/>
        </p:nvSpPr>
        <p:spPr>
          <a:xfrm>
            <a:off x="6152101" y="5054440"/>
            <a:ext cx="504804" cy="421216"/>
          </a:xfrm>
          <a:custGeom>
            <a:avLst/>
            <a:gdLst/>
            <a:ahLst/>
            <a:cxnLst/>
            <a:rect l="l" t="t" r="r" b="b"/>
            <a:pathLst>
              <a:path w="11571" h="9655" extrusionOk="0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2" name="Google Shape;232;p2"/>
          <p:cNvGrpSpPr/>
          <p:nvPr/>
        </p:nvGrpSpPr>
        <p:grpSpPr>
          <a:xfrm rot="3920554">
            <a:off x="-238990" y="2580582"/>
            <a:ext cx="1417407" cy="2500095"/>
            <a:chOff x="2797700" y="3217325"/>
            <a:chExt cx="682725" cy="1204225"/>
          </a:xfrm>
        </p:grpSpPr>
        <p:sp>
          <p:nvSpPr>
            <p:cNvPr id="233" name="Google Shape;233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2"/>
          <p:cNvGrpSpPr/>
          <p:nvPr/>
        </p:nvGrpSpPr>
        <p:grpSpPr>
          <a:xfrm rot="9764690">
            <a:off x="4747643" y="-2378225"/>
            <a:ext cx="2062372" cy="3308713"/>
            <a:chOff x="2402100" y="3854125"/>
            <a:chExt cx="435600" cy="698825"/>
          </a:xfrm>
        </p:grpSpPr>
        <p:sp>
          <p:nvSpPr>
            <p:cNvPr id="241" name="Google Shape;241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"/>
          <p:cNvSpPr/>
          <p:nvPr/>
        </p:nvSpPr>
        <p:spPr>
          <a:xfrm rot="10673898">
            <a:off x="2939229" y="-992767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" name="Google Shape;255;p2"/>
          <p:cNvGrpSpPr/>
          <p:nvPr/>
        </p:nvGrpSpPr>
        <p:grpSpPr>
          <a:xfrm rot="-6923304">
            <a:off x="10103287" y="-776655"/>
            <a:ext cx="3550056" cy="3771515"/>
            <a:chOff x="4159600" y="887163"/>
            <a:chExt cx="1265600" cy="1344550"/>
          </a:xfrm>
        </p:grpSpPr>
        <p:sp>
          <p:nvSpPr>
            <p:cNvPr id="256" name="Google Shape;256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" name="Google Shape;361;p2"/>
          <p:cNvGrpSpPr/>
          <p:nvPr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62" name="Google Shape;362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" name="Google Shape;375;p2"/>
          <p:cNvGrpSpPr/>
          <p:nvPr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76" name="Google Shape;376;p2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" name="Google Shape;383;p2"/>
          <p:cNvGrpSpPr/>
          <p:nvPr/>
        </p:nvGrpSpPr>
        <p:grpSpPr>
          <a:xfrm>
            <a:off x="3523200" y="5287567"/>
            <a:ext cx="933933" cy="848100"/>
            <a:chOff x="3652400" y="3788700"/>
            <a:chExt cx="700450" cy="636075"/>
          </a:xfrm>
        </p:grpSpPr>
        <p:sp>
          <p:nvSpPr>
            <p:cNvPr id="384" name="Google Shape;384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" name="Google Shape;399;p2"/>
          <p:cNvGrpSpPr/>
          <p:nvPr/>
        </p:nvGrpSpPr>
        <p:grpSpPr>
          <a:xfrm rot="-1616840">
            <a:off x="3024176" y="5821628"/>
            <a:ext cx="1358661" cy="2179675"/>
            <a:chOff x="2402100" y="3854125"/>
            <a:chExt cx="435600" cy="698825"/>
          </a:xfrm>
        </p:grpSpPr>
        <p:sp>
          <p:nvSpPr>
            <p:cNvPr id="400" name="Google Shape;400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-10030981">
            <a:off x="7246733" y="-1106147"/>
            <a:ext cx="1417332" cy="2499963"/>
            <a:chOff x="2797700" y="3217325"/>
            <a:chExt cx="682725" cy="1204225"/>
          </a:xfrm>
        </p:grpSpPr>
        <p:sp>
          <p:nvSpPr>
            <p:cNvPr id="414" name="Google Shape;414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2"/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10642751" y="2665033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2"/>
          <p:cNvGrpSpPr/>
          <p:nvPr/>
        </p:nvGrpSpPr>
        <p:grpSpPr>
          <a:xfrm>
            <a:off x="8923685" y="5287551"/>
            <a:ext cx="813767" cy="556467"/>
            <a:chOff x="364525" y="2023775"/>
            <a:chExt cx="610325" cy="417350"/>
          </a:xfrm>
        </p:grpSpPr>
        <p:sp>
          <p:nvSpPr>
            <p:cNvPr id="424" name="Google Shape;424;p2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2" name="Google Shape;432;p2"/>
          <p:cNvGrpSpPr/>
          <p:nvPr/>
        </p:nvGrpSpPr>
        <p:grpSpPr>
          <a:xfrm rot="901471">
            <a:off x="10493326" y="3287335"/>
            <a:ext cx="1974767" cy="3326245"/>
            <a:chOff x="3026750" y="1552825"/>
            <a:chExt cx="1108700" cy="1867600"/>
          </a:xfrm>
        </p:grpSpPr>
        <p:sp>
          <p:nvSpPr>
            <p:cNvPr id="433" name="Google Shape;433;p2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988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9;p2">
            <a:extLst>
              <a:ext uri="{FF2B5EF4-FFF2-40B4-BE49-F238E27FC236}">
                <a16:creationId xmlns:a16="http://schemas.microsoft.com/office/drawing/2014/main" id="{526608FC-F90A-4AF0-82D9-2FABE33E6D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174" name="Google Shape;23;p2">
            <a:extLst>
              <a:ext uri="{FF2B5EF4-FFF2-40B4-BE49-F238E27FC236}">
                <a16:creationId xmlns:a16="http://schemas.microsoft.com/office/drawing/2014/main" id="{E7D27A15-36A3-4073-8AEA-3F3046A43019}"/>
              </a:ext>
            </a:extLst>
          </p:cNvPr>
          <p:cNvGrpSpPr/>
          <p:nvPr userDrawn="1"/>
        </p:nvGrpSpPr>
        <p:grpSpPr>
          <a:xfrm rot="10800000">
            <a:off x="-1658446" y="-1647465"/>
            <a:ext cx="5377747" cy="2955941"/>
            <a:chOff x="4178350" y="2375050"/>
            <a:chExt cx="938350" cy="515775"/>
          </a:xfrm>
        </p:grpSpPr>
        <p:sp>
          <p:nvSpPr>
            <p:cNvPr id="175" name="Google Shape;24;p2">
              <a:extLst>
                <a:ext uri="{FF2B5EF4-FFF2-40B4-BE49-F238E27FC236}">
                  <a16:creationId xmlns:a16="http://schemas.microsoft.com/office/drawing/2014/main" id="{4824F571-B2FF-419F-89F1-5D36AED6E1D1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25;p2">
              <a:extLst>
                <a:ext uri="{FF2B5EF4-FFF2-40B4-BE49-F238E27FC236}">
                  <a16:creationId xmlns:a16="http://schemas.microsoft.com/office/drawing/2014/main" id="{8AFC6D83-CABB-4FA8-BEA2-061A61C92E28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26;p2">
              <a:extLst>
                <a:ext uri="{FF2B5EF4-FFF2-40B4-BE49-F238E27FC236}">
                  <a16:creationId xmlns:a16="http://schemas.microsoft.com/office/drawing/2014/main" id="{91F5C11B-880D-43CD-8952-7EFADB6A2DE9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27;p2">
              <a:extLst>
                <a:ext uri="{FF2B5EF4-FFF2-40B4-BE49-F238E27FC236}">
                  <a16:creationId xmlns:a16="http://schemas.microsoft.com/office/drawing/2014/main" id="{E7A4B46F-852A-47FC-94D5-93AAD90CF8AD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28;p2">
              <a:extLst>
                <a:ext uri="{FF2B5EF4-FFF2-40B4-BE49-F238E27FC236}">
                  <a16:creationId xmlns:a16="http://schemas.microsoft.com/office/drawing/2014/main" id="{A9242814-0283-41CD-A07C-D86C58663BC4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29;p2">
              <a:extLst>
                <a:ext uri="{FF2B5EF4-FFF2-40B4-BE49-F238E27FC236}">
                  <a16:creationId xmlns:a16="http://schemas.microsoft.com/office/drawing/2014/main" id="{94A570EB-2B91-4946-B484-FE77BDEA740E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30;p2">
              <a:extLst>
                <a:ext uri="{FF2B5EF4-FFF2-40B4-BE49-F238E27FC236}">
                  <a16:creationId xmlns:a16="http://schemas.microsoft.com/office/drawing/2014/main" id="{FCD6F54B-51B6-4D0E-B36E-CBE26527F0F5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" name="Google Shape;31;p2">
            <a:extLst>
              <a:ext uri="{FF2B5EF4-FFF2-40B4-BE49-F238E27FC236}">
                <a16:creationId xmlns:a16="http://schemas.microsoft.com/office/drawing/2014/main" id="{86E4756C-6010-454A-8B80-EE5A88631FBF}"/>
              </a:ext>
            </a:extLst>
          </p:cNvPr>
          <p:cNvGrpSpPr/>
          <p:nvPr userDrawn="1"/>
        </p:nvGrpSpPr>
        <p:grpSpPr>
          <a:xfrm>
            <a:off x="3097811" y="-191659"/>
            <a:ext cx="933933" cy="848100"/>
            <a:chOff x="3652400" y="3788700"/>
            <a:chExt cx="700450" cy="636075"/>
          </a:xfrm>
        </p:grpSpPr>
        <p:sp>
          <p:nvSpPr>
            <p:cNvPr id="183" name="Google Shape;32;p2">
              <a:extLst>
                <a:ext uri="{FF2B5EF4-FFF2-40B4-BE49-F238E27FC236}">
                  <a16:creationId xmlns:a16="http://schemas.microsoft.com/office/drawing/2014/main" id="{1F4A1BFC-8DB1-4EFB-B6F5-7A484205ADA8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33;p2">
              <a:extLst>
                <a:ext uri="{FF2B5EF4-FFF2-40B4-BE49-F238E27FC236}">
                  <a16:creationId xmlns:a16="http://schemas.microsoft.com/office/drawing/2014/main" id="{13F97F59-B6B1-4B5B-BCE3-3E7160BFB0D6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34;p2">
              <a:extLst>
                <a:ext uri="{FF2B5EF4-FFF2-40B4-BE49-F238E27FC236}">
                  <a16:creationId xmlns:a16="http://schemas.microsoft.com/office/drawing/2014/main" id="{FA70AFAE-9DEA-4699-8AE1-B1134E7C23D8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35;p2">
              <a:extLst>
                <a:ext uri="{FF2B5EF4-FFF2-40B4-BE49-F238E27FC236}">
                  <a16:creationId xmlns:a16="http://schemas.microsoft.com/office/drawing/2014/main" id="{1406D28A-587F-449E-A240-4552FA2097A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36;p2">
              <a:extLst>
                <a:ext uri="{FF2B5EF4-FFF2-40B4-BE49-F238E27FC236}">
                  <a16:creationId xmlns:a16="http://schemas.microsoft.com/office/drawing/2014/main" id="{4DB4DBC9-56A3-4E92-B965-896F2726E484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37;p2">
              <a:extLst>
                <a:ext uri="{FF2B5EF4-FFF2-40B4-BE49-F238E27FC236}">
                  <a16:creationId xmlns:a16="http://schemas.microsoft.com/office/drawing/2014/main" id="{6C0A4E16-38AE-4548-8740-BCEE12978E31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38;p2">
              <a:extLst>
                <a:ext uri="{FF2B5EF4-FFF2-40B4-BE49-F238E27FC236}">
                  <a16:creationId xmlns:a16="http://schemas.microsoft.com/office/drawing/2014/main" id="{7E739417-23F9-40B1-A279-C4145441A9DD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39;p2">
              <a:extLst>
                <a:ext uri="{FF2B5EF4-FFF2-40B4-BE49-F238E27FC236}">
                  <a16:creationId xmlns:a16="http://schemas.microsoft.com/office/drawing/2014/main" id="{7A1AE893-677E-4A3A-9FF1-BB16FE4C07E7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40;p2">
              <a:extLst>
                <a:ext uri="{FF2B5EF4-FFF2-40B4-BE49-F238E27FC236}">
                  <a16:creationId xmlns:a16="http://schemas.microsoft.com/office/drawing/2014/main" id="{02943B7A-11E9-4785-856E-CD4AB45684F1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41;p2">
              <a:extLst>
                <a:ext uri="{FF2B5EF4-FFF2-40B4-BE49-F238E27FC236}">
                  <a16:creationId xmlns:a16="http://schemas.microsoft.com/office/drawing/2014/main" id="{030EBCA0-11F0-4754-B122-ABA278428592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42;p2">
              <a:extLst>
                <a:ext uri="{FF2B5EF4-FFF2-40B4-BE49-F238E27FC236}">
                  <a16:creationId xmlns:a16="http://schemas.microsoft.com/office/drawing/2014/main" id="{0BFD938D-ADA6-4CB8-8D59-4DE7AB411851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43;p2">
              <a:extLst>
                <a:ext uri="{FF2B5EF4-FFF2-40B4-BE49-F238E27FC236}">
                  <a16:creationId xmlns:a16="http://schemas.microsoft.com/office/drawing/2014/main" id="{B914D6A0-C97D-494B-8EC6-1C440CE5867E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44;p2">
              <a:extLst>
                <a:ext uri="{FF2B5EF4-FFF2-40B4-BE49-F238E27FC236}">
                  <a16:creationId xmlns:a16="http://schemas.microsoft.com/office/drawing/2014/main" id="{93CA3301-D3A1-481A-8901-AF8410FEE285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45;p2">
              <a:extLst>
                <a:ext uri="{FF2B5EF4-FFF2-40B4-BE49-F238E27FC236}">
                  <a16:creationId xmlns:a16="http://schemas.microsoft.com/office/drawing/2014/main" id="{6E39DE42-D3CB-45BE-BA45-7BC0FEE8DC73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46;p2">
              <a:extLst>
                <a:ext uri="{FF2B5EF4-FFF2-40B4-BE49-F238E27FC236}">
                  <a16:creationId xmlns:a16="http://schemas.microsoft.com/office/drawing/2014/main" id="{C4C5A192-9C71-4C99-A042-D1C6E6C9493A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54;p2">
            <a:extLst>
              <a:ext uri="{FF2B5EF4-FFF2-40B4-BE49-F238E27FC236}">
                <a16:creationId xmlns:a16="http://schemas.microsoft.com/office/drawing/2014/main" id="{576E5F1F-690B-4C94-AFD6-E98866BDB3AF}"/>
              </a:ext>
            </a:extLst>
          </p:cNvPr>
          <p:cNvSpPr/>
          <p:nvPr userDrawn="1"/>
        </p:nvSpPr>
        <p:spPr>
          <a:xfrm rot="10673898">
            <a:off x="2127299" y="-938169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" name="Google Shape;361;p2">
            <a:extLst>
              <a:ext uri="{FF2B5EF4-FFF2-40B4-BE49-F238E27FC236}">
                <a16:creationId xmlns:a16="http://schemas.microsoft.com/office/drawing/2014/main" id="{929AB45C-8648-4DC4-8131-4D58B5056C49}"/>
              </a:ext>
            </a:extLst>
          </p:cNvPr>
          <p:cNvGrpSpPr/>
          <p:nvPr userDrawn="1"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15" name="Google Shape;362;p2">
              <a:extLst>
                <a:ext uri="{FF2B5EF4-FFF2-40B4-BE49-F238E27FC236}">
                  <a16:creationId xmlns:a16="http://schemas.microsoft.com/office/drawing/2014/main" id="{78D63244-BDEB-41BE-85AB-6027960F1E32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63;p2">
              <a:extLst>
                <a:ext uri="{FF2B5EF4-FFF2-40B4-BE49-F238E27FC236}">
                  <a16:creationId xmlns:a16="http://schemas.microsoft.com/office/drawing/2014/main" id="{D54EA590-D854-4DE7-840B-DD821FA9E27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64;p2">
              <a:extLst>
                <a:ext uri="{FF2B5EF4-FFF2-40B4-BE49-F238E27FC236}">
                  <a16:creationId xmlns:a16="http://schemas.microsoft.com/office/drawing/2014/main" id="{8E109A2D-BAE0-45FA-8CA2-58DBA001DB11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65;p2">
              <a:extLst>
                <a:ext uri="{FF2B5EF4-FFF2-40B4-BE49-F238E27FC236}">
                  <a16:creationId xmlns:a16="http://schemas.microsoft.com/office/drawing/2014/main" id="{5BDBE447-DE19-4A2C-BE19-DF7FC5EF51F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66;p2">
              <a:extLst>
                <a:ext uri="{FF2B5EF4-FFF2-40B4-BE49-F238E27FC236}">
                  <a16:creationId xmlns:a16="http://schemas.microsoft.com/office/drawing/2014/main" id="{317499E0-D2B8-4494-83D8-351BCDAAE23A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67;p2">
              <a:extLst>
                <a:ext uri="{FF2B5EF4-FFF2-40B4-BE49-F238E27FC236}">
                  <a16:creationId xmlns:a16="http://schemas.microsoft.com/office/drawing/2014/main" id="{00F4E1D4-DDC0-44DB-948D-9CD8668B44AA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68;p2">
              <a:extLst>
                <a:ext uri="{FF2B5EF4-FFF2-40B4-BE49-F238E27FC236}">
                  <a16:creationId xmlns:a16="http://schemas.microsoft.com/office/drawing/2014/main" id="{51F528D7-2776-4A92-BF73-0E04801F8E0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69;p2">
              <a:extLst>
                <a:ext uri="{FF2B5EF4-FFF2-40B4-BE49-F238E27FC236}">
                  <a16:creationId xmlns:a16="http://schemas.microsoft.com/office/drawing/2014/main" id="{89D11DC2-80B0-49F9-A39E-58F6930B2077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70;p2">
              <a:extLst>
                <a:ext uri="{FF2B5EF4-FFF2-40B4-BE49-F238E27FC236}">
                  <a16:creationId xmlns:a16="http://schemas.microsoft.com/office/drawing/2014/main" id="{6D1F3BA6-EF8D-45B8-8683-3D2165330F23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71;p2">
              <a:extLst>
                <a:ext uri="{FF2B5EF4-FFF2-40B4-BE49-F238E27FC236}">
                  <a16:creationId xmlns:a16="http://schemas.microsoft.com/office/drawing/2014/main" id="{8371402F-34A0-4C6D-BA3F-642F5DCBA056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72;p2">
              <a:extLst>
                <a:ext uri="{FF2B5EF4-FFF2-40B4-BE49-F238E27FC236}">
                  <a16:creationId xmlns:a16="http://schemas.microsoft.com/office/drawing/2014/main" id="{BAEC2277-0F25-486A-A063-CC80958EFF1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73;p2">
              <a:extLst>
                <a:ext uri="{FF2B5EF4-FFF2-40B4-BE49-F238E27FC236}">
                  <a16:creationId xmlns:a16="http://schemas.microsoft.com/office/drawing/2014/main" id="{AFC1E861-0CDD-46F0-AEDB-244CEDD35A16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74;p2">
              <a:extLst>
                <a:ext uri="{FF2B5EF4-FFF2-40B4-BE49-F238E27FC236}">
                  <a16:creationId xmlns:a16="http://schemas.microsoft.com/office/drawing/2014/main" id="{4E82A347-658A-4A2D-B282-CBBDDF5E3213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75;p2">
            <a:extLst>
              <a:ext uri="{FF2B5EF4-FFF2-40B4-BE49-F238E27FC236}">
                <a16:creationId xmlns:a16="http://schemas.microsoft.com/office/drawing/2014/main" id="{D3F55BA1-829E-4906-BFCC-9A4FDE1B477F}"/>
              </a:ext>
            </a:extLst>
          </p:cNvPr>
          <p:cNvGrpSpPr/>
          <p:nvPr userDrawn="1"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29" name="Google Shape;376;p2">
              <a:extLst>
                <a:ext uri="{FF2B5EF4-FFF2-40B4-BE49-F238E27FC236}">
                  <a16:creationId xmlns:a16="http://schemas.microsoft.com/office/drawing/2014/main" id="{DB5D6995-F485-4695-BEB6-9D76B8F2B3BE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77;p2">
              <a:extLst>
                <a:ext uri="{FF2B5EF4-FFF2-40B4-BE49-F238E27FC236}">
                  <a16:creationId xmlns:a16="http://schemas.microsoft.com/office/drawing/2014/main" id="{0DB9AA3C-D46C-46F5-AB9B-76D9D23483C7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78;p2">
              <a:extLst>
                <a:ext uri="{FF2B5EF4-FFF2-40B4-BE49-F238E27FC236}">
                  <a16:creationId xmlns:a16="http://schemas.microsoft.com/office/drawing/2014/main" id="{BDDA47E9-92FC-47E7-B049-A929287330BD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79;p2">
              <a:extLst>
                <a:ext uri="{FF2B5EF4-FFF2-40B4-BE49-F238E27FC236}">
                  <a16:creationId xmlns:a16="http://schemas.microsoft.com/office/drawing/2014/main" id="{F33AE869-48A7-4424-B649-78F7D682340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80;p2">
              <a:extLst>
                <a:ext uri="{FF2B5EF4-FFF2-40B4-BE49-F238E27FC236}">
                  <a16:creationId xmlns:a16="http://schemas.microsoft.com/office/drawing/2014/main" id="{D43D8EFE-EF8F-4EB9-AE2F-1B3F8AD20313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81;p2">
              <a:extLst>
                <a:ext uri="{FF2B5EF4-FFF2-40B4-BE49-F238E27FC236}">
                  <a16:creationId xmlns:a16="http://schemas.microsoft.com/office/drawing/2014/main" id="{402244F2-0CCA-4BCB-B098-4C885CBB44E6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82;p2">
              <a:extLst>
                <a:ext uri="{FF2B5EF4-FFF2-40B4-BE49-F238E27FC236}">
                  <a16:creationId xmlns:a16="http://schemas.microsoft.com/office/drawing/2014/main" id="{C704205F-CC45-4DE4-ACBF-15F8463D2ECC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4" name="Google Shape;421;p2">
            <a:extLst>
              <a:ext uri="{FF2B5EF4-FFF2-40B4-BE49-F238E27FC236}">
                <a16:creationId xmlns:a16="http://schemas.microsoft.com/office/drawing/2014/main" id="{4B993AB8-D4AA-4597-BE3E-945CBBB181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1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193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64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549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1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831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793108" y="-1131489"/>
            <a:ext cx="8623819" cy="3541652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227429" y="4709187"/>
            <a:ext cx="6025333" cy="3238173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584167" y="4251461"/>
            <a:ext cx="3550016" cy="3771471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472539" y="-177772"/>
            <a:ext cx="1848557" cy="3112128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11372847" y="-455385"/>
            <a:ext cx="1230532" cy="1974232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11327751" y="5410725"/>
            <a:ext cx="1128955" cy="1991307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9980830" y="-1510032"/>
            <a:ext cx="1346937" cy="2125579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3842618" y="954234"/>
            <a:ext cx="933933" cy="848100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1105500" y="2941000"/>
            <a:ext cx="4269200" cy="12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7093200" y="2342884"/>
            <a:ext cx="414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755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74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637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userDrawn="1">
  <p:cSld name="Big Text"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020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87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userDrawn="1">
  <p:cSld name="Numbers and text"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18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 userDrawn="1">
  <p:cSld name="Only Title 2"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8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userDrawn="1">
  <p:cSld name="Title and text 4"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10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1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793108" y="-1131489"/>
            <a:ext cx="8623819" cy="3541652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227429" y="4709187"/>
            <a:ext cx="6025333" cy="3238173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584167" y="4251461"/>
            <a:ext cx="3550016" cy="3771471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472539" y="-177772"/>
            <a:ext cx="1848557" cy="3112128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11372847" y="-455385"/>
            <a:ext cx="1230532" cy="1974232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11327751" y="5410725"/>
            <a:ext cx="1128955" cy="1991307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9980830" y="-1510032"/>
            <a:ext cx="1346937" cy="2125579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3842618" y="954234"/>
            <a:ext cx="933933" cy="848100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1105500" y="2941000"/>
            <a:ext cx="4269200" cy="12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7093200" y="2342884"/>
            <a:ext cx="414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714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userDrawn="1">
  <p:cSld name="Big Text"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40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888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:a16="http://schemas.microsoft.com/office/drawing/2014/main" id="{A85D8B9E-7319-47C3-A1FE-3B06BC3A5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1" name="TextBox 30">
            <a:hlinkClick r:id="rId5"/>
            <a:extLst>
              <a:ext uri="{FF2B5EF4-FFF2-40B4-BE49-F238E27FC236}">
                <a16:creationId xmlns:a16="http://schemas.microsoft.com/office/drawing/2014/main" id="{CDB46F75-563F-4748-A5B3-77EB4E35C5F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23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3A238424-635C-4BFF-AC75-446CE80FD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F5CF4F07-D6D9-4CA9-8075-549D2684DEAA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33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4842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2" r:id="rId4"/>
    <p:sldLayoutId id="2147483695" r:id="rId5"/>
    <p:sldLayoutId id="2147483697" r:id="rId6"/>
    <p:sldLayoutId id="2147483673" r:id="rId7"/>
    <p:sldLayoutId id="2147483674" r:id="rId8"/>
    <p:sldLayoutId id="2147483675" r:id="rId9"/>
    <p:sldLayoutId id="2147483676" r:id="rId10"/>
    <p:sldLayoutId id="2147483678" r:id="rId11"/>
    <p:sldLayoutId id="2147483679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72" r:id="rId19"/>
    <p:sldLayoutId id="2147483664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B9C9D100-56E0-F45C-D912-52178E42B39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02D1EFD-66D2-2BE8-F1F8-131180BB601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0684" y="109330"/>
            <a:ext cx="1635517" cy="16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73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png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26.png"/><Relationship Id="rId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27;p29">
            <a:extLst>
              <a:ext uri="{FF2B5EF4-FFF2-40B4-BE49-F238E27FC236}">
                <a16:creationId xmlns:a16="http://schemas.microsoft.com/office/drawing/2014/main" id="{32CE2CE2-6190-4D23-95F2-07453E272C46}"/>
              </a:ext>
            </a:extLst>
          </p:cNvPr>
          <p:cNvGrpSpPr/>
          <p:nvPr/>
        </p:nvGrpSpPr>
        <p:grpSpPr>
          <a:xfrm>
            <a:off x="-1674446" y="5528263"/>
            <a:ext cx="6869473" cy="3775748"/>
            <a:chOff x="4178350" y="2375050"/>
            <a:chExt cx="938350" cy="515775"/>
          </a:xfrm>
        </p:grpSpPr>
        <p:sp>
          <p:nvSpPr>
            <p:cNvPr id="10" name="Google Shape;3328;p29">
              <a:extLst>
                <a:ext uri="{FF2B5EF4-FFF2-40B4-BE49-F238E27FC236}">
                  <a16:creationId xmlns:a16="http://schemas.microsoft.com/office/drawing/2014/main" id="{51AF78F1-3A21-42A1-8682-685DE60AA41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329;p29">
              <a:extLst>
                <a:ext uri="{FF2B5EF4-FFF2-40B4-BE49-F238E27FC236}">
                  <a16:creationId xmlns:a16="http://schemas.microsoft.com/office/drawing/2014/main" id="{AFE7D7A9-D4A4-4362-9AA0-51A75FC0B750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30;p29">
              <a:extLst>
                <a:ext uri="{FF2B5EF4-FFF2-40B4-BE49-F238E27FC236}">
                  <a16:creationId xmlns:a16="http://schemas.microsoft.com/office/drawing/2014/main" id="{EBDF45ED-2DA8-4BCF-BF05-DDC854C167B4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31;p29">
              <a:extLst>
                <a:ext uri="{FF2B5EF4-FFF2-40B4-BE49-F238E27FC236}">
                  <a16:creationId xmlns:a16="http://schemas.microsoft.com/office/drawing/2014/main" id="{11326BCD-6B3F-424A-8283-CFC800D4040A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32;p29">
              <a:extLst>
                <a:ext uri="{FF2B5EF4-FFF2-40B4-BE49-F238E27FC236}">
                  <a16:creationId xmlns:a16="http://schemas.microsoft.com/office/drawing/2014/main" id="{B0A329E8-8163-40D7-AB17-A0CB70F517F9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33;p29">
              <a:extLst>
                <a:ext uri="{FF2B5EF4-FFF2-40B4-BE49-F238E27FC236}">
                  <a16:creationId xmlns:a16="http://schemas.microsoft.com/office/drawing/2014/main" id="{22D9260C-FD83-4B79-87C3-E891A1DA4BC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34;p29">
              <a:extLst>
                <a:ext uri="{FF2B5EF4-FFF2-40B4-BE49-F238E27FC236}">
                  <a16:creationId xmlns:a16="http://schemas.microsoft.com/office/drawing/2014/main" id="{33211FC1-0D03-4839-A9BD-F48CE8B05011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3335;p29">
            <a:extLst>
              <a:ext uri="{FF2B5EF4-FFF2-40B4-BE49-F238E27FC236}">
                <a16:creationId xmlns:a16="http://schemas.microsoft.com/office/drawing/2014/main" id="{90E24020-22F4-4AE6-8F22-D6B235AECD89}"/>
              </a:ext>
            </a:extLst>
          </p:cNvPr>
          <p:cNvGrpSpPr/>
          <p:nvPr/>
        </p:nvGrpSpPr>
        <p:grpSpPr>
          <a:xfrm rot="10799904">
            <a:off x="5919300" y="-1498355"/>
            <a:ext cx="7886773" cy="3557203"/>
            <a:chOff x="5619200" y="4458200"/>
            <a:chExt cx="1647150" cy="742900"/>
          </a:xfrm>
        </p:grpSpPr>
        <p:sp>
          <p:nvSpPr>
            <p:cNvPr id="18" name="Google Shape;3336;p29">
              <a:extLst>
                <a:ext uri="{FF2B5EF4-FFF2-40B4-BE49-F238E27FC236}">
                  <a16:creationId xmlns:a16="http://schemas.microsoft.com/office/drawing/2014/main" id="{7C840A0D-095C-42B0-A7E1-E16AE032F806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37;p29">
              <a:extLst>
                <a:ext uri="{FF2B5EF4-FFF2-40B4-BE49-F238E27FC236}">
                  <a16:creationId xmlns:a16="http://schemas.microsoft.com/office/drawing/2014/main" id="{2C50ED8D-7F84-4F35-A7DD-66C1E0FD56ED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38;p29">
              <a:extLst>
                <a:ext uri="{FF2B5EF4-FFF2-40B4-BE49-F238E27FC236}">
                  <a16:creationId xmlns:a16="http://schemas.microsoft.com/office/drawing/2014/main" id="{2524E7D0-BF9D-4E06-9262-80C1C6735C15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39;p29">
              <a:extLst>
                <a:ext uri="{FF2B5EF4-FFF2-40B4-BE49-F238E27FC236}">
                  <a16:creationId xmlns:a16="http://schemas.microsoft.com/office/drawing/2014/main" id="{A14679E7-DFB4-4995-A908-CEC85B0B1618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40;p29">
              <a:extLst>
                <a:ext uri="{FF2B5EF4-FFF2-40B4-BE49-F238E27FC236}">
                  <a16:creationId xmlns:a16="http://schemas.microsoft.com/office/drawing/2014/main" id="{304C2050-A451-46A3-91C4-6ACFA6425FC9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3341;p29">
            <a:extLst>
              <a:ext uri="{FF2B5EF4-FFF2-40B4-BE49-F238E27FC236}">
                <a16:creationId xmlns:a16="http://schemas.microsoft.com/office/drawing/2014/main" id="{7CA3F72F-BCDD-4BF2-8C8D-E8E568576044}"/>
              </a:ext>
            </a:extLst>
          </p:cNvPr>
          <p:cNvSpPr/>
          <p:nvPr/>
        </p:nvSpPr>
        <p:spPr>
          <a:xfrm rot="9409066" flipH="1">
            <a:off x="-270132" y="-369099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356;p29">
            <a:extLst>
              <a:ext uri="{FF2B5EF4-FFF2-40B4-BE49-F238E27FC236}">
                <a16:creationId xmlns:a16="http://schemas.microsoft.com/office/drawing/2014/main" id="{BE2310A6-24EE-4739-8445-63E9A6B50FF0}"/>
              </a:ext>
            </a:extLst>
          </p:cNvPr>
          <p:cNvGrpSpPr/>
          <p:nvPr/>
        </p:nvGrpSpPr>
        <p:grpSpPr>
          <a:xfrm rot="-2991672" flipH="1">
            <a:off x="10180195" y="5153146"/>
            <a:ext cx="2471792" cy="1842439"/>
            <a:chOff x="4500175" y="3779525"/>
            <a:chExt cx="1136425" cy="847075"/>
          </a:xfrm>
        </p:grpSpPr>
        <p:sp>
          <p:nvSpPr>
            <p:cNvPr id="39" name="Google Shape;3357;p29">
              <a:extLst>
                <a:ext uri="{FF2B5EF4-FFF2-40B4-BE49-F238E27FC236}">
                  <a16:creationId xmlns:a16="http://schemas.microsoft.com/office/drawing/2014/main" id="{ABBBA3CD-20AC-4762-8D78-023E154ED054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358;p29">
              <a:extLst>
                <a:ext uri="{FF2B5EF4-FFF2-40B4-BE49-F238E27FC236}">
                  <a16:creationId xmlns:a16="http://schemas.microsoft.com/office/drawing/2014/main" id="{F0F4E3AA-015C-442E-BD88-2F5E6DDB008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359;p29">
              <a:extLst>
                <a:ext uri="{FF2B5EF4-FFF2-40B4-BE49-F238E27FC236}">
                  <a16:creationId xmlns:a16="http://schemas.microsoft.com/office/drawing/2014/main" id="{2BE6CBF3-CA15-4318-B431-434DFEC392C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360;p29">
              <a:extLst>
                <a:ext uri="{FF2B5EF4-FFF2-40B4-BE49-F238E27FC236}">
                  <a16:creationId xmlns:a16="http://schemas.microsoft.com/office/drawing/2014/main" id="{8284231B-8EAD-4824-9FD4-3B3C0D3F20E1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361;p29">
              <a:extLst>
                <a:ext uri="{FF2B5EF4-FFF2-40B4-BE49-F238E27FC236}">
                  <a16:creationId xmlns:a16="http://schemas.microsoft.com/office/drawing/2014/main" id="{BC379137-C92D-44AD-97F3-E02E3E95DC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362;p29">
              <a:extLst>
                <a:ext uri="{FF2B5EF4-FFF2-40B4-BE49-F238E27FC236}">
                  <a16:creationId xmlns:a16="http://schemas.microsoft.com/office/drawing/2014/main" id="{BA028F63-9BF7-4E7B-9770-9862EAA6EAC2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3363;p29">
              <a:extLst>
                <a:ext uri="{FF2B5EF4-FFF2-40B4-BE49-F238E27FC236}">
                  <a16:creationId xmlns:a16="http://schemas.microsoft.com/office/drawing/2014/main" id="{8F6B3764-2FE1-49B3-81B2-D36EB5B9B96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364;p29">
              <a:extLst>
                <a:ext uri="{FF2B5EF4-FFF2-40B4-BE49-F238E27FC236}">
                  <a16:creationId xmlns:a16="http://schemas.microsoft.com/office/drawing/2014/main" id="{BD8AF935-6F4A-4DF3-A447-B4E308B3832C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365;p29">
              <a:extLst>
                <a:ext uri="{FF2B5EF4-FFF2-40B4-BE49-F238E27FC236}">
                  <a16:creationId xmlns:a16="http://schemas.microsoft.com/office/drawing/2014/main" id="{9DA910F2-2C93-4897-838E-7D616D180444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3366;p29">
              <a:extLst>
                <a:ext uri="{FF2B5EF4-FFF2-40B4-BE49-F238E27FC236}">
                  <a16:creationId xmlns:a16="http://schemas.microsoft.com/office/drawing/2014/main" id="{82CB5282-B89C-473E-B120-9CC39452CF0A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3367;p29">
              <a:extLst>
                <a:ext uri="{FF2B5EF4-FFF2-40B4-BE49-F238E27FC236}">
                  <a16:creationId xmlns:a16="http://schemas.microsoft.com/office/drawing/2014/main" id="{275A93D6-6BCB-4806-9051-B0E09C6256DE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" name="Google Shape;3376;p29">
            <a:extLst>
              <a:ext uri="{FF2B5EF4-FFF2-40B4-BE49-F238E27FC236}">
                <a16:creationId xmlns:a16="http://schemas.microsoft.com/office/drawing/2014/main" id="{26126DD2-BBCF-4A6E-A979-2FD40EB35B30}"/>
              </a:ext>
            </a:extLst>
          </p:cNvPr>
          <p:cNvGrpSpPr/>
          <p:nvPr/>
        </p:nvGrpSpPr>
        <p:grpSpPr>
          <a:xfrm>
            <a:off x="986318" y="5224085"/>
            <a:ext cx="933933" cy="848100"/>
            <a:chOff x="3652400" y="3788700"/>
            <a:chExt cx="700450" cy="636075"/>
          </a:xfrm>
        </p:grpSpPr>
        <p:sp>
          <p:nvSpPr>
            <p:cNvPr id="59" name="Google Shape;3377;p29">
              <a:extLst>
                <a:ext uri="{FF2B5EF4-FFF2-40B4-BE49-F238E27FC236}">
                  <a16:creationId xmlns:a16="http://schemas.microsoft.com/office/drawing/2014/main" id="{4CFA9EB3-BC7E-49FE-A717-62A5C26E4472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3378;p29">
              <a:extLst>
                <a:ext uri="{FF2B5EF4-FFF2-40B4-BE49-F238E27FC236}">
                  <a16:creationId xmlns:a16="http://schemas.microsoft.com/office/drawing/2014/main" id="{716918CA-6DBE-47D0-87A1-2588AB4C6AD7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3379;p29">
              <a:extLst>
                <a:ext uri="{FF2B5EF4-FFF2-40B4-BE49-F238E27FC236}">
                  <a16:creationId xmlns:a16="http://schemas.microsoft.com/office/drawing/2014/main" id="{AAD16542-EDC7-442D-AC79-D16AFB93439C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3380;p29">
              <a:extLst>
                <a:ext uri="{FF2B5EF4-FFF2-40B4-BE49-F238E27FC236}">
                  <a16:creationId xmlns:a16="http://schemas.microsoft.com/office/drawing/2014/main" id="{1F97C17C-29C6-4429-A011-3B545AE801D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3381;p29">
              <a:extLst>
                <a:ext uri="{FF2B5EF4-FFF2-40B4-BE49-F238E27FC236}">
                  <a16:creationId xmlns:a16="http://schemas.microsoft.com/office/drawing/2014/main" id="{BCA98875-C50A-41AD-B6FA-547BAFD6DFA1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3382;p29">
              <a:extLst>
                <a:ext uri="{FF2B5EF4-FFF2-40B4-BE49-F238E27FC236}">
                  <a16:creationId xmlns:a16="http://schemas.microsoft.com/office/drawing/2014/main" id="{445E6082-4072-481C-9013-89D91515AEFA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3383;p29">
              <a:extLst>
                <a:ext uri="{FF2B5EF4-FFF2-40B4-BE49-F238E27FC236}">
                  <a16:creationId xmlns:a16="http://schemas.microsoft.com/office/drawing/2014/main" id="{0DACC880-33EC-442A-8F0D-134855BB7A0E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3384;p29">
              <a:extLst>
                <a:ext uri="{FF2B5EF4-FFF2-40B4-BE49-F238E27FC236}">
                  <a16:creationId xmlns:a16="http://schemas.microsoft.com/office/drawing/2014/main" id="{32ACB068-7FBC-4882-AEA2-AE06798A49F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3385;p29">
              <a:extLst>
                <a:ext uri="{FF2B5EF4-FFF2-40B4-BE49-F238E27FC236}">
                  <a16:creationId xmlns:a16="http://schemas.microsoft.com/office/drawing/2014/main" id="{BDB0AAF3-A3BF-41E1-A59E-9FD0D694C148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3386;p29">
              <a:extLst>
                <a:ext uri="{FF2B5EF4-FFF2-40B4-BE49-F238E27FC236}">
                  <a16:creationId xmlns:a16="http://schemas.microsoft.com/office/drawing/2014/main" id="{31EF1787-784F-49D9-A8A3-8A4E8C002AD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387;p29">
              <a:extLst>
                <a:ext uri="{FF2B5EF4-FFF2-40B4-BE49-F238E27FC236}">
                  <a16:creationId xmlns:a16="http://schemas.microsoft.com/office/drawing/2014/main" id="{EF14EA17-FBE1-463B-AEA2-4EB74ABA485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388;p29">
              <a:extLst>
                <a:ext uri="{FF2B5EF4-FFF2-40B4-BE49-F238E27FC236}">
                  <a16:creationId xmlns:a16="http://schemas.microsoft.com/office/drawing/2014/main" id="{D86D3BC0-2077-48F7-BD29-94C5A8760744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389;p29">
              <a:extLst>
                <a:ext uri="{FF2B5EF4-FFF2-40B4-BE49-F238E27FC236}">
                  <a16:creationId xmlns:a16="http://schemas.microsoft.com/office/drawing/2014/main" id="{EBD036B0-A7CD-4AB6-A42F-F9366171C1D8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390;p29">
              <a:extLst>
                <a:ext uri="{FF2B5EF4-FFF2-40B4-BE49-F238E27FC236}">
                  <a16:creationId xmlns:a16="http://schemas.microsoft.com/office/drawing/2014/main" id="{80B2185A-36EA-4352-9EB8-94483E3B6AB7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391;p29">
              <a:extLst>
                <a:ext uri="{FF2B5EF4-FFF2-40B4-BE49-F238E27FC236}">
                  <a16:creationId xmlns:a16="http://schemas.microsoft.com/office/drawing/2014/main" id="{D9E20327-77D5-4920-8781-35F10AA7695D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" name="Google Shape;3394;p29">
            <a:extLst>
              <a:ext uri="{FF2B5EF4-FFF2-40B4-BE49-F238E27FC236}">
                <a16:creationId xmlns:a16="http://schemas.microsoft.com/office/drawing/2014/main" id="{2284408B-BEC4-4279-BC3E-E30820BB5FF9}"/>
              </a:ext>
            </a:extLst>
          </p:cNvPr>
          <p:cNvGrpSpPr/>
          <p:nvPr/>
        </p:nvGrpSpPr>
        <p:grpSpPr>
          <a:xfrm rot="9809556" flipH="1">
            <a:off x="10591548" y="-247031"/>
            <a:ext cx="1974912" cy="3326040"/>
            <a:chOff x="3026750" y="1552825"/>
            <a:chExt cx="1108700" cy="1867600"/>
          </a:xfrm>
        </p:grpSpPr>
        <p:sp>
          <p:nvSpPr>
            <p:cNvPr id="77" name="Google Shape;3395;p29">
              <a:extLst>
                <a:ext uri="{FF2B5EF4-FFF2-40B4-BE49-F238E27FC236}">
                  <a16:creationId xmlns:a16="http://schemas.microsoft.com/office/drawing/2014/main" id="{2533E3C7-DB31-45A8-8D12-8B4B2762610D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396;p29">
              <a:extLst>
                <a:ext uri="{FF2B5EF4-FFF2-40B4-BE49-F238E27FC236}">
                  <a16:creationId xmlns:a16="http://schemas.microsoft.com/office/drawing/2014/main" id="{37AC3EEB-059E-41D4-9183-70BAD32F895E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397;p29">
              <a:extLst>
                <a:ext uri="{FF2B5EF4-FFF2-40B4-BE49-F238E27FC236}">
                  <a16:creationId xmlns:a16="http://schemas.microsoft.com/office/drawing/2014/main" id="{252C7C6A-013C-4307-8306-612DCAC12957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398;p29">
              <a:extLst>
                <a:ext uri="{FF2B5EF4-FFF2-40B4-BE49-F238E27FC236}">
                  <a16:creationId xmlns:a16="http://schemas.microsoft.com/office/drawing/2014/main" id="{4B7731CC-0039-423A-89CA-7D09617C9F1B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399;p29">
              <a:extLst>
                <a:ext uri="{FF2B5EF4-FFF2-40B4-BE49-F238E27FC236}">
                  <a16:creationId xmlns:a16="http://schemas.microsoft.com/office/drawing/2014/main" id="{65F545DD-6431-46F0-B596-FC91B73263A3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400;p29">
              <a:extLst>
                <a:ext uri="{FF2B5EF4-FFF2-40B4-BE49-F238E27FC236}">
                  <a16:creationId xmlns:a16="http://schemas.microsoft.com/office/drawing/2014/main" id="{67370C8D-CAC6-431F-8E57-BD86AE369CA7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401;p29">
              <a:extLst>
                <a:ext uri="{FF2B5EF4-FFF2-40B4-BE49-F238E27FC236}">
                  <a16:creationId xmlns:a16="http://schemas.microsoft.com/office/drawing/2014/main" id="{61888320-E0E8-42A1-8E6E-875FEBF0C6FD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402;p29">
              <a:extLst>
                <a:ext uri="{FF2B5EF4-FFF2-40B4-BE49-F238E27FC236}">
                  <a16:creationId xmlns:a16="http://schemas.microsoft.com/office/drawing/2014/main" id="{C3AE84A0-2888-45BC-AD1D-34E61CC6EA15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403;p29">
              <a:extLst>
                <a:ext uri="{FF2B5EF4-FFF2-40B4-BE49-F238E27FC236}">
                  <a16:creationId xmlns:a16="http://schemas.microsoft.com/office/drawing/2014/main" id="{2EA7BEEF-A362-4AB3-9A33-BBBE7C7B4A25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404;p29">
              <a:extLst>
                <a:ext uri="{FF2B5EF4-FFF2-40B4-BE49-F238E27FC236}">
                  <a16:creationId xmlns:a16="http://schemas.microsoft.com/office/drawing/2014/main" id="{4AAFD3CD-562A-4178-9B6B-A318966EB217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405;p29">
              <a:extLst>
                <a:ext uri="{FF2B5EF4-FFF2-40B4-BE49-F238E27FC236}">
                  <a16:creationId xmlns:a16="http://schemas.microsoft.com/office/drawing/2014/main" id="{D0BC6526-FB73-491D-A804-1F593E7FF7F6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406;p29">
              <a:extLst>
                <a:ext uri="{FF2B5EF4-FFF2-40B4-BE49-F238E27FC236}">
                  <a16:creationId xmlns:a16="http://schemas.microsoft.com/office/drawing/2014/main" id="{0725264D-15DE-41F0-A94F-BAD128D46529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407;p29">
              <a:extLst>
                <a:ext uri="{FF2B5EF4-FFF2-40B4-BE49-F238E27FC236}">
                  <a16:creationId xmlns:a16="http://schemas.microsoft.com/office/drawing/2014/main" id="{E011EAAD-00F6-4663-9CCB-7C1E2AFB2D23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3408;p29">
              <a:extLst>
                <a:ext uri="{FF2B5EF4-FFF2-40B4-BE49-F238E27FC236}">
                  <a16:creationId xmlns:a16="http://schemas.microsoft.com/office/drawing/2014/main" id="{0AA4BF72-FBD1-4486-81DA-7D9D71AC18A0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3409;p29">
              <a:extLst>
                <a:ext uri="{FF2B5EF4-FFF2-40B4-BE49-F238E27FC236}">
                  <a16:creationId xmlns:a16="http://schemas.microsoft.com/office/drawing/2014/main" id="{03922BF5-CD1A-4AC3-8A9A-EB0D540933BF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3410;p29">
              <a:extLst>
                <a:ext uri="{FF2B5EF4-FFF2-40B4-BE49-F238E27FC236}">
                  <a16:creationId xmlns:a16="http://schemas.microsoft.com/office/drawing/2014/main" id="{3D9361CE-0A62-450E-B3C1-2BDFFB9543B8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411;p29">
              <a:extLst>
                <a:ext uri="{FF2B5EF4-FFF2-40B4-BE49-F238E27FC236}">
                  <a16:creationId xmlns:a16="http://schemas.microsoft.com/office/drawing/2014/main" id="{2610EE39-9268-4F91-9407-15B5D6FB271D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412;p29">
              <a:extLst>
                <a:ext uri="{FF2B5EF4-FFF2-40B4-BE49-F238E27FC236}">
                  <a16:creationId xmlns:a16="http://schemas.microsoft.com/office/drawing/2014/main" id="{C026541C-1D6A-43B7-99AD-341A1A059B36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413;p29">
              <a:extLst>
                <a:ext uri="{FF2B5EF4-FFF2-40B4-BE49-F238E27FC236}">
                  <a16:creationId xmlns:a16="http://schemas.microsoft.com/office/drawing/2014/main" id="{3CC0EE3A-2D38-401E-BD96-91FD847DBE78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10">
            <a:extLst>
              <a:ext uri="{FF2B5EF4-FFF2-40B4-BE49-F238E27FC236}">
                <a16:creationId xmlns:a16="http://schemas.microsoft.com/office/drawing/2014/main" id="{CCF28364-F5A6-43AF-9327-B9771DE52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25" r="16489"/>
          <a:stretch/>
        </p:blipFill>
        <p:spPr>
          <a:xfrm>
            <a:off x="9061530" y="3723674"/>
            <a:ext cx="2404759" cy="309304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8FD1583-B4B8-47D3-A39C-CB01204FE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4615" y="3749931"/>
            <a:ext cx="3948063" cy="28080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6D21323-FF7F-4F0C-96A4-CDFF517553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283578" y="56143"/>
            <a:ext cx="4040375" cy="2808060"/>
          </a:xfrm>
          <a:prstGeom prst="rect">
            <a:avLst/>
          </a:prstGeom>
        </p:spPr>
      </p:pic>
      <p:sp>
        <p:nvSpPr>
          <p:cNvPr id="151" name="Google Shape;3341;p29">
            <a:extLst>
              <a:ext uri="{FF2B5EF4-FFF2-40B4-BE49-F238E27FC236}">
                <a16:creationId xmlns:a16="http://schemas.microsoft.com/office/drawing/2014/main" id="{7E957DC1-459C-4C1A-824D-6ED5261EC20A}"/>
              </a:ext>
            </a:extLst>
          </p:cNvPr>
          <p:cNvSpPr/>
          <p:nvPr/>
        </p:nvSpPr>
        <p:spPr>
          <a:xfrm rot="9409066" flipH="1">
            <a:off x="9403972" y="-847907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Nhóm 3">
            <a:extLst>
              <a:ext uri="{FF2B5EF4-FFF2-40B4-BE49-F238E27FC236}">
                <a16:creationId xmlns:a16="http://schemas.microsoft.com/office/drawing/2014/main" id="{FBBD63DF-462E-6FA8-2EEA-4A6FA28A0476}"/>
              </a:ext>
            </a:extLst>
          </p:cNvPr>
          <p:cNvGrpSpPr/>
          <p:nvPr/>
        </p:nvGrpSpPr>
        <p:grpSpPr>
          <a:xfrm>
            <a:off x="2609355" y="1454668"/>
            <a:ext cx="7103591" cy="4212679"/>
            <a:chOff x="3482854" y="385153"/>
            <a:chExt cx="5249620" cy="3408844"/>
          </a:xfrm>
        </p:grpSpPr>
        <p:pic>
          <p:nvPicPr>
            <p:cNvPr id="25" name="Hình ảnh 10">
              <a:extLst>
                <a:ext uri="{FF2B5EF4-FFF2-40B4-BE49-F238E27FC236}">
                  <a16:creationId xmlns:a16="http://schemas.microsoft.com/office/drawing/2014/main" id="{140AE289-9877-A1C1-E8AD-7F233897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2854" y="385153"/>
              <a:ext cx="5249620" cy="3408844"/>
            </a:xfrm>
            <a:prstGeom prst="rect">
              <a:avLst/>
            </a:prstGeom>
          </p:spPr>
        </p:pic>
        <p:grpSp>
          <p:nvGrpSpPr>
            <p:cNvPr id="4" name="Google Shape;2539;p27">
              <a:extLst>
                <a:ext uri="{FF2B5EF4-FFF2-40B4-BE49-F238E27FC236}">
                  <a16:creationId xmlns:a16="http://schemas.microsoft.com/office/drawing/2014/main" id="{663DB8AA-81C9-D8C1-4944-678B2C86CCEE}"/>
                </a:ext>
              </a:extLst>
            </p:cNvPr>
            <p:cNvGrpSpPr/>
            <p:nvPr/>
          </p:nvGrpSpPr>
          <p:grpSpPr>
            <a:xfrm rot="-9221907" flipH="1">
              <a:off x="4551287" y="1390654"/>
              <a:ext cx="281036" cy="157632"/>
              <a:chOff x="7152923" y="3372582"/>
              <a:chExt cx="418855" cy="234934"/>
            </a:xfrm>
          </p:grpSpPr>
          <p:sp>
            <p:nvSpPr>
              <p:cNvPr id="5" name="Google Shape;2545;p27">
                <a:extLst>
                  <a:ext uri="{FF2B5EF4-FFF2-40B4-BE49-F238E27FC236}">
                    <a16:creationId xmlns:a16="http://schemas.microsoft.com/office/drawing/2014/main" id="{62CFCB9E-02DC-EA76-C26A-D879F62AF107}"/>
                  </a:ext>
                </a:extLst>
              </p:cNvPr>
              <p:cNvSpPr/>
              <p:nvPr/>
            </p:nvSpPr>
            <p:spPr>
              <a:xfrm>
                <a:off x="7152923" y="3424201"/>
                <a:ext cx="174460" cy="18331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422" extrusionOk="0">
                    <a:moveTo>
                      <a:pt x="2271" y="1"/>
                    </a:moveTo>
                    <a:cubicBezTo>
                      <a:pt x="2263" y="1"/>
                      <a:pt x="2255" y="4"/>
                      <a:pt x="2249" y="11"/>
                    </a:cubicBezTo>
                    <a:lnTo>
                      <a:pt x="0" y="2420"/>
                    </a:lnTo>
                    <a:cubicBezTo>
                      <a:pt x="0" y="2421"/>
                      <a:pt x="1" y="2422"/>
                      <a:pt x="2" y="2422"/>
                    </a:cubicBezTo>
                    <a:cubicBezTo>
                      <a:pt x="66" y="2422"/>
                      <a:pt x="2271" y="51"/>
                      <a:pt x="2293" y="51"/>
                    </a:cubicBezTo>
                    <a:cubicBezTo>
                      <a:pt x="2293" y="51"/>
                      <a:pt x="2293" y="51"/>
                      <a:pt x="2293" y="51"/>
                    </a:cubicBezTo>
                    <a:cubicBezTo>
                      <a:pt x="2305" y="40"/>
                      <a:pt x="2304" y="20"/>
                      <a:pt x="2292" y="9"/>
                    </a:cubicBezTo>
                    <a:cubicBezTo>
                      <a:pt x="2286" y="4"/>
                      <a:pt x="2278" y="1"/>
                      <a:pt x="2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  <p:sp>
            <p:nvSpPr>
              <p:cNvPr id="24" name="Google Shape;2547;p27">
                <a:extLst>
                  <a:ext uri="{FF2B5EF4-FFF2-40B4-BE49-F238E27FC236}">
                    <a16:creationId xmlns:a16="http://schemas.microsoft.com/office/drawing/2014/main" id="{2BFD06AA-ACC2-1129-2751-F82BCE6F9B41}"/>
                  </a:ext>
                </a:extLst>
              </p:cNvPr>
              <p:cNvSpPr/>
              <p:nvPr/>
            </p:nvSpPr>
            <p:spPr>
              <a:xfrm>
                <a:off x="7324583" y="3372582"/>
                <a:ext cx="247195" cy="55857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738" extrusionOk="0">
                    <a:moveTo>
                      <a:pt x="3254" y="0"/>
                    </a:moveTo>
                    <a:cubicBezTo>
                      <a:pt x="3057" y="0"/>
                      <a:pt x="104" y="678"/>
                      <a:pt x="37" y="678"/>
                    </a:cubicBezTo>
                    <a:cubicBezTo>
                      <a:pt x="36" y="678"/>
                      <a:pt x="36" y="678"/>
                      <a:pt x="36" y="678"/>
                    </a:cubicBezTo>
                    <a:lnTo>
                      <a:pt x="36" y="678"/>
                    </a:lnTo>
                    <a:cubicBezTo>
                      <a:pt x="1" y="685"/>
                      <a:pt x="11" y="738"/>
                      <a:pt x="43" y="738"/>
                    </a:cubicBezTo>
                    <a:cubicBezTo>
                      <a:pt x="45" y="738"/>
                      <a:pt x="47" y="737"/>
                      <a:pt x="50" y="737"/>
                    </a:cubicBezTo>
                    <a:cubicBezTo>
                      <a:pt x="50" y="737"/>
                      <a:pt x="3264" y="4"/>
                      <a:pt x="3264" y="4"/>
                    </a:cubicBezTo>
                    <a:cubicBezTo>
                      <a:pt x="3266" y="1"/>
                      <a:pt x="3262" y="0"/>
                      <a:pt x="3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C9C3FDA-0648-A720-AE60-4257921CD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8853" y="2337721"/>
            <a:ext cx="6334293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19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27;p29">
            <a:extLst>
              <a:ext uri="{FF2B5EF4-FFF2-40B4-BE49-F238E27FC236}">
                <a16:creationId xmlns:a16="http://schemas.microsoft.com/office/drawing/2014/main" id="{32CE2CE2-6190-4D23-95F2-07453E272C46}"/>
              </a:ext>
            </a:extLst>
          </p:cNvPr>
          <p:cNvGrpSpPr/>
          <p:nvPr/>
        </p:nvGrpSpPr>
        <p:grpSpPr>
          <a:xfrm>
            <a:off x="-1674446" y="5528263"/>
            <a:ext cx="6869473" cy="3775748"/>
            <a:chOff x="4178350" y="2375050"/>
            <a:chExt cx="938350" cy="515775"/>
          </a:xfrm>
        </p:grpSpPr>
        <p:sp>
          <p:nvSpPr>
            <p:cNvPr id="10" name="Google Shape;3328;p29">
              <a:extLst>
                <a:ext uri="{FF2B5EF4-FFF2-40B4-BE49-F238E27FC236}">
                  <a16:creationId xmlns:a16="http://schemas.microsoft.com/office/drawing/2014/main" id="{51AF78F1-3A21-42A1-8682-685DE60AA41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329;p29">
              <a:extLst>
                <a:ext uri="{FF2B5EF4-FFF2-40B4-BE49-F238E27FC236}">
                  <a16:creationId xmlns:a16="http://schemas.microsoft.com/office/drawing/2014/main" id="{AFE7D7A9-D4A4-4362-9AA0-51A75FC0B750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30;p29">
              <a:extLst>
                <a:ext uri="{FF2B5EF4-FFF2-40B4-BE49-F238E27FC236}">
                  <a16:creationId xmlns:a16="http://schemas.microsoft.com/office/drawing/2014/main" id="{EBDF45ED-2DA8-4BCF-BF05-DDC854C167B4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31;p29">
              <a:extLst>
                <a:ext uri="{FF2B5EF4-FFF2-40B4-BE49-F238E27FC236}">
                  <a16:creationId xmlns:a16="http://schemas.microsoft.com/office/drawing/2014/main" id="{11326BCD-6B3F-424A-8283-CFC800D4040A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32;p29">
              <a:extLst>
                <a:ext uri="{FF2B5EF4-FFF2-40B4-BE49-F238E27FC236}">
                  <a16:creationId xmlns:a16="http://schemas.microsoft.com/office/drawing/2014/main" id="{B0A329E8-8163-40D7-AB17-A0CB70F517F9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33;p29">
              <a:extLst>
                <a:ext uri="{FF2B5EF4-FFF2-40B4-BE49-F238E27FC236}">
                  <a16:creationId xmlns:a16="http://schemas.microsoft.com/office/drawing/2014/main" id="{22D9260C-FD83-4B79-87C3-E891A1DA4BC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34;p29">
              <a:extLst>
                <a:ext uri="{FF2B5EF4-FFF2-40B4-BE49-F238E27FC236}">
                  <a16:creationId xmlns:a16="http://schemas.microsoft.com/office/drawing/2014/main" id="{33211FC1-0D03-4839-A9BD-F48CE8B05011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3335;p29">
            <a:extLst>
              <a:ext uri="{FF2B5EF4-FFF2-40B4-BE49-F238E27FC236}">
                <a16:creationId xmlns:a16="http://schemas.microsoft.com/office/drawing/2014/main" id="{90E24020-22F4-4AE6-8F22-D6B235AECD89}"/>
              </a:ext>
            </a:extLst>
          </p:cNvPr>
          <p:cNvGrpSpPr/>
          <p:nvPr/>
        </p:nvGrpSpPr>
        <p:grpSpPr>
          <a:xfrm rot="10799904">
            <a:off x="5919300" y="-1498355"/>
            <a:ext cx="7886773" cy="3557203"/>
            <a:chOff x="5619200" y="4458200"/>
            <a:chExt cx="1647150" cy="742900"/>
          </a:xfrm>
        </p:grpSpPr>
        <p:sp>
          <p:nvSpPr>
            <p:cNvPr id="18" name="Google Shape;3336;p29">
              <a:extLst>
                <a:ext uri="{FF2B5EF4-FFF2-40B4-BE49-F238E27FC236}">
                  <a16:creationId xmlns:a16="http://schemas.microsoft.com/office/drawing/2014/main" id="{7C840A0D-095C-42B0-A7E1-E16AE032F806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37;p29">
              <a:extLst>
                <a:ext uri="{FF2B5EF4-FFF2-40B4-BE49-F238E27FC236}">
                  <a16:creationId xmlns:a16="http://schemas.microsoft.com/office/drawing/2014/main" id="{2C50ED8D-7F84-4F35-A7DD-66C1E0FD56ED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38;p29">
              <a:extLst>
                <a:ext uri="{FF2B5EF4-FFF2-40B4-BE49-F238E27FC236}">
                  <a16:creationId xmlns:a16="http://schemas.microsoft.com/office/drawing/2014/main" id="{2524E7D0-BF9D-4E06-9262-80C1C6735C15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39;p29">
              <a:extLst>
                <a:ext uri="{FF2B5EF4-FFF2-40B4-BE49-F238E27FC236}">
                  <a16:creationId xmlns:a16="http://schemas.microsoft.com/office/drawing/2014/main" id="{A14679E7-DFB4-4995-A908-CEC85B0B1618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40;p29">
              <a:extLst>
                <a:ext uri="{FF2B5EF4-FFF2-40B4-BE49-F238E27FC236}">
                  <a16:creationId xmlns:a16="http://schemas.microsoft.com/office/drawing/2014/main" id="{304C2050-A451-46A3-91C4-6ACFA6425FC9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3341;p29">
            <a:extLst>
              <a:ext uri="{FF2B5EF4-FFF2-40B4-BE49-F238E27FC236}">
                <a16:creationId xmlns:a16="http://schemas.microsoft.com/office/drawing/2014/main" id="{7CA3F72F-BCDD-4BF2-8C8D-E8E568576044}"/>
              </a:ext>
            </a:extLst>
          </p:cNvPr>
          <p:cNvSpPr/>
          <p:nvPr/>
        </p:nvSpPr>
        <p:spPr>
          <a:xfrm rot="9409066" flipH="1">
            <a:off x="-270132" y="-369099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356;p29">
            <a:extLst>
              <a:ext uri="{FF2B5EF4-FFF2-40B4-BE49-F238E27FC236}">
                <a16:creationId xmlns:a16="http://schemas.microsoft.com/office/drawing/2014/main" id="{BE2310A6-24EE-4739-8445-63E9A6B50FF0}"/>
              </a:ext>
            </a:extLst>
          </p:cNvPr>
          <p:cNvGrpSpPr/>
          <p:nvPr/>
        </p:nvGrpSpPr>
        <p:grpSpPr>
          <a:xfrm rot="-2991672" flipH="1">
            <a:off x="10180195" y="5153146"/>
            <a:ext cx="2471792" cy="1842439"/>
            <a:chOff x="4500175" y="3779525"/>
            <a:chExt cx="1136425" cy="847075"/>
          </a:xfrm>
        </p:grpSpPr>
        <p:sp>
          <p:nvSpPr>
            <p:cNvPr id="39" name="Google Shape;3357;p29">
              <a:extLst>
                <a:ext uri="{FF2B5EF4-FFF2-40B4-BE49-F238E27FC236}">
                  <a16:creationId xmlns:a16="http://schemas.microsoft.com/office/drawing/2014/main" id="{ABBBA3CD-20AC-4762-8D78-023E154ED054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358;p29">
              <a:extLst>
                <a:ext uri="{FF2B5EF4-FFF2-40B4-BE49-F238E27FC236}">
                  <a16:creationId xmlns:a16="http://schemas.microsoft.com/office/drawing/2014/main" id="{F0F4E3AA-015C-442E-BD88-2F5E6DDB008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359;p29">
              <a:extLst>
                <a:ext uri="{FF2B5EF4-FFF2-40B4-BE49-F238E27FC236}">
                  <a16:creationId xmlns:a16="http://schemas.microsoft.com/office/drawing/2014/main" id="{2BE6CBF3-CA15-4318-B431-434DFEC392C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360;p29">
              <a:extLst>
                <a:ext uri="{FF2B5EF4-FFF2-40B4-BE49-F238E27FC236}">
                  <a16:creationId xmlns:a16="http://schemas.microsoft.com/office/drawing/2014/main" id="{8284231B-8EAD-4824-9FD4-3B3C0D3F20E1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361;p29">
              <a:extLst>
                <a:ext uri="{FF2B5EF4-FFF2-40B4-BE49-F238E27FC236}">
                  <a16:creationId xmlns:a16="http://schemas.microsoft.com/office/drawing/2014/main" id="{BC379137-C92D-44AD-97F3-E02E3E95DC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362;p29">
              <a:extLst>
                <a:ext uri="{FF2B5EF4-FFF2-40B4-BE49-F238E27FC236}">
                  <a16:creationId xmlns:a16="http://schemas.microsoft.com/office/drawing/2014/main" id="{BA028F63-9BF7-4E7B-9770-9862EAA6EAC2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3363;p29">
              <a:extLst>
                <a:ext uri="{FF2B5EF4-FFF2-40B4-BE49-F238E27FC236}">
                  <a16:creationId xmlns:a16="http://schemas.microsoft.com/office/drawing/2014/main" id="{8F6B3764-2FE1-49B3-81B2-D36EB5B9B96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364;p29">
              <a:extLst>
                <a:ext uri="{FF2B5EF4-FFF2-40B4-BE49-F238E27FC236}">
                  <a16:creationId xmlns:a16="http://schemas.microsoft.com/office/drawing/2014/main" id="{BD8AF935-6F4A-4DF3-A447-B4E308B3832C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365;p29">
              <a:extLst>
                <a:ext uri="{FF2B5EF4-FFF2-40B4-BE49-F238E27FC236}">
                  <a16:creationId xmlns:a16="http://schemas.microsoft.com/office/drawing/2014/main" id="{9DA910F2-2C93-4897-838E-7D616D180444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3366;p29">
              <a:extLst>
                <a:ext uri="{FF2B5EF4-FFF2-40B4-BE49-F238E27FC236}">
                  <a16:creationId xmlns:a16="http://schemas.microsoft.com/office/drawing/2014/main" id="{82CB5282-B89C-473E-B120-9CC39452CF0A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3367;p29">
              <a:extLst>
                <a:ext uri="{FF2B5EF4-FFF2-40B4-BE49-F238E27FC236}">
                  <a16:creationId xmlns:a16="http://schemas.microsoft.com/office/drawing/2014/main" id="{275A93D6-6BCB-4806-9051-B0E09C6256DE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" name="Google Shape;3376;p29">
            <a:extLst>
              <a:ext uri="{FF2B5EF4-FFF2-40B4-BE49-F238E27FC236}">
                <a16:creationId xmlns:a16="http://schemas.microsoft.com/office/drawing/2014/main" id="{26126DD2-BBCF-4A6E-A979-2FD40EB35B30}"/>
              </a:ext>
            </a:extLst>
          </p:cNvPr>
          <p:cNvGrpSpPr/>
          <p:nvPr/>
        </p:nvGrpSpPr>
        <p:grpSpPr>
          <a:xfrm>
            <a:off x="986318" y="5224085"/>
            <a:ext cx="933933" cy="848100"/>
            <a:chOff x="3652400" y="3788700"/>
            <a:chExt cx="700450" cy="636075"/>
          </a:xfrm>
        </p:grpSpPr>
        <p:sp>
          <p:nvSpPr>
            <p:cNvPr id="59" name="Google Shape;3377;p29">
              <a:extLst>
                <a:ext uri="{FF2B5EF4-FFF2-40B4-BE49-F238E27FC236}">
                  <a16:creationId xmlns:a16="http://schemas.microsoft.com/office/drawing/2014/main" id="{4CFA9EB3-BC7E-49FE-A717-62A5C26E4472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3378;p29">
              <a:extLst>
                <a:ext uri="{FF2B5EF4-FFF2-40B4-BE49-F238E27FC236}">
                  <a16:creationId xmlns:a16="http://schemas.microsoft.com/office/drawing/2014/main" id="{716918CA-6DBE-47D0-87A1-2588AB4C6AD7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3379;p29">
              <a:extLst>
                <a:ext uri="{FF2B5EF4-FFF2-40B4-BE49-F238E27FC236}">
                  <a16:creationId xmlns:a16="http://schemas.microsoft.com/office/drawing/2014/main" id="{AAD16542-EDC7-442D-AC79-D16AFB93439C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3380;p29">
              <a:extLst>
                <a:ext uri="{FF2B5EF4-FFF2-40B4-BE49-F238E27FC236}">
                  <a16:creationId xmlns:a16="http://schemas.microsoft.com/office/drawing/2014/main" id="{1F97C17C-29C6-4429-A011-3B545AE801D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3381;p29">
              <a:extLst>
                <a:ext uri="{FF2B5EF4-FFF2-40B4-BE49-F238E27FC236}">
                  <a16:creationId xmlns:a16="http://schemas.microsoft.com/office/drawing/2014/main" id="{BCA98875-C50A-41AD-B6FA-547BAFD6DFA1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3382;p29">
              <a:extLst>
                <a:ext uri="{FF2B5EF4-FFF2-40B4-BE49-F238E27FC236}">
                  <a16:creationId xmlns:a16="http://schemas.microsoft.com/office/drawing/2014/main" id="{445E6082-4072-481C-9013-89D91515AEFA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3383;p29">
              <a:extLst>
                <a:ext uri="{FF2B5EF4-FFF2-40B4-BE49-F238E27FC236}">
                  <a16:creationId xmlns:a16="http://schemas.microsoft.com/office/drawing/2014/main" id="{0DACC880-33EC-442A-8F0D-134855BB7A0E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3384;p29">
              <a:extLst>
                <a:ext uri="{FF2B5EF4-FFF2-40B4-BE49-F238E27FC236}">
                  <a16:creationId xmlns:a16="http://schemas.microsoft.com/office/drawing/2014/main" id="{32ACB068-7FBC-4882-AEA2-AE06798A49F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3385;p29">
              <a:extLst>
                <a:ext uri="{FF2B5EF4-FFF2-40B4-BE49-F238E27FC236}">
                  <a16:creationId xmlns:a16="http://schemas.microsoft.com/office/drawing/2014/main" id="{BDB0AAF3-A3BF-41E1-A59E-9FD0D694C148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3386;p29">
              <a:extLst>
                <a:ext uri="{FF2B5EF4-FFF2-40B4-BE49-F238E27FC236}">
                  <a16:creationId xmlns:a16="http://schemas.microsoft.com/office/drawing/2014/main" id="{31EF1787-784F-49D9-A8A3-8A4E8C002AD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387;p29">
              <a:extLst>
                <a:ext uri="{FF2B5EF4-FFF2-40B4-BE49-F238E27FC236}">
                  <a16:creationId xmlns:a16="http://schemas.microsoft.com/office/drawing/2014/main" id="{EF14EA17-FBE1-463B-AEA2-4EB74ABA485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388;p29">
              <a:extLst>
                <a:ext uri="{FF2B5EF4-FFF2-40B4-BE49-F238E27FC236}">
                  <a16:creationId xmlns:a16="http://schemas.microsoft.com/office/drawing/2014/main" id="{D86D3BC0-2077-48F7-BD29-94C5A8760744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389;p29">
              <a:extLst>
                <a:ext uri="{FF2B5EF4-FFF2-40B4-BE49-F238E27FC236}">
                  <a16:creationId xmlns:a16="http://schemas.microsoft.com/office/drawing/2014/main" id="{EBD036B0-A7CD-4AB6-A42F-F9366171C1D8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390;p29">
              <a:extLst>
                <a:ext uri="{FF2B5EF4-FFF2-40B4-BE49-F238E27FC236}">
                  <a16:creationId xmlns:a16="http://schemas.microsoft.com/office/drawing/2014/main" id="{80B2185A-36EA-4352-9EB8-94483E3B6AB7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391;p29">
              <a:extLst>
                <a:ext uri="{FF2B5EF4-FFF2-40B4-BE49-F238E27FC236}">
                  <a16:creationId xmlns:a16="http://schemas.microsoft.com/office/drawing/2014/main" id="{D9E20327-77D5-4920-8781-35F10AA7695D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" name="Google Shape;3394;p29">
            <a:extLst>
              <a:ext uri="{FF2B5EF4-FFF2-40B4-BE49-F238E27FC236}">
                <a16:creationId xmlns:a16="http://schemas.microsoft.com/office/drawing/2014/main" id="{2284408B-BEC4-4279-BC3E-E30820BB5FF9}"/>
              </a:ext>
            </a:extLst>
          </p:cNvPr>
          <p:cNvGrpSpPr/>
          <p:nvPr/>
        </p:nvGrpSpPr>
        <p:grpSpPr>
          <a:xfrm rot="9809556" flipH="1">
            <a:off x="10591548" y="-247031"/>
            <a:ext cx="1974912" cy="3326040"/>
            <a:chOff x="3026750" y="1552825"/>
            <a:chExt cx="1108700" cy="1867600"/>
          </a:xfrm>
        </p:grpSpPr>
        <p:sp>
          <p:nvSpPr>
            <p:cNvPr id="77" name="Google Shape;3395;p29">
              <a:extLst>
                <a:ext uri="{FF2B5EF4-FFF2-40B4-BE49-F238E27FC236}">
                  <a16:creationId xmlns:a16="http://schemas.microsoft.com/office/drawing/2014/main" id="{2533E3C7-DB31-45A8-8D12-8B4B2762610D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396;p29">
              <a:extLst>
                <a:ext uri="{FF2B5EF4-FFF2-40B4-BE49-F238E27FC236}">
                  <a16:creationId xmlns:a16="http://schemas.microsoft.com/office/drawing/2014/main" id="{37AC3EEB-059E-41D4-9183-70BAD32F895E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397;p29">
              <a:extLst>
                <a:ext uri="{FF2B5EF4-FFF2-40B4-BE49-F238E27FC236}">
                  <a16:creationId xmlns:a16="http://schemas.microsoft.com/office/drawing/2014/main" id="{252C7C6A-013C-4307-8306-612DCAC12957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398;p29">
              <a:extLst>
                <a:ext uri="{FF2B5EF4-FFF2-40B4-BE49-F238E27FC236}">
                  <a16:creationId xmlns:a16="http://schemas.microsoft.com/office/drawing/2014/main" id="{4B7731CC-0039-423A-89CA-7D09617C9F1B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399;p29">
              <a:extLst>
                <a:ext uri="{FF2B5EF4-FFF2-40B4-BE49-F238E27FC236}">
                  <a16:creationId xmlns:a16="http://schemas.microsoft.com/office/drawing/2014/main" id="{65F545DD-6431-46F0-B596-FC91B73263A3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400;p29">
              <a:extLst>
                <a:ext uri="{FF2B5EF4-FFF2-40B4-BE49-F238E27FC236}">
                  <a16:creationId xmlns:a16="http://schemas.microsoft.com/office/drawing/2014/main" id="{67370C8D-CAC6-431F-8E57-BD86AE369CA7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401;p29">
              <a:extLst>
                <a:ext uri="{FF2B5EF4-FFF2-40B4-BE49-F238E27FC236}">
                  <a16:creationId xmlns:a16="http://schemas.microsoft.com/office/drawing/2014/main" id="{61888320-E0E8-42A1-8E6E-875FEBF0C6FD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402;p29">
              <a:extLst>
                <a:ext uri="{FF2B5EF4-FFF2-40B4-BE49-F238E27FC236}">
                  <a16:creationId xmlns:a16="http://schemas.microsoft.com/office/drawing/2014/main" id="{C3AE84A0-2888-45BC-AD1D-34E61CC6EA15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403;p29">
              <a:extLst>
                <a:ext uri="{FF2B5EF4-FFF2-40B4-BE49-F238E27FC236}">
                  <a16:creationId xmlns:a16="http://schemas.microsoft.com/office/drawing/2014/main" id="{2EA7BEEF-A362-4AB3-9A33-BBBE7C7B4A25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404;p29">
              <a:extLst>
                <a:ext uri="{FF2B5EF4-FFF2-40B4-BE49-F238E27FC236}">
                  <a16:creationId xmlns:a16="http://schemas.microsoft.com/office/drawing/2014/main" id="{4AAFD3CD-562A-4178-9B6B-A318966EB217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405;p29">
              <a:extLst>
                <a:ext uri="{FF2B5EF4-FFF2-40B4-BE49-F238E27FC236}">
                  <a16:creationId xmlns:a16="http://schemas.microsoft.com/office/drawing/2014/main" id="{D0BC6526-FB73-491D-A804-1F593E7FF7F6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406;p29">
              <a:extLst>
                <a:ext uri="{FF2B5EF4-FFF2-40B4-BE49-F238E27FC236}">
                  <a16:creationId xmlns:a16="http://schemas.microsoft.com/office/drawing/2014/main" id="{0725264D-15DE-41F0-A94F-BAD128D46529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407;p29">
              <a:extLst>
                <a:ext uri="{FF2B5EF4-FFF2-40B4-BE49-F238E27FC236}">
                  <a16:creationId xmlns:a16="http://schemas.microsoft.com/office/drawing/2014/main" id="{E011EAAD-00F6-4663-9CCB-7C1E2AFB2D23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3408;p29">
              <a:extLst>
                <a:ext uri="{FF2B5EF4-FFF2-40B4-BE49-F238E27FC236}">
                  <a16:creationId xmlns:a16="http://schemas.microsoft.com/office/drawing/2014/main" id="{0AA4BF72-FBD1-4486-81DA-7D9D71AC18A0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3409;p29">
              <a:extLst>
                <a:ext uri="{FF2B5EF4-FFF2-40B4-BE49-F238E27FC236}">
                  <a16:creationId xmlns:a16="http://schemas.microsoft.com/office/drawing/2014/main" id="{03922BF5-CD1A-4AC3-8A9A-EB0D540933BF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3410;p29">
              <a:extLst>
                <a:ext uri="{FF2B5EF4-FFF2-40B4-BE49-F238E27FC236}">
                  <a16:creationId xmlns:a16="http://schemas.microsoft.com/office/drawing/2014/main" id="{3D9361CE-0A62-450E-B3C1-2BDFFB9543B8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411;p29">
              <a:extLst>
                <a:ext uri="{FF2B5EF4-FFF2-40B4-BE49-F238E27FC236}">
                  <a16:creationId xmlns:a16="http://schemas.microsoft.com/office/drawing/2014/main" id="{2610EE39-9268-4F91-9407-15B5D6FB271D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412;p29">
              <a:extLst>
                <a:ext uri="{FF2B5EF4-FFF2-40B4-BE49-F238E27FC236}">
                  <a16:creationId xmlns:a16="http://schemas.microsoft.com/office/drawing/2014/main" id="{C026541C-1D6A-43B7-99AD-341A1A059B36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413;p29">
              <a:extLst>
                <a:ext uri="{FF2B5EF4-FFF2-40B4-BE49-F238E27FC236}">
                  <a16:creationId xmlns:a16="http://schemas.microsoft.com/office/drawing/2014/main" id="{3CC0EE3A-2D38-401E-BD96-91FD847DBE78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10">
            <a:extLst>
              <a:ext uri="{FF2B5EF4-FFF2-40B4-BE49-F238E27FC236}">
                <a16:creationId xmlns:a16="http://schemas.microsoft.com/office/drawing/2014/main" id="{CCF28364-F5A6-43AF-9327-B9771DE52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25" r="16489"/>
          <a:stretch/>
        </p:blipFill>
        <p:spPr>
          <a:xfrm>
            <a:off x="9061530" y="3723674"/>
            <a:ext cx="2404759" cy="309304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8FD1583-B4B8-47D3-A39C-CB01204FE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4615" y="3749931"/>
            <a:ext cx="3948063" cy="28080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6D21323-FF7F-4F0C-96A4-CDFF517553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283578" y="56143"/>
            <a:ext cx="4040375" cy="2808060"/>
          </a:xfrm>
          <a:prstGeom prst="rect">
            <a:avLst/>
          </a:prstGeom>
        </p:spPr>
      </p:pic>
      <p:sp>
        <p:nvSpPr>
          <p:cNvPr id="151" name="Google Shape;3341;p29">
            <a:extLst>
              <a:ext uri="{FF2B5EF4-FFF2-40B4-BE49-F238E27FC236}">
                <a16:creationId xmlns:a16="http://schemas.microsoft.com/office/drawing/2014/main" id="{7E957DC1-459C-4C1A-824D-6ED5261EC20A}"/>
              </a:ext>
            </a:extLst>
          </p:cNvPr>
          <p:cNvSpPr/>
          <p:nvPr/>
        </p:nvSpPr>
        <p:spPr>
          <a:xfrm rot="9409066" flipH="1">
            <a:off x="9403972" y="-847907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Nhóm 3">
            <a:extLst>
              <a:ext uri="{FF2B5EF4-FFF2-40B4-BE49-F238E27FC236}">
                <a16:creationId xmlns:a16="http://schemas.microsoft.com/office/drawing/2014/main" id="{FBBD63DF-462E-6FA8-2EEA-4A6FA28A0476}"/>
              </a:ext>
            </a:extLst>
          </p:cNvPr>
          <p:cNvGrpSpPr/>
          <p:nvPr/>
        </p:nvGrpSpPr>
        <p:grpSpPr>
          <a:xfrm>
            <a:off x="2609355" y="1454668"/>
            <a:ext cx="7103591" cy="4212679"/>
            <a:chOff x="3482854" y="385153"/>
            <a:chExt cx="5249620" cy="3408844"/>
          </a:xfrm>
        </p:grpSpPr>
        <p:pic>
          <p:nvPicPr>
            <p:cNvPr id="25" name="Hình ảnh 10">
              <a:extLst>
                <a:ext uri="{FF2B5EF4-FFF2-40B4-BE49-F238E27FC236}">
                  <a16:creationId xmlns:a16="http://schemas.microsoft.com/office/drawing/2014/main" id="{140AE289-9877-A1C1-E8AD-7F233897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2854" y="385153"/>
              <a:ext cx="5249620" cy="3408844"/>
            </a:xfrm>
            <a:prstGeom prst="rect">
              <a:avLst/>
            </a:prstGeom>
          </p:spPr>
        </p:pic>
        <p:grpSp>
          <p:nvGrpSpPr>
            <p:cNvPr id="4" name="Google Shape;2539;p27">
              <a:extLst>
                <a:ext uri="{FF2B5EF4-FFF2-40B4-BE49-F238E27FC236}">
                  <a16:creationId xmlns:a16="http://schemas.microsoft.com/office/drawing/2014/main" id="{663DB8AA-81C9-D8C1-4944-678B2C86CCEE}"/>
                </a:ext>
              </a:extLst>
            </p:cNvPr>
            <p:cNvGrpSpPr/>
            <p:nvPr/>
          </p:nvGrpSpPr>
          <p:grpSpPr>
            <a:xfrm rot="-9221907" flipH="1">
              <a:off x="4551287" y="1390654"/>
              <a:ext cx="281036" cy="157632"/>
              <a:chOff x="7152923" y="3372582"/>
              <a:chExt cx="418855" cy="234934"/>
            </a:xfrm>
          </p:grpSpPr>
          <p:sp>
            <p:nvSpPr>
              <p:cNvPr id="5" name="Google Shape;2545;p27">
                <a:extLst>
                  <a:ext uri="{FF2B5EF4-FFF2-40B4-BE49-F238E27FC236}">
                    <a16:creationId xmlns:a16="http://schemas.microsoft.com/office/drawing/2014/main" id="{62CFCB9E-02DC-EA76-C26A-D879F62AF107}"/>
                  </a:ext>
                </a:extLst>
              </p:cNvPr>
              <p:cNvSpPr/>
              <p:nvPr/>
            </p:nvSpPr>
            <p:spPr>
              <a:xfrm>
                <a:off x="7152923" y="3424201"/>
                <a:ext cx="174460" cy="18331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422" extrusionOk="0">
                    <a:moveTo>
                      <a:pt x="2271" y="1"/>
                    </a:moveTo>
                    <a:cubicBezTo>
                      <a:pt x="2263" y="1"/>
                      <a:pt x="2255" y="4"/>
                      <a:pt x="2249" y="11"/>
                    </a:cubicBezTo>
                    <a:lnTo>
                      <a:pt x="0" y="2420"/>
                    </a:lnTo>
                    <a:cubicBezTo>
                      <a:pt x="0" y="2421"/>
                      <a:pt x="1" y="2422"/>
                      <a:pt x="2" y="2422"/>
                    </a:cubicBezTo>
                    <a:cubicBezTo>
                      <a:pt x="66" y="2422"/>
                      <a:pt x="2271" y="51"/>
                      <a:pt x="2293" y="51"/>
                    </a:cubicBezTo>
                    <a:cubicBezTo>
                      <a:pt x="2293" y="51"/>
                      <a:pt x="2293" y="51"/>
                      <a:pt x="2293" y="51"/>
                    </a:cubicBezTo>
                    <a:cubicBezTo>
                      <a:pt x="2305" y="40"/>
                      <a:pt x="2304" y="20"/>
                      <a:pt x="2292" y="9"/>
                    </a:cubicBezTo>
                    <a:cubicBezTo>
                      <a:pt x="2286" y="4"/>
                      <a:pt x="2278" y="1"/>
                      <a:pt x="2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  <p:sp>
            <p:nvSpPr>
              <p:cNvPr id="24" name="Google Shape;2547;p27">
                <a:extLst>
                  <a:ext uri="{FF2B5EF4-FFF2-40B4-BE49-F238E27FC236}">
                    <a16:creationId xmlns:a16="http://schemas.microsoft.com/office/drawing/2014/main" id="{2BFD06AA-ACC2-1129-2751-F82BCE6F9B41}"/>
                  </a:ext>
                </a:extLst>
              </p:cNvPr>
              <p:cNvSpPr/>
              <p:nvPr/>
            </p:nvSpPr>
            <p:spPr>
              <a:xfrm>
                <a:off x="7324583" y="3372582"/>
                <a:ext cx="247195" cy="55857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738" extrusionOk="0">
                    <a:moveTo>
                      <a:pt x="3254" y="0"/>
                    </a:moveTo>
                    <a:cubicBezTo>
                      <a:pt x="3057" y="0"/>
                      <a:pt x="104" y="678"/>
                      <a:pt x="37" y="678"/>
                    </a:cubicBezTo>
                    <a:cubicBezTo>
                      <a:pt x="36" y="678"/>
                      <a:pt x="36" y="678"/>
                      <a:pt x="36" y="678"/>
                    </a:cubicBezTo>
                    <a:lnTo>
                      <a:pt x="36" y="678"/>
                    </a:lnTo>
                    <a:cubicBezTo>
                      <a:pt x="1" y="685"/>
                      <a:pt x="11" y="738"/>
                      <a:pt x="43" y="738"/>
                    </a:cubicBezTo>
                    <a:cubicBezTo>
                      <a:pt x="45" y="738"/>
                      <a:pt x="47" y="737"/>
                      <a:pt x="50" y="737"/>
                    </a:cubicBezTo>
                    <a:cubicBezTo>
                      <a:pt x="50" y="737"/>
                      <a:pt x="3264" y="4"/>
                      <a:pt x="3264" y="4"/>
                    </a:cubicBezTo>
                    <a:cubicBezTo>
                      <a:pt x="3266" y="1"/>
                      <a:pt x="3262" y="0"/>
                      <a:pt x="3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</p:grpSp>
      </p:grpSp>
      <p:pic>
        <p:nvPicPr>
          <p:cNvPr id="26" name="Picture 2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6B202AAF-E25A-6F18-4FF3-BC1B55B584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9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97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2726;p24">
            <a:extLst>
              <a:ext uri="{FF2B5EF4-FFF2-40B4-BE49-F238E27FC236}">
                <a16:creationId xmlns:a16="http://schemas.microsoft.com/office/drawing/2014/main" id="{3308E0E9-7159-3BDD-BAD8-BAF2B11AEC0C}"/>
              </a:ext>
            </a:extLst>
          </p:cNvPr>
          <p:cNvGrpSpPr/>
          <p:nvPr/>
        </p:nvGrpSpPr>
        <p:grpSpPr>
          <a:xfrm rot="10800000" flipH="1">
            <a:off x="7640993" y="-1222127"/>
            <a:ext cx="5510241" cy="2491468"/>
            <a:chOff x="4178350" y="2375050"/>
            <a:chExt cx="938350" cy="515775"/>
          </a:xfrm>
        </p:grpSpPr>
        <p:sp>
          <p:nvSpPr>
            <p:cNvPr id="8" name="Google Shape;2727;p24">
              <a:extLst>
                <a:ext uri="{FF2B5EF4-FFF2-40B4-BE49-F238E27FC236}">
                  <a16:creationId xmlns:a16="http://schemas.microsoft.com/office/drawing/2014/main" id="{15D4EA29-1564-A06E-5485-54871A8AF393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728;p24">
              <a:extLst>
                <a:ext uri="{FF2B5EF4-FFF2-40B4-BE49-F238E27FC236}">
                  <a16:creationId xmlns:a16="http://schemas.microsoft.com/office/drawing/2014/main" id="{1D858E76-6C07-602D-D5E0-A6E95BFA0344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29;p24">
              <a:extLst>
                <a:ext uri="{FF2B5EF4-FFF2-40B4-BE49-F238E27FC236}">
                  <a16:creationId xmlns:a16="http://schemas.microsoft.com/office/drawing/2014/main" id="{C6F61531-0FD7-66D4-A6A9-14ADA527B9C0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30;p24">
              <a:extLst>
                <a:ext uri="{FF2B5EF4-FFF2-40B4-BE49-F238E27FC236}">
                  <a16:creationId xmlns:a16="http://schemas.microsoft.com/office/drawing/2014/main" id="{AEB9B349-339D-5C0A-8C4B-A001F9C81311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31;p24">
              <a:extLst>
                <a:ext uri="{FF2B5EF4-FFF2-40B4-BE49-F238E27FC236}">
                  <a16:creationId xmlns:a16="http://schemas.microsoft.com/office/drawing/2014/main" id="{3AE635C0-29ED-4928-7B67-4466DA08F981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32;p24">
              <a:extLst>
                <a:ext uri="{FF2B5EF4-FFF2-40B4-BE49-F238E27FC236}">
                  <a16:creationId xmlns:a16="http://schemas.microsoft.com/office/drawing/2014/main" id="{A80D8149-69C5-4F6F-616C-0F59D5A4D5D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33;p24">
              <a:extLst>
                <a:ext uri="{FF2B5EF4-FFF2-40B4-BE49-F238E27FC236}">
                  <a16:creationId xmlns:a16="http://schemas.microsoft.com/office/drawing/2014/main" id="{39641AA1-63A2-12E2-716E-7F07B108EC00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2736;p24">
            <a:extLst>
              <a:ext uri="{FF2B5EF4-FFF2-40B4-BE49-F238E27FC236}">
                <a16:creationId xmlns:a16="http://schemas.microsoft.com/office/drawing/2014/main" id="{83643C1D-3EC2-C0DB-030F-F223504058FE}"/>
              </a:ext>
            </a:extLst>
          </p:cNvPr>
          <p:cNvGrpSpPr/>
          <p:nvPr/>
        </p:nvGrpSpPr>
        <p:grpSpPr>
          <a:xfrm rot="10799895">
            <a:off x="-580982" y="-1882975"/>
            <a:ext cx="7180915" cy="2864325"/>
            <a:chOff x="5619200" y="4458200"/>
            <a:chExt cx="1647150" cy="742900"/>
          </a:xfrm>
        </p:grpSpPr>
        <p:sp>
          <p:nvSpPr>
            <p:cNvPr id="16" name="Google Shape;2737;p24">
              <a:extLst>
                <a:ext uri="{FF2B5EF4-FFF2-40B4-BE49-F238E27FC236}">
                  <a16:creationId xmlns:a16="http://schemas.microsoft.com/office/drawing/2014/main" id="{059CEB7C-4DF2-2FEA-ADAB-56896D6EEE74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38;p24">
              <a:extLst>
                <a:ext uri="{FF2B5EF4-FFF2-40B4-BE49-F238E27FC236}">
                  <a16:creationId xmlns:a16="http://schemas.microsoft.com/office/drawing/2014/main" id="{B3986336-9C9A-DC2C-2ACA-A3AD412CC732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39;p24">
              <a:extLst>
                <a:ext uri="{FF2B5EF4-FFF2-40B4-BE49-F238E27FC236}">
                  <a16:creationId xmlns:a16="http://schemas.microsoft.com/office/drawing/2014/main" id="{284221E6-67C6-82E1-893D-2ED11266B3D6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40;p24">
              <a:extLst>
                <a:ext uri="{FF2B5EF4-FFF2-40B4-BE49-F238E27FC236}">
                  <a16:creationId xmlns:a16="http://schemas.microsoft.com/office/drawing/2014/main" id="{8DCA5D53-CA2C-03CA-70A5-F2B1C2AA5F9A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41;p24">
              <a:extLst>
                <a:ext uri="{FF2B5EF4-FFF2-40B4-BE49-F238E27FC236}">
                  <a16:creationId xmlns:a16="http://schemas.microsoft.com/office/drawing/2014/main" id="{537DABD3-C39E-7D2F-C01B-D8D428EE59F5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742;p24">
            <a:extLst>
              <a:ext uri="{FF2B5EF4-FFF2-40B4-BE49-F238E27FC236}">
                <a16:creationId xmlns:a16="http://schemas.microsoft.com/office/drawing/2014/main" id="{5EFBB501-1CF3-6255-F6DD-0F8C871B8E03}"/>
              </a:ext>
            </a:extLst>
          </p:cNvPr>
          <p:cNvSpPr/>
          <p:nvPr/>
        </p:nvSpPr>
        <p:spPr>
          <a:xfrm rot="9218179" flipH="1">
            <a:off x="227655" y="-772718"/>
            <a:ext cx="2335368" cy="2088060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" name="Google Shape;2743;p24">
            <a:extLst>
              <a:ext uri="{FF2B5EF4-FFF2-40B4-BE49-F238E27FC236}">
                <a16:creationId xmlns:a16="http://schemas.microsoft.com/office/drawing/2014/main" id="{1962F70D-19FD-A09C-626B-40A59E5473AF}"/>
              </a:ext>
            </a:extLst>
          </p:cNvPr>
          <p:cNvGrpSpPr/>
          <p:nvPr/>
        </p:nvGrpSpPr>
        <p:grpSpPr>
          <a:xfrm rot="7750108" flipH="1">
            <a:off x="5856985" y="-1105481"/>
            <a:ext cx="1270012" cy="2039567"/>
            <a:chOff x="2402100" y="3854125"/>
            <a:chExt cx="435600" cy="698825"/>
          </a:xfrm>
        </p:grpSpPr>
        <p:sp>
          <p:nvSpPr>
            <p:cNvPr id="23" name="Google Shape;2744;p24">
              <a:extLst>
                <a:ext uri="{FF2B5EF4-FFF2-40B4-BE49-F238E27FC236}">
                  <a16:creationId xmlns:a16="http://schemas.microsoft.com/office/drawing/2014/main" id="{90C41273-BFAD-D169-C750-404736E55D38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45;p24">
              <a:extLst>
                <a:ext uri="{FF2B5EF4-FFF2-40B4-BE49-F238E27FC236}">
                  <a16:creationId xmlns:a16="http://schemas.microsoft.com/office/drawing/2014/main" id="{7169F1F4-31B3-89D0-C432-7BB74076A4AE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46;p24">
              <a:extLst>
                <a:ext uri="{FF2B5EF4-FFF2-40B4-BE49-F238E27FC236}">
                  <a16:creationId xmlns:a16="http://schemas.microsoft.com/office/drawing/2014/main" id="{E6C56EFB-CC62-4D93-0267-AEAD870DF458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747;p24">
              <a:extLst>
                <a:ext uri="{FF2B5EF4-FFF2-40B4-BE49-F238E27FC236}">
                  <a16:creationId xmlns:a16="http://schemas.microsoft.com/office/drawing/2014/main" id="{BAEDD5E0-9BA5-0B71-2856-A9323081709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48;p24">
              <a:extLst>
                <a:ext uri="{FF2B5EF4-FFF2-40B4-BE49-F238E27FC236}">
                  <a16:creationId xmlns:a16="http://schemas.microsoft.com/office/drawing/2014/main" id="{9110A406-A547-3393-E25E-61065B858BCE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749;p24">
              <a:extLst>
                <a:ext uri="{FF2B5EF4-FFF2-40B4-BE49-F238E27FC236}">
                  <a16:creationId xmlns:a16="http://schemas.microsoft.com/office/drawing/2014/main" id="{3CB173E4-4CE8-C030-B42A-34130DA0BF2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50;p24">
              <a:extLst>
                <a:ext uri="{FF2B5EF4-FFF2-40B4-BE49-F238E27FC236}">
                  <a16:creationId xmlns:a16="http://schemas.microsoft.com/office/drawing/2014/main" id="{E2E78B3A-1204-1AB8-A8A3-7551DEC87607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751;p24">
              <a:extLst>
                <a:ext uri="{FF2B5EF4-FFF2-40B4-BE49-F238E27FC236}">
                  <a16:creationId xmlns:a16="http://schemas.microsoft.com/office/drawing/2014/main" id="{073A2D14-9038-5823-6AB1-7C8B12CC94F2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752;p24">
              <a:extLst>
                <a:ext uri="{FF2B5EF4-FFF2-40B4-BE49-F238E27FC236}">
                  <a16:creationId xmlns:a16="http://schemas.microsoft.com/office/drawing/2014/main" id="{64822014-716E-7BE7-B4E6-92FDB43BA3D1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753;p24">
              <a:extLst>
                <a:ext uri="{FF2B5EF4-FFF2-40B4-BE49-F238E27FC236}">
                  <a16:creationId xmlns:a16="http://schemas.microsoft.com/office/drawing/2014/main" id="{7C0582C7-8C9D-8428-6ECC-46CB3E02D53E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754;p24">
              <a:extLst>
                <a:ext uri="{FF2B5EF4-FFF2-40B4-BE49-F238E27FC236}">
                  <a16:creationId xmlns:a16="http://schemas.microsoft.com/office/drawing/2014/main" id="{53C3539C-316D-D028-AEBC-F3645686B79D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755;p24">
              <a:extLst>
                <a:ext uri="{FF2B5EF4-FFF2-40B4-BE49-F238E27FC236}">
                  <a16:creationId xmlns:a16="http://schemas.microsoft.com/office/drawing/2014/main" id="{70562EA8-19F5-0D94-A994-DA0811F6D813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756;p24">
              <a:extLst>
                <a:ext uri="{FF2B5EF4-FFF2-40B4-BE49-F238E27FC236}">
                  <a16:creationId xmlns:a16="http://schemas.microsoft.com/office/drawing/2014/main" id="{6866C458-F2D2-6618-C6B4-BFCC571D9305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2757;p24">
            <a:extLst>
              <a:ext uri="{FF2B5EF4-FFF2-40B4-BE49-F238E27FC236}">
                <a16:creationId xmlns:a16="http://schemas.microsoft.com/office/drawing/2014/main" id="{3BD76E02-260D-6342-EF54-3A92877A9FBF}"/>
              </a:ext>
            </a:extLst>
          </p:cNvPr>
          <p:cNvGrpSpPr/>
          <p:nvPr/>
        </p:nvGrpSpPr>
        <p:grpSpPr>
          <a:xfrm rot="-9070246">
            <a:off x="10465346" y="-520813"/>
            <a:ext cx="2125157" cy="1584216"/>
            <a:chOff x="4500175" y="3779525"/>
            <a:chExt cx="1136425" cy="847075"/>
          </a:xfrm>
        </p:grpSpPr>
        <p:sp>
          <p:nvSpPr>
            <p:cNvPr id="37" name="Google Shape;2758;p24">
              <a:extLst>
                <a:ext uri="{FF2B5EF4-FFF2-40B4-BE49-F238E27FC236}">
                  <a16:creationId xmlns:a16="http://schemas.microsoft.com/office/drawing/2014/main" id="{25907D93-FACA-A423-430A-55FE073DD42A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759;p24">
              <a:extLst>
                <a:ext uri="{FF2B5EF4-FFF2-40B4-BE49-F238E27FC236}">
                  <a16:creationId xmlns:a16="http://schemas.microsoft.com/office/drawing/2014/main" id="{71713BDF-2B30-7633-393A-E742700C9CF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760;p24">
              <a:extLst>
                <a:ext uri="{FF2B5EF4-FFF2-40B4-BE49-F238E27FC236}">
                  <a16:creationId xmlns:a16="http://schemas.microsoft.com/office/drawing/2014/main" id="{0278049C-F39F-04D6-09F6-D234561F69BC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761;p24">
              <a:extLst>
                <a:ext uri="{FF2B5EF4-FFF2-40B4-BE49-F238E27FC236}">
                  <a16:creationId xmlns:a16="http://schemas.microsoft.com/office/drawing/2014/main" id="{9049A3C1-1389-6255-60D4-97DD548BA8F7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762;p24">
              <a:extLst>
                <a:ext uri="{FF2B5EF4-FFF2-40B4-BE49-F238E27FC236}">
                  <a16:creationId xmlns:a16="http://schemas.microsoft.com/office/drawing/2014/main" id="{E69B34EA-824E-5C92-2B6A-BD11AA0B36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763;p24">
              <a:extLst>
                <a:ext uri="{FF2B5EF4-FFF2-40B4-BE49-F238E27FC236}">
                  <a16:creationId xmlns:a16="http://schemas.microsoft.com/office/drawing/2014/main" id="{55963B6C-95C7-9F06-ACC9-09CD7B0C5E0D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764;p24">
              <a:extLst>
                <a:ext uri="{FF2B5EF4-FFF2-40B4-BE49-F238E27FC236}">
                  <a16:creationId xmlns:a16="http://schemas.microsoft.com/office/drawing/2014/main" id="{4C1334DF-4B7D-73CA-4271-1E22E98BA2D5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765;p24">
              <a:extLst>
                <a:ext uri="{FF2B5EF4-FFF2-40B4-BE49-F238E27FC236}">
                  <a16:creationId xmlns:a16="http://schemas.microsoft.com/office/drawing/2014/main" id="{8B4DF492-47FF-A8E4-4C4A-47BF5A453A30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766;p24">
              <a:extLst>
                <a:ext uri="{FF2B5EF4-FFF2-40B4-BE49-F238E27FC236}">
                  <a16:creationId xmlns:a16="http://schemas.microsoft.com/office/drawing/2014/main" id="{312061C8-895F-DEC8-5405-F5962B36C496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767;p24">
              <a:extLst>
                <a:ext uri="{FF2B5EF4-FFF2-40B4-BE49-F238E27FC236}">
                  <a16:creationId xmlns:a16="http://schemas.microsoft.com/office/drawing/2014/main" id="{BC2A54E5-EED1-4AA0-50CE-6EA43EA074AB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768;p24">
              <a:extLst>
                <a:ext uri="{FF2B5EF4-FFF2-40B4-BE49-F238E27FC236}">
                  <a16:creationId xmlns:a16="http://schemas.microsoft.com/office/drawing/2014/main" id="{3E76AB4D-A94E-D193-BA85-945C44DE9FB6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2769;p24">
            <a:extLst>
              <a:ext uri="{FF2B5EF4-FFF2-40B4-BE49-F238E27FC236}">
                <a16:creationId xmlns:a16="http://schemas.microsoft.com/office/drawing/2014/main" id="{0C22CFD4-6DA9-C187-7BF9-EED51D7ED711}"/>
              </a:ext>
            </a:extLst>
          </p:cNvPr>
          <p:cNvGrpSpPr/>
          <p:nvPr/>
        </p:nvGrpSpPr>
        <p:grpSpPr>
          <a:xfrm>
            <a:off x="2617118" y="257218"/>
            <a:ext cx="933933" cy="848100"/>
            <a:chOff x="3652400" y="3788700"/>
            <a:chExt cx="700450" cy="636075"/>
          </a:xfrm>
        </p:grpSpPr>
        <p:sp>
          <p:nvSpPr>
            <p:cNvPr id="49" name="Google Shape;2770;p24">
              <a:extLst>
                <a:ext uri="{FF2B5EF4-FFF2-40B4-BE49-F238E27FC236}">
                  <a16:creationId xmlns:a16="http://schemas.microsoft.com/office/drawing/2014/main" id="{2700BD3B-7BA8-6D5B-08E0-8E1E82449830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771;p24">
              <a:extLst>
                <a:ext uri="{FF2B5EF4-FFF2-40B4-BE49-F238E27FC236}">
                  <a16:creationId xmlns:a16="http://schemas.microsoft.com/office/drawing/2014/main" id="{B45CFA16-E276-DAF3-13D6-736A21BAA81C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772;p24">
              <a:extLst>
                <a:ext uri="{FF2B5EF4-FFF2-40B4-BE49-F238E27FC236}">
                  <a16:creationId xmlns:a16="http://schemas.microsoft.com/office/drawing/2014/main" id="{EA2C2A24-FAB2-413B-94F2-6566C5897297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773;p24">
              <a:extLst>
                <a:ext uri="{FF2B5EF4-FFF2-40B4-BE49-F238E27FC236}">
                  <a16:creationId xmlns:a16="http://schemas.microsoft.com/office/drawing/2014/main" id="{BC923001-E90A-4894-81EE-C889674110F2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774;p24">
              <a:extLst>
                <a:ext uri="{FF2B5EF4-FFF2-40B4-BE49-F238E27FC236}">
                  <a16:creationId xmlns:a16="http://schemas.microsoft.com/office/drawing/2014/main" id="{CDC91270-8D72-1FC6-B36C-C219C3199303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775;p24">
              <a:extLst>
                <a:ext uri="{FF2B5EF4-FFF2-40B4-BE49-F238E27FC236}">
                  <a16:creationId xmlns:a16="http://schemas.microsoft.com/office/drawing/2014/main" id="{06BC1436-9D4C-C0F0-0DE4-51E9E1A8C738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776;p24">
              <a:extLst>
                <a:ext uri="{FF2B5EF4-FFF2-40B4-BE49-F238E27FC236}">
                  <a16:creationId xmlns:a16="http://schemas.microsoft.com/office/drawing/2014/main" id="{C7C08691-54B8-88D2-93F5-40FDA002036C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777;p24">
              <a:extLst>
                <a:ext uri="{FF2B5EF4-FFF2-40B4-BE49-F238E27FC236}">
                  <a16:creationId xmlns:a16="http://schemas.microsoft.com/office/drawing/2014/main" id="{C3BC9973-0DF6-74D5-850E-DE28BE54C5D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778;p24">
              <a:extLst>
                <a:ext uri="{FF2B5EF4-FFF2-40B4-BE49-F238E27FC236}">
                  <a16:creationId xmlns:a16="http://schemas.microsoft.com/office/drawing/2014/main" id="{8B40247C-AB1C-4AC8-C7AB-A832FC5981E6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779;p24">
              <a:extLst>
                <a:ext uri="{FF2B5EF4-FFF2-40B4-BE49-F238E27FC236}">
                  <a16:creationId xmlns:a16="http://schemas.microsoft.com/office/drawing/2014/main" id="{5A6D642C-1F5E-E57B-9390-BDCBB58DFC0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780;p24">
              <a:extLst>
                <a:ext uri="{FF2B5EF4-FFF2-40B4-BE49-F238E27FC236}">
                  <a16:creationId xmlns:a16="http://schemas.microsoft.com/office/drawing/2014/main" id="{C1E4AC73-E0FF-9E61-CB5D-6FE9F98A2AA6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781;p24">
              <a:extLst>
                <a:ext uri="{FF2B5EF4-FFF2-40B4-BE49-F238E27FC236}">
                  <a16:creationId xmlns:a16="http://schemas.microsoft.com/office/drawing/2014/main" id="{F5312683-960B-6B74-0160-157B186D668B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782;p24">
              <a:extLst>
                <a:ext uri="{FF2B5EF4-FFF2-40B4-BE49-F238E27FC236}">
                  <a16:creationId xmlns:a16="http://schemas.microsoft.com/office/drawing/2014/main" id="{A1622B8A-EF39-6711-B537-3B831D89AB8D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783;p24">
              <a:extLst>
                <a:ext uri="{FF2B5EF4-FFF2-40B4-BE49-F238E27FC236}">
                  <a16:creationId xmlns:a16="http://schemas.microsoft.com/office/drawing/2014/main" id="{5306F996-20C1-20E9-E990-6A7C9B19837D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784;p24">
              <a:extLst>
                <a:ext uri="{FF2B5EF4-FFF2-40B4-BE49-F238E27FC236}">
                  <a16:creationId xmlns:a16="http://schemas.microsoft.com/office/drawing/2014/main" id="{861BE840-D31B-555E-53EC-2A05D7F10B79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2785;p24">
            <a:extLst>
              <a:ext uri="{FF2B5EF4-FFF2-40B4-BE49-F238E27FC236}">
                <a16:creationId xmlns:a16="http://schemas.microsoft.com/office/drawing/2014/main" id="{F29C97A4-EF90-39BF-3CA8-4E95A3F90D40}"/>
              </a:ext>
            </a:extLst>
          </p:cNvPr>
          <p:cNvSpPr/>
          <p:nvPr/>
        </p:nvSpPr>
        <p:spPr>
          <a:xfrm>
            <a:off x="10356833" y="1050717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2786;p24">
            <a:extLst>
              <a:ext uri="{FF2B5EF4-FFF2-40B4-BE49-F238E27FC236}">
                <a16:creationId xmlns:a16="http://schemas.microsoft.com/office/drawing/2014/main" id="{5E9AEEE7-8A72-2452-759B-EB1E780A6578}"/>
              </a:ext>
            </a:extLst>
          </p:cNvPr>
          <p:cNvSpPr/>
          <p:nvPr/>
        </p:nvSpPr>
        <p:spPr>
          <a:xfrm>
            <a:off x="5766833" y="682133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6" name="Google Shape;2787;p24">
            <a:extLst>
              <a:ext uri="{FF2B5EF4-FFF2-40B4-BE49-F238E27FC236}">
                <a16:creationId xmlns:a16="http://schemas.microsoft.com/office/drawing/2014/main" id="{5048B826-9289-1D50-E086-DDF2DD0436C6}"/>
              </a:ext>
            </a:extLst>
          </p:cNvPr>
          <p:cNvGrpSpPr/>
          <p:nvPr/>
        </p:nvGrpSpPr>
        <p:grpSpPr>
          <a:xfrm rot="-10423553">
            <a:off x="7469577" y="-880363"/>
            <a:ext cx="1107001" cy="1952585"/>
            <a:chOff x="2797700" y="3217325"/>
            <a:chExt cx="682725" cy="1204225"/>
          </a:xfrm>
        </p:grpSpPr>
        <p:sp>
          <p:nvSpPr>
            <p:cNvPr id="67" name="Google Shape;2788;p24">
              <a:extLst>
                <a:ext uri="{FF2B5EF4-FFF2-40B4-BE49-F238E27FC236}">
                  <a16:creationId xmlns:a16="http://schemas.microsoft.com/office/drawing/2014/main" id="{4FB42367-1598-F461-F778-62704E3CED4B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789;p24">
              <a:extLst>
                <a:ext uri="{FF2B5EF4-FFF2-40B4-BE49-F238E27FC236}">
                  <a16:creationId xmlns:a16="http://schemas.microsoft.com/office/drawing/2014/main" id="{C081390A-90B2-E0AF-3062-B6F2CEFBFC43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790;p24">
              <a:extLst>
                <a:ext uri="{FF2B5EF4-FFF2-40B4-BE49-F238E27FC236}">
                  <a16:creationId xmlns:a16="http://schemas.microsoft.com/office/drawing/2014/main" id="{70FFBD41-9831-6EBB-B246-CAEA02171FCC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791;p24">
              <a:extLst>
                <a:ext uri="{FF2B5EF4-FFF2-40B4-BE49-F238E27FC236}">
                  <a16:creationId xmlns:a16="http://schemas.microsoft.com/office/drawing/2014/main" id="{08204C4F-2215-7328-5851-483DBF577EBC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792;p24">
              <a:extLst>
                <a:ext uri="{FF2B5EF4-FFF2-40B4-BE49-F238E27FC236}">
                  <a16:creationId xmlns:a16="http://schemas.microsoft.com/office/drawing/2014/main" id="{42F71984-6E41-D9DD-F02C-8D9A1AC821EF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793;p24">
              <a:extLst>
                <a:ext uri="{FF2B5EF4-FFF2-40B4-BE49-F238E27FC236}">
                  <a16:creationId xmlns:a16="http://schemas.microsoft.com/office/drawing/2014/main" id="{C9D86B2B-639D-860C-06AF-4B24F99D5021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794;p24">
              <a:extLst>
                <a:ext uri="{FF2B5EF4-FFF2-40B4-BE49-F238E27FC236}">
                  <a16:creationId xmlns:a16="http://schemas.microsoft.com/office/drawing/2014/main" id="{BEAF9125-C83B-A63F-2861-80B5DED46CA1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6956078-36A8-0CDB-E8FF-2E372CEFE9AE}"/>
              </a:ext>
            </a:extLst>
          </p:cNvPr>
          <p:cNvSpPr/>
          <p:nvPr/>
        </p:nvSpPr>
        <p:spPr>
          <a:xfrm>
            <a:off x="1049867" y="1341457"/>
            <a:ext cx="7078757" cy="371822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FC1DC93-FA10-1BC9-2075-C7542E859687}"/>
              </a:ext>
            </a:extLst>
          </p:cNvPr>
          <p:cNvSpPr txBox="1"/>
          <p:nvPr/>
        </p:nvSpPr>
        <p:spPr>
          <a:xfrm>
            <a:off x="1557870" y="2111525"/>
            <a:ext cx="61564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latinLnBrk="0">
              <a:buClr>
                <a:srgbClr val="000000"/>
              </a:buClr>
            </a:pPr>
            <a:r>
              <a:rPr lang="vi-VN" sz="4000" b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Trao đổi với người thân về một hoạt động của lớp hoặc của trường đã để lại cho em nhiều cảm xúc.</a:t>
            </a:r>
            <a:endParaRPr lang="en-US" sz="4000" b="1" kern="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8" name="Picture 6">
            <a:extLst>
              <a:ext uri="{FF2B5EF4-FFF2-40B4-BE49-F238E27FC236}">
                <a16:creationId xmlns:a16="http://schemas.microsoft.com/office/drawing/2014/main" id="{E3420DF4-1934-028C-C16C-E93C3893FF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8013670" y="2700774"/>
            <a:ext cx="4252679" cy="39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4" grpId="0" animBg="1"/>
      <p:bldP spid="65" grpId="0" animBg="1"/>
      <p:bldP spid="74" grpId="0" animBg="1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505;p23">
            <a:extLst>
              <a:ext uri="{FF2B5EF4-FFF2-40B4-BE49-F238E27FC236}">
                <a16:creationId xmlns:a16="http://schemas.microsoft.com/office/drawing/2014/main" id="{80D69DCE-E5BF-4098-B4F6-97212C37DEC0}"/>
              </a:ext>
            </a:extLst>
          </p:cNvPr>
          <p:cNvGrpSpPr/>
          <p:nvPr/>
        </p:nvGrpSpPr>
        <p:grpSpPr>
          <a:xfrm>
            <a:off x="-1662465" y="5021163"/>
            <a:ext cx="7770789" cy="3775748"/>
            <a:chOff x="4178350" y="2375050"/>
            <a:chExt cx="938350" cy="515775"/>
          </a:xfrm>
        </p:grpSpPr>
        <p:sp>
          <p:nvSpPr>
            <p:cNvPr id="4" name="Google Shape;2506;p23">
              <a:extLst>
                <a:ext uri="{FF2B5EF4-FFF2-40B4-BE49-F238E27FC236}">
                  <a16:creationId xmlns:a16="http://schemas.microsoft.com/office/drawing/2014/main" id="{DDC7A73C-EF37-4586-BC07-649BB5381DCF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507;p23">
              <a:extLst>
                <a:ext uri="{FF2B5EF4-FFF2-40B4-BE49-F238E27FC236}">
                  <a16:creationId xmlns:a16="http://schemas.microsoft.com/office/drawing/2014/main" id="{AAA03A52-E628-4973-A512-FA87BAB10573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508;p23">
              <a:extLst>
                <a:ext uri="{FF2B5EF4-FFF2-40B4-BE49-F238E27FC236}">
                  <a16:creationId xmlns:a16="http://schemas.microsoft.com/office/drawing/2014/main" id="{C98D3EC1-9A2C-4796-AAF0-FAFF1F00202B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509;p23">
              <a:extLst>
                <a:ext uri="{FF2B5EF4-FFF2-40B4-BE49-F238E27FC236}">
                  <a16:creationId xmlns:a16="http://schemas.microsoft.com/office/drawing/2014/main" id="{AF358BAF-3526-4CE4-A0AA-51F5B00EA819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510;p23">
              <a:extLst>
                <a:ext uri="{FF2B5EF4-FFF2-40B4-BE49-F238E27FC236}">
                  <a16:creationId xmlns:a16="http://schemas.microsoft.com/office/drawing/2014/main" id="{7DE4BB48-5275-4D85-B701-342E9D34DAC2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511;p23">
              <a:extLst>
                <a:ext uri="{FF2B5EF4-FFF2-40B4-BE49-F238E27FC236}">
                  <a16:creationId xmlns:a16="http://schemas.microsoft.com/office/drawing/2014/main" id="{021D8D8F-7D50-4153-BCB5-304566D0D51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512;p23">
              <a:extLst>
                <a:ext uri="{FF2B5EF4-FFF2-40B4-BE49-F238E27FC236}">
                  <a16:creationId xmlns:a16="http://schemas.microsoft.com/office/drawing/2014/main" id="{C1659E9F-522B-4E37-AE54-2B6D2893A226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2513;p23">
            <a:extLst>
              <a:ext uri="{FF2B5EF4-FFF2-40B4-BE49-F238E27FC236}">
                <a16:creationId xmlns:a16="http://schemas.microsoft.com/office/drawing/2014/main" id="{4EE53027-8960-4D7F-A98D-57F770285891}"/>
              </a:ext>
            </a:extLst>
          </p:cNvPr>
          <p:cNvGrpSpPr/>
          <p:nvPr/>
        </p:nvGrpSpPr>
        <p:grpSpPr>
          <a:xfrm>
            <a:off x="9455831" y="1751325"/>
            <a:ext cx="4802792" cy="5455416"/>
            <a:chOff x="1992250" y="544500"/>
            <a:chExt cx="1080250" cy="975575"/>
          </a:xfrm>
        </p:grpSpPr>
        <p:sp>
          <p:nvSpPr>
            <p:cNvPr id="12" name="Google Shape;2514;p23">
              <a:extLst>
                <a:ext uri="{FF2B5EF4-FFF2-40B4-BE49-F238E27FC236}">
                  <a16:creationId xmlns:a16="http://schemas.microsoft.com/office/drawing/2014/main" id="{DA24904F-391C-4524-9457-BBA7B9D50114}"/>
                </a:ext>
              </a:extLst>
            </p:cNvPr>
            <p:cNvSpPr/>
            <p:nvPr/>
          </p:nvSpPr>
          <p:spPr>
            <a:xfrm>
              <a:off x="1992250" y="544500"/>
              <a:ext cx="999625" cy="975575"/>
            </a:xfrm>
            <a:custGeom>
              <a:avLst/>
              <a:gdLst/>
              <a:ahLst/>
              <a:cxnLst/>
              <a:rect l="l" t="t" r="r" b="b"/>
              <a:pathLst>
                <a:path w="39985" h="39023" extrusionOk="0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515;p23">
              <a:extLst>
                <a:ext uri="{FF2B5EF4-FFF2-40B4-BE49-F238E27FC236}">
                  <a16:creationId xmlns:a16="http://schemas.microsoft.com/office/drawing/2014/main" id="{8B63D0C4-27EA-4840-8C1C-3C4569D3E0DB}"/>
                </a:ext>
              </a:extLst>
            </p:cNvPr>
            <p:cNvSpPr/>
            <p:nvPr/>
          </p:nvSpPr>
          <p:spPr>
            <a:xfrm>
              <a:off x="2005450" y="605475"/>
              <a:ext cx="1067050" cy="840675"/>
            </a:xfrm>
            <a:custGeom>
              <a:avLst/>
              <a:gdLst/>
              <a:ahLst/>
              <a:cxnLst/>
              <a:rect l="l" t="t" r="r" b="b"/>
              <a:pathLst>
                <a:path w="42682" h="33627" extrusionOk="0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16;p23">
            <a:extLst>
              <a:ext uri="{FF2B5EF4-FFF2-40B4-BE49-F238E27FC236}">
                <a16:creationId xmlns:a16="http://schemas.microsoft.com/office/drawing/2014/main" id="{FBA9A356-509B-4A40-AEA8-A5613E726799}"/>
              </a:ext>
            </a:extLst>
          </p:cNvPr>
          <p:cNvGrpSpPr/>
          <p:nvPr/>
        </p:nvGrpSpPr>
        <p:grpSpPr>
          <a:xfrm rot="-10799910" flipH="1">
            <a:off x="-907219" y="-1139707"/>
            <a:ext cx="8386848" cy="3557203"/>
            <a:chOff x="5619200" y="4458200"/>
            <a:chExt cx="1647150" cy="742900"/>
          </a:xfrm>
        </p:grpSpPr>
        <p:sp>
          <p:nvSpPr>
            <p:cNvPr id="15" name="Google Shape;2517;p23">
              <a:extLst>
                <a:ext uri="{FF2B5EF4-FFF2-40B4-BE49-F238E27FC236}">
                  <a16:creationId xmlns:a16="http://schemas.microsoft.com/office/drawing/2014/main" id="{121148D3-6A95-4E76-97B9-776C8D2A0689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18;p23">
              <a:extLst>
                <a:ext uri="{FF2B5EF4-FFF2-40B4-BE49-F238E27FC236}">
                  <a16:creationId xmlns:a16="http://schemas.microsoft.com/office/drawing/2014/main" id="{5F5951EA-6115-42E9-BCA7-D7EC657626C5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19;p23">
              <a:extLst>
                <a:ext uri="{FF2B5EF4-FFF2-40B4-BE49-F238E27FC236}">
                  <a16:creationId xmlns:a16="http://schemas.microsoft.com/office/drawing/2014/main" id="{455845B3-B02A-44EE-9F01-2287A08DCB77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20;p23">
              <a:extLst>
                <a:ext uri="{FF2B5EF4-FFF2-40B4-BE49-F238E27FC236}">
                  <a16:creationId xmlns:a16="http://schemas.microsoft.com/office/drawing/2014/main" id="{81530A51-18D6-4D23-A94C-DA9E1509DD50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21;p23">
              <a:extLst>
                <a:ext uri="{FF2B5EF4-FFF2-40B4-BE49-F238E27FC236}">
                  <a16:creationId xmlns:a16="http://schemas.microsoft.com/office/drawing/2014/main" id="{F993158F-4A60-4CCE-9203-DEE8DF06DC56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522;p23">
            <a:extLst>
              <a:ext uri="{FF2B5EF4-FFF2-40B4-BE49-F238E27FC236}">
                <a16:creationId xmlns:a16="http://schemas.microsoft.com/office/drawing/2014/main" id="{7FE1B9CE-13F6-425E-B9D4-921B85574DE2}"/>
              </a:ext>
            </a:extLst>
          </p:cNvPr>
          <p:cNvSpPr/>
          <p:nvPr/>
        </p:nvSpPr>
        <p:spPr>
          <a:xfrm rot="-594068" flipH="1">
            <a:off x="8742092" y="5093168"/>
            <a:ext cx="2335464" cy="2088065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1" name="Google Shape;2523;p23">
            <a:extLst>
              <a:ext uri="{FF2B5EF4-FFF2-40B4-BE49-F238E27FC236}">
                <a16:creationId xmlns:a16="http://schemas.microsoft.com/office/drawing/2014/main" id="{D398F069-7DF9-45B9-AF29-ECA70D210526}"/>
              </a:ext>
            </a:extLst>
          </p:cNvPr>
          <p:cNvGrpSpPr/>
          <p:nvPr/>
        </p:nvGrpSpPr>
        <p:grpSpPr>
          <a:xfrm rot="-8875866">
            <a:off x="9464227" y="-746376"/>
            <a:ext cx="3550128" cy="3771591"/>
            <a:chOff x="4159600" y="887163"/>
            <a:chExt cx="1265600" cy="1344550"/>
          </a:xfrm>
        </p:grpSpPr>
        <p:sp>
          <p:nvSpPr>
            <p:cNvPr id="22" name="Google Shape;2524;p23">
              <a:extLst>
                <a:ext uri="{FF2B5EF4-FFF2-40B4-BE49-F238E27FC236}">
                  <a16:creationId xmlns:a16="http://schemas.microsoft.com/office/drawing/2014/main" id="{2C401DB4-37E3-495F-A160-B071012E8FB9}"/>
                </a:ext>
              </a:extLst>
            </p:cNvPr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25;p23">
              <a:extLst>
                <a:ext uri="{FF2B5EF4-FFF2-40B4-BE49-F238E27FC236}">
                  <a16:creationId xmlns:a16="http://schemas.microsoft.com/office/drawing/2014/main" id="{C355139B-10E4-4BFA-BA7A-2864A220FACB}"/>
                </a:ext>
              </a:extLst>
            </p:cNvPr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26;p23">
              <a:extLst>
                <a:ext uri="{FF2B5EF4-FFF2-40B4-BE49-F238E27FC236}">
                  <a16:creationId xmlns:a16="http://schemas.microsoft.com/office/drawing/2014/main" id="{2F6B35A2-5B1A-4FD0-A898-82027DC72655}"/>
                </a:ext>
              </a:extLst>
            </p:cNvPr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27;p23">
              <a:extLst>
                <a:ext uri="{FF2B5EF4-FFF2-40B4-BE49-F238E27FC236}">
                  <a16:creationId xmlns:a16="http://schemas.microsoft.com/office/drawing/2014/main" id="{49281798-375C-4FEA-9289-76CC0ABA7F84}"/>
                </a:ext>
              </a:extLst>
            </p:cNvPr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28;p23">
              <a:extLst>
                <a:ext uri="{FF2B5EF4-FFF2-40B4-BE49-F238E27FC236}">
                  <a16:creationId xmlns:a16="http://schemas.microsoft.com/office/drawing/2014/main" id="{0E43E0DD-739C-4A02-BB35-9BCC1AAFE7D7}"/>
                </a:ext>
              </a:extLst>
            </p:cNvPr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29;p23">
              <a:extLst>
                <a:ext uri="{FF2B5EF4-FFF2-40B4-BE49-F238E27FC236}">
                  <a16:creationId xmlns:a16="http://schemas.microsoft.com/office/drawing/2014/main" id="{F03EE7BD-34B9-429C-B5B0-54187005F2E8}"/>
                </a:ext>
              </a:extLst>
            </p:cNvPr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30;p23">
              <a:extLst>
                <a:ext uri="{FF2B5EF4-FFF2-40B4-BE49-F238E27FC236}">
                  <a16:creationId xmlns:a16="http://schemas.microsoft.com/office/drawing/2014/main" id="{BB4AB644-B099-4A3B-B6DF-1E76F60960C3}"/>
                </a:ext>
              </a:extLst>
            </p:cNvPr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531;p23">
              <a:extLst>
                <a:ext uri="{FF2B5EF4-FFF2-40B4-BE49-F238E27FC236}">
                  <a16:creationId xmlns:a16="http://schemas.microsoft.com/office/drawing/2014/main" id="{E24B23E4-2F45-4666-AC9E-9DCFEB6BD0B6}"/>
                </a:ext>
              </a:extLst>
            </p:cNvPr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32;p23">
              <a:extLst>
                <a:ext uri="{FF2B5EF4-FFF2-40B4-BE49-F238E27FC236}">
                  <a16:creationId xmlns:a16="http://schemas.microsoft.com/office/drawing/2014/main" id="{11A095E1-C6A1-43A4-808A-67F1EDA9E005}"/>
                </a:ext>
              </a:extLst>
            </p:cNvPr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33;p23">
              <a:extLst>
                <a:ext uri="{FF2B5EF4-FFF2-40B4-BE49-F238E27FC236}">
                  <a16:creationId xmlns:a16="http://schemas.microsoft.com/office/drawing/2014/main" id="{B29C90A2-42F7-439C-881C-A5FA9A2AAF8B}"/>
                </a:ext>
              </a:extLst>
            </p:cNvPr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34;p23">
              <a:extLst>
                <a:ext uri="{FF2B5EF4-FFF2-40B4-BE49-F238E27FC236}">
                  <a16:creationId xmlns:a16="http://schemas.microsoft.com/office/drawing/2014/main" id="{FC932DBF-52B7-4E62-8275-F2D0E5EF0BC7}"/>
                </a:ext>
              </a:extLst>
            </p:cNvPr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35;p23">
              <a:extLst>
                <a:ext uri="{FF2B5EF4-FFF2-40B4-BE49-F238E27FC236}">
                  <a16:creationId xmlns:a16="http://schemas.microsoft.com/office/drawing/2014/main" id="{05DEC2EA-ABA9-4F04-AD80-915331D50B32}"/>
                </a:ext>
              </a:extLst>
            </p:cNvPr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36;p23">
              <a:extLst>
                <a:ext uri="{FF2B5EF4-FFF2-40B4-BE49-F238E27FC236}">
                  <a16:creationId xmlns:a16="http://schemas.microsoft.com/office/drawing/2014/main" id="{5E618704-8286-49DD-9BE2-55C7EF09D9EB}"/>
                </a:ext>
              </a:extLst>
            </p:cNvPr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537;p23">
              <a:extLst>
                <a:ext uri="{FF2B5EF4-FFF2-40B4-BE49-F238E27FC236}">
                  <a16:creationId xmlns:a16="http://schemas.microsoft.com/office/drawing/2014/main" id="{4DB98FDD-CA9A-42FD-8056-46CC37E39FB3}"/>
                </a:ext>
              </a:extLst>
            </p:cNvPr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538;p23">
              <a:extLst>
                <a:ext uri="{FF2B5EF4-FFF2-40B4-BE49-F238E27FC236}">
                  <a16:creationId xmlns:a16="http://schemas.microsoft.com/office/drawing/2014/main" id="{9E0277DB-6021-4598-ACF1-52D5177B6CB1}"/>
                </a:ext>
              </a:extLst>
            </p:cNvPr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539;p23">
              <a:extLst>
                <a:ext uri="{FF2B5EF4-FFF2-40B4-BE49-F238E27FC236}">
                  <a16:creationId xmlns:a16="http://schemas.microsoft.com/office/drawing/2014/main" id="{C98DDC37-03E5-487F-9C8F-7D1592084118}"/>
                </a:ext>
              </a:extLst>
            </p:cNvPr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540;p23">
              <a:extLst>
                <a:ext uri="{FF2B5EF4-FFF2-40B4-BE49-F238E27FC236}">
                  <a16:creationId xmlns:a16="http://schemas.microsoft.com/office/drawing/2014/main" id="{76356A9E-2C08-450A-AFAE-135948613C58}"/>
                </a:ext>
              </a:extLst>
            </p:cNvPr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541;p23">
              <a:extLst>
                <a:ext uri="{FF2B5EF4-FFF2-40B4-BE49-F238E27FC236}">
                  <a16:creationId xmlns:a16="http://schemas.microsoft.com/office/drawing/2014/main" id="{2610E6D6-AC65-4DC1-9E68-78399085E405}"/>
                </a:ext>
              </a:extLst>
            </p:cNvPr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542;p23">
              <a:extLst>
                <a:ext uri="{FF2B5EF4-FFF2-40B4-BE49-F238E27FC236}">
                  <a16:creationId xmlns:a16="http://schemas.microsoft.com/office/drawing/2014/main" id="{A6B2E8AF-7BE4-4A38-8898-B957798A79FD}"/>
                </a:ext>
              </a:extLst>
            </p:cNvPr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543;p23">
              <a:extLst>
                <a:ext uri="{FF2B5EF4-FFF2-40B4-BE49-F238E27FC236}">
                  <a16:creationId xmlns:a16="http://schemas.microsoft.com/office/drawing/2014/main" id="{20046747-8E5A-4D5A-8014-606F6928D72E}"/>
                </a:ext>
              </a:extLst>
            </p:cNvPr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544;p23">
              <a:extLst>
                <a:ext uri="{FF2B5EF4-FFF2-40B4-BE49-F238E27FC236}">
                  <a16:creationId xmlns:a16="http://schemas.microsoft.com/office/drawing/2014/main" id="{9F3837E6-A013-47E2-B93A-5B6E021EEB05}"/>
                </a:ext>
              </a:extLst>
            </p:cNvPr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545;p23">
              <a:extLst>
                <a:ext uri="{FF2B5EF4-FFF2-40B4-BE49-F238E27FC236}">
                  <a16:creationId xmlns:a16="http://schemas.microsoft.com/office/drawing/2014/main" id="{EADF9AF0-0925-4E6A-96D7-F46B806FAAC3}"/>
                </a:ext>
              </a:extLst>
            </p:cNvPr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546;p23">
              <a:extLst>
                <a:ext uri="{FF2B5EF4-FFF2-40B4-BE49-F238E27FC236}">
                  <a16:creationId xmlns:a16="http://schemas.microsoft.com/office/drawing/2014/main" id="{AFDCB749-F655-4B92-A7EE-8EF77B948221}"/>
                </a:ext>
              </a:extLst>
            </p:cNvPr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547;p23">
              <a:extLst>
                <a:ext uri="{FF2B5EF4-FFF2-40B4-BE49-F238E27FC236}">
                  <a16:creationId xmlns:a16="http://schemas.microsoft.com/office/drawing/2014/main" id="{F65C0CAE-8470-48D3-8D61-51CF677AB093}"/>
                </a:ext>
              </a:extLst>
            </p:cNvPr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548;p23">
              <a:extLst>
                <a:ext uri="{FF2B5EF4-FFF2-40B4-BE49-F238E27FC236}">
                  <a16:creationId xmlns:a16="http://schemas.microsoft.com/office/drawing/2014/main" id="{11A78844-F499-4AE6-974A-D463565C399A}"/>
                </a:ext>
              </a:extLst>
            </p:cNvPr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549;p23">
              <a:extLst>
                <a:ext uri="{FF2B5EF4-FFF2-40B4-BE49-F238E27FC236}">
                  <a16:creationId xmlns:a16="http://schemas.microsoft.com/office/drawing/2014/main" id="{2525BD39-E847-43B6-83A9-A3A3286024A7}"/>
                </a:ext>
              </a:extLst>
            </p:cNvPr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550;p23">
              <a:extLst>
                <a:ext uri="{FF2B5EF4-FFF2-40B4-BE49-F238E27FC236}">
                  <a16:creationId xmlns:a16="http://schemas.microsoft.com/office/drawing/2014/main" id="{4284EC0E-223A-4483-97D5-0F54996E15DE}"/>
                </a:ext>
              </a:extLst>
            </p:cNvPr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551;p23">
              <a:extLst>
                <a:ext uri="{FF2B5EF4-FFF2-40B4-BE49-F238E27FC236}">
                  <a16:creationId xmlns:a16="http://schemas.microsoft.com/office/drawing/2014/main" id="{6C9C1C83-0DA2-492F-8AA9-4438E4F6D495}"/>
                </a:ext>
              </a:extLst>
            </p:cNvPr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552;p23">
              <a:extLst>
                <a:ext uri="{FF2B5EF4-FFF2-40B4-BE49-F238E27FC236}">
                  <a16:creationId xmlns:a16="http://schemas.microsoft.com/office/drawing/2014/main" id="{7BAC5591-6DB8-4EEF-B156-9F928D2A95BD}"/>
                </a:ext>
              </a:extLst>
            </p:cNvPr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553;p23">
              <a:extLst>
                <a:ext uri="{FF2B5EF4-FFF2-40B4-BE49-F238E27FC236}">
                  <a16:creationId xmlns:a16="http://schemas.microsoft.com/office/drawing/2014/main" id="{4FACDC68-7615-4A32-9199-373107480ED5}"/>
                </a:ext>
              </a:extLst>
            </p:cNvPr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554;p23">
              <a:extLst>
                <a:ext uri="{FF2B5EF4-FFF2-40B4-BE49-F238E27FC236}">
                  <a16:creationId xmlns:a16="http://schemas.microsoft.com/office/drawing/2014/main" id="{35613AA8-0F9D-43DA-AF2B-AE11AC940831}"/>
                </a:ext>
              </a:extLst>
            </p:cNvPr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555;p23">
              <a:extLst>
                <a:ext uri="{FF2B5EF4-FFF2-40B4-BE49-F238E27FC236}">
                  <a16:creationId xmlns:a16="http://schemas.microsoft.com/office/drawing/2014/main" id="{E031C0D3-2AED-4414-AD03-57D27450DDE1}"/>
                </a:ext>
              </a:extLst>
            </p:cNvPr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556;p23">
              <a:extLst>
                <a:ext uri="{FF2B5EF4-FFF2-40B4-BE49-F238E27FC236}">
                  <a16:creationId xmlns:a16="http://schemas.microsoft.com/office/drawing/2014/main" id="{88C81867-5417-426F-A58B-DFA7B60F53BB}"/>
                </a:ext>
              </a:extLst>
            </p:cNvPr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557;p23">
              <a:extLst>
                <a:ext uri="{FF2B5EF4-FFF2-40B4-BE49-F238E27FC236}">
                  <a16:creationId xmlns:a16="http://schemas.microsoft.com/office/drawing/2014/main" id="{2488245C-D30E-45E0-88C3-7500372E7C93}"/>
                </a:ext>
              </a:extLst>
            </p:cNvPr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558;p23">
              <a:extLst>
                <a:ext uri="{FF2B5EF4-FFF2-40B4-BE49-F238E27FC236}">
                  <a16:creationId xmlns:a16="http://schemas.microsoft.com/office/drawing/2014/main" id="{956B293F-24DD-4453-BD27-572945A46382}"/>
                </a:ext>
              </a:extLst>
            </p:cNvPr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559;p23">
              <a:extLst>
                <a:ext uri="{FF2B5EF4-FFF2-40B4-BE49-F238E27FC236}">
                  <a16:creationId xmlns:a16="http://schemas.microsoft.com/office/drawing/2014/main" id="{59B896A3-F143-44B5-A347-8751F4244944}"/>
                </a:ext>
              </a:extLst>
            </p:cNvPr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560;p23">
              <a:extLst>
                <a:ext uri="{FF2B5EF4-FFF2-40B4-BE49-F238E27FC236}">
                  <a16:creationId xmlns:a16="http://schemas.microsoft.com/office/drawing/2014/main" id="{18F7D189-9A39-4380-BEDF-9A6CE202944B}"/>
                </a:ext>
              </a:extLst>
            </p:cNvPr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561;p23">
              <a:extLst>
                <a:ext uri="{FF2B5EF4-FFF2-40B4-BE49-F238E27FC236}">
                  <a16:creationId xmlns:a16="http://schemas.microsoft.com/office/drawing/2014/main" id="{B7896682-AD0D-4F6F-90C6-0C2B0D023570}"/>
                </a:ext>
              </a:extLst>
            </p:cNvPr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562;p23">
              <a:extLst>
                <a:ext uri="{FF2B5EF4-FFF2-40B4-BE49-F238E27FC236}">
                  <a16:creationId xmlns:a16="http://schemas.microsoft.com/office/drawing/2014/main" id="{751802DC-C288-41DB-8391-848E80430151}"/>
                </a:ext>
              </a:extLst>
            </p:cNvPr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563;p23">
              <a:extLst>
                <a:ext uri="{FF2B5EF4-FFF2-40B4-BE49-F238E27FC236}">
                  <a16:creationId xmlns:a16="http://schemas.microsoft.com/office/drawing/2014/main" id="{80F00C37-7286-45CF-8840-89C3110CA4DB}"/>
                </a:ext>
              </a:extLst>
            </p:cNvPr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564;p23">
              <a:extLst>
                <a:ext uri="{FF2B5EF4-FFF2-40B4-BE49-F238E27FC236}">
                  <a16:creationId xmlns:a16="http://schemas.microsoft.com/office/drawing/2014/main" id="{5B95B444-37E9-4780-A14E-499AD4005C42}"/>
                </a:ext>
              </a:extLst>
            </p:cNvPr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565;p23">
              <a:extLst>
                <a:ext uri="{FF2B5EF4-FFF2-40B4-BE49-F238E27FC236}">
                  <a16:creationId xmlns:a16="http://schemas.microsoft.com/office/drawing/2014/main" id="{1247AD5C-5CC3-4737-B620-DBB9415F7880}"/>
                </a:ext>
              </a:extLst>
            </p:cNvPr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566;p23">
              <a:extLst>
                <a:ext uri="{FF2B5EF4-FFF2-40B4-BE49-F238E27FC236}">
                  <a16:creationId xmlns:a16="http://schemas.microsoft.com/office/drawing/2014/main" id="{6E014D6D-0BFB-4C7D-9445-925524119946}"/>
                </a:ext>
              </a:extLst>
            </p:cNvPr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567;p23">
              <a:extLst>
                <a:ext uri="{FF2B5EF4-FFF2-40B4-BE49-F238E27FC236}">
                  <a16:creationId xmlns:a16="http://schemas.microsoft.com/office/drawing/2014/main" id="{3FBA7016-5FFB-4597-AB60-71DC0D10878B}"/>
                </a:ext>
              </a:extLst>
            </p:cNvPr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568;p23">
              <a:extLst>
                <a:ext uri="{FF2B5EF4-FFF2-40B4-BE49-F238E27FC236}">
                  <a16:creationId xmlns:a16="http://schemas.microsoft.com/office/drawing/2014/main" id="{A42E2FBA-496A-4D8B-92ED-90C9303DBDEA}"/>
                </a:ext>
              </a:extLst>
            </p:cNvPr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569;p23">
              <a:extLst>
                <a:ext uri="{FF2B5EF4-FFF2-40B4-BE49-F238E27FC236}">
                  <a16:creationId xmlns:a16="http://schemas.microsoft.com/office/drawing/2014/main" id="{0215227F-0456-4377-A36F-640793E488BA}"/>
                </a:ext>
              </a:extLst>
            </p:cNvPr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570;p23">
              <a:extLst>
                <a:ext uri="{FF2B5EF4-FFF2-40B4-BE49-F238E27FC236}">
                  <a16:creationId xmlns:a16="http://schemas.microsoft.com/office/drawing/2014/main" id="{E3CEFFF1-42E3-48A5-84BB-0D5CC951F730}"/>
                </a:ext>
              </a:extLst>
            </p:cNvPr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571;p23">
              <a:extLst>
                <a:ext uri="{FF2B5EF4-FFF2-40B4-BE49-F238E27FC236}">
                  <a16:creationId xmlns:a16="http://schemas.microsoft.com/office/drawing/2014/main" id="{92009A51-3031-4500-A804-3B4A660273AF}"/>
                </a:ext>
              </a:extLst>
            </p:cNvPr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572;p23">
              <a:extLst>
                <a:ext uri="{FF2B5EF4-FFF2-40B4-BE49-F238E27FC236}">
                  <a16:creationId xmlns:a16="http://schemas.microsoft.com/office/drawing/2014/main" id="{BE196E59-DA87-4D16-A86E-8F4F7C8946FA}"/>
                </a:ext>
              </a:extLst>
            </p:cNvPr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573;p23">
              <a:extLst>
                <a:ext uri="{FF2B5EF4-FFF2-40B4-BE49-F238E27FC236}">
                  <a16:creationId xmlns:a16="http://schemas.microsoft.com/office/drawing/2014/main" id="{09D99ADC-07FF-4C86-9590-77096720EEB9}"/>
                </a:ext>
              </a:extLst>
            </p:cNvPr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574;p23">
              <a:extLst>
                <a:ext uri="{FF2B5EF4-FFF2-40B4-BE49-F238E27FC236}">
                  <a16:creationId xmlns:a16="http://schemas.microsoft.com/office/drawing/2014/main" id="{9EBAA224-CA5F-48DE-BD1D-235646E3E9CD}"/>
                </a:ext>
              </a:extLst>
            </p:cNvPr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575;p23">
              <a:extLst>
                <a:ext uri="{FF2B5EF4-FFF2-40B4-BE49-F238E27FC236}">
                  <a16:creationId xmlns:a16="http://schemas.microsoft.com/office/drawing/2014/main" id="{C8E73624-55B2-410C-8C95-D67E2C173E63}"/>
                </a:ext>
              </a:extLst>
            </p:cNvPr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576;p23">
              <a:extLst>
                <a:ext uri="{FF2B5EF4-FFF2-40B4-BE49-F238E27FC236}">
                  <a16:creationId xmlns:a16="http://schemas.microsoft.com/office/drawing/2014/main" id="{0E5AA6BC-3FCA-4011-A2C9-07522F86C1AB}"/>
                </a:ext>
              </a:extLst>
            </p:cNvPr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577;p23">
              <a:extLst>
                <a:ext uri="{FF2B5EF4-FFF2-40B4-BE49-F238E27FC236}">
                  <a16:creationId xmlns:a16="http://schemas.microsoft.com/office/drawing/2014/main" id="{655C771A-85CE-47DC-913F-9ED8E0DAD6BE}"/>
                </a:ext>
              </a:extLst>
            </p:cNvPr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578;p23">
              <a:extLst>
                <a:ext uri="{FF2B5EF4-FFF2-40B4-BE49-F238E27FC236}">
                  <a16:creationId xmlns:a16="http://schemas.microsoft.com/office/drawing/2014/main" id="{CC577623-AF6A-4128-B5BD-368FC2875B8E}"/>
                </a:ext>
              </a:extLst>
            </p:cNvPr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579;p23">
              <a:extLst>
                <a:ext uri="{FF2B5EF4-FFF2-40B4-BE49-F238E27FC236}">
                  <a16:creationId xmlns:a16="http://schemas.microsoft.com/office/drawing/2014/main" id="{AA7C5CB1-2EBA-4B24-BF04-E0B39219044F}"/>
                </a:ext>
              </a:extLst>
            </p:cNvPr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580;p23">
              <a:extLst>
                <a:ext uri="{FF2B5EF4-FFF2-40B4-BE49-F238E27FC236}">
                  <a16:creationId xmlns:a16="http://schemas.microsoft.com/office/drawing/2014/main" id="{3613620D-D05C-4934-A0D7-2462FDE2130A}"/>
                </a:ext>
              </a:extLst>
            </p:cNvPr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581;p23">
              <a:extLst>
                <a:ext uri="{FF2B5EF4-FFF2-40B4-BE49-F238E27FC236}">
                  <a16:creationId xmlns:a16="http://schemas.microsoft.com/office/drawing/2014/main" id="{CC7D7003-7E53-48AC-87AF-0F9712428BA6}"/>
                </a:ext>
              </a:extLst>
            </p:cNvPr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582;p23">
              <a:extLst>
                <a:ext uri="{FF2B5EF4-FFF2-40B4-BE49-F238E27FC236}">
                  <a16:creationId xmlns:a16="http://schemas.microsoft.com/office/drawing/2014/main" id="{B7CF2EBB-3662-4A83-AE1F-F52C1621F4D2}"/>
                </a:ext>
              </a:extLst>
            </p:cNvPr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583;p23">
              <a:extLst>
                <a:ext uri="{FF2B5EF4-FFF2-40B4-BE49-F238E27FC236}">
                  <a16:creationId xmlns:a16="http://schemas.microsoft.com/office/drawing/2014/main" id="{3F3DADF8-F452-43C8-BB28-899699DAC195}"/>
                </a:ext>
              </a:extLst>
            </p:cNvPr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584;p23">
              <a:extLst>
                <a:ext uri="{FF2B5EF4-FFF2-40B4-BE49-F238E27FC236}">
                  <a16:creationId xmlns:a16="http://schemas.microsoft.com/office/drawing/2014/main" id="{24DF81CE-7347-4012-BF54-32F5021F40B6}"/>
                </a:ext>
              </a:extLst>
            </p:cNvPr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585;p23">
              <a:extLst>
                <a:ext uri="{FF2B5EF4-FFF2-40B4-BE49-F238E27FC236}">
                  <a16:creationId xmlns:a16="http://schemas.microsoft.com/office/drawing/2014/main" id="{BEC85392-7470-405C-AFCB-1FFBDB9A4B11}"/>
                </a:ext>
              </a:extLst>
            </p:cNvPr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586;p23">
              <a:extLst>
                <a:ext uri="{FF2B5EF4-FFF2-40B4-BE49-F238E27FC236}">
                  <a16:creationId xmlns:a16="http://schemas.microsoft.com/office/drawing/2014/main" id="{3BA5E25F-4170-4DA1-A96F-4C8E4CD99473}"/>
                </a:ext>
              </a:extLst>
            </p:cNvPr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587;p23">
              <a:extLst>
                <a:ext uri="{FF2B5EF4-FFF2-40B4-BE49-F238E27FC236}">
                  <a16:creationId xmlns:a16="http://schemas.microsoft.com/office/drawing/2014/main" id="{FCA1BC7C-9F28-4E5F-A2B3-6A3826D48EA8}"/>
                </a:ext>
              </a:extLst>
            </p:cNvPr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588;p23">
              <a:extLst>
                <a:ext uri="{FF2B5EF4-FFF2-40B4-BE49-F238E27FC236}">
                  <a16:creationId xmlns:a16="http://schemas.microsoft.com/office/drawing/2014/main" id="{D7565551-0AA8-435D-A874-14A9672FCB44}"/>
                </a:ext>
              </a:extLst>
            </p:cNvPr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589;p23">
              <a:extLst>
                <a:ext uri="{FF2B5EF4-FFF2-40B4-BE49-F238E27FC236}">
                  <a16:creationId xmlns:a16="http://schemas.microsoft.com/office/drawing/2014/main" id="{068307BA-1F03-4566-BAF6-C326A69AB86B}"/>
                </a:ext>
              </a:extLst>
            </p:cNvPr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590;p23">
              <a:extLst>
                <a:ext uri="{FF2B5EF4-FFF2-40B4-BE49-F238E27FC236}">
                  <a16:creationId xmlns:a16="http://schemas.microsoft.com/office/drawing/2014/main" id="{82E7BDEB-81C4-462B-B33A-C01A8CABA445}"/>
                </a:ext>
              </a:extLst>
            </p:cNvPr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591;p23">
              <a:extLst>
                <a:ext uri="{FF2B5EF4-FFF2-40B4-BE49-F238E27FC236}">
                  <a16:creationId xmlns:a16="http://schemas.microsoft.com/office/drawing/2014/main" id="{1035DB1E-E09C-4D46-929D-916FB9C0D150}"/>
                </a:ext>
              </a:extLst>
            </p:cNvPr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592;p23">
              <a:extLst>
                <a:ext uri="{FF2B5EF4-FFF2-40B4-BE49-F238E27FC236}">
                  <a16:creationId xmlns:a16="http://schemas.microsoft.com/office/drawing/2014/main" id="{72D84EF1-F5D5-490A-8225-E8A79A5967E9}"/>
                </a:ext>
              </a:extLst>
            </p:cNvPr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593;p23">
              <a:extLst>
                <a:ext uri="{FF2B5EF4-FFF2-40B4-BE49-F238E27FC236}">
                  <a16:creationId xmlns:a16="http://schemas.microsoft.com/office/drawing/2014/main" id="{3E2BB4C7-B265-4FF0-B29C-429B0DEA6972}"/>
                </a:ext>
              </a:extLst>
            </p:cNvPr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594;p23">
              <a:extLst>
                <a:ext uri="{FF2B5EF4-FFF2-40B4-BE49-F238E27FC236}">
                  <a16:creationId xmlns:a16="http://schemas.microsoft.com/office/drawing/2014/main" id="{2820EBAF-D1BA-4E61-BB81-345F312AF138}"/>
                </a:ext>
              </a:extLst>
            </p:cNvPr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595;p23">
              <a:extLst>
                <a:ext uri="{FF2B5EF4-FFF2-40B4-BE49-F238E27FC236}">
                  <a16:creationId xmlns:a16="http://schemas.microsoft.com/office/drawing/2014/main" id="{E536B83E-8B5E-4519-B3F4-5B287CE241A8}"/>
                </a:ext>
              </a:extLst>
            </p:cNvPr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596;p23">
              <a:extLst>
                <a:ext uri="{FF2B5EF4-FFF2-40B4-BE49-F238E27FC236}">
                  <a16:creationId xmlns:a16="http://schemas.microsoft.com/office/drawing/2014/main" id="{A1F0E110-A406-4836-85CE-E8F35A19E4BD}"/>
                </a:ext>
              </a:extLst>
            </p:cNvPr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597;p23">
              <a:extLst>
                <a:ext uri="{FF2B5EF4-FFF2-40B4-BE49-F238E27FC236}">
                  <a16:creationId xmlns:a16="http://schemas.microsoft.com/office/drawing/2014/main" id="{64ACD2B4-EBFD-4B74-9D34-9F32F155C458}"/>
                </a:ext>
              </a:extLst>
            </p:cNvPr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598;p23">
              <a:extLst>
                <a:ext uri="{FF2B5EF4-FFF2-40B4-BE49-F238E27FC236}">
                  <a16:creationId xmlns:a16="http://schemas.microsoft.com/office/drawing/2014/main" id="{2D4C1F29-12B3-4213-8775-793EDF2FAB8F}"/>
                </a:ext>
              </a:extLst>
            </p:cNvPr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599;p23">
              <a:extLst>
                <a:ext uri="{FF2B5EF4-FFF2-40B4-BE49-F238E27FC236}">
                  <a16:creationId xmlns:a16="http://schemas.microsoft.com/office/drawing/2014/main" id="{3B10E021-85DB-433C-B579-0D5EB57CAED2}"/>
                </a:ext>
              </a:extLst>
            </p:cNvPr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600;p23">
              <a:extLst>
                <a:ext uri="{FF2B5EF4-FFF2-40B4-BE49-F238E27FC236}">
                  <a16:creationId xmlns:a16="http://schemas.microsoft.com/office/drawing/2014/main" id="{5A9E9AC4-4992-459C-B635-B14ED48B0294}"/>
                </a:ext>
              </a:extLst>
            </p:cNvPr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601;p23">
              <a:extLst>
                <a:ext uri="{FF2B5EF4-FFF2-40B4-BE49-F238E27FC236}">
                  <a16:creationId xmlns:a16="http://schemas.microsoft.com/office/drawing/2014/main" id="{536FAF28-F007-493C-9E87-80BF6D56AED6}"/>
                </a:ext>
              </a:extLst>
            </p:cNvPr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602;p23">
              <a:extLst>
                <a:ext uri="{FF2B5EF4-FFF2-40B4-BE49-F238E27FC236}">
                  <a16:creationId xmlns:a16="http://schemas.microsoft.com/office/drawing/2014/main" id="{0F524813-6898-4E62-B644-71FD107F45DF}"/>
                </a:ext>
              </a:extLst>
            </p:cNvPr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603;p23">
              <a:extLst>
                <a:ext uri="{FF2B5EF4-FFF2-40B4-BE49-F238E27FC236}">
                  <a16:creationId xmlns:a16="http://schemas.microsoft.com/office/drawing/2014/main" id="{4A730512-2392-448C-A154-D552F32521D4}"/>
                </a:ext>
              </a:extLst>
            </p:cNvPr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604;p23">
              <a:extLst>
                <a:ext uri="{FF2B5EF4-FFF2-40B4-BE49-F238E27FC236}">
                  <a16:creationId xmlns:a16="http://schemas.microsoft.com/office/drawing/2014/main" id="{B35CF6F8-7221-4E74-B34C-E8CBDA20017A}"/>
                </a:ext>
              </a:extLst>
            </p:cNvPr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605;p23">
              <a:extLst>
                <a:ext uri="{FF2B5EF4-FFF2-40B4-BE49-F238E27FC236}">
                  <a16:creationId xmlns:a16="http://schemas.microsoft.com/office/drawing/2014/main" id="{A8AC6663-7D89-47BB-BD07-F812FB8E43B8}"/>
                </a:ext>
              </a:extLst>
            </p:cNvPr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606;p23">
              <a:extLst>
                <a:ext uri="{FF2B5EF4-FFF2-40B4-BE49-F238E27FC236}">
                  <a16:creationId xmlns:a16="http://schemas.microsoft.com/office/drawing/2014/main" id="{B5173F82-0CD0-4B79-9DDC-5736614483FA}"/>
                </a:ext>
              </a:extLst>
            </p:cNvPr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607;p23">
              <a:extLst>
                <a:ext uri="{FF2B5EF4-FFF2-40B4-BE49-F238E27FC236}">
                  <a16:creationId xmlns:a16="http://schemas.microsoft.com/office/drawing/2014/main" id="{EF768755-E7BF-4C4E-85E6-D16F69025B67}"/>
                </a:ext>
              </a:extLst>
            </p:cNvPr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608;p23">
              <a:extLst>
                <a:ext uri="{FF2B5EF4-FFF2-40B4-BE49-F238E27FC236}">
                  <a16:creationId xmlns:a16="http://schemas.microsoft.com/office/drawing/2014/main" id="{7054013E-29F7-4A59-95FA-81BEFB6A42A9}"/>
                </a:ext>
              </a:extLst>
            </p:cNvPr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609;p23">
              <a:extLst>
                <a:ext uri="{FF2B5EF4-FFF2-40B4-BE49-F238E27FC236}">
                  <a16:creationId xmlns:a16="http://schemas.microsoft.com/office/drawing/2014/main" id="{D0F68019-39CF-455C-8C3E-562AD6EA14FE}"/>
                </a:ext>
              </a:extLst>
            </p:cNvPr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610;p23">
              <a:extLst>
                <a:ext uri="{FF2B5EF4-FFF2-40B4-BE49-F238E27FC236}">
                  <a16:creationId xmlns:a16="http://schemas.microsoft.com/office/drawing/2014/main" id="{B19FC0B2-7004-4514-AAD5-229307E642F9}"/>
                </a:ext>
              </a:extLst>
            </p:cNvPr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611;p23">
              <a:extLst>
                <a:ext uri="{FF2B5EF4-FFF2-40B4-BE49-F238E27FC236}">
                  <a16:creationId xmlns:a16="http://schemas.microsoft.com/office/drawing/2014/main" id="{D8D81962-926E-4235-9FD7-5E5A9E60B3EC}"/>
                </a:ext>
              </a:extLst>
            </p:cNvPr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612;p23">
              <a:extLst>
                <a:ext uri="{FF2B5EF4-FFF2-40B4-BE49-F238E27FC236}">
                  <a16:creationId xmlns:a16="http://schemas.microsoft.com/office/drawing/2014/main" id="{EBFBFA8D-A4FF-42B2-BD8B-43645C478A00}"/>
                </a:ext>
              </a:extLst>
            </p:cNvPr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613;p23">
              <a:extLst>
                <a:ext uri="{FF2B5EF4-FFF2-40B4-BE49-F238E27FC236}">
                  <a16:creationId xmlns:a16="http://schemas.microsoft.com/office/drawing/2014/main" id="{272ECE92-82B1-4E30-AFF2-3E4C4E3A229C}"/>
                </a:ext>
              </a:extLst>
            </p:cNvPr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614;p23">
              <a:extLst>
                <a:ext uri="{FF2B5EF4-FFF2-40B4-BE49-F238E27FC236}">
                  <a16:creationId xmlns:a16="http://schemas.microsoft.com/office/drawing/2014/main" id="{66EE33F4-72C0-4E67-8CF6-4C448237985A}"/>
                </a:ext>
              </a:extLst>
            </p:cNvPr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615;p23">
              <a:extLst>
                <a:ext uri="{FF2B5EF4-FFF2-40B4-BE49-F238E27FC236}">
                  <a16:creationId xmlns:a16="http://schemas.microsoft.com/office/drawing/2014/main" id="{7C13CF30-0309-4709-B79D-AB620B5431E0}"/>
                </a:ext>
              </a:extLst>
            </p:cNvPr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616;p23">
              <a:extLst>
                <a:ext uri="{FF2B5EF4-FFF2-40B4-BE49-F238E27FC236}">
                  <a16:creationId xmlns:a16="http://schemas.microsoft.com/office/drawing/2014/main" id="{61013E54-F02D-4EC0-90F1-4DADDAC6434C}"/>
                </a:ext>
              </a:extLst>
            </p:cNvPr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617;p23">
              <a:extLst>
                <a:ext uri="{FF2B5EF4-FFF2-40B4-BE49-F238E27FC236}">
                  <a16:creationId xmlns:a16="http://schemas.microsoft.com/office/drawing/2014/main" id="{D0125F09-3D59-4A22-AFDB-D93CF5BDFD24}"/>
                </a:ext>
              </a:extLst>
            </p:cNvPr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618;p23">
              <a:extLst>
                <a:ext uri="{FF2B5EF4-FFF2-40B4-BE49-F238E27FC236}">
                  <a16:creationId xmlns:a16="http://schemas.microsoft.com/office/drawing/2014/main" id="{A785D1A2-6D1A-4768-AA07-7061291955BC}"/>
                </a:ext>
              </a:extLst>
            </p:cNvPr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619;p23">
              <a:extLst>
                <a:ext uri="{FF2B5EF4-FFF2-40B4-BE49-F238E27FC236}">
                  <a16:creationId xmlns:a16="http://schemas.microsoft.com/office/drawing/2014/main" id="{238FD047-B5C6-48E0-8876-D09436B53701}"/>
                </a:ext>
              </a:extLst>
            </p:cNvPr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620;p23">
              <a:extLst>
                <a:ext uri="{FF2B5EF4-FFF2-40B4-BE49-F238E27FC236}">
                  <a16:creationId xmlns:a16="http://schemas.microsoft.com/office/drawing/2014/main" id="{42DC420A-4C35-412F-9496-CD24207426C8}"/>
                </a:ext>
              </a:extLst>
            </p:cNvPr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621;p23">
              <a:extLst>
                <a:ext uri="{FF2B5EF4-FFF2-40B4-BE49-F238E27FC236}">
                  <a16:creationId xmlns:a16="http://schemas.microsoft.com/office/drawing/2014/main" id="{E79A6184-7C49-4738-A65F-63CE28922462}"/>
                </a:ext>
              </a:extLst>
            </p:cNvPr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622;p23">
              <a:extLst>
                <a:ext uri="{FF2B5EF4-FFF2-40B4-BE49-F238E27FC236}">
                  <a16:creationId xmlns:a16="http://schemas.microsoft.com/office/drawing/2014/main" id="{E3694A38-4C0F-46FD-BECF-0DA8945E7D5D}"/>
                </a:ext>
              </a:extLst>
            </p:cNvPr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623;p23">
              <a:extLst>
                <a:ext uri="{FF2B5EF4-FFF2-40B4-BE49-F238E27FC236}">
                  <a16:creationId xmlns:a16="http://schemas.microsoft.com/office/drawing/2014/main" id="{D4D15469-EBC9-40DF-97F2-7DE9BCE6920D}"/>
                </a:ext>
              </a:extLst>
            </p:cNvPr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624;p23">
              <a:extLst>
                <a:ext uri="{FF2B5EF4-FFF2-40B4-BE49-F238E27FC236}">
                  <a16:creationId xmlns:a16="http://schemas.microsoft.com/office/drawing/2014/main" id="{76F08224-3998-437D-841E-FDFB8F856F7F}"/>
                </a:ext>
              </a:extLst>
            </p:cNvPr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625;p23">
              <a:extLst>
                <a:ext uri="{FF2B5EF4-FFF2-40B4-BE49-F238E27FC236}">
                  <a16:creationId xmlns:a16="http://schemas.microsoft.com/office/drawing/2014/main" id="{4BC491EE-2BF5-4F32-8533-3A69E7CE4E35}"/>
                </a:ext>
              </a:extLst>
            </p:cNvPr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626;p23">
              <a:extLst>
                <a:ext uri="{FF2B5EF4-FFF2-40B4-BE49-F238E27FC236}">
                  <a16:creationId xmlns:a16="http://schemas.microsoft.com/office/drawing/2014/main" id="{DB1778FC-B0C6-429A-81A7-BE42D4F8A176}"/>
                </a:ext>
              </a:extLst>
            </p:cNvPr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627;p23">
              <a:extLst>
                <a:ext uri="{FF2B5EF4-FFF2-40B4-BE49-F238E27FC236}">
                  <a16:creationId xmlns:a16="http://schemas.microsoft.com/office/drawing/2014/main" id="{68ABD952-4913-4986-817C-528AF808E1EF}"/>
                </a:ext>
              </a:extLst>
            </p:cNvPr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628;p23">
              <a:extLst>
                <a:ext uri="{FF2B5EF4-FFF2-40B4-BE49-F238E27FC236}">
                  <a16:creationId xmlns:a16="http://schemas.microsoft.com/office/drawing/2014/main" id="{81D50828-63C2-4FBF-8782-2CFE1293432D}"/>
                </a:ext>
              </a:extLst>
            </p:cNvPr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629;p23">
            <a:extLst>
              <a:ext uri="{FF2B5EF4-FFF2-40B4-BE49-F238E27FC236}">
                <a16:creationId xmlns:a16="http://schemas.microsoft.com/office/drawing/2014/main" id="{8044C1F7-3B0C-4300-B1A7-106A44A1DB03}"/>
              </a:ext>
            </a:extLst>
          </p:cNvPr>
          <p:cNvGrpSpPr/>
          <p:nvPr/>
        </p:nvGrpSpPr>
        <p:grpSpPr>
          <a:xfrm rot="-8100000">
            <a:off x="8510340" y="-337397"/>
            <a:ext cx="1107000" cy="1952583"/>
            <a:chOff x="2797700" y="3217325"/>
            <a:chExt cx="682725" cy="1204225"/>
          </a:xfrm>
        </p:grpSpPr>
        <p:sp>
          <p:nvSpPr>
            <p:cNvPr id="128" name="Google Shape;2630;p23">
              <a:extLst>
                <a:ext uri="{FF2B5EF4-FFF2-40B4-BE49-F238E27FC236}">
                  <a16:creationId xmlns:a16="http://schemas.microsoft.com/office/drawing/2014/main" id="{0D541992-1A25-440E-A0D2-37B8FD3BC2BC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631;p23">
              <a:extLst>
                <a:ext uri="{FF2B5EF4-FFF2-40B4-BE49-F238E27FC236}">
                  <a16:creationId xmlns:a16="http://schemas.microsoft.com/office/drawing/2014/main" id="{36024E2A-F2F3-4B68-A7B1-72F7016BCFFB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632;p23">
              <a:extLst>
                <a:ext uri="{FF2B5EF4-FFF2-40B4-BE49-F238E27FC236}">
                  <a16:creationId xmlns:a16="http://schemas.microsoft.com/office/drawing/2014/main" id="{F30E9342-D2EE-41E1-AC4F-83B810A2DC60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33;p23">
              <a:extLst>
                <a:ext uri="{FF2B5EF4-FFF2-40B4-BE49-F238E27FC236}">
                  <a16:creationId xmlns:a16="http://schemas.microsoft.com/office/drawing/2014/main" id="{7A23852B-BB6D-4A89-9A48-4981F987EE5E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634;p23">
              <a:extLst>
                <a:ext uri="{FF2B5EF4-FFF2-40B4-BE49-F238E27FC236}">
                  <a16:creationId xmlns:a16="http://schemas.microsoft.com/office/drawing/2014/main" id="{8EBA40D4-713C-4492-875F-DC950F855029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635;p23">
              <a:extLst>
                <a:ext uri="{FF2B5EF4-FFF2-40B4-BE49-F238E27FC236}">
                  <a16:creationId xmlns:a16="http://schemas.microsoft.com/office/drawing/2014/main" id="{816A73C2-C099-4269-BDDF-67603C4DD853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36;p23">
              <a:extLst>
                <a:ext uri="{FF2B5EF4-FFF2-40B4-BE49-F238E27FC236}">
                  <a16:creationId xmlns:a16="http://schemas.microsoft.com/office/drawing/2014/main" id="{1B068E1D-C088-4674-B8C7-9BCD5BC95633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2637;p23">
            <a:extLst>
              <a:ext uri="{FF2B5EF4-FFF2-40B4-BE49-F238E27FC236}">
                <a16:creationId xmlns:a16="http://schemas.microsoft.com/office/drawing/2014/main" id="{01521093-FAE6-472F-B63E-E0891638610A}"/>
              </a:ext>
            </a:extLst>
          </p:cNvPr>
          <p:cNvSpPr/>
          <p:nvPr/>
        </p:nvSpPr>
        <p:spPr>
          <a:xfrm rot="10799784" flipH="1">
            <a:off x="1762623" y="-594569"/>
            <a:ext cx="2335477" cy="2088117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6" name="Google Shape;2638;p23">
            <a:extLst>
              <a:ext uri="{FF2B5EF4-FFF2-40B4-BE49-F238E27FC236}">
                <a16:creationId xmlns:a16="http://schemas.microsoft.com/office/drawing/2014/main" id="{F3DC0C8F-9254-4732-94CD-F6F348E3B6E4}"/>
              </a:ext>
            </a:extLst>
          </p:cNvPr>
          <p:cNvGrpSpPr/>
          <p:nvPr/>
        </p:nvGrpSpPr>
        <p:grpSpPr>
          <a:xfrm rot="-1844995" flipH="1">
            <a:off x="4933989" y="5431623"/>
            <a:ext cx="1537276" cy="2468764"/>
            <a:chOff x="2402100" y="3854125"/>
            <a:chExt cx="435600" cy="698825"/>
          </a:xfrm>
        </p:grpSpPr>
        <p:sp>
          <p:nvSpPr>
            <p:cNvPr id="137" name="Google Shape;2639;p23">
              <a:extLst>
                <a:ext uri="{FF2B5EF4-FFF2-40B4-BE49-F238E27FC236}">
                  <a16:creationId xmlns:a16="http://schemas.microsoft.com/office/drawing/2014/main" id="{CF42A32C-8510-4C02-A099-3B3BA75A6D08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640;p23">
              <a:extLst>
                <a:ext uri="{FF2B5EF4-FFF2-40B4-BE49-F238E27FC236}">
                  <a16:creationId xmlns:a16="http://schemas.microsoft.com/office/drawing/2014/main" id="{379BAB4F-8D9D-4F9A-95A6-E729F5273840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641;p23">
              <a:extLst>
                <a:ext uri="{FF2B5EF4-FFF2-40B4-BE49-F238E27FC236}">
                  <a16:creationId xmlns:a16="http://schemas.microsoft.com/office/drawing/2014/main" id="{863B3F85-60A6-4017-9C84-BA04F8D4E33A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642;p23">
              <a:extLst>
                <a:ext uri="{FF2B5EF4-FFF2-40B4-BE49-F238E27FC236}">
                  <a16:creationId xmlns:a16="http://schemas.microsoft.com/office/drawing/2014/main" id="{63CF3F41-B7C3-4EE3-BF20-9F51F6BB83EF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643;p23">
              <a:extLst>
                <a:ext uri="{FF2B5EF4-FFF2-40B4-BE49-F238E27FC236}">
                  <a16:creationId xmlns:a16="http://schemas.microsoft.com/office/drawing/2014/main" id="{259C3132-5ACE-46CB-9E7E-3C652FA59473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644;p23">
              <a:extLst>
                <a:ext uri="{FF2B5EF4-FFF2-40B4-BE49-F238E27FC236}">
                  <a16:creationId xmlns:a16="http://schemas.microsoft.com/office/drawing/2014/main" id="{2A687BE3-001D-4CE0-8494-405E7CCEE8EA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645;p23">
              <a:extLst>
                <a:ext uri="{FF2B5EF4-FFF2-40B4-BE49-F238E27FC236}">
                  <a16:creationId xmlns:a16="http://schemas.microsoft.com/office/drawing/2014/main" id="{314B1F01-E78B-4F5E-9689-BC6C119A5D7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646;p23">
              <a:extLst>
                <a:ext uri="{FF2B5EF4-FFF2-40B4-BE49-F238E27FC236}">
                  <a16:creationId xmlns:a16="http://schemas.microsoft.com/office/drawing/2014/main" id="{BACC0E58-0B1A-454B-8D31-DEF27E55B0E5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647;p23">
              <a:extLst>
                <a:ext uri="{FF2B5EF4-FFF2-40B4-BE49-F238E27FC236}">
                  <a16:creationId xmlns:a16="http://schemas.microsoft.com/office/drawing/2014/main" id="{A96CDE43-DC93-4B9B-BA83-09441731B783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648;p23">
              <a:extLst>
                <a:ext uri="{FF2B5EF4-FFF2-40B4-BE49-F238E27FC236}">
                  <a16:creationId xmlns:a16="http://schemas.microsoft.com/office/drawing/2014/main" id="{D6C24BB1-A3F3-4914-9D41-9AF41E8688B9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649;p23">
              <a:extLst>
                <a:ext uri="{FF2B5EF4-FFF2-40B4-BE49-F238E27FC236}">
                  <a16:creationId xmlns:a16="http://schemas.microsoft.com/office/drawing/2014/main" id="{7FE248A5-8D62-40B1-AA54-2E014872A541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650;p23">
              <a:extLst>
                <a:ext uri="{FF2B5EF4-FFF2-40B4-BE49-F238E27FC236}">
                  <a16:creationId xmlns:a16="http://schemas.microsoft.com/office/drawing/2014/main" id="{DE26598A-2F88-4598-8CC9-1AE5FED5EA55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651;p23">
              <a:extLst>
                <a:ext uri="{FF2B5EF4-FFF2-40B4-BE49-F238E27FC236}">
                  <a16:creationId xmlns:a16="http://schemas.microsoft.com/office/drawing/2014/main" id="{D0D66DA3-8AB3-4C13-A691-707A765ED95C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2652;p23">
            <a:extLst>
              <a:ext uri="{FF2B5EF4-FFF2-40B4-BE49-F238E27FC236}">
                <a16:creationId xmlns:a16="http://schemas.microsoft.com/office/drawing/2014/main" id="{AF09C8A6-2F27-443B-A566-28D3E1BA91AB}"/>
              </a:ext>
            </a:extLst>
          </p:cNvPr>
          <p:cNvGrpSpPr/>
          <p:nvPr/>
        </p:nvGrpSpPr>
        <p:grpSpPr>
          <a:xfrm rot="-729370">
            <a:off x="-468078" y="3219901"/>
            <a:ext cx="1974748" cy="3326263"/>
            <a:chOff x="3026750" y="1552825"/>
            <a:chExt cx="1108700" cy="1867600"/>
          </a:xfrm>
        </p:grpSpPr>
        <p:sp>
          <p:nvSpPr>
            <p:cNvPr id="151" name="Google Shape;2653;p23">
              <a:extLst>
                <a:ext uri="{FF2B5EF4-FFF2-40B4-BE49-F238E27FC236}">
                  <a16:creationId xmlns:a16="http://schemas.microsoft.com/office/drawing/2014/main" id="{42F5496C-C351-4A9D-A87B-B14C9525D856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654;p23">
              <a:extLst>
                <a:ext uri="{FF2B5EF4-FFF2-40B4-BE49-F238E27FC236}">
                  <a16:creationId xmlns:a16="http://schemas.microsoft.com/office/drawing/2014/main" id="{21668DEE-415E-432E-BD69-8F0A1633D1A0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655;p23">
              <a:extLst>
                <a:ext uri="{FF2B5EF4-FFF2-40B4-BE49-F238E27FC236}">
                  <a16:creationId xmlns:a16="http://schemas.microsoft.com/office/drawing/2014/main" id="{CE4B9546-84C1-4B1D-87DE-5EE92809EACD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656;p23">
              <a:extLst>
                <a:ext uri="{FF2B5EF4-FFF2-40B4-BE49-F238E27FC236}">
                  <a16:creationId xmlns:a16="http://schemas.microsoft.com/office/drawing/2014/main" id="{37F0B438-6F35-407E-9DC7-5685E43AA507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657;p23">
              <a:extLst>
                <a:ext uri="{FF2B5EF4-FFF2-40B4-BE49-F238E27FC236}">
                  <a16:creationId xmlns:a16="http://schemas.microsoft.com/office/drawing/2014/main" id="{049C65EA-DA9D-4980-BF60-6E8FE23F3BD9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658;p23">
              <a:extLst>
                <a:ext uri="{FF2B5EF4-FFF2-40B4-BE49-F238E27FC236}">
                  <a16:creationId xmlns:a16="http://schemas.microsoft.com/office/drawing/2014/main" id="{7B784FD9-7B2F-4B65-8B7A-727F002002DD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659;p23">
              <a:extLst>
                <a:ext uri="{FF2B5EF4-FFF2-40B4-BE49-F238E27FC236}">
                  <a16:creationId xmlns:a16="http://schemas.microsoft.com/office/drawing/2014/main" id="{ADFAD45E-59D9-452C-937C-306A60C95489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660;p23">
              <a:extLst>
                <a:ext uri="{FF2B5EF4-FFF2-40B4-BE49-F238E27FC236}">
                  <a16:creationId xmlns:a16="http://schemas.microsoft.com/office/drawing/2014/main" id="{B45FB5D6-BEB1-4497-92CF-591DCA631FE8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661;p23">
              <a:extLst>
                <a:ext uri="{FF2B5EF4-FFF2-40B4-BE49-F238E27FC236}">
                  <a16:creationId xmlns:a16="http://schemas.microsoft.com/office/drawing/2014/main" id="{A8DE723A-05DA-4462-ADB9-13A018882667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662;p23">
              <a:extLst>
                <a:ext uri="{FF2B5EF4-FFF2-40B4-BE49-F238E27FC236}">
                  <a16:creationId xmlns:a16="http://schemas.microsoft.com/office/drawing/2014/main" id="{9EA36447-9EE1-47C7-8599-3C9969B28ACD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663;p23">
              <a:extLst>
                <a:ext uri="{FF2B5EF4-FFF2-40B4-BE49-F238E27FC236}">
                  <a16:creationId xmlns:a16="http://schemas.microsoft.com/office/drawing/2014/main" id="{808FFEBF-6615-4F77-BA4F-1B198A345885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664;p23">
              <a:extLst>
                <a:ext uri="{FF2B5EF4-FFF2-40B4-BE49-F238E27FC236}">
                  <a16:creationId xmlns:a16="http://schemas.microsoft.com/office/drawing/2014/main" id="{676604F0-023A-4297-8175-3AD558511CC0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2665;p23">
              <a:extLst>
                <a:ext uri="{FF2B5EF4-FFF2-40B4-BE49-F238E27FC236}">
                  <a16:creationId xmlns:a16="http://schemas.microsoft.com/office/drawing/2014/main" id="{4F7B9A57-5521-432C-A82C-F9F9B28CD74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666;p23">
              <a:extLst>
                <a:ext uri="{FF2B5EF4-FFF2-40B4-BE49-F238E27FC236}">
                  <a16:creationId xmlns:a16="http://schemas.microsoft.com/office/drawing/2014/main" id="{4F778162-E245-4CAE-BA23-348445CF6E85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667;p23">
              <a:extLst>
                <a:ext uri="{FF2B5EF4-FFF2-40B4-BE49-F238E27FC236}">
                  <a16:creationId xmlns:a16="http://schemas.microsoft.com/office/drawing/2014/main" id="{2AE8CBE9-9EB3-4546-948D-F68198B8898D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668;p23">
              <a:extLst>
                <a:ext uri="{FF2B5EF4-FFF2-40B4-BE49-F238E27FC236}">
                  <a16:creationId xmlns:a16="http://schemas.microsoft.com/office/drawing/2014/main" id="{4B9715EB-0BA5-45A7-A258-89B923462729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669;p23">
              <a:extLst>
                <a:ext uri="{FF2B5EF4-FFF2-40B4-BE49-F238E27FC236}">
                  <a16:creationId xmlns:a16="http://schemas.microsoft.com/office/drawing/2014/main" id="{C3A5F898-2CFB-4A66-A57E-8CE3EA7E9A3F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670;p23">
              <a:extLst>
                <a:ext uri="{FF2B5EF4-FFF2-40B4-BE49-F238E27FC236}">
                  <a16:creationId xmlns:a16="http://schemas.microsoft.com/office/drawing/2014/main" id="{73CDD6EF-D99B-4A8C-AF71-0FC6E8EEEE89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671;p23">
              <a:extLst>
                <a:ext uri="{FF2B5EF4-FFF2-40B4-BE49-F238E27FC236}">
                  <a16:creationId xmlns:a16="http://schemas.microsoft.com/office/drawing/2014/main" id="{D92A9423-611C-4C3C-A8BE-FAE978A1DF00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2672;p23">
            <a:extLst>
              <a:ext uri="{FF2B5EF4-FFF2-40B4-BE49-F238E27FC236}">
                <a16:creationId xmlns:a16="http://schemas.microsoft.com/office/drawing/2014/main" id="{27EC6A2F-E01F-4167-8393-39C07CC9D0E3}"/>
              </a:ext>
            </a:extLst>
          </p:cNvPr>
          <p:cNvGrpSpPr/>
          <p:nvPr/>
        </p:nvGrpSpPr>
        <p:grpSpPr>
          <a:xfrm>
            <a:off x="952384" y="1938867"/>
            <a:ext cx="933933" cy="848100"/>
            <a:chOff x="3652400" y="3788700"/>
            <a:chExt cx="700450" cy="636075"/>
          </a:xfrm>
        </p:grpSpPr>
        <p:sp>
          <p:nvSpPr>
            <p:cNvPr id="171" name="Google Shape;2673;p23">
              <a:extLst>
                <a:ext uri="{FF2B5EF4-FFF2-40B4-BE49-F238E27FC236}">
                  <a16:creationId xmlns:a16="http://schemas.microsoft.com/office/drawing/2014/main" id="{CE2FFC1F-136F-4027-B473-B707634D199C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674;p23">
              <a:extLst>
                <a:ext uri="{FF2B5EF4-FFF2-40B4-BE49-F238E27FC236}">
                  <a16:creationId xmlns:a16="http://schemas.microsoft.com/office/drawing/2014/main" id="{C86622AB-773D-43D4-9228-D889C6A0746D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675;p23">
              <a:extLst>
                <a:ext uri="{FF2B5EF4-FFF2-40B4-BE49-F238E27FC236}">
                  <a16:creationId xmlns:a16="http://schemas.microsoft.com/office/drawing/2014/main" id="{945EF9B8-0359-42CD-8101-358F8881FF22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676;p23">
              <a:extLst>
                <a:ext uri="{FF2B5EF4-FFF2-40B4-BE49-F238E27FC236}">
                  <a16:creationId xmlns:a16="http://schemas.microsoft.com/office/drawing/2014/main" id="{ECEE2B3D-58AA-414F-92F3-897CB715A29B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677;p23">
              <a:extLst>
                <a:ext uri="{FF2B5EF4-FFF2-40B4-BE49-F238E27FC236}">
                  <a16:creationId xmlns:a16="http://schemas.microsoft.com/office/drawing/2014/main" id="{E84860BD-7AB9-4FE9-81FE-C3D64BE38EB5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678;p23">
              <a:extLst>
                <a:ext uri="{FF2B5EF4-FFF2-40B4-BE49-F238E27FC236}">
                  <a16:creationId xmlns:a16="http://schemas.microsoft.com/office/drawing/2014/main" id="{291A8153-C8C6-48A0-95AA-1D5D4C80BE84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679;p23">
              <a:extLst>
                <a:ext uri="{FF2B5EF4-FFF2-40B4-BE49-F238E27FC236}">
                  <a16:creationId xmlns:a16="http://schemas.microsoft.com/office/drawing/2014/main" id="{A947BD9A-6A92-4AF2-8A04-15A0E41247B9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680;p23">
              <a:extLst>
                <a:ext uri="{FF2B5EF4-FFF2-40B4-BE49-F238E27FC236}">
                  <a16:creationId xmlns:a16="http://schemas.microsoft.com/office/drawing/2014/main" id="{2803CCDC-4D8E-4DDC-9B1A-46B808C5F60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681;p23">
              <a:extLst>
                <a:ext uri="{FF2B5EF4-FFF2-40B4-BE49-F238E27FC236}">
                  <a16:creationId xmlns:a16="http://schemas.microsoft.com/office/drawing/2014/main" id="{2AE97D95-5782-4188-9376-A45CE299A6BD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682;p23">
              <a:extLst>
                <a:ext uri="{FF2B5EF4-FFF2-40B4-BE49-F238E27FC236}">
                  <a16:creationId xmlns:a16="http://schemas.microsoft.com/office/drawing/2014/main" id="{B872757B-49AD-4D31-AC31-6B5196081A78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683;p23">
              <a:extLst>
                <a:ext uri="{FF2B5EF4-FFF2-40B4-BE49-F238E27FC236}">
                  <a16:creationId xmlns:a16="http://schemas.microsoft.com/office/drawing/2014/main" id="{A5EBF733-6DF8-42E4-A3D8-98E91F232FB9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2684;p23">
              <a:extLst>
                <a:ext uri="{FF2B5EF4-FFF2-40B4-BE49-F238E27FC236}">
                  <a16:creationId xmlns:a16="http://schemas.microsoft.com/office/drawing/2014/main" id="{A9FA111B-10FA-4D81-B522-8D3106E9D250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2685;p23">
              <a:extLst>
                <a:ext uri="{FF2B5EF4-FFF2-40B4-BE49-F238E27FC236}">
                  <a16:creationId xmlns:a16="http://schemas.microsoft.com/office/drawing/2014/main" id="{562DD1D8-3C82-44FD-927B-48C39764977A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2686;p23">
              <a:extLst>
                <a:ext uri="{FF2B5EF4-FFF2-40B4-BE49-F238E27FC236}">
                  <a16:creationId xmlns:a16="http://schemas.microsoft.com/office/drawing/2014/main" id="{BE9B30A8-032E-423B-8D5F-B7BA479F16ED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2687;p23">
              <a:extLst>
                <a:ext uri="{FF2B5EF4-FFF2-40B4-BE49-F238E27FC236}">
                  <a16:creationId xmlns:a16="http://schemas.microsoft.com/office/drawing/2014/main" id="{9F5C1B78-FBE5-42B2-8A68-2F5B7DDEF82C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2688;p23">
            <a:extLst>
              <a:ext uri="{FF2B5EF4-FFF2-40B4-BE49-F238E27FC236}">
                <a16:creationId xmlns:a16="http://schemas.microsoft.com/office/drawing/2014/main" id="{798D9077-6DAF-4DFB-BA89-61B533F1F55F}"/>
              </a:ext>
            </a:extLst>
          </p:cNvPr>
          <p:cNvGrpSpPr/>
          <p:nvPr/>
        </p:nvGrpSpPr>
        <p:grpSpPr>
          <a:xfrm rot="-9204427">
            <a:off x="-1008199" y="-807710"/>
            <a:ext cx="2650020" cy="1975843"/>
            <a:chOff x="4500175" y="3779525"/>
            <a:chExt cx="1136425" cy="847075"/>
          </a:xfrm>
        </p:grpSpPr>
        <p:sp>
          <p:nvSpPr>
            <p:cNvPr id="187" name="Google Shape;2689;p23">
              <a:extLst>
                <a:ext uri="{FF2B5EF4-FFF2-40B4-BE49-F238E27FC236}">
                  <a16:creationId xmlns:a16="http://schemas.microsoft.com/office/drawing/2014/main" id="{C59DB36C-0438-413F-90DF-F5046A82D9CB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2690;p23">
              <a:extLst>
                <a:ext uri="{FF2B5EF4-FFF2-40B4-BE49-F238E27FC236}">
                  <a16:creationId xmlns:a16="http://schemas.microsoft.com/office/drawing/2014/main" id="{C13362A3-ED03-4311-9F5E-3129307FCF07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691;p23">
              <a:extLst>
                <a:ext uri="{FF2B5EF4-FFF2-40B4-BE49-F238E27FC236}">
                  <a16:creationId xmlns:a16="http://schemas.microsoft.com/office/drawing/2014/main" id="{E8D5B8CF-D055-4BF2-8299-83095B6B7566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692;p23">
              <a:extLst>
                <a:ext uri="{FF2B5EF4-FFF2-40B4-BE49-F238E27FC236}">
                  <a16:creationId xmlns:a16="http://schemas.microsoft.com/office/drawing/2014/main" id="{C287F57C-A0F1-441C-8E8A-F9ED3D65A505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2693;p23">
              <a:extLst>
                <a:ext uri="{FF2B5EF4-FFF2-40B4-BE49-F238E27FC236}">
                  <a16:creationId xmlns:a16="http://schemas.microsoft.com/office/drawing/2014/main" id="{199AB4C5-864D-4348-98F1-4AA450E8C2A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2694;p23">
              <a:extLst>
                <a:ext uri="{FF2B5EF4-FFF2-40B4-BE49-F238E27FC236}">
                  <a16:creationId xmlns:a16="http://schemas.microsoft.com/office/drawing/2014/main" id="{1E2BDDBF-6A01-4FAE-98C9-E141786493D9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695;p23">
              <a:extLst>
                <a:ext uri="{FF2B5EF4-FFF2-40B4-BE49-F238E27FC236}">
                  <a16:creationId xmlns:a16="http://schemas.microsoft.com/office/drawing/2014/main" id="{4E48D3E3-70E0-4D1D-8C8E-7D5E7B6F3F8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2696;p23">
              <a:extLst>
                <a:ext uri="{FF2B5EF4-FFF2-40B4-BE49-F238E27FC236}">
                  <a16:creationId xmlns:a16="http://schemas.microsoft.com/office/drawing/2014/main" id="{338D453B-D288-49F4-B698-3D2FF6D8C773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2697;p23">
              <a:extLst>
                <a:ext uri="{FF2B5EF4-FFF2-40B4-BE49-F238E27FC236}">
                  <a16:creationId xmlns:a16="http://schemas.microsoft.com/office/drawing/2014/main" id="{63E60672-628A-4E79-89F5-66FE95D91606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2698;p23">
              <a:extLst>
                <a:ext uri="{FF2B5EF4-FFF2-40B4-BE49-F238E27FC236}">
                  <a16:creationId xmlns:a16="http://schemas.microsoft.com/office/drawing/2014/main" id="{B05E91A7-E93A-481D-BCA0-E161EC7487C9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2699;p23">
              <a:extLst>
                <a:ext uri="{FF2B5EF4-FFF2-40B4-BE49-F238E27FC236}">
                  <a16:creationId xmlns:a16="http://schemas.microsoft.com/office/drawing/2014/main" id="{ABA5A553-7D6A-4340-B30D-44682C5FFF6B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2700;p23">
            <a:extLst>
              <a:ext uri="{FF2B5EF4-FFF2-40B4-BE49-F238E27FC236}">
                <a16:creationId xmlns:a16="http://schemas.microsoft.com/office/drawing/2014/main" id="{AD49508A-6477-4A90-A52C-2F836A4D7C9D}"/>
              </a:ext>
            </a:extLst>
          </p:cNvPr>
          <p:cNvGrpSpPr/>
          <p:nvPr/>
        </p:nvGrpSpPr>
        <p:grpSpPr>
          <a:xfrm rot="7750108" flipH="1">
            <a:off x="6504985" y="-965814"/>
            <a:ext cx="1270012" cy="2039567"/>
            <a:chOff x="2402100" y="3854125"/>
            <a:chExt cx="435600" cy="698825"/>
          </a:xfrm>
        </p:grpSpPr>
        <p:sp>
          <p:nvSpPr>
            <p:cNvPr id="199" name="Google Shape;2701;p23">
              <a:extLst>
                <a:ext uri="{FF2B5EF4-FFF2-40B4-BE49-F238E27FC236}">
                  <a16:creationId xmlns:a16="http://schemas.microsoft.com/office/drawing/2014/main" id="{79AF08CF-3C24-489A-8617-54F8C206E218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702;p23">
              <a:extLst>
                <a:ext uri="{FF2B5EF4-FFF2-40B4-BE49-F238E27FC236}">
                  <a16:creationId xmlns:a16="http://schemas.microsoft.com/office/drawing/2014/main" id="{6C79AEA0-271F-4FC3-8E11-B34648A76CB5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703;p23">
              <a:extLst>
                <a:ext uri="{FF2B5EF4-FFF2-40B4-BE49-F238E27FC236}">
                  <a16:creationId xmlns:a16="http://schemas.microsoft.com/office/drawing/2014/main" id="{BA99C048-EDF9-4FD4-B3B5-0A224072241B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704;p23">
              <a:extLst>
                <a:ext uri="{FF2B5EF4-FFF2-40B4-BE49-F238E27FC236}">
                  <a16:creationId xmlns:a16="http://schemas.microsoft.com/office/drawing/2014/main" id="{53A7DFBC-DC53-4094-987C-F3FBA173CC67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705;p23">
              <a:extLst>
                <a:ext uri="{FF2B5EF4-FFF2-40B4-BE49-F238E27FC236}">
                  <a16:creationId xmlns:a16="http://schemas.microsoft.com/office/drawing/2014/main" id="{17A7AE8A-42C8-4FBC-89EC-261FD6BF00D1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706;p23">
              <a:extLst>
                <a:ext uri="{FF2B5EF4-FFF2-40B4-BE49-F238E27FC236}">
                  <a16:creationId xmlns:a16="http://schemas.microsoft.com/office/drawing/2014/main" id="{CF44268E-753B-4A34-8C16-8AEFFF4852D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707;p23">
              <a:extLst>
                <a:ext uri="{FF2B5EF4-FFF2-40B4-BE49-F238E27FC236}">
                  <a16:creationId xmlns:a16="http://schemas.microsoft.com/office/drawing/2014/main" id="{57D6002E-FCA7-44DE-ABA7-AC78EDC3ED99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708;p23">
              <a:extLst>
                <a:ext uri="{FF2B5EF4-FFF2-40B4-BE49-F238E27FC236}">
                  <a16:creationId xmlns:a16="http://schemas.microsoft.com/office/drawing/2014/main" id="{F39AF961-5CA6-4779-924C-CA42314D486C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709;p23">
              <a:extLst>
                <a:ext uri="{FF2B5EF4-FFF2-40B4-BE49-F238E27FC236}">
                  <a16:creationId xmlns:a16="http://schemas.microsoft.com/office/drawing/2014/main" id="{D7C656FB-D728-4E53-90F2-7761756B756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710;p23">
              <a:extLst>
                <a:ext uri="{FF2B5EF4-FFF2-40B4-BE49-F238E27FC236}">
                  <a16:creationId xmlns:a16="http://schemas.microsoft.com/office/drawing/2014/main" id="{26CC5B68-D7EE-4DB1-85A0-A01235181A9D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711;p23">
              <a:extLst>
                <a:ext uri="{FF2B5EF4-FFF2-40B4-BE49-F238E27FC236}">
                  <a16:creationId xmlns:a16="http://schemas.microsoft.com/office/drawing/2014/main" id="{8B342632-B53F-4A07-B251-82765EAF504E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712;p23">
              <a:extLst>
                <a:ext uri="{FF2B5EF4-FFF2-40B4-BE49-F238E27FC236}">
                  <a16:creationId xmlns:a16="http://schemas.microsoft.com/office/drawing/2014/main" id="{D1A96C8D-1C4F-49FD-8EC9-66471CC2D1D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713;p23">
              <a:extLst>
                <a:ext uri="{FF2B5EF4-FFF2-40B4-BE49-F238E27FC236}">
                  <a16:creationId xmlns:a16="http://schemas.microsoft.com/office/drawing/2014/main" id="{B619A1A1-CD18-4A5E-9145-CFE48BBE1236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714;p23">
            <a:extLst>
              <a:ext uri="{FF2B5EF4-FFF2-40B4-BE49-F238E27FC236}">
                <a16:creationId xmlns:a16="http://schemas.microsoft.com/office/drawing/2014/main" id="{3E25D663-3D62-4A79-AEDF-3F61A738B469}"/>
              </a:ext>
            </a:extLst>
          </p:cNvPr>
          <p:cNvGrpSpPr/>
          <p:nvPr/>
        </p:nvGrpSpPr>
        <p:grpSpPr>
          <a:xfrm rot="-7507142">
            <a:off x="11622535" y="1820133"/>
            <a:ext cx="1347016" cy="2125655"/>
            <a:chOff x="322650" y="2571325"/>
            <a:chExt cx="573100" cy="904450"/>
          </a:xfrm>
        </p:grpSpPr>
        <p:sp>
          <p:nvSpPr>
            <p:cNvPr id="213" name="Google Shape;2715;p23">
              <a:extLst>
                <a:ext uri="{FF2B5EF4-FFF2-40B4-BE49-F238E27FC236}">
                  <a16:creationId xmlns:a16="http://schemas.microsoft.com/office/drawing/2014/main" id="{BBD08190-C731-4CC8-86F8-0A43CC0F093C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716;p23">
              <a:extLst>
                <a:ext uri="{FF2B5EF4-FFF2-40B4-BE49-F238E27FC236}">
                  <a16:creationId xmlns:a16="http://schemas.microsoft.com/office/drawing/2014/main" id="{B8CBDF2C-B3BB-4696-A713-02D754E92362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717;p23">
              <a:extLst>
                <a:ext uri="{FF2B5EF4-FFF2-40B4-BE49-F238E27FC236}">
                  <a16:creationId xmlns:a16="http://schemas.microsoft.com/office/drawing/2014/main" id="{49CD9D05-9C4B-4E65-B3E8-480A72D1E5C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718;p23">
              <a:extLst>
                <a:ext uri="{FF2B5EF4-FFF2-40B4-BE49-F238E27FC236}">
                  <a16:creationId xmlns:a16="http://schemas.microsoft.com/office/drawing/2014/main" id="{5B63DA41-185F-4169-ADA6-E23EC3DAABC6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719;p23">
              <a:extLst>
                <a:ext uri="{FF2B5EF4-FFF2-40B4-BE49-F238E27FC236}">
                  <a16:creationId xmlns:a16="http://schemas.microsoft.com/office/drawing/2014/main" id="{4C178383-2DC8-4397-9C21-0D2F93A966F8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720;p23">
              <a:extLst>
                <a:ext uri="{FF2B5EF4-FFF2-40B4-BE49-F238E27FC236}">
                  <a16:creationId xmlns:a16="http://schemas.microsoft.com/office/drawing/2014/main" id="{11B8BFBD-4913-4377-8D0B-7939D1CDD8DD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721;p23">
              <a:extLst>
                <a:ext uri="{FF2B5EF4-FFF2-40B4-BE49-F238E27FC236}">
                  <a16:creationId xmlns:a16="http://schemas.microsoft.com/office/drawing/2014/main" id="{F6D75FE7-DD65-42E9-B177-84178EF741B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722;p23">
            <a:extLst>
              <a:ext uri="{FF2B5EF4-FFF2-40B4-BE49-F238E27FC236}">
                <a16:creationId xmlns:a16="http://schemas.microsoft.com/office/drawing/2014/main" id="{A341D909-4F96-46A1-B759-49FE773493B5}"/>
              </a:ext>
            </a:extLst>
          </p:cNvPr>
          <p:cNvSpPr/>
          <p:nvPr/>
        </p:nvSpPr>
        <p:spPr>
          <a:xfrm>
            <a:off x="7972667" y="5846933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1" name="Google Shape;2723;p23">
            <a:extLst>
              <a:ext uri="{FF2B5EF4-FFF2-40B4-BE49-F238E27FC236}">
                <a16:creationId xmlns:a16="http://schemas.microsoft.com/office/drawing/2014/main" id="{9EB18C80-7581-42F3-96C1-8E8556E2B5B5}"/>
              </a:ext>
            </a:extLst>
          </p:cNvPr>
          <p:cNvSpPr/>
          <p:nvPr/>
        </p:nvSpPr>
        <p:spPr>
          <a:xfrm>
            <a:off x="1762634" y="4485600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2" name="Google Shape;2724;p23">
            <a:extLst>
              <a:ext uri="{FF2B5EF4-FFF2-40B4-BE49-F238E27FC236}">
                <a16:creationId xmlns:a16="http://schemas.microsoft.com/office/drawing/2014/main" id="{DAFDCC83-4939-4E98-A28B-1E780A2E2BB6}"/>
              </a:ext>
            </a:extLst>
          </p:cNvPr>
          <p:cNvSpPr/>
          <p:nvPr/>
        </p:nvSpPr>
        <p:spPr>
          <a:xfrm>
            <a:off x="9259601" y="1298333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9577E4-9D8B-FA2C-6BD8-3F5484528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344" y="2018666"/>
            <a:ext cx="8864352" cy="29019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5" grpId="0" animBg="1"/>
      <p:bldP spid="220" grpId="0" animBg="1"/>
      <p:bldP spid="221" grpId="0" animBg="1"/>
      <p:bldP spid="2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585;p13">
            <a:extLst>
              <a:ext uri="{FF2B5EF4-FFF2-40B4-BE49-F238E27FC236}">
                <a16:creationId xmlns:a16="http://schemas.microsoft.com/office/drawing/2014/main" id="{2783924C-B92D-428A-8E4F-C5F5EA62C7B5}"/>
              </a:ext>
            </a:extLst>
          </p:cNvPr>
          <p:cNvGrpSpPr/>
          <p:nvPr/>
        </p:nvGrpSpPr>
        <p:grpSpPr>
          <a:xfrm>
            <a:off x="-1719885" y="5129838"/>
            <a:ext cx="6775277" cy="3055895"/>
            <a:chOff x="5619200" y="4458200"/>
            <a:chExt cx="1647150" cy="742900"/>
          </a:xfrm>
        </p:grpSpPr>
        <p:sp>
          <p:nvSpPr>
            <p:cNvPr id="15" name="Google Shape;1586;p13">
              <a:extLst>
                <a:ext uri="{FF2B5EF4-FFF2-40B4-BE49-F238E27FC236}">
                  <a16:creationId xmlns:a16="http://schemas.microsoft.com/office/drawing/2014/main" id="{1CC9A022-D711-4A4E-94E5-1660428E701D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587;p13">
              <a:extLst>
                <a:ext uri="{FF2B5EF4-FFF2-40B4-BE49-F238E27FC236}">
                  <a16:creationId xmlns:a16="http://schemas.microsoft.com/office/drawing/2014/main" id="{9D3D1CDC-BBDA-4BA3-929A-B63940DCF6D0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588;p13">
              <a:extLst>
                <a:ext uri="{FF2B5EF4-FFF2-40B4-BE49-F238E27FC236}">
                  <a16:creationId xmlns:a16="http://schemas.microsoft.com/office/drawing/2014/main" id="{D23F985A-CFE1-4900-A438-1E3C013A00FE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589;p13">
              <a:extLst>
                <a:ext uri="{FF2B5EF4-FFF2-40B4-BE49-F238E27FC236}">
                  <a16:creationId xmlns:a16="http://schemas.microsoft.com/office/drawing/2014/main" id="{2ECB40EE-AC48-4772-ADAF-FB42817D4697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590;p13">
              <a:extLst>
                <a:ext uri="{FF2B5EF4-FFF2-40B4-BE49-F238E27FC236}">
                  <a16:creationId xmlns:a16="http://schemas.microsoft.com/office/drawing/2014/main" id="{B348951E-4500-4298-99E7-4EF9F02D6680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" name="Google Shape;1591;p13">
            <a:extLst>
              <a:ext uri="{FF2B5EF4-FFF2-40B4-BE49-F238E27FC236}">
                <a16:creationId xmlns:a16="http://schemas.microsoft.com/office/drawing/2014/main" id="{D900825F-E946-4092-AF49-59373F1DC027}"/>
              </a:ext>
            </a:extLst>
          </p:cNvPr>
          <p:cNvGrpSpPr/>
          <p:nvPr/>
        </p:nvGrpSpPr>
        <p:grpSpPr>
          <a:xfrm rot="15299353" flipH="1">
            <a:off x="9694057" y="-1286395"/>
            <a:ext cx="5675641" cy="2940605"/>
            <a:chOff x="4178350" y="2375050"/>
            <a:chExt cx="938350" cy="515775"/>
          </a:xfrm>
        </p:grpSpPr>
        <p:sp>
          <p:nvSpPr>
            <p:cNvPr id="21" name="Google Shape;1592;p13">
              <a:extLst>
                <a:ext uri="{FF2B5EF4-FFF2-40B4-BE49-F238E27FC236}">
                  <a16:creationId xmlns:a16="http://schemas.microsoft.com/office/drawing/2014/main" id="{37E4BF91-E1C1-468B-AF40-E3B3978B7316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593;p13">
              <a:extLst>
                <a:ext uri="{FF2B5EF4-FFF2-40B4-BE49-F238E27FC236}">
                  <a16:creationId xmlns:a16="http://schemas.microsoft.com/office/drawing/2014/main" id="{F936231D-9744-4270-8567-C97ADF5F7534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594;p13">
              <a:extLst>
                <a:ext uri="{FF2B5EF4-FFF2-40B4-BE49-F238E27FC236}">
                  <a16:creationId xmlns:a16="http://schemas.microsoft.com/office/drawing/2014/main" id="{9C8A1712-7BFD-4EE3-8DCC-21931F3D36A7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595;p13">
              <a:extLst>
                <a:ext uri="{FF2B5EF4-FFF2-40B4-BE49-F238E27FC236}">
                  <a16:creationId xmlns:a16="http://schemas.microsoft.com/office/drawing/2014/main" id="{2C0815D5-AF0B-4A52-8D1F-56805768AD8B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596;p13">
              <a:extLst>
                <a:ext uri="{FF2B5EF4-FFF2-40B4-BE49-F238E27FC236}">
                  <a16:creationId xmlns:a16="http://schemas.microsoft.com/office/drawing/2014/main" id="{921B5CB4-DE05-4189-8EA2-264DFD80CEC7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597;p13">
              <a:extLst>
                <a:ext uri="{FF2B5EF4-FFF2-40B4-BE49-F238E27FC236}">
                  <a16:creationId xmlns:a16="http://schemas.microsoft.com/office/drawing/2014/main" id="{4BB1A102-0959-4686-AE84-B74AD76146E5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598;p13">
              <a:extLst>
                <a:ext uri="{FF2B5EF4-FFF2-40B4-BE49-F238E27FC236}">
                  <a16:creationId xmlns:a16="http://schemas.microsoft.com/office/drawing/2014/main" id="{128BEC6B-8740-4256-876B-F388076E43ED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" name="Google Shape;1599;p13">
            <a:extLst>
              <a:ext uri="{FF2B5EF4-FFF2-40B4-BE49-F238E27FC236}">
                <a16:creationId xmlns:a16="http://schemas.microsoft.com/office/drawing/2014/main" id="{16AEE60B-1A27-4334-8038-EC336F395140}"/>
              </a:ext>
            </a:extLst>
          </p:cNvPr>
          <p:cNvGrpSpPr/>
          <p:nvPr/>
        </p:nvGrpSpPr>
        <p:grpSpPr>
          <a:xfrm>
            <a:off x="149134" y="1610367"/>
            <a:ext cx="933933" cy="848100"/>
            <a:chOff x="3652400" y="3788700"/>
            <a:chExt cx="700450" cy="636075"/>
          </a:xfrm>
        </p:grpSpPr>
        <p:sp>
          <p:nvSpPr>
            <p:cNvPr id="29" name="Google Shape;1600;p13">
              <a:extLst>
                <a:ext uri="{FF2B5EF4-FFF2-40B4-BE49-F238E27FC236}">
                  <a16:creationId xmlns:a16="http://schemas.microsoft.com/office/drawing/2014/main" id="{8BB0AC3C-C8D7-4BA8-84F7-0129145FF0A6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601;p13">
              <a:extLst>
                <a:ext uri="{FF2B5EF4-FFF2-40B4-BE49-F238E27FC236}">
                  <a16:creationId xmlns:a16="http://schemas.microsoft.com/office/drawing/2014/main" id="{4AA19158-27C6-44BD-B464-7D2A95236C35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602;p13">
              <a:extLst>
                <a:ext uri="{FF2B5EF4-FFF2-40B4-BE49-F238E27FC236}">
                  <a16:creationId xmlns:a16="http://schemas.microsoft.com/office/drawing/2014/main" id="{67AB43C9-9589-4A95-B5CC-BA7158426FC5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603;p13">
              <a:extLst>
                <a:ext uri="{FF2B5EF4-FFF2-40B4-BE49-F238E27FC236}">
                  <a16:creationId xmlns:a16="http://schemas.microsoft.com/office/drawing/2014/main" id="{7B4597FF-97C1-46BE-9A50-A1FE8529A86B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604;p13">
              <a:extLst>
                <a:ext uri="{FF2B5EF4-FFF2-40B4-BE49-F238E27FC236}">
                  <a16:creationId xmlns:a16="http://schemas.microsoft.com/office/drawing/2014/main" id="{0F212234-07E1-4278-9D58-8399B6062E10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605;p13">
              <a:extLst>
                <a:ext uri="{FF2B5EF4-FFF2-40B4-BE49-F238E27FC236}">
                  <a16:creationId xmlns:a16="http://schemas.microsoft.com/office/drawing/2014/main" id="{A1248F82-849B-4C5F-8C90-FCB16A2DADFB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606;p13">
              <a:extLst>
                <a:ext uri="{FF2B5EF4-FFF2-40B4-BE49-F238E27FC236}">
                  <a16:creationId xmlns:a16="http://schemas.microsoft.com/office/drawing/2014/main" id="{43C61AB0-C3F5-4EC5-B5FC-5AA4BC0A38BD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607;p13">
              <a:extLst>
                <a:ext uri="{FF2B5EF4-FFF2-40B4-BE49-F238E27FC236}">
                  <a16:creationId xmlns:a16="http://schemas.microsoft.com/office/drawing/2014/main" id="{DFE191B5-D741-4C8B-A011-CD3AAEDD44C3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608;p13">
              <a:extLst>
                <a:ext uri="{FF2B5EF4-FFF2-40B4-BE49-F238E27FC236}">
                  <a16:creationId xmlns:a16="http://schemas.microsoft.com/office/drawing/2014/main" id="{3E03FF26-ADA4-4CB4-A9A0-88BD0132482A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609;p13">
              <a:extLst>
                <a:ext uri="{FF2B5EF4-FFF2-40B4-BE49-F238E27FC236}">
                  <a16:creationId xmlns:a16="http://schemas.microsoft.com/office/drawing/2014/main" id="{788341FD-27AC-4F74-B58F-E29FD64BF279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610;p13">
              <a:extLst>
                <a:ext uri="{FF2B5EF4-FFF2-40B4-BE49-F238E27FC236}">
                  <a16:creationId xmlns:a16="http://schemas.microsoft.com/office/drawing/2014/main" id="{EBE2C679-C4C6-4D63-A7AF-2CDDC2907A8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611;p13">
              <a:extLst>
                <a:ext uri="{FF2B5EF4-FFF2-40B4-BE49-F238E27FC236}">
                  <a16:creationId xmlns:a16="http://schemas.microsoft.com/office/drawing/2014/main" id="{9D984FBE-BFBE-4C69-8921-60F240B8C52A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612;p13">
              <a:extLst>
                <a:ext uri="{FF2B5EF4-FFF2-40B4-BE49-F238E27FC236}">
                  <a16:creationId xmlns:a16="http://schemas.microsoft.com/office/drawing/2014/main" id="{0124937E-2C74-4BCE-AA86-D45662BEA30A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613;p13">
              <a:extLst>
                <a:ext uri="{FF2B5EF4-FFF2-40B4-BE49-F238E27FC236}">
                  <a16:creationId xmlns:a16="http://schemas.microsoft.com/office/drawing/2014/main" id="{3BE608FD-1DD0-40A5-AA39-354D91DBB3CD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614;p13">
              <a:extLst>
                <a:ext uri="{FF2B5EF4-FFF2-40B4-BE49-F238E27FC236}">
                  <a16:creationId xmlns:a16="http://schemas.microsoft.com/office/drawing/2014/main" id="{2419F779-6C3C-4A6D-BF03-AD0CFE6EDC72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615;p13">
            <a:extLst>
              <a:ext uri="{FF2B5EF4-FFF2-40B4-BE49-F238E27FC236}">
                <a16:creationId xmlns:a16="http://schemas.microsoft.com/office/drawing/2014/main" id="{679F760C-CE06-4913-89DF-3733CF812817}"/>
              </a:ext>
            </a:extLst>
          </p:cNvPr>
          <p:cNvGrpSpPr/>
          <p:nvPr/>
        </p:nvGrpSpPr>
        <p:grpSpPr>
          <a:xfrm rot="-2328237">
            <a:off x="9578621" y="5203591"/>
            <a:ext cx="2062364" cy="3308816"/>
            <a:chOff x="2402100" y="3854125"/>
            <a:chExt cx="435600" cy="698825"/>
          </a:xfrm>
        </p:grpSpPr>
        <p:sp>
          <p:nvSpPr>
            <p:cNvPr id="45" name="Google Shape;1616;p13">
              <a:extLst>
                <a:ext uri="{FF2B5EF4-FFF2-40B4-BE49-F238E27FC236}">
                  <a16:creationId xmlns:a16="http://schemas.microsoft.com/office/drawing/2014/main" id="{08EC960B-A826-458D-A706-A04EABFC43A2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617;p13">
              <a:extLst>
                <a:ext uri="{FF2B5EF4-FFF2-40B4-BE49-F238E27FC236}">
                  <a16:creationId xmlns:a16="http://schemas.microsoft.com/office/drawing/2014/main" id="{C032BE66-3358-424C-9ADC-34EB215136F1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618;p13">
              <a:extLst>
                <a:ext uri="{FF2B5EF4-FFF2-40B4-BE49-F238E27FC236}">
                  <a16:creationId xmlns:a16="http://schemas.microsoft.com/office/drawing/2014/main" id="{D50F5DE5-29B8-430F-8F3B-3E3D3193201F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619;p13">
              <a:extLst>
                <a:ext uri="{FF2B5EF4-FFF2-40B4-BE49-F238E27FC236}">
                  <a16:creationId xmlns:a16="http://schemas.microsoft.com/office/drawing/2014/main" id="{117BCBC2-1082-4850-A8F8-14EFBE87FA29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620;p13">
              <a:extLst>
                <a:ext uri="{FF2B5EF4-FFF2-40B4-BE49-F238E27FC236}">
                  <a16:creationId xmlns:a16="http://schemas.microsoft.com/office/drawing/2014/main" id="{18CB4272-1E6C-4F27-954A-D8A410BB537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621;p13">
              <a:extLst>
                <a:ext uri="{FF2B5EF4-FFF2-40B4-BE49-F238E27FC236}">
                  <a16:creationId xmlns:a16="http://schemas.microsoft.com/office/drawing/2014/main" id="{E45E1877-3774-4EDA-A2CC-BC30AD0560DC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622;p13">
              <a:extLst>
                <a:ext uri="{FF2B5EF4-FFF2-40B4-BE49-F238E27FC236}">
                  <a16:creationId xmlns:a16="http://schemas.microsoft.com/office/drawing/2014/main" id="{0990CD5E-F38C-40B4-B3E1-8B06B973EA7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623;p13">
              <a:extLst>
                <a:ext uri="{FF2B5EF4-FFF2-40B4-BE49-F238E27FC236}">
                  <a16:creationId xmlns:a16="http://schemas.microsoft.com/office/drawing/2014/main" id="{0D28F293-641A-4594-828F-247B13AE51F1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624;p13">
              <a:extLst>
                <a:ext uri="{FF2B5EF4-FFF2-40B4-BE49-F238E27FC236}">
                  <a16:creationId xmlns:a16="http://schemas.microsoft.com/office/drawing/2014/main" id="{66C61165-30E1-4B3F-9EE2-2179F32ADD8C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625;p13">
              <a:extLst>
                <a:ext uri="{FF2B5EF4-FFF2-40B4-BE49-F238E27FC236}">
                  <a16:creationId xmlns:a16="http://schemas.microsoft.com/office/drawing/2014/main" id="{189EE53B-13A6-4992-9879-932B50C50FB6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626;p13">
              <a:extLst>
                <a:ext uri="{FF2B5EF4-FFF2-40B4-BE49-F238E27FC236}">
                  <a16:creationId xmlns:a16="http://schemas.microsoft.com/office/drawing/2014/main" id="{72833A77-8013-4273-8994-13E1DF9132B9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627;p13">
              <a:extLst>
                <a:ext uri="{FF2B5EF4-FFF2-40B4-BE49-F238E27FC236}">
                  <a16:creationId xmlns:a16="http://schemas.microsoft.com/office/drawing/2014/main" id="{BEEFB76F-E4D3-4F47-B850-1A78D14FF4B4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628;p13">
              <a:extLst>
                <a:ext uri="{FF2B5EF4-FFF2-40B4-BE49-F238E27FC236}">
                  <a16:creationId xmlns:a16="http://schemas.microsoft.com/office/drawing/2014/main" id="{AACFA5EB-1B22-4043-AFAF-5C64687B8983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Google Shape;1629;p13">
            <a:extLst>
              <a:ext uri="{FF2B5EF4-FFF2-40B4-BE49-F238E27FC236}">
                <a16:creationId xmlns:a16="http://schemas.microsoft.com/office/drawing/2014/main" id="{84683BE3-6861-49C7-A496-6FF7EBDAAD1A}"/>
              </a:ext>
            </a:extLst>
          </p:cNvPr>
          <p:cNvSpPr/>
          <p:nvPr/>
        </p:nvSpPr>
        <p:spPr>
          <a:xfrm rot="10156090">
            <a:off x="-362812" y="-357812"/>
            <a:ext cx="1957864" cy="1750699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9" name="Google Shape;1630;p13">
            <a:extLst>
              <a:ext uri="{FF2B5EF4-FFF2-40B4-BE49-F238E27FC236}">
                <a16:creationId xmlns:a16="http://schemas.microsoft.com/office/drawing/2014/main" id="{8B91F9B7-47C5-4C6D-AB34-3167B0AEFE77}"/>
              </a:ext>
            </a:extLst>
          </p:cNvPr>
          <p:cNvGrpSpPr/>
          <p:nvPr/>
        </p:nvGrpSpPr>
        <p:grpSpPr>
          <a:xfrm rot="-1366232">
            <a:off x="10768355" y="4885317"/>
            <a:ext cx="1352392" cy="2134305"/>
            <a:chOff x="322650" y="2571325"/>
            <a:chExt cx="573100" cy="904450"/>
          </a:xfrm>
        </p:grpSpPr>
        <p:sp>
          <p:nvSpPr>
            <p:cNvPr id="60" name="Google Shape;1631;p13">
              <a:extLst>
                <a:ext uri="{FF2B5EF4-FFF2-40B4-BE49-F238E27FC236}">
                  <a16:creationId xmlns:a16="http://schemas.microsoft.com/office/drawing/2014/main" id="{BBA6820B-2FB2-4D47-B636-2C82BEE18542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632;p13">
              <a:extLst>
                <a:ext uri="{FF2B5EF4-FFF2-40B4-BE49-F238E27FC236}">
                  <a16:creationId xmlns:a16="http://schemas.microsoft.com/office/drawing/2014/main" id="{FB37EC18-242D-44AA-968A-95C59811677C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633;p13">
              <a:extLst>
                <a:ext uri="{FF2B5EF4-FFF2-40B4-BE49-F238E27FC236}">
                  <a16:creationId xmlns:a16="http://schemas.microsoft.com/office/drawing/2014/main" id="{CC7C2291-9AEF-465E-9721-7A2CA9B185DB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634;p13">
              <a:extLst>
                <a:ext uri="{FF2B5EF4-FFF2-40B4-BE49-F238E27FC236}">
                  <a16:creationId xmlns:a16="http://schemas.microsoft.com/office/drawing/2014/main" id="{94961E14-3C9C-4FB3-8C39-140C077DA131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635;p13">
              <a:extLst>
                <a:ext uri="{FF2B5EF4-FFF2-40B4-BE49-F238E27FC236}">
                  <a16:creationId xmlns:a16="http://schemas.microsoft.com/office/drawing/2014/main" id="{E818292E-315F-4D9B-A3D8-42C81A7DB395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636;p13">
              <a:extLst>
                <a:ext uri="{FF2B5EF4-FFF2-40B4-BE49-F238E27FC236}">
                  <a16:creationId xmlns:a16="http://schemas.microsoft.com/office/drawing/2014/main" id="{191FA57F-F01B-4F02-B6C8-80D4CED24EE8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1637;p13">
              <a:extLst>
                <a:ext uri="{FF2B5EF4-FFF2-40B4-BE49-F238E27FC236}">
                  <a16:creationId xmlns:a16="http://schemas.microsoft.com/office/drawing/2014/main" id="{E6CE204E-ADA6-46C6-80CB-382FE34615A1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7" name="Google Shape;1638;p13">
            <a:extLst>
              <a:ext uri="{FF2B5EF4-FFF2-40B4-BE49-F238E27FC236}">
                <a16:creationId xmlns:a16="http://schemas.microsoft.com/office/drawing/2014/main" id="{49A7FC6B-26D9-4FED-BC37-6AABBEEAAA4A}"/>
              </a:ext>
            </a:extLst>
          </p:cNvPr>
          <p:cNvGrpSpPr/>
          <p:nvPr/>
        </p:nvGrpSpPr>
        <p:grpSpPr>
          <a:xfrm>
            <a:off x="11239585" y="1301217"/>
            <a:ext cx="813767" cy="556467"/>
            <a:chOff x="364525" y="2023775"/>
            <a:chExt cx="610325" cy="417350"/>
          </a:xfrm>
        </p:grpSpPr>
        <p:sp>
          <p:nvSpPr>
            <p:cNvPr id="68" name="Google Shape;1639;p13">
              <a:extLst>
                <a:ext uri="{FF2B5EF4-FFF2-40B4-BE49-F238E27FC236}">
                  <a16:creationId xmlns:a16="http://schemas.microsoft.com/office/drawing/2014/main" id="{831F92CF-55AC-4900-A3E3-5495C6C8443F}"/>
                </a:ext>
              </a:extLst>
            </p:cNvPr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1640;p13">
              <a:extLst>
                <a:ext uri="{FF2B5EF4-FFF2-40B4-BE49-F238E27FC236}">
                  <a16:creationId xmlns:a16="http://schemas.microsoft.com/office/drawing/2014/main" id="{6F5BFC80-437E-41BE-8F9D-3E84B7216E75}"/>
                </a:ext>
              </a:extLst>
            </p:cNvPr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1641;p13">
              <a:extLst>
                <a:ext uri="{FF2B5EF4-FFF2-40B4-BE49-F238E27FC236}">
                  <a16:creationId xmlns:a16="http://schemas.microsoft.com/office/drawing/2014/main" id="{71A29AE1-A36C-4D40-BBA5-11B2C3D5D17C}"/>
                </a:ext>
              </a:extLst>
            </p:cNvPr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1642;p13">
              <a:extLst>
                <a:ext uri="{FF2B5EF4-FFF2-40B4-BE49-F238E27FC236}">
                  <a16:creationId xmlns:a16="http://schemas.microsoft.com/office/drawing/2014/main" id="{07D65F0E-3B8B-4809-B4B5-C446FDF4543A}"/>
                </a:ext>
              </a:extLst>
            </p:cNvPr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1643;p13">
              <a:extLst>
                <a:ext uri="{FF2B5EF4-FFF2-40B4-BE49-F238E27FC236}">
                  <a16:creationId xmlns:a16="http://schemas.microsoft.com/office/drawing/2014/main" id="{6A12C525-E8BE-4B7D-8F6C-0E66F5A99085}"/>
                </a:ext>
              </a:extLst>
            </p:cNvPr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1644;p13">
              <a:extLst>
                <a:ext uri="{FF2B5EF4-FFF2-40B4-BE49-F238E27FC236}">
                  <a16:creationId xmlns:a16="http://schemas.microsoft.com/office/drawing/2014/main" id="{EF40C074-641B-4044-89D8-9218327A2E69}"/>
                </a:ext>
              </a:extLst>
            </p:cNvPr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1645;p13">
              <a:extLst>
                <a:ext uri="{FF2B5EF4-FFF2-40B4-BE49-F238E27FC236}">
                  <a16:creationId xmlns:a16="http://schemas.microsoft.com/office/drawing/2014/main" id="{E903A93F-7AC6-4918-A90B-621D740F3AEE}"/>
                </a:ext>
              </a:extLst>
            </p:cNvPr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1646;p13">
              <a:extLst>
                <a:ext uri="{FF2B5EF4-FFF2-40B4-BE49-F238E27FC236}">
                  <a16:creationId xmlns:a16="http://schemas.microsoft.com/office/drawing/2014/main" id="{0F8EBE7C-4A2D-4B9B-98C4-B1839BA9B949}"/>
                </a:ext>
              </a:extLst>
            </p:cNvPr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3" name="Picture 4">
            <a:extLst>
              <a:ext uri="{FF2B5EF4-FFF2-40B4-BE49-F238E27FC236}">
                <a16:creationId xmlns:a16="http://schemas.microsoft.com/office/drawing/2014/main" id="{39D67CAC-FFF8-4AA0-9210-327C2D8DB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607" y="2555194"/>
            <a:ext cx="6626720" cy="4392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089254-0E37-BE11-974E-EA900E522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515" y="1030014"/>
            <a:ext cx="7851429" cy="17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29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15CEEA-720E-457A-B38E-71D2380CFD84}"/>
              </a:ext>
            </a:extLst>
          </p:cNvPr>
          <p:cNvSpPr/>
          <p:nvPr/>
        </p:nvSpPr>
        <p:spPr>
          <a:xfrm>
            <a:off x="1649540" y="1227592"/>
            <a:ext cx="6790267" cy="117927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 latinLnBrk="0">
              <a:buClr>
                <a:srgbClr val="000000"/>
              </a:buClr>
            </a:pPr>
            <a:r>
              <a:rPr lang="vi-VN" sz="36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Đoạn văn thể hiện tình cảm, cảm xúc thường có mấy phần?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82D07668-52AD-485F-8EFB-088C545F3CB9}"/>
              </a:ext>
            </a:extLst>
          </p:cNvPr>
          <p:cNvSpPr/>
          <p:nvPr/>
        </p:nvSpPr>
        <p:spPr>
          <a:xfrm>
            <a:off x="1316208" y="3092555"/>
            <a:ext cx="6114606" cy="2036493"/>
          </a:xfrm>
          <a:prstGeom prst="plaqu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531" name="Google Shape;3531;p41"/>
          <p:cNvSpPr txBox="1">
            <a:spLocks noGrp="1"/>
          </p:cNvSpPr>
          <p:nvPr>
            <p:ph type="title" idx="4294967295"/>
          </p:nvPr>
        </p:nvSpPr>
        <p:spPr>
          <a:xfrm>
            <a:off x="1489345" y="3206633"/>
            <a:ext cx="5762793" cy="174042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vi-VN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văn thể hiện tình cảm, cảm xúc về một sự việc thường có 3 phần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oogle Shape;455;p3">
            <a:extLst>
              <a:ext uri="{FF2B5EF4-FFF2-40B4-BE49-F238E27FC236}">
                <a16:creationId xmlns:a16="http://schemas.microsoft.com/office/drawing/2014/main" id="{F697C65B-5329-4461-828B-F6CB438BE36D}"/>
              </a:ext>
            </a:extLst>
          </p:cNvPr>
          <p:cNvGrpSpPr/>
          <p:nvPr/>
        </p:nvGrpSpPr>
        <p:grpSpPr>
          <a:xfrm>
            <a:off x="-1604189" y="5172917"/>
            <a:ext cx="6869473" cy="3775748"/>
            <a:chOff x="4178350" y="2375050"/>
            <a:chExt cx="938350" cy="515775"/>
          </a:xfrm>
        </p:grpSpPr>
        <p:sp>
          <p:nvSpPr>
            <p:cNvPr id="8" name="Google Shape;456;p3">
              <a:extLst>
                <a:ext uri="{FF2B5EF4-FFF2-40B4-BE49-F238E27FC236}">
                  <a16:creationId xmlns:a16="http://schemas.microsoft.com/office/drawing/2014/main" id="{76CF38BD-1E89-4AD0-866F-C66A5B3CB03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7;p3">
              <a:extLst>
                <a:ext uri="{FF2B5EF4-FFF2-40B4-BE49-F238E27FC236}">
                  <a16:creationId xmlns:a16="http://schemas.microsoft.com/office/drawing/2014/main" id="{1C0620F3-ABCC-41A8-8D3D-8FC72AAA50F9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458;p3">
              <a:extLst>
                <a:ext uri="{FF2B5EF4-FFF2-40B4-BE49-F238E27FC236}">
                  <a16:creationId xmlns:a16="http://schemas.microsoft.com/office/drawing/2014/main" id="{A09FE2F9-92BF-40D1-B502-174FD9531966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459;p3">
              <a:extLst>
                <a:ext uri="{FF2B5EF4-FFF2-40B4-BE49-F238E27FC236}">
                  <a16:creationId xmlns:a16="http://schemas.microsoft.com/office/drawing/2014/main" id="{96D5817F-D4ED-4DFF-B231-C4DDBE7C9574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460;p3">
              <a:extLst>
                <a:ext uri="{FF2B5EF4-FFF2-40B4-BE49-F238E27FC236}">
                  <a16:creationId xmlns:a16="http://schemas.microsoft.com/office/drawing/2014/main" id="{EEF4FD19-045C-4E7A-8981-F1257DE0426B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461;p3">
              <a:extLst>
                <a:ext uri="{FF2B5EF4-FFF2-40B4-BE49-F238E27FC236}">
                  <a16:creationId xmlns:a16="http://schemas.microsoft.com/office/drawing/2014/main" id="{E36CB303-866C-4DE8-9CB1-D6603C2349F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462;p3">
              <a:extLst>
                <a:ext uri="{FF2B5EF4-FFF2-40B4-BE49-F238E27FC236}">
                  <a16:creationId xmlns:a16="http://schemas.microsoft.com/office/drawing/2014/main" id="{58EBD5C9-9CBB-4EA0-B834-4FEFB7195F32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" name="Google Shape;466;p3">
            <a:extLst>
              <a:ext uri="{FF2B5EF4-FFF2-40B4-BE49-F238E27FC236}">
                <a16:creationId xmlns:a16="http://schemas.microsoft.com/office/drawing/2014/main" id="{83F1DDE1-01DC-4858-A049-0C1C0A29691D}"/>
              </a:ext>
            </a:extLst>
          </p:cNvPr>
          <p:cNvGrpSpPr/>
          <p:nvPr/>
        </p:nvGrpSpPr>
        <p:grpSpPr>
          <a:xfrm rot="10799904">
            <a:off x="5987710" y="-1926063"/>
            <a:ext cx="7886773" cy="3557203"/>
            <a:chOff x="5619200" y="4458200"/>
            <a:chExt cx="1647150" cy="742900"/>
          </a:xfrm>
        </p:grpSpPr>
        <p:sp>
          <p:nvSpPr>
            <p:cNvPr id="19" name="Google Shape;467;p3">
              <a:extLst>
                <a:ext uri="{FF2B5EF4-FFF2-40B4-BE49-F238E27FC236}">
                  <a16:creationId xmlns:a16="http://schemas.microsoft.com/office/drawing/2014/main" id="{5E01FF72-0FD8-4DCE-8B25-0B8B05263D8F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468;p3">
              <a:extLst>
                <a:ext uri="{FF2B5EF4-FFF2-40B4-BE49-F238E27FC236}">
                  <a16:creationId xmlns:a16="http://schemas.microsoft.com/office/drawing/2014/main" id="{ABC2BF70-EAD1-4BB6-9594-0EC598803943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69;p3">
              <a:extLst>
                <a:ext uri="{FF2B5EF4-FFF2-40B4-BE49-F238E27FC236}">
                  <a16:creationId xmlns:a16="http://schemas.microsoft.com/office/drawing/2014/main" id="{3394DC33-2F07-4F34-B88E-419C1AEFF499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70;p3">
              <a:extLst>
                <a:ext uri="{FF2B5EF4-FFF2-40B4-BE49-F238E27FC236}">
                  <a16:creationId xmlns:a16="http://schemas.microsoft.com/office/drawing/2014/main" id="{76D6D105-A73D-4C42-8C55-6C3FC2FE62FE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71;p3">
              <a:extLst>
                <a:ext uri="{FF2B5EF4-FFF2-40B4-BE49-F238E27FC236}">
                  <a16:creationId xmlns:a16="http://schemas.microsoft.com/office/drawing/2014/main" id="{CC913313-5D97-49F8-87A0-555978C5609C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" name="Google Shape;472;p3">
            <a:extLst>
              <a:ext uri="{FF2B5EF4-FFF2-40B4-BE49-F238E27FC236}">
                <a16:creationId xmlns:a16="http://schemas.microsoft.com/office/drawing/2014/main" id="{C0EC0C70-4B5B-4408-BAC4-80939AB5CA45}"/>
              </a:ext>
            </a:extLst>
          </p:cNvPr>
          <p:cNvGrpSpPr/>
          <p:nvPr/>
        </p:nvGrpSpPr>
        <p:grpSpPr>
          <a:xfrm rot="-9231878">
            <a:off x="116343" y="-1280525"/>
            <a:ext cx="1974632" cy="3326368"/>
            <a:chOff x="3026750" y="1552825"/>
            <a:chExt cx="1108700" cy="1867600"/>
          </a:xfrm>
        </p:grpSpPr>
        <p:sp>
          <p:nvSpPr>
            <p:cNvPr id="25" name="Google Shape;473;p3">
              <a:extLst>
                <a:ext uri="{FF2B5EF4-FFF2-40B4-BE49-F238E27FC236}">
                  <a16:creationId xmlns:a16="http://schemas.microsoft.com/office/drawing/2014/main" id="{A9D95A59-1853-4EBA-A4CB-AC0696962E08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74;p3">
              <a:extLst>
                <a:ext uri="{FF2B5EF4-FFF2-40B4-BE49-F238E27FC236}">
                  <a16:creationId xmlns:a16="http://schemas.microsoft.com/office/drawing/2014/main" id="{06866229-F482-466C-ABF2-0DFC21008BFD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75;p3">
              <a:extLst>
                <a:ext uri="{FF2B5EF4-FFF2-40B4-BE49-F238E27FC236}">
                  <a16:creationId xmlns:a16="http://schemas.microsoft.com/office/drawing/2014/main" id="{B795FABC-7983-42B4-AE1D-42E411858B00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76;p3">
              <a:extLst>
                <a:ext uri="{FF2B5EF4-FFF2-40B4-BE49-F238E27FC236}">
                  <a16:creationId xmlns:a16="http://schemas.microsoft.com/office/drawing/2014/main" id="{C85AEDA5-E326-4511-BF2B-C1BCB6F27822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77;p3">
              <a:extLst>
                <a:ext uri="{FF2B5EF4-FFF2-40B4-BE49-F238E27FC236}">
                  <a16:creationId xmlns:a16="http://schemas.microsoft.com/office/drawing/2014/main" id="{2B414C8E-18EF-40E0-AB1F-F07F56BD0745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78;p3">
              <a:extLst>
                <a:ext uri="{FF2B5EF4-FFF2-40B4-BE49-F238E27FC236}">
                  <a16:creationId xmlns:a16="http://schemas.microsoft.com/office/drawing/2014/main" id="{E526D2F1-1746-4BFF-80AC-C846A6C9249F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79;p3">
              <a:extLst>
                <a:ext uri="{FF2B5EF4-FFF2-40B4-BE49-F238E27FC236}">
                  <a16:creationId xmlns:a16="http://schemas.microsoft.com/office/drawing/2014/main" id="{A5C4683F-B7E9-4252-B33E-57DBD8941B4A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480;p3">
              <a:extLst>
                <a:ext uri="{FF2B5EF4-FFF2-40B4-BE49-F238E27FC236}">
                  <a16:creationId xmlns:a16="http://schemas.microsoft.com/office/drawing/2014/main" id="{AA788728-0518-4ED4-9193-4E9582C0E80A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481;p3">
              <a:extLst>
                <a:ext uri="{FF2B5EF4-FFF2-40B4-BE49-F238E27FC236}">
                  <a16:creationId xmlns:a16="http://schemas.microsoft.com/office/drawing/2014/main" id="{B9DF13EB-7905-4C0A-97F5-A5C49CA01F12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482;p3">
              <a:extLst>
                <a:ext uri="{FF2B5EF4-FFF2-40B4-BE49-F238E27FC236}">
                  <a16:creationId xmlns:a16="http://schemas.microsoft.com/office/drawing/2014/main" id="{05DA5AE2-98B9-4C00-88C3-855867CDB2C6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83;p3">
              <a:extLst>
                <a:ext uri="{FF2B5EF4-FFF2-40B4-BE49-F238E27FC236}">
                  <a16:creationId xmlns:a16="http://schemas.microsoft.com/office/drawing/2014/main" id="{409F007E-E913-4B14-BBBD-9CA8067E80FF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484;p3">
              <a:extLst>
                <a:ext uri="{FF2B5EF4-FFF2-40B4-BE49-F238E27FC236}">
                  <a16:creationId xmlns:a16="http://schemas.microsoft.com/office/drawing/2014/main" id="{94A71AAE-72F9-483C-86DB-1B42D3ADB41F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485;p3">
              <a:extLst>
                <a:ext uri="{FF2B5EF4-FFF2-40B4-BE49-F238E27FC236}">
                  <a16:creationId xmlns:a16="http://schemas.microsoft.com/office/drawing/2014/main" id="{429ABFB3-719B-4149-BC4F-7FC36EBF3CD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486;p3">
              <a:extLst>
                <a:ext uri="{FF2B5EF4-FFF2-40B4-BE49-F238E27FC236}">
                  <a16:creationId xmlns:a16="http://schemas.microsoft.com/office/drawing/2014/main" id="{BB2B1F95-ACD2-4E00-99ED-328DAFC6B554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487;p3">
              <a:extLst>
                <a:ext uri="{FF2B5EF4-FFF2-40B4-BE49-F238E27FC236}">
                  <a16:creationId xmlns:a16="http://schemas.microsoft.com/office/drawing/2014/main" id="{FD5AC30D-5AD3-47D9-9C76-317A3F81C211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488;p3">
              <a:extLst>
                <a:ext uri="{FF2B5EF4-FFF2-40B4-BE49-F238E27FC236}">
                  <a16:creationId xmlns:a16="http://schemas.microsoft.com/office/drawing/2014/main" id="{0667F2AF-B2F1-40A3-A01C-81AFE897F610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489;p3">
              <a:extLst>
                <a:ext uri="{FF2B5EF4-FFF2-40B4-BE49-F238E27FC236}">
                  <a16:creationId xmlns:a16="http://schemas.microsoft.com/office/drawing/2014/main" id="{0FF091B2-95B8-4D57-9620-E942F04ABE59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490;p3">
              <a:extLst>
                <a:ext uri="{FF2B5EF4-FFF2-40B4-BE49-F238E27FC236}">
                  <a16:creationId xmlns:a16="http://schemas.microsoft.com/office/drawing/2014/main" id="{A6A684B9-4EFB-48D4-A469-845314D34AE4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491;p3">
              <a:extLst>
                <a:ext uri="{FF2B5EF4-FFF2-40B4-BE49-F238E27FC236}">
                  <a16:creationId xmlns:a16="http://schemas.microsoft.com/office/drawing/2014/main" id="{0324275E-F3B3-4112-8526-9D8A1E000A1E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0" name="Google Shape;508;p3">
            <a:extLst>
              <a:ext uri="{FF2B5EF4-FFF2-40B4-BE49-F238E27FC236}">
                <a16:creationId xmlns:a16="http://schemas.microsoft.com/office/drawing/2014/main" id="{88B3EEF1-1DF9-4F24-B8C3-D903D39B7A74}"/>
              </a:ext>
            </a:extLst>
          </p:cNvPr>
          <p:cNvSpPr/>
          <p:nvPr/>
        </p:nvSpPr>
        <p:spPr>
          <a:xfrm>
            <a:off x="5666313" y="547090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" name="Google Shape;509;p3">
            <a:extLst>
              <a:ext uri="{FF2B5EF4-FFF2-40B4-BE49-F238E27FC236}">
                <a16:creationId xmlns:a16="http://schemas.microsoft.com/office/drawing/2014/main" id="{D4BA3BCF-1565-41BC-9780-59AEF84B21E8}"/>
              </a:ext>
            </a:extLst>
          </p:cNvPr>
          <p:cNvSpPr/>
          <p:nvPr/>
        </p:nvSpPr>
        <p:spPr>
          <a:xfrm rot="-7924493">
            <a:off x="7981745" y="-1531704"/>
            <a:ext cx="3173897" cy="283770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68" name="Google Shape;616;p3">
            <a:extLst>
              <a:ext uri="{FF2B5EF4-FFF2-40B4-BE49-F238E27FC236}">
                <a16:creationId xmlns:a16="http://schemas.microsoft.com/office/drawing/2014/main" id="{D19E2452-A01E-49C4-B077-F7FC6E9842F0}"/>
              </a:ext>
            </a:extLst>
          </p:cNvPr>
          <p:cNvGrpSpPr/>
          <p:nvPr/>
        </p:nvGrpSpPr>
        <p:grpSpPr>
          <a:xfrm rot="10800000">
            <a:off x="6208976" y="-936097"/>
            <a:ext cx="1139059" cy="2009129"/>
            <a:chOff x="2797700" y="3217325"/>
            <a:chExt cx="682725" cy="1204225"/>
          </a:xfrm>
        </p:grpSpPr>
        <p:sp>
          <p:nvSpPr>
            <p:cNvPr id="169" name="Google Shape;617;p3">
              <a:extLst>
                <a:ext uri="{FF2B5EF4-FFF2-40B4-BE49-F238E27FC236}">
                  <a16:creationId xmlns:a16="http://schemas.microsoft.com/office/drawing/2014/main" id="{FE079655-05D9-4C72-AB4A-CB13DF5551FD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0" name="Google Shape;618;p3">
              <a:extLst>
                <a:ext uri="{FF2B5EF4-FFF2-40B4-BE49-F238E27FC236}">
                  <a16:creationId xmlns:a16="http://schemas.microsoft.com/office/drawing/2014/main" id="{598E9D6E-727D-478F-9443-FA09D9C9289A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1" name="Google Shape;619;p3">
              <a:extLst>
                <a:ext uri="{FF2B5EF4-FFF2-40B4-BE49-F238E27FC236}">
                  <a16:creationId xmlns:a16="http://schemas.microsoft.com/office/drawing/2014/main" id="{64DB5A2A-BA60-4FD5-82F0-6643B68C8AF4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2" name="Google Shape;620;p3">
              <a:extLst>
                <a:ext uri="{FF2B5EF4-FFF2-40B4-BE49-F238E27FC236}">
                  <a16:creationId xmlns:a16="http://schemas.microsoft.com/office/drawing/2014/main" id="{063F0B90-3D18-4AE0-86EC-16D16F4AC883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3" name="Google Shape;621;p3">
              <a:extLst>
                <a:ext uri="{FF2B5EF4-FFF2-40B4-BE49-F238E27FC236}">
                  <a16:creationId xmlns:a16="http://schemas.microsoft.com/office/drawing/2014/main" id="{F6DC6316-F81D-4F2C-AB8C-1C5CDA61DE17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4" name="Google Shape;622;p3">
              <a:extLst>
                <a:ext uri="{FF2B5EF4-FFF2-40B4-BE49-F238E27FC236}">
                  <a16:creationId xmlns:a16="http://schemas.microsoft.com/office/drawing/2014/main" id="{E2E2F1B2-5FB4-4CC0-9B1E-42E9E4EFE6F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5" name="Google Shape;623;p3">
              <a:extLst>
                <a:ext uri="{FF2B5EF4-FFF2-40B4-BE49-F238E27FC236}">
                  <a16:creationId xmlns:a16="http://schemas.microsoft.com/office/drawing/2014/main" id="{DC6950F6-0723-4F53-B18F-404D4D007CD0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76" name="Google Shape;624;p3">
            <a:extLst>
              <a:ext uri="{FF2B5EF4-FFF2-40B4-BE49-F238E27FC236}">
                <a16:creationId xmlns:a16="http://schemas.microsoft.com/office/drawing/2014/main" id="{4657D081-15A1-4932-A080-79B7629ED8F1}"/>
              </a:ext>
            </a:extLst>
          </p:cNvPr>
          <p:cNvGrpSpPr/>
          <p:nvPr/>
        </p:nvGrpSpPr>
        <p:grpSpPr>
          <a:xfrm>
            <a:off x="4386561" y="5722199"/>
            <a:ext cx="1337921" cy="2111469"/>
            <a:chOff x="322650" y="2571325"/>
            <a:chExt cx="573100" cy="904450"/>
          </a:xfrm>
        </p:grpSpPr>
        <p:sp>
          <p:nvSpPr>
            <p:cNvPr id="177" name="Google Shape;625;p3">
              <a:extLst>
                <a:ext uri="{FF2B5EF4-FFF2-40B4-BE49-F238E27FC236}">
                  <a16:creationId xmlns:a16="http://schemas.microsoft.com/office/drawing/2014/main" id="{54F1E2BA-3059-468F-97B4-3D4FB6AE70C7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8" name="Google Shape;626;p3">
              <a:extLst>
                <a:ext uri="{FF2B5EF4-FFF2-40B4-BE49-F238E27FC236}">
                  <a16:creationId xmlns:a16="http://schemas.microsoft.com/office/drawing/2014/main" id="{4B4623E1-C6D6-484C-84FA-CFF254940E20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9" name="Google Shape;627;p3">
              <a:extLst>
                <a:ext uri="{FF2B5EF4-FFF2-40B4-BE49-F238E27FC236}">
                  <a16:creationId xmlns:a16="http://schemas.microsoft.com/office/drawing/2014/main" id="{BFE3A9A7-A359-4D79-9531-0F0C6F37055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0" name="Google Shape;628;p3">
              <a:extLst>
                <a:ext uri="{FF2B5EF4-FFF2-40B4-BE49-F238E27FC236}">
                  <a16:creationId xmlns:a16="http://schemas.microsoft.com/office/drawing/2014/main" id="{6106A6C2-05A7-428F-BA10-C9A8AD7064B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1" name="Google Shape;629;p3">
              <a:extLst>
                <a:ext uri="{FF2B5EF4-FFF2-40B4-BE49-F238E27FC236}">
                  <a16:creationId xmlns:a16="http://schemas.microsoft.com/office/drawing/2014/main" id="{7A0ABC4E-1A8F-4444-859C-0802C8CFE1CC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2" name="Google Shape;630;p3">
              <a:extLst>
                <a:ext uri="{FF2B5EF4-FFF2-40B4-BE49-F238E27FC236}">
                  <a16:creationId xmlns:a16="http://schemas.microsoft.com/office/drawing/2014/main" id="{8359DD64-7ED6-4709-9C7E-6C1F8D8EC52F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3" name="Google Shape;631;p3">
              <a:extLst>
                <a:ext uri="{FF2B5EF4-FFF2-40B4-BE49-F238E27FC236}">
                  <a16:creationId xmlns:a16="http://schemas.microsoft.com/office/drawing/2014/main" id="{C3508AE9-96B4-4F25-8807-846E6045DF3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4" name="Google Shape;632;p3">
            <a:extLst>
              <a:ext uri="{FF2B5EF4-FFF2-40B4-BE49-F238E27FC236}">
                <a16:creationId xmlns:a16="http://schemas.microsoft.com/office/drawing/2014/main" id="{A9C57C9E-4002-41C4-97E4-A1655E0D2340}"/>
              </a:ext>
            </a:extLst>
          </p:cNvPr>
          <p:cNvGrpSpPr/>
          <p:nvPr/>
        </p:nvGrpSpPr>
        <p:grpSpPr>
          <a:xfrm rot="-7425790">
            <a:off x="10312572" y="-1132423"/>
            <a:ext cx="1502472" cy="2410389"/>
            <a:chOff x="2402100" y="3854125"/>
            <a:chExt cx="435600" cy="698825"/>
          </a:xfrm>
        </p:grpSpPr>
        <p:sp>
          <p:nvSpPr>
            <p:cNvPr id="185" name="Google Shape;633;p3">
              <a:extLst>
                <a:ext uri="{FF2B5EF4-FFF2-40B4-BE49-F238E27FC236}">
                  <a16:creationId xmlns:a16="http://schemas.microsoft.com/office/drawing/2014/main" id="{1D4BD4EA-CF06-4CDC-8A6E-3FF086E12C7C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6" name="Google Shape;634;p3">
              <a:extLst>
                <a:ext uri="{FF2B5EF4-FFF2-40B4-BE49-F238E27FC236}">
                  <a16:creationId xmlns:a16="http://schemas.microsoft.com/office/drawing/2014/main" id="{A9E83750-70D0-401F-B06F-506BE1AC690B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7" name="Google Shape;635;p3">
              <a:extLst>
                <a:ext uri="{FF2B5EF4-FFF2-40B4-BE49-F238E27FC236}">
                  <a16:creationId xmlns:a16="http://schemas.microsoft.com/office/drawing/2014/main" id="{7AFFDDEA-03A3-4D9C-ABE7-789C08D7DF79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8" name="Google Shape;636;p3">
              <a:extLst>
                <a:ext uri="{FF2B5EF4-FFF2-40B4-BE49-F238E27FC236}">
                  <a16:creationId xmlns:a16="http://schemas.microsoft.com/office/drawing/2014/main" id="{2F3EC5E2-5F86-4173-A6C6-E04A58ECE6B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9" name="Google Shape;637;p3">
              <a:extLst>
                <a:ext uri="{FF2B5EF4-FFF2-40B4-BE49-F238E27FC236}">
                  <a16:creationId xmlns:a16="http://schemas.microsoft.com/office/drawing/2014/main" id="{DDD40815-C0A1-49A6-83AD-890F72BFAA6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0" name="Google Shape;638;p3">
              <a:extLst>
                <a:ext uri="{FF2B5EF4-FFF2-40B4-BE49-F238E27FC236}">
                  <a16:creationId xmlns:a16="http://schemas.microsoft.com/office/drawing/2014/main" id="{C1FF99D6-FDC8-4109-A801-685E280E5E75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1" name="Google Shape;639;p3">
              <a:extLst>
                <a:ext uri="{FF2B5EF4-FFF2-40B4-BE49-F238E27FC236}">
                  <a16:creationId xmlns:a16="http://schemas.microsoft.com/office/drawing/2014/main" id="{116A029A-D009-4F05-B3E6-96EA65A7DCE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2" name="Google Shape;640;p3">
              <a:extLst>
                <a:ext uri="{FF2B5EF4-FFF2-40B4-BE49-F238E27FC236}">
                  <a16:creationId xmlns:a16="http://schemas.microsoft.com/office/drawing/2014/main" id="{8C7A515E-6ECC-4F3C-90D6-8FD0CB8E6446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3" name="Google Shape;641;p3">
              <a:extLst>
                <a:ext uri="{FF2B5EF4-FFF2-40B4-BE49-F238E27FC236}">
                  <a16:creationId xmlns:a16="http://schemas.microsoft.com/office/drawing/2014/main" id="{33E94491-CABF-4C04-BFA2-822EBEE9CF7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4" name="Google Shape;642;p3">
              <a:extLst>
                <a:ext uri="{FF2B5EF4-FFF2-40B4-BE49-F238E27FC236}">
                  <a16:creationId xmlns:a16="http://schemas.microsoft.com/office/drawing/2014/main" id="{72DA6020-2D44-4932-950C-41C20583CC47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5" name="Google Shape;643;p3">
              <a:extLst>
                <a:ext uri="{FF2B5EF4-FFF2-40B4-BE49-F238E27FC236}">
                  <a16:creationId xmlns:a16="http://schemas.microsoft.com/office/drawing/2014/main" id="{6D94096F-191C-4C1A-96CF-E4289AFF45A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6" name="Google Shape;644;p3">
              <a:extLst>
                <a:ext uri="{FF2B5EF4-FFF2-40B4-BE49-F238E27FC236}">
                  <a16:creationId xmlns:a16="http://schemas.microsoft.com/office/drawing/2014/main" id="{A75B7DEC-7614-4C90-A726-F1EDF1A6B037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7" name="Google Shape;645;p3">
              <a:extLst>
                <a:ext uri="{FF2B5EF4-FFF2-40B4-BE49-F238E27FC236}">
                  <a16:creationId xmlns:a16="http://schemas.microsoft.com/office/drawing/2014/main" id="{7AB10CEE-DD99-49A4-8834-22B65B2AA4A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15" name="Google Shape;663;p3">
            <a:extLst>
              <a:ext uri="{FF2B5EF4-FFF2-40B4-BE49-F238E27FC236}">
                <a16:creationId xmlns:a16="http://schemas.microsoft.com/office/drawing/2014/main" id="{054D2368-ACAA-4E15-B966-26A49D99D581}"/>
              </a:ext>
            </a:extLst>
          </p:cNvPr>
          <p:cNvGrpSpPr/>
          <p:nvPr/>
        </p:nvGrpSpPr>
        <p:grpSpPr>
          <a:xfrm rot="3811239">
            <a:off x="1123998" y="5724590"/>
            <a:ext cx="1180813" cy="1894356"/>
            <a:chOff x="2402100" y="3854125"/>
            <a:chExt cx="435600" cy="698825"/>
          </a:xfrm>
        </p:grpSpPr>
        <p:sp>
          <p:nvSpPr>
            <p:cNvPr id="216" name="Google Shape;664;p3">
              <a:extLst>
                <a:ext uri="{FF2B5EF4-FFF2-40B4-BE49-F238E27FC236}">
                  <a16:creationId xmlns:a16="http://schemas.microsoft.com/office/drawing/2014/main" id="{96355672-D979-4F34-9353-9306688B41FF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7" name="Google Shape;665;p3">
              <a:extLst>
                <a:ext uri="{FF2B5EF4-FFF2-40B4-BE49-F238E27FC236}">
                  <a16:creationId xmlns:a16="http://schemas.microsoft.com/office/drawing/2014/main" id="{EAAFEA2F-3A00-468A-A94D-6BA86D8764D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8" name="Google Shape;666;p3">
              <a:extLst>
                <a:ext uri="{FF2B5EF4-FFF2-40B4-BE49-F238E27FC236}">
                  <a16:creationId xmlns:a16="http://schemas.microsoft.com/office/drawing/2014/main" id="{39D87008-AE42-487E-A016-A36301462F1D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9" name="Google Shape;667;p3">
              <a:extLst>
                <a:ext uri="{FF2B5EF4-FFF2-40B4-BE49-F238E27FC236}">
                  <a16:creationId xmlns:a16="http://schemas.microsoft.com/office/drawing/2014/main" id="{54D1D807-197B-497E-B2D4-1734C008046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0" name="Google Shape;668;p3">
              <a:extLst>
                <a:ext uri="{FF2B5EF4-FFF2-40B4-BE49-F238E27FC236}">
                  <a16:creationId xmlns:a16="http://schemas.microsoft.com/office/drawing/2014/main" id="{E16566B0-CCBC-4581-B6F7-A55C68754100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1" name="Google Shape;669;p3">
              <a:extLst>
                <a:ext uri="{FF2B5EF4-FFF2-40B4-BE49-F238E27FC236}">
                  <a16:creationId xmlns:a16="http://schemas.microsoft.com/office/drawing/2014/main" id="{B2B692D5-F0AA-4210-A18C-AA623772B0F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2" name="Google Shape;670;p3">
              <a:extLst>
                <a:ext uri="{FF2B5EF4-FFF2-40B4-BE49-F238E27FC236}">
                  <a16:creationId xmlns:a16="http://schemas.microsoft.com/office/drawing/2014/main" id="{0F9BF191-3A84-4BB9-8218-7F68534C9D48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3" name="Google Shape;671;p3">
              <a:extLst>
                <a:ext uri="{FF2B5EF4-FFF2-40B4-BE49-F238E27FC236}">
                  <a16:creationId xmlns:a16="http://schemas.microsoft.com/office/drawing/2014/main" id="{6A124E71-D4DD-45AF-AF26-D5309AADC83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4" name="Google Shape;672;p3">
              <a:extLst>
                <a:ext uri="{FF2B5EF4-FFF2-40B4-BE49-F238E27FC236}">
                  <a16:creationId xmlns:a16="http://schemas.microsoft.com/office/drawing/2014/main" id="{F7A6B4B0-FB04-41E0-B4A6-71332C8A9EF4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5" name="Google Shape;673;p3">
              <a:extLst>
                <a:ext uri="{FF2B5EF4-FFF2-40B4-BE49-F238E27FC236}">
                  <a16:creationId xmlns:a16="http://schemas.microsoft.com/office/drawing/2014/main" id="{D35BD878-5105-49E3-98DF-500D5642153F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6" name="Google Shape;674;p3">
              <a:extLst>
                <a:ext uri="{FF2B5EF4-FFF2-40B4-BE49-F238E27FC236}">
                  <a16:creationId xmlns:a16="http://schemas.microsoft.com/office/drawing/2014/main" id="{99B19DB9-3B1B-460C-B67B-8084838241D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7" name="Google Shape;675;p3">
              <a:extLst>
                <a:ext uri="{FF2B5EF4-FFF2-40B4-BE49-F238E27FC236}">
                  <a16:creationId xmlns:a16="http://schemas.microsoft.com/office/drawing/2014/main" id="{D7CFCC87-DF23-40C6-8D1B-5470FA0C17A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8" name="Google Shape;676;p3">
              <a:extLst>
                <a:ext uri="{FF2B5EF4-FFF2-40B4-BE49-F238E27FC236}">
                  <a16:creationId xmlns:a16="http://schemas.microsoft.com/office/drawing/2014/main" id="{1D8A65FD-5EC8-4167-AFCE-65D3FB1BB91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38" name="Google Shape;687;p3">
            <a:extLst>
              <a:ext uri="{FF2B5EF4-FFF2-40B4-BE49-F238E27FC236}">
                <a16:creationId xmlns:a16="http://schemas.microsoft.com/office/drawing/2014/main" id="{0CCB5AB1-9636-4340-9B97-034655EBB002}"/>
              </a:ext>
            </a:extLst>
          </p:cNvPr>
          <p:cNvSpPr/>
          <p:nvPr/>
        </p:nvSpPr>
        <p:spPr>
          <a:xfrm rot="2123667">
            <a:off x="-1139462" y="3569382"/>
            <a:ext cx="2669903" cy="238723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09276FC-35EB-4955-A1EF-1CF26706B9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819553" y="2731545"/>
            <a:ext cx="4545008" cy="42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95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15CEEA-720E-457A-B38E-71D2380CFD84}"/>
              </a:ext>
            </a:extLst>
          </p:cNvPr>
          <p:cNvSpPr/>
          <p:nvPr/>
        </p:nvSpPr>
        <p:spPr>
          <a:xfrm>
            <a:off x="1070420" y="932952"/>
            <a:ext cx="7809420" cy="82472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 latinLnBrk="0">
              <a:buClr>
                <a:srgbClr val="000000"/>
              </a:buClr>
            </a:pPr>
            <a:r>
              <a:rPr lang="vi-VN" sz="36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Nội dung chính của mỗi phần là gì?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" name="Google Shape;455;p3">
            <a:extLst>
              <a:ext uri="{FF2B5EF4-FFF2-40B4-BE49-F238E27FC236}">
                <a16:creationId xmlns:a16="http://schemas.microsoft.com/office/drawing/2014/main" id="{F697C65B-5329-4461-828B-F6CB438BE36D}"/>
              </a:ext>
            </a:extLst>
          </p:cNvPr>
          <p:cNvGrpSpPr/>
          <p:nvPr/>
        </p:nvGrpSpPr>
        <p:grpSpPr>
          <a:xfrm>
            <a:off x="-1604189" y="5172917"/>
            <a:ext cx="6869473" cy="3775748"/>
            <a:chOff x="4178350" y="2375050"/>
            <a:chExt cx="938350" cy="515775"/>
          </a:xfrm>
        </p:grpSpPr>
        <p:sp>
          <p:nvSpPr>
            <p:cNvPr id="8" name="Google Shape;456;p3">
              <a:extLst>
                <a:ext uri="{FF2B5EF4-FFF2-40B4-BE49-F238E27FC236}">
                  <a16:creationId xmlns:a16="http://schemas.microsoft.com/office/drawing/2014/main" id="{76CF38BD-1E89-4AD0-866F-C66A5B3CB03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7;p3">
              <a:extLst>
                <a:ext uri="{FF2B5EF4-FFF2-40B4-BE49-F238E27FC236}">
                  <a16:creationId xmlns:a16="http://schemas.microsoft.com/office/drawing/2014/main" id="{1C0620F3-ABCC-41A8-8D3D-8FC72AAA50F9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458;p3">
              <a:extLst>
                <a:ext uri="{FF2B5EF4-FFF2-40B4-BE49-F238E27FC236}">
                  <a16:creationId xmlns:a16="http://schemas.microsoft.com/office/drawing/2014/main" id="{A09FE2F9-92BF-40D1-B502-174FD9531966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459;p3">
              <a:extLst>
                <a:ext uri="{FF2B5EF4-FFF2-40B4-BE49-F238E27FC236}">
                  <a16:creationId xmlns:a16="http://schemas.microsoft.com/office/drawing/2014/main" id="{96D5817F-D4ED-4DFF-B231-C4DDBE7C9574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460;p3">
              <a:extLst>
                <a:ext uri="{FF2B5EF4-FFF2-40B4-BE49-F238E27FC236}">
                  <a16:creationId xmlns:a16="http://schemas.microsoft.com/office/drawing/2014/main" id="{EEF4FD19-045C-4E7A-8981-F1257DE0426B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461;p3">
              <a:extLst>
                <a:ext uri="{FF2B5EF4-FFF2-40B4-BE49-F238E27FC236}">
                  <a16:creationId xmlns:a16="http://schemas.microsoft.com/office/drawing/2014/main" id="{E36CB303-866C-4DE8-9CB1-D6603C2349F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462;p3">
              <a:extLst>
                <a:ext uri="{FF2B5EF4-FFF2-40B4-BE49-F238E27FC236}">
                  <a16:creationId xmlns:a16="http://schemas.microsoft.com/office/drawing/2014/main" id="{58EBD5C9-9CBB-4EA0-B834-4FEFB7195F32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" name="Google Shape;466;p3">
            <a:extLst>
              <a:ext uri="{FF2B5EF4-FFF2-40B4-BE49-F238E27FC236}">
                <a16:creationId xmlns:a16="http://schemas.microsoft.com/office/drawing/2014/main" id="{83F1DDE1-01DC-4858-A049-0C1C0A29691D}"/>
              </a:ext>
            </a:extLst>
          </p:cNvPr>
          <p:cNvGrpSpPr/>
          <p:nvPr/>
        </p:nvGrpSpPr>
        <p:grpSpPr>
          <a:xfrm rot="10799904">
            <a:off x="5987710" y="-1926063"/>
            <a:ext cx="7886773" cy="3557203"/>
            <a:chOff x="5619200" y="4458200"/>
            <a:chExt cx="1647150" cy="742900"/>
          </a:xfrm>
        </p:grpSpPr>
        <p:sp>
          <p:nvSpPr>
            <p:cNvPr id="19" name="Google Shape;467;p3">
              <a:extLst>
                <a:ext uri="{FF2B5EF4-FFF2-40B4-BE49-F238E27FC236}">
                  <a16:creationId xmlns:a16="http://schemas.microsoft.com/office/drawing/2014/main" id="{5E01FF72-0FD8-4DCE-8B25-0B8B05263D8F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468;p3">
              <a:extLst>
                <a:ext uri="{FF2B5EF4-FFF2-40B4-BE49-F238E27FC236}">
                  <a16:creationId xmlns:a16="http://schemas.microsoft.com/office/drawing/2014/main" id="{ABC2BF70-EAD1-4BB6-9594-0EC598803943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69;p3">
              <a:extLst>
                <a:ext uri="{FF2B5EF4-FFF2-40B4-BE49-F238E27FC236}">
                  <a16:creationId xmlns:a16="http://schemas.microsoft.com/office/drawing/2014/main" id="{3394DC33-2F07-4F34-B88E-419C1AEFF499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70;p3">
              <a:extLst>
                <a:ext uri="{FF2B5EF4-FFF2-40B4-BE49-F238E27FC236}">
                  <a16:creationId xmlns:a16="http://schemas.microsoft.com/office/drawing/2014/main" id="{76D6D105-A73D-4C42-8C55-6C3FC2FE62FE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71;p3">
              <a:extLst>
                <a:ext uri="{FF2B5EF4-FFF2-40B4-BE49-F238E27FC236}">
                  <a16:creationId xmlns:a16="http://schemas.microsoft.com/office/drawing/2014/main" id="{CC913313-5D97-49F8-87A0-555978C5609C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" name="Google Shape;472;p3">
            <a:extLst>
              <a:ext uri="{FF2B5EF4-FFF2-40B4-BE49-F238E27FC236}">
                <a16:creationId xmlns:a16="http://schemas.microsoft.com/office/drawing/2014/main" id="{C0EC0C70-4B5B-4408-BAC4-80939AB5CA45}"/>
              </a:ext>
            </a:extLst>
          </p:cNvPr>
          <p:cNvGrpSpPr/>
          <p:nvPr/>
        </p:nvGrpSpPr>
        <p:grpSpPr>
          <a:xfrm rot="-9231878">
            <a:off x="116343" y="-1280525"/>
            <a:ext cx="1974632" cy="3326368"/>
            <a:chOff x="3026750" y="1552825"/>
            <a:chExt cx="1108700" cy="1867600"/>
          </a:xfrm>
        </p:grpSpPr>
        <p:sp>
          <p:nvSpPr>
            <p:cNvPr id="25" name="Google Shape;473;p3">
              <a:extLst>
                <a:ext uri="{FF2B5EF4-FFF2-40B4-BE49-F238E27FC236}">
                  <a16:creationId xmlns:a16="http://schemas.microsoft.com/office/drawing/2014/main" id="{A9D95A59-1853-4EBA-A4CB-AC0696962E08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74;p3">
              <a:extLst>
                <a:ext uri="{FF2B5EF4-FFF2-40B4-BE49-F238E27FC236}">
                  <a16:creationId xmlns:a16="http://schemas.microsoft.com/office/drawing/2014/main" id="{06866229-F482-466C-ABF2-0DFC21008BFD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75;p3">
              <a:extLst>
                <a:ext uri="{FF2B5EF4-FFF2-40B4-BE49-F238E27FC236}">
                  <a16:creationId xmlns:a16="http://schemas.microsoft.com/office/drawing/2014/main" id="{B795FABC-7983-42B4-AE1D-42E411858B00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76;p3">
              <a:extLst>
                <a:ext uri="{FF2B5EF4-FFF2-40B4-BE49-F238E27FC236}">
                  <a16:creationId xmlns:a16="http://schemas.microsoft.com/office/drawing/2014/main" id="{C85AEDA5-E326-4511-BF2B-C1BCB6F27822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77;p3">
              <a:extLst>
                <a:ext uri="{FF2B5EF4-FFF2-40B4-BE49-F238E27FC236}">
                  <a16:creationId xmlns:a16="http://schemas.microsoft.com/office/drawing/2014/main" id="{2B414C8E-18EF-40E0-AB1F-F07F56BD0745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78;p3">
              <a:extLst>
                <a:ext uri="{FF2B5EF4-FFF2-40B4-BE49-F238E27FC236}">
                  <a16:creationId xmlns:a16="http://schemas.microsoft.com/office/drawing/2014/main" id="{E526D2F1-1746-4BFF-80AC-C846A6C9249F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79;p3">
              <a:extLst>
                <a:ext uri="{FF2B5EF4-FFF2-40B4-BE49-F238E27FC236}">
                  <a16:creationId xmlns:a16="http://schemas.microsoft.com/office/drawing/2014/main" id="{A5C4683F-B7E9-4252-B33E-57DBD8941B4A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480;p3">
              <a:extLst>
                <a:ext uri="{FF2B5EF4-FFF2-40B4-BE49-F238E27FC236}">
                  <a16:creationId xmlns:a16="http://schemas.microsoft.com/office/drawing/2014/main" id="{AA788728-0518-4ED4-9193-4E9582C0E80A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481;p3">
              <a:extLst>
                <a:ext uri="{FF2B5EF4-FFF2-40B4-BE49-F238E27FC236}">
                  <a16:creationId xmlns:a16="http://schemas.microsoft.com/office/drawing/2014/main" id="{B9DF13EB-7905-4C0A-97F5-A5C49CA01F12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482;p3">
              <a:extLst>
                <a:ext uri="{FF2B5EF4-FFF2-40B4-BE49-F238E27FC236}">
                  <a16:creationId xmlns:a16="http://schemas.microsoft.com/office/drawing/2014/main" id="{05DA5AE2-98B9-4C00-88C3-855867CDB2C6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83;p3">
              <a:extLst>
                <a:ext uri="{FF2B5EF4-FFF2-40B4-BE49-F238E27FC236}">
                  <a16:creationId xmlns:a16="http://schemas.microsoft.com/office/drawing/2014/main" id="{409F007E-E913-4B14-BBBD-9CA8067E80FF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484;p3">
              <a:extLst>
                <a:ext uri="{FF2B5EF4-FFF2-40B4-BE49-F238E27FC236}">
                  <a16:creationId xmlns:a16="http://schemas.microsoft.com/office/drawing/2014/main" id="{94A71AAE-72F9-483C-86DB-1B42D3ADB41F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485;p3">
              <a:extLst>
                <a:ext uri="{FF2B5EF4-FFF2-40B4-BE49-F238E27FC236}">
                  <a16:creationId xmlns:a16="http://schemas.microsoft.com/office/drawing/2014/main" id="{429ABFB3-719B-4149-BC4F-7FC36EBF3CD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486;p3">
              <a:extLst>
                <a:ext uri="{FF2B5EF4-FFF2-40B4-BE49-F238E27FC236}">
                  <a16:creationId xmlns:a16="http://schemas.microsoft.com/office/drawing/2014/main" id="{BB2B1F95-ACD2-4E00-99ED-328DAFC6B554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487;p3">
              <a:extLst>
                <a:ext uri="{FF2B5EF4-FFF2-40B4-BE49-F238E27FC236}">
                  <a16:creationId xmlns:a16="http://schemas.microsoft.com/office/drawing/2014/main" id="{FD5AC30D-5AD3-47D9-9C76-317A3F81C211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488;p3">
              <a:extLst>
                <a:ext uri="{FF2B5EF4-FFF2-40B4-BE49-F238E27FC236}">
                  <a16:creationId xmlns:a16="http://schemas.microsoft.com/office/drawing/2014/main" id="{0667F2AF-B2F1-40A3-A01C-81AFE897F610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489;p3">
              <a:extLst>
                <a:ext uri="{FF2B5EF4-FFF2-40B4-BE49-F238E27FC236}">
                  <a16:creationId xmlns:a16="http://schemas.microsoft.com/office/drawing/2014/main" id="{0FF091B2-95B8-4D57-9620-E942F04ABE59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490;p3">
              <a:extLst>
                <a:ext uri="{FF2B5EF4-FFF2-40B4-BE49-F238E27FC236}">
                  <a16:creationId xmlns:a16="http://schemas.microsoft.com/office/drawing/2014/main" id="{A6A684B9-4EFB-48D4-A469-845314D34AE4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491;p3">
              <a:extLst>
                <a:ext uri="{FF2B5EF4-FFF2-40B4-BE49-F238E27FC236}">
                  <a16:creationId xmlns:a16="http://schemas.microsoft.com/office/drawing/2014/main" id="{0324275E-F3B3-4112-8526-9D8A1E000A1E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0" name="Google Shape;508;p3">
            <a:extLst>
              <a:ext uri="{FF2B5EF4-FFF2-40B4-BE49-F238E27FC236}">
                <a16:creationId xmlns:a16="http://schemas.microsoft.com/office/drawing/2014/main" id="{88B3EEF1-1DF9-4F24-B8C3-D903D39B7A74}"/>
              </a:ext>
            </a:extLst>
          </p:cNvPr>
          <p:cNvSpPr/>
          <p:nvPr/>
        </p:nvSpPr>
        <p:spPr>
          <a:xfrm>
            <a:off x="5666313" y="547090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" name="Google Shape;509;p3">
            <a:extLst>
              <a:ext uri="{FF2B5EF4-FFF2-40B4-BE49-F238E27FC236}">
                <a16:creationId xmlns:a16="http://schemas.microsoft.com/office/drawing/2014/main" id="{D4BA3BCF-1565-41BC-9780-59AEF84B21E8}"/>
              </a:ext>
            </a:extLst>
          </p:cNvPr>
          <p:cNvSpPr/>
          <p:nvPr/>
        </p:nvSpPr>
        <p:spPr>
          <a:xfrm rot="-7924493">
            <a:off x="7981745" y="-1531704"/>
            <a:ext cx="3173897" cy="283770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68" name="Google Shape;616;p3">
            <a:extLst>
              <a:ext uri="{FF2B5EF4-FFF2-40B4-BE49-F238E27FC236}">
                <a16:creationId xmlns:a16="http://schemas.microsoft.com/office/drawing/2014/main" id="{D19E2452-A01E-49C4-B077-F7FC6E9842F0}"/>
              </a:ext>
            </a:extLst>
          </p:cNvPr>
          <p:cNvGrpSpPr/>
          <p:nvPr/>
        </p:nvGrpSpPr>
        <p:grpSpPr>
          <a:xfrm rot="10800000">
            <a:off x="6208976" y="-936097"/>
            <a:ext cx="1139059" cy="2009129"/>
            <a:chOff x="2797700" y="3217325"/>
            <a:chExt cx="682725" cy="1204225"/>
          </a:xfrm>
        </p:grpSpPr>
        <p:sp>
          <p:nvSpPr>
            <p:cNvPr id="169" name="Google Shape;617;p3">
              <a:extLst>
                <a:ext uri="{FF2B5EF4-FFF2-40B4-BE49-F238E27FC236}">
                  <a16:creationId xmlns:a16="http://schemas.microsoft.com/office/drawing/2014/main" id="{FE079655-05D9-4C72-AB4A-CB13DF5551FD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0" name="Google Shape;618;p3">
              <a:extLst>
                <a:ext uri="{FF2B5EF4-FFF2-40B4-BE49-F238E27FC236}">
                  <a16:creationId xmlns:a16="http://schemas.microsoft.com/office/drawing/2014/main" id="{598E9D6E-727D-478F-9443-FA09D9C9289A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1" name="Google Shape;619;p3">
              <a:extLst>
                <a:ext uri="{FF2B5EF4-FFF2-40B4-BE49-F238E27FC236}">
                  <a16:creationId xmlns:a16="http://schemas.microsoft.com/office/drawing/2014/main" id="{64DB5A2A-BA60-4FD5-82F0-6643B68C8AF4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2" name="Google Shape;620;p3">
              <a:extLst>
                <a:ext uri="{FF2B5EF4-FFF2-40B4-BE49-F238E27FC236}">
                  <a16:creationId xmlns:a16="http://schemas.microsoft.com/office/drawing/2014/main" id="{063F0B90-3D18-4AE0-86EC-16D16F4AC883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3" name="Google Shape;621;p3">
              <a:extLst>
                <a:ext uri="{FF2B5EF4-FFF2-40B4-BE49-F238E27FC236}">
                  <a16:creationId xmlns:a16="http://schemas.microsoft.com/office/drawing/2014/main" id="{F6DC6316-F81D-4F2C-AB8C-1C5CDA61DE17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4" name="Google Shape;622;p3">
              <a:extLst>
                <a:ext uri="{FF2B5EF4-FFF2-40B4-BE49-F238E27FC236}">
                  <a16:creationId xmlns:a16="http://schemas.microsoft.com/office/drawing/2014/main" id="{E2E2F1B2-5FB4-4CC0-9B1E-42E9E4EFE6F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5" name="Google Shape;623;p3">
              <a:extLst>
                <a:ext uri="{FF2B5EF4-FFF2-40B4-BE49-F238E27FC236}">
                  <a16:creationId xmlns:a16="http://schemas.microsoft.com/office/drawing/2014/main" id="{DC6950F6-0723-4F53-B18F-404D4D007CD0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76" name="Google Shape;624;p3">
            <a:extLst>
              <a:ext uri="{FF2B5EF4-FFF2-40B4-BE49-F238E27FC236}">
                <a16:creationId xmlns:a16="http://schemas.microsoft.com/office/drawing/2014/main" id="{4657D081-15A1-4932-A080-79B7629ED8F1}"/>
              </a:ext>
            </a:extLst>
          </p:cNvPr>
          <p:cNvGrpSpPr/>
          <p:nvPr/>
        </p:nvGrpSpPr>
        <p:grpSpPr>
          <a:xfrm>
            <a:off x="4386561" y="5722199"/>
            <a:ext cx="1337921" cy="2111469"/>
            <a:chOff x="322650" y="2571325"/>
            <a:chExt cx="573100" cy="904450"/>
          </a:xfrm>
        </p:grpSpPr>
        <p:sp>
          <p:nvSpPr>
            <p:cNvPr id="177" name="Google Shape;625;p3">
              <a:extLst>
                <a:ext uri="{FF2B5EF4-FFF2-40B4-BE49-F238E27FC236}">
                  <a16:creationId xmlns:a16="http://schemas.microsoft.com/office/drawing/2014/main" id="{54F1E2BA-3059-468F-97B4-3D4FB6AE70C7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8" name="Google Shape;626;p3">
              <a:extLst>
                <a:ext uri="{FF2B5EF4-FFF2-40B4-BE49-F238E27FC236}">
                  <a16:creationId xmlns:a16="http://schemas.microsoft.com/office/drawing/2014/main" id="{4B4623E1-C6D6-484C-84FA-CFF254940E20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9" name="Google Shape;627;p3">
              <a:extLst>
                <a:ext uri="{FF2B5EF4-FFF2-40B4-BE49-F238E27FC236}">
                  <a16:creationId xmlns:a16="http://schemas.microsoft.com/office/drawing/2014/main" id="{BFE3A9A7-A359-4D79-9531-0F0C6F37055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0" name="Google Shape;628;p3">
              <a:extLst>
                <a:ext uri="{FF2B5EF4-FFF2-40B4-BE49-F238E27FC236}">
                  <a16:creationId xmlns:a16="http://schemas.microsoft.com/office/drawing/2014/main" id="{6106A6C2-05A7-428F-BA10-C9A8AD7064B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1" name="Google Shape;629;p3">
              <a:extLst>
                <a:ext uri="{FF2B5EF4-FFF2-40B4-BE49-F238E27FC236}">
                  <a16:creationId xmlns:a16="http://schemas.microsoft.com/office/drawing/2014/main" id="{7A0ABC4E-1A8F-4444-859C-0802C8CFE1CC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2" name="Google Shape;630;p3">
              <a:extLst>
                <a:ext uri="{FF2B5EF4-FFF2-40B4-BE49-F238E27FC236}">
                  <a16:creationId xmlns:a16="http://schemas.microsoft.com/office/drawing/2014/main" id="{8359DD64-7ED6-4709-9C7E-6C1F8D8EC52F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3" name="Google Shape;631;p3">
              <a:extLst>
                <a:ext uri="{FF2B5EF4-FFF2-40B4-BE49-F238E27FC236}">
                  <a16:creationId xmlns:a16="http://schemas.microsoft.com/office/drawing/2014/main" id="{C3508AE9-96B4-4F25-8807-846E6045DF3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4" name="Google Shape;632;p3">
            <a:extLst>
              <a:ext uri="{FF2B5EF4-FFF2-40B4-BE49-F238E27FC236}">
                <a16:creationId xmlns:a16="http://schemas.microsoft.com/office/drawing/2014/main" id="{A9C57C9E-4002-41C4-97E4-A1655E0D2340}"/>
              </a:ext>
            </a:extLst>
          </p:cNvPr>
          <p:cNvGrpSpPr/>
          <p:nvPr/>
        </p:nvGrpSpPr>
        <p:grpSpPr>
          <a:xfrm rot="-7425790">
            <a:off x="10312572" y="-1132423"/>
            <a:ext cx="1502472" cy="2410389"/>
            <a:chOff x="2402100" y="3854125"/>
            <a:chExt cx="435600" cy="698825"/>
          </a:xfrm>
        </p:grpSpPr>
        <p:sp>
          <p:nvSpPr>
            <p:cNvPr id="185" name="Google Shape;633;p3">
              <a:extLst>
                <a:ext uri="{FF2B5EF4-FFF2-40B4-BE49-F238E27FC236}">
                  <a16:creationId xmlns:a16="http://schemas.microsoft.com/office/drawing/2014/main" id="{1D4BD4EA-CF06-4CDC-8A6E-3FF086E12C7C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6" name="Google Shape;634;p3">
              <a:extLst>
                <a:ext uri="{FF2B5EF4-FFF2-40B4-BE49-F238E27FC236}">
                  <a16:creationId xmlns:a16="http://schemas.microsoft.com/office/drawing/2014/main" id="{A9E83750-70D0-401F-B06F-506BE1AC690B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7" name="Google Shape;635;p3">
              <a:extLst>
                <a:ext uri="{FF2B5EF4-FFF2-40B4-BE49-F238E27FC236}">
                  <a16:creationId xmlns:a16="http://schemas.microsoft.com/office/drawing/2014/main" id="{7AFFDDEA-03A3-4D9C-ABE7-789C08D7DF79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8" name="Google Shape;636;p3">
              <a:extLst>
                <a:ext uri="{FF2B5EF4-FFF2-40B4-BE49-F238E27FC236}">
                  <a16:creationId xmlns:a16="http://schemas.microsoft.com/office/drawing/2014/main" id="{2F3EC5E2-5F86-4173-A6C6-E04A58ECE6B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9" name="Google Shape;637;p3">
              <a:extLst>
                <a:ext uri="{FF2B5EF4-FFF2-40B4-BE49-F238E27FC236}">
                  <a16:creationId xmlns:a16="http://schemas.microsoft.com/office/drawing/2014/main" id="{DDD40815-C0A1-49A6-83AD-890F72BFAA6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0" name="Google Shape;638;p3">
              <a:extLst>
                <a:ext uri="{FF2B5EF4-FFF2-40B4-BE49-F238E27FC236}">
                  <a16:creationId xmlns:a16="http://schemas.microsoft.com/office/drawing/2014/main" id="{C1FF99D6-FDC8-4109-A801-685E280E5E75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1" name="Google Shape;639;p3">
              <a:extLst>
                <a:ext uri="{FF2B5EF4-FFF2-40B4-BE49-F238E27FC236}">
                  <a16:creationId xmlns:a16="http://schemas.microsoft.com/office/drawing/2014/main" id="{116A029A-D009-4F05-B3E6-96EA65A7DCE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2" name="Google Shape;640;p3">
              <a:extLst>
                <a:ext uri="{FF2B5EF4-FFF2-40B4-BE49-F238E27FC236}">
                  <a16:creationId xmlns:a16="http://schemas.microsoft.com/office/drawing/2014/main" id="{8C7A515E-6ECC-4F3C-90D6-8FD0CB8E6446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3" name="Google Shape;641;p3">
              <a:extLst>
                <a:ext uri="{FF2B5EF4-FFF2-40B4-BE49-F238E27FC236}">
                  <a16:creationId xmlns:a16="http://schemas.microsoft.com/office/drawing/2014/main" id="{33E94491-CABF-4C04-BFA2-822EBEE9CF7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4" name="Google Shape;642;p3">
              <a:extLst>
                <a:ext uri="{FF2B5EF4-FFF2-40B4-BE49-F238E27FC236}">
                  <a16:creationId xmlns:a16="http://schemas.microsoft.com/office/drawing/2014/main" id="{72DA6020-2D44-4932-950C-41C20583CC47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5" name="Google Shape;643;p3">
              <a:extLst>
                <a:ext uri="{FF2B5EF4-FFF2-40B4-BE49-F238E27FC236}">
                  <a16:creationId xmlns:a16="http://schemas.microsoft.com/office/drawing/2014/main" id="{6D94096F-191C-4C1A-96CF-E4289AFF45A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6" name="Google Shape;644;p3">
              <a:extLst>
                <a:ext uri="{FF2B5EF4-FFF2-40B4-BE49-F238E27FC236}">
                  <a16:creationId xmlns:a16="http://schemas.microsoft.com/office/drawing/2014/main" id="{A75B7DEC-7614-4C90-A726-F1EDF1A6B037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7" name="Google Shape;645;p3">
              <a:extLst>
                <a:ext uri="{FF2B5EF4-FFF2-40B4-BE49-F238E27FC236}">
                  <a16:creationId xmlns:a16="http://schemas.microsoft.com/office/drawing/2014/main" id="{7AB10CEE-DD99-49A4-8834-22B65B2AA4A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15" name="Google Shape;663;p3">
            <a:extLst>
              <a:ext uri="{FF2B5EF4-FFF2-40B4-BE49-F238E27FC236}">
                <a16:creationId xmlns:a16="http://schemas.microsoft.com/office/drawing/2014/main" id="{054D2368-ACAA-4E15-B966-26A49D99D581}"/>
              </a:ext>
            </a:extLst>
          </p:cNvPr>
          <p:cNvGrpSpPr/>
          <p:nvPr/>
        </p:nvGrpSpPr>
        <p:grpSpPr>
          <a:xfrm rot="3811239">
            <a:off x="1123998" y="5724590"/>
            <a:ext cx="1180813" cy="1894356"/>
            <a:chOff x="2402100" y="3854125"/>
            <a:chExt cx="435600" cy="698825"/>
          </a:xfrm>
        </p:grpSpPr>
        <p:sp>
          <p:nvSpPr>
            <p:cNvPr id="216" name="Google Shape;664;p3">
              <a:extLst>
                <a:ext uri="{FF2B5EF4-FFF2-40B4-BE49-F238E27FC236}">
                  <a16:creationId xmlns:a16="http://schemas.microsoft.com/office/drawing/2014/main" id="{96355672-D979-4F34-9353-9306688B41FF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7" name="Google Shape;665;p3">
              <a:extLst>
                <a:ext uri="{FF2B5EF4-FFF2-40B4-BE49-F238E27FC236}">
                  <a16:creationId xmlns:a16="http://schemas.microsoft.com/office/drawing/2014/main" id="{EAAFEA2F-3A00-468A-A94D-6BA86D8764D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8" name="Google Shape;666;p3">
              <a:extLst>
                <a:ext uri="{FF2B5EF4-FFF2-40B4-BE49-F238E27FC236}">
                  <a16:creationId xmlns:a16="http://schemas.microsoft.com/office/drawing/2014/main" id="{39D87008-AE42-487E-A016-A36301462F1D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9" name="Google Shape;667;p3">
              <a:extLst>
                <a:ext uri="{FF2B5EF4-FFF2-40B4-BE49-F238E27FC236}">
                  <a16:creationId xmlns:a16="http://schemas.microsoft.com/office/drawing/2014/main" id="{54D1D807-197B-497E-B2D4-1734C008046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0" name="Google Shape;668;p3">
              <a:extLst>
                <a:ext uri="{FF2B5EF4-FFF2-40B4-BE49-F238E27FC236}">
                  <a16:creationId xmlns:a16="http://schemas.microsoft.com/office/drawing/2014/main" id="{E16566B0-CCBC-4581-B6F7-A55C68754100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1" name="Google Shape;669;p3">
              <a:extLst>
                <a:ext uri="{FF2B5EF4-FFF2-40B4-BE49-F238E27FC236}">
                  <a16:creationId xmlns:a16="http://schemas.microsoft.com/office/drawing/2014/main" id="{B2B692D5-F0AA-4210-A18C-AA623772B0F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2" name="Google Shape;670;p3">
              <a:extLst>
                <a:ext uri="{FF2B5EF4-FFF2-40B4-BE49-F238E27FC236}">
                  <a16:creationId xmlns:a16="http://schemas.microsoft.com/office/drawing/2014/main" id="{0F9BF191-3A84-4BB9-8218-7F68534C9D48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3" name="Google Shape;671;p3">
              <a:extLst>
                <a:ext uri="{FF2B5EF4-FFF2-40B4-BE49-F238E27FC236}">
                  <a16:creationId xmlns:a16="http://schemas.microsoft.com/office/drawing/2014/main" id="{6A124E71-D4DD-45AF-AF26-D5309AADC83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4" name="Google Shape;672;p3">
              <a:extLst>
                <a:ext uri="{FF2B5EF4-FFF2-40B4-BE49-F238E27FC236}">
                  <a16:creationId xmlns:a16="http://schemas.microsoft.com/office/drawing/2014/main" id="{F7A6B4B0-FB04-41E0-B4A6-71332C8A9EF4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5" name="Google Shape;673;p3">
              <a:extLst>
                <a:ext uri="{FF2B5EF4-FFF2-40B4-BE49-F238E27FC236}">
                  <a16:creationId xmlns:a16="http://schemas.microsoft.com/office/drawing/2014/main" id="{D35BD878-5105-49E3-98DF-500D5642153F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6" name="Google Shape;674;p3">
              <a:extLst>
                <a:ext uri="{FF2B5EF4-FFF2-40B4-BE49-F238E27FC236}">
                  <a16:creationId xmlns:a16="http://schemas.microsoft.com/office/drawing/2014/main" id="{99B19DB9-3B1B-460C-B67B-8084838241D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7" name="Google Shape;675;p3">
              <a:extLst>
                <a:ext uri="{FF2B5EF4-FFF2-40B4-BE49-F238E27FC236}">
                  <a16:creationId xmlns:a16="http://schemas.microsoft.com/office/drawing/2014/main" id="{D7CFCC87-DF23-40C6-8D1B-5470FA0C17A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8" name="Google Shape;676;p3">
              <a:extLst>
                <a:ext uri="{FF2B5EF4-FFF2-40B4-BE49-F238E27FC236}">
                  <a16:creationId xmlns:a16="http://schemas.microsoft.com/office/drawing/2014/main" id="{1D8A65FD-5EC8-4167-AFCE-65D3FB1BB91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38" name="Google Shape;687;p3">
            <a:extLst>
              <a:ext uri="{FF2B5EF4-FFF2-40B4-BE49-F238E27FC236}">
                <a16:creationId xmlns:a16="http://schemas.microsoft.com/office/drawing/2014/main" id="{0CCB5AB1-9636-4340-9B97-034655EBB002}"/>
              </a:ext>
            </a:extLst>
          </p:cNvPr>
          <p:cNvSpPr/>
          <p:nvPr/>
        </p:nvSpPr>
        <p:spPr>
          <a:xfrm rot="2123667">
            <a:off x="-1139462" y="3569382"/>
            <a:ext cx="2669903" cy="238723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09276FC-35EB-4955-A1EF-1CF26706B9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819553" y="2731545"/>
            <a:ext cx="4545008" cy="4221177"/>
          </a:xfrm>
          <a:prstGeom prst="rect">
            <a:avLst/>
          </a:prstGeom>
        </p:spPr>
      </p:pic>
      <p:sp>
        <p:nvSpPr>
          <p:cNvPr id="5" name="Plaque 4">
            <a:extLst>
              <a:ext uri="{FF2B5EF4-FFF2-40B4-BE49-F238E27FC236}">
                <a16:creationId xmlns:a16="http://schemas.microsoft.com/office/drawing/2014/main" id="{82D07668-52AD-485F-8EFB-088C545F3CB9}"/>
              </a:ext>
            </a:extLst>
          </p:cNvPr>
          <p:cNvSpPr/>
          <p:nvPr/>
        </p:nvSpPr>
        <p:spPr>
          <a:xfrm>
            <a:off x="904240" y="2103121"/>
            <a:ext cx="6746240" cy="3779520"/>
          </a:xfrm>
          <a:prstGeom prst="plaqu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6" name="Google Shape;3531;p41"/>
          <p:cNvSpPr txBox="1">
            <a:spLocks/>
          </p:cNvSpPr>
          <p:nvPr/>
        </p:nvSpPr>
        <p:spPr>
          <a:xfrm>
            <a:off x="1143905" y="3105033"/>
            <a:ext cx="6303375" cy="174042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latinLnBrk="0">
              <a:buFont typeface="Wingdings" panose="05000000000000000000" pitchFamily="2" charset="2"/>
              <a:buChar char="q"/>
            </a:pPr>
            <a:r>
              <a:rPr lang="vi-VN" sz="2800" b="1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28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 thiệu sự việc nêu ấn tượng chung về sự việc.</a:t>
            </a:r>
            <a:endParaRPr lang="en-US" sz="2800" kern="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latinLnBrk="0">
              <a:buFont typeface="Wingdings" panose="05000000000000000000" pitchFamily="2" charset="2"/>
              <a:buChar char="q"/>
            </a:pPr>
            <a:r>
              <a:rPr lang="vi-VN" sz="2800" b="1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 </a:t>
            </a:r>
            <a:r>
              <a:rPr lang="vi-VN" sz="28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tình cảm, cảm xúc về những chi tiết nổi bật của sự việc.</a:t>
            </a:r>
            <a:endParaRPr lang="en-US" sz="2800" kern="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latinLnBrk="0">
              <a:buFont typeface="Wingdings" panose="05000000000000000000" pitchFamily="2" charset="2"/>
              <a:buChar char="q"/>
            </a:pPr>
            <a:r>
              <a:rPr lang="vi-VN" sz="2800" b="1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28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ý nghĩa của sự việc khẳng định lại tình cảm, cảm xúc, đối với sự việc,..</a:t>
            </a:r>
          </a:p>
        </p:txBody>
      </p:sp>
    </p:spTree>
    <p:extLst>
      <p:ext uri="{BB962C8B-B14F-4D97-AF65-F5344CB8AC3E}">
        <p14:creationId xmlns:p14="http://schemas.microsoft.com/office/powerpoint/2010/main" val="3047116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232;p2">
            <a:extLst>
              <a:ext uri="{FF2B5EF4-FFF2-40B4-BE49-F238E27FC236}">
                <a16:creationId xmlns:a16="http://schemas.microsoft.com/office/drawing/2014/main" id="{6D5EE387-92CE-417D-822C-EC949D2BF531}"/>
              </a:ext>
            </a:extLst>
          </p:cNvPr>
          <p:cNvGrpSpPr/>
          <p:nvPr/>
        </p:nvGrpSpPr>
        <p:grpSpPr>
          <a:xfrm rot="3920554">
            <a:off x="-92184" y="4671337"/>
            <a:ext cx="1417407" cy="2500095"/>
            <a:chOff x="2797700" y="3217325"/>
            <a:chExt cx="682725" cy="1204225"/>
          </a:xfrm>
        </p:grpSpPr>
        <p:sp>
          <p:nvSpPr>
            <p:cNvPr id="66" name="Google Shape;233;p2">
              <a:extLst>
                <a:ext uri="{FF2B5EF4-FFF2-40B4-BE49-F238E27FC236}">
                  <a16:creationId xmlns:a16="http://schemas.microsoft.com/office/drawing/2014/main" id="{8BFD5403-F204-4ED8-9EEB-57C7A473AA84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34;p2">
              <a:extLst>
                <a:ext uri="{FF2B5EF4-FFF2-40B4-BE49-F238E27FC236}">
                  <a16:creationId xmlns:a16="http://schemas.microsoft.com/office/drawing/2014/main" id="{08856869-0911-4DC5-84EF-B1CC8C187627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35;p2">
              <a:extLst>
                <a:ext uri="{FF2B5EF4-FFF2-40B4-BE49-F238E27FC236}">
                  <a16:creationId xmlns:a16="http://schemas.microsoft.com/office/drawing/2014/main" id="{10BB12E4-B9A9-45D1-A4D2-97DA1817CD3E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36;p2">
              <a:extLst>
                <a:ext uri="{FF2B5EF4-FFF2-40B4-BE49-F238E27FC236}">
                  <a16:creationId xmlns:a16="http://schemas.microsoft.com/office/drawing/2014/main" id="{9AAB0EEE-D703-4F30-B0EE-AEAAAE4C021C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37;p2">
              <a:extLst>
                <a:ext uri="{FF2B5EF4-FFF2-40B4-BE49-F238E27FC236}">
                  <a16:creationId xmlns:a16="http://schemas.microsoft.com/office/drawing/2014/main" id="{5E850832-64C1-43B1-AE09-AD895D0BFF6F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38;p2">
              <a:extLst>
                <a:ext uri="{FF2B5EF4-FFF2-40B4-BE49-F238E27FC236}">
                  <a16:creationId xmlns:a16="http://schemas.microsoft.com/office/drawing/2014/main" id="{5745B3DB-2179-446A-893E-056353136535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39;p2">
              <a:extLst>
                <a:ext uri="{FF2B5EF4-FFF2-40B4-BE49-F238E27FC236}">
                  <a16:creationId xmlns:a16="http://schemas.microsoft.com/office/drawing/2014/main" id="{24E60FE0-B547-4D53-994D-425BED4CD77C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67;p2">
            <a:extLst>
              <a:ext uri="{FF2B5EF4-FFF2-40B4-BE49-F238E27FC236}">
                <a16:creationId xmlns:a16="http://schemas.microsoft.com/office/drawing/2014/main" id="{2E3784BE-C332-4A32-BFAF-AE0FB4CDA9DE}"/>
              </a:ext>
            </a:extLst>
          </p:cNvPr>
          <p:cNvGrpSpPr/>
          <p:nvPr/>
        </p:nvGrpSpPr>
        <p:grpSpPr>
          <a:xfrm>
            <a:off x="7809004" y="5599317"/>
            <a:ext cx="4896557" cy="1774740"/>
            <a:chOff x="-1068128" y="3996204"/>
            <a:chExt cx="3672418" cy="1331055"/>
          </a:xfrm>
        </p:grpSpPr>
        <p:sp>
          <p:nvSpPr>
            <p:cNvPr id="11" name="Google Shape;68;p2">
              <a:extLst>
                <a:ext uri="{FF2B5EF4-FFF2-40B4-BE49-F238E27FC236}">
                  <a16:creationId xmlns:a16="http://schemas.microsoft.com/office/drawing/2014/main" id="{65692908-A200-4637-88B2-3707A448E64D}"/>
                </a:ext>
              </a:extLst>
            </p:cNvPr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69;p2">
              <a:extLst>
                <a:ext uri="{FF2B5EF4-FFF2-40B4-BE49-F238E27FC236}">
                  <a16:creationId xmlns:a16="http://schemas.microsoft.com/office/drawing/2014/main" id="{FB65180A-5C42-4E5C-A846-EBF4E7B395E7}"/>
                </a:ext>
              </a:extLst>
            </p:cNvPr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13" name="Google Shape;70;p2">
                <a:extLst>
                  <a:ext uri="{FF2B5EF4-FFF2-40B4-BE49-F238E27FC236}">
                    <a16:creationId xmlns:a16="http://schemas.microsoft.com/office/drawing/2014/main" id="{DF991540-D2AC-46C4-91C7-02DEE4F26669}"/>
                  </a:ext>
                </a:extLst>
              </p:cNvPr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1;p2">
                <a:extLst>
                  <a:ext uri="{FF2B5EF4-FFF2-40B4-BE49-F238E27FC236}">
                    <a16:creationId xmlns:a16="http://schemas.microsoft.com/office/drawing/2014/main" id="{DDE42E42-7BA2-442F-A297-397F5CAA0792}"/>
                  </a:ext>
                </a:extLst>
              </p:cNvPr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2;p2">
                <a:extLst>
                  <a:ext uri="{FF2B5EF4-FFF2-40B4-BE49-F238E27FC236}">
                    <a16:creationId xmlns:a16="http://schemas.microsoft.com/office/drawing/2014/main" id="{59071893-C77E-48E1-958F-78E7A1352C54}"/>
                  </a:ext>
                </a:extLst>
              </p:cNvPr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3;p2">
                <a:extLst>
                  <a:ext uri="{FF2B5EF4-FFF2-40B4-BE49-F238E27FC236}">
                    <a16:creationId xmlns:a16="http://schemas.microsoft.com/office/drawing/2014/main" id="{97320F17-B5C3-490D-B2DF-E9945091EDBF}"/>
                  </a:ext>
                </a:extLst>
              </p:cNvPr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4;p2">
                <a:extLst>
                  <a:ext uri="{FF2B5EF4-FFF2-40B4-BE49-F238E27FC236}">
                    <a16:creationId xmlns:a16="http://schemas.microsoft.com/office/drawing/2014/main" id="{C8D6A30F-444E-4863-8C4F-2C5A5ED33F94}"/>
                  </a:ext>
                </a:extLst>
              </p:cNvPr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5;p2">
                <a:extLst>
                  <a:ext uri="{FF2B5EF4-FFF2-40B4-BE49-F238E27FC236}">
                    <a16:creationId xmlns:a16="http://schemas.microsoft.com/office/drawing/2014/main" id="{0CEB1996-022D-410C-A1E9-FC7A0BD2B041}"/>
                  </a:ext>
                </a:extLst>
              </p:cNvPr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6;p2">
                <a:extLst>
                  <a:ext uri="{FF2B5EF4-FFF2-40B4-BE49-F238E27FC236}">
                    <a16:creationId xmlns:a16="http://schemas.microsoft.com/office/drawing/2014/main" id="{5292C5E1-4019-4E53-8623-225E2F261864}"/>
                  </a:ext>
                </a:extLst>
              </p:cNvPr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7;p2">
                <a:extLst>
                  <a:ext uri="{FF2B5EF4-FFF2-40B4-BE49-F238E27FC236}">
                    <a16:creationId xmlns:a16="http://schemas.microsoft.com/office/drawing/2014/main" id="{138E7A30-A580-47F1-9FF2-3FC96345E490}"/>
                  </a:ext>
                </a:extLst>
              </p:cNvPr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8;p2">
                <a:extLst>
                  <a:ext uri="{FF2B5EF4-FFF2-40B4-BE49-F238E27FC236}">
                    <a16:creationId xmlns:a16="http://schemas.microsoft.com/office/drawing/2014/main" id="{BBFD8D9C-6755-40CB-B298-9390DB426B29}"/>
                  </a:ext>
                </a:extLst>
              </p:cNvPr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9;p2">
                <a:extLst>
                  <a:ext uri="{FF2B5EF4-FFF2-40B4-BE49-F238E27FC236}">
                    <a16:creationId xmlns:a16="http://schemas.microsoft.com/office/drawing/2014/main" id="{C661116F-6207-4A3E-AE5C-3C20F8C88249}"/>
                  </a:ext>
                </a:extLst>
              </p:cNvPr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80;p2">
                <a:extLst>
                  <a:ext uri="{FF2B5EF4-FFF2-40B4-BE49-F238E27FC236}">
                    <a16:creationId xmlns:a16="http://schemas.microsoft.com/office/drawing/2014/main" id="{496A5831-A730-45C4-804C-AA82633D6991}"/>
                  </a:ext>
                </a:extLst>
              </p:cNvPr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81;p2">
                <a:extLst>
                  <a:ext uri="{FF2B5EF4-FFF2-40B4-BE49-F238E27FC236}">
                    <a16:creationId xmlns:a16="http://schemas.microsoft.com/office/drawing/2014/main" id="{E5B79F41-BC65-42FD-B4FC-329734E15A6A}"/>
                  </a:ext>
                </a:extLst>
              </p:cNvPr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82;p2">
                <a:extLst>
                  <a:ext uri="{FF2B5EF4-FFF2-40B4-BE49-F238E27FC236}">
                    <a16:creationId xmlns:a16="http://schemas.microsoft.com/office/drawing/2014/main" id="{4CA59B39-8269-47DB-92A8-5F8A1FA8FD3B}"/>
                  </a:ext>
                </a:extLst>
              </p:cNvPr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83;p2">
                <a:extLst>
                  <a:ext uri="{FF2B5EF4-FFF2-40B4-BE49-F238E27FC236}">
                    <a16:creationId xmlns:a16="http://schemas.microsoft.com/office/drawing/2014/main" id="{08AE513E-0813-43F9-A7BD-D0FA61BEA795}"/>
                  </a:ext>
                </a:extLst>
              </p:cNvPr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84;p2">
                <a:extLst>
                  <a:ext uri="{FF2B5EF4-FFF2-40B4-BE49-F238E27FC236}">
                    <a16:creationId xmlns:a16="http://schemas.microsoft.com/office/drawing/2014/main" id="{1AA9C95E-AB1F-485E-9B9E-AB3C87DAAE2B}"/>
                  </a:ext>
                </a:extLst>
              </p:cNvPr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85;p2">
                <a:extLst>
                  <a:ext uri="{FF2B5EF4-FFF2-40B4-BE49-F238E27FC236}">
                    <a16:creationId xmlns:a16="http://schemas.microsoft.com/office/drawing/2014/main" id="{DE07C271-37AE-4545-8252-341F7840759A}"/>
                  </a:ext>
                </a:extLst>
              </p:cNvPr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86;p2">
                <a:extLst>
                  <a:ext uri="{FF2B5EF4-FFF2-40B4-BE49-F238E27FC236}">
                    <a16:creationId xmlns:a16="http://schemas.microsoft.com/office/drawing/2014/main" id="{840A6AE6-3899-4DD6-8FD8-41541E52DD7B}"/>
                  </a:ext>
                </a:extLst>
              </p:cNvPr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87;p2">
                <a:extLst>
                  <a:ext uri="{FF2B5EF4-FFF2-40B4-BE49-F238E27FC236}">
                    <a16:creationId xmlns:a16="http://schemas.microsoft.com/office/drawing/2014/main" id="{FE5DD0A1-0819-4206-ADA7-BAFF3478F808}"/>
                  </a:ext>
                </a:extLst>
              </p:cNvPr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88;p2">
                <a:extLst>
                  <a:ext uri="{FF2B5EF4-FFF2-40B4-BE49-F238E27FC236}">
                    <a16:creationId xmlns:a16="http://schemas.microsoft.com/office/drawing/2014/main" id="{9D76A735-F57A-4535-B826-C91919904894}"/>
                  </a:ext>
                </a:extLst>
              </p:cNvPr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89;p2">
                <a:extLst>
                  <a:ext uri="{FF2B5EF4-FFF2-40B4-BE49-F238E27FC236}">
                    <a16:creationId xmlns:a16="http://schemas.microsoft.com/office/drawing/2014/main" id="{E09FC2AE-5A54-4F3E-98A3-E02C2A92A7D3}"/>
                  </a:ext>
                </a:extLst>
              </p:cNvPr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90;p2">
                <a:extLst>
                  <a:ext uri="{FF2B5EF4-FFF2-40B4-BE49-F238E27FC236}">
                    <a16:creationId xmlns:a16="http://schemas.microsoft.com/office/drawing/2014/main" id="{DBE8AF66-5A91-4996-AD9B-4180B51506F6}"/>
                  </a:ext>
                </a:extLst>
              </p:cNvPr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91;p2">
                <a:extLst>
                  <a:ext uri="{FF2B5EF4-FFF2-40B4-BE49-F238E27FC236}">
                    <a16:creationId xmlns:a16="http://schemas.microsoft.com/office/drawing/2014/main" id="{13A3F7CC-09EE-4FA9-8A78-1FFB1ACFD274}"/>
                  </a:ext>
                </a:extLst>
              </p:cNvPr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2;p2">
                <a:extLst>
                  <a:ext uri="{FF2B5EF4-FFF2-40B4-BE49-F238E27FC236}">
                    <a16:creationId xmlns:a16="http://schemas.microsoft.com/office/drawing/2014/main" id="{1C7D6C63-EBC0-4E77-8B35-B53A1D88BCB9}"/>
                  </a:ext>
                </a:extLst>
              </p:cNvPr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93;p2">
                <a:extLst>
                  <a:ext uri="{FF2B5EF4-FFF2-40B4-BE49-F238E27FC236}">
                    <a16:creationId xmlns:a16="http://schemas.microsoft.com/office/drawing/2014/main" id="{A252D8AB-DB31-4454-9763-72A046925E93}"/>
                  </a:ext>
                </a:extLst>
              </p:cNvPr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4;p2">
                <a:extLst>
                  <a:ext uri="{FF2B5EF4-FFF2-40B4-BE49-F238E27FC236}">
                    <a16:creationId xmlns:a16="http://schemas.microsoft.com/office/drawing/2014/main" id="{3820A6E7-C446-477A-AF27-D2BB07C8C499}"/>
                  </a:ext>
                </a:extLst>
              </p:cNvPr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5;p2">
                <a:extLst>
                  <a:ext uri="{FF2B5EF4-FFF2-40B4-BE49-F238E27FC236}">
                    <a16:creationId xmlns:a16="http://schemas.microsoft.com/office/drawing/2014/main" id="{8B85FE82-5E34-4624-A97C-C91948E182A9}"/>
                  </a:ext>
                </a:extLst>
              </p:cNvPr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96;p2">
                <a:extLst>
                  <a:ext uri="{FF2B5EF4-FFF2-40B4-BE49-F238E27FC236}">
                    <a16:creationId xmlns:a16="http://schemas.microsoft.com/office/drawing/2014/main" id="{67A1867D-C509-44ED-81A0-F66A05D247A8}"/>
                  </a:ext>
                </a:extLst>
              </p:cNvPr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97;p2">
                <a:extLst>
                  <a:ext uri="{FF2B5EF4-FFF2-40B4-BE49-F238E27FC236}">
                    <a16:creationId xmlns:a16="http://schemas.microsoft.com/office/drawing/2014/main" id="{4AB72C38-18CC-43F7-A547-B58746448A2F}"/>
                  </a:ext>
                </a:extLst>
              </p:cNvPr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98;p2">
                <a:extLst>
                  <a:ext uri="{FF2B5EF4-FFF2-40B4-BE49-F238E27FC236}">
                    <a16:creationId xmlns:a16="http://schemas.microsoft.com/office/drawing/2014/main" id="{2ED53C7F-A5DE-4BA9-93A9-D5FEDBC43BD7}"/>
                  </a:ext>
                </a:extLst>
              </p:cNvPr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99;p2">
                <a:extLst>
                  <a:ext uri="{FF2B5EF4-FFF2-40B4-BE49-F238E27FC236}">
                    <a16:creationId xmlns:a16="http://schemas.microsoft.com/office/drawing/2014/main" id="{5D8DFFA5-E4C5-4D0C-813E-D087B12DA60D}"/>
                  </a:ext>
                </a:extLst>
              </p:cNvPr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00;p2">
                <a:extLst>
                  <a:ext uri="{FF2B5EF4-FFF2-40B4-BE49-F238E27FC236}">
                    <a16:creationId xmlns:a16="http://schemas.microsoft.com/office/drawing/2014/main" id="{BDB6D147-BC1E-41F8-8F8F-FD624C3F4E41}"/>
                  </a:ext>
                </a:extLst>
              </p:cNvPr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01;p2">
                <a:extLst>
                  <a:ext uri="{FF2B5EF4-FFF2-40B4-BE49-F238E27FC236}">
                    <a16:creationId xmlns:a16="http://schemas.microsoft.com/office/drawing/2014/main" id="{E91B8367-D807-4173-8000-D72C47B0BF9E}"/>
                  </a:ext>
                </a:extLst>
              </p:cNvPr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02;p2">
                <a:extLst>
                  <a:ext uri="{FF2B5EF4-FFF2-40B4-BE49-F238E27FC236}">
                    <a16:creationId xmlns:a16="http://schemas.microsoft.com/office/drawing/2014/main" id="{D28CEB08-0912-47F8-882A-4DCD7DAF2417}"/>
                  </a:ext>
                </a:extLst>
              </p:cNvPr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03;p2">
                <a:extLst>
                  <a:ext uri="{FF2B5EF4-FFF2-40B4-BE49-F238E27FC236}">
                    <a16:creationId xmlns:a16="http://schemas.microsoft.com/office/drawing/2014/main" id="{81F76A03-B3F1-41F7-AC90-81AED5E189EA}"/>
                  </a:ext>
                </a:extLst>
              </p:cNvPr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04;p2">
                <a:extLst>
                  <a:ext uri="{FF2B5EF4-FFF2-40B4-BE49-F238E27FC236}">
                    <a16:creationId xmlns:a16="http://schemas.microsoft.com/office/drawing/2014/main" id="{40496C5E-FDE5-4CED-A61A-B95ACE348771}"/>
                  </a:ext>
                </a:extLst>
              </p:cNvPr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05;p2">
                <a:extLst>
                  <a:ext uri="{FF2B5EF4-FFF2-40B4-BE49-F238E27FC236}">
                    <a16:creationId xmlns:a16="http://schemas.microsoft.com/office/drawing/2014/main" id="{ABABBBF9-66A3-49E8-B73B-1704DCDE2F9F}"/>
                  </a:ext>
                </a:extLst>
              </p:cNvPr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06;p2">
                <a:extLst>
                  <a:ext uri="{FF2B5EF4-FFF2-40B4-BE49-F238E27FC236}">
                    <a16:creationId xmlns:a16="http://schemas.microsoft.com/office/drawing/2014/main" id="{743410E5-952D-4E04-97CD-37A37C50ADE1}"/>
                  </a:ext>
                </a:extLst>
              </p:cNvPr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07;p2">
                <a:extLst>
                  <a:ext uri="{FF2B5EF4-FFF2-40B4-BE49-F238E27FC236}">
                    <a16:creationId xmlns:a16="http://schemas.microsoft.com/office/drawing/2014/main" id="{E7BD8D89-69EC-487B-8739-530C744A8438}"/>
                  </a:ext>
                </a:extLst>
              </p:cNvPr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08;p2">
                <a:extLst>
                  <a:ext uri="{FF2B5EF4-FFF2-40B4-BE49-F238E27FC236}">
                    <a16:creationId xmlns:a16="http://schemas.microsoft.com/office/drawing/2014/main" id="{B4BBCAE2-6F02-47F4-9B1B-F433E379CD83}"/>
                  </a:ext>
                </a:extLst>
              </p:cNvPr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09;p2">
                <a:extLst>
                  <a:ext uri="{FF2B5EF4-FFF2-40B4-BE49-F238E27FC236}">
                    <a16:creationId xmlns:a16="http://schemas.microsoft.com/office/drawing/2014/main" id="{216B218F-584E-483C-9261-4D442B76B755}"/>
                  </a:ext>
                </a:extLst>
              </p:cNvPr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10;p2">
                <a:extLst>
                  <a:ext uri="{FF2B5EF4-FFF2-40B4-BE49-F238E27FC236}">
                    <a16:creationId xmlns:a16="http://schemas.microsoft.com/office/drawing/2014/main" id="{754A47B7-77EC-4237-A232-2368DA9327B9}"/>
                  </a:ext>
                </a:extLst>
              </p:cNvPr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11;p2">
                <a:extLst>
                  <a:ext uri="{FF2B5EF4-FFF2-40B4-BE49-F238E27FC236}">
                    <a16:creationId xmlns:a16="http://schemas.microsoft.com/office/drawing/2014/main" id="{DF6AA547-6E75-439A-B7DF-A85721C3603C}"/>
                  </a:ext>
                </a:extLst>
              </p:cNvPr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12;p2">
                <a:extLst>
                  <a:ext uri="{FF2B5EF4-FFF2-40B4-BE49-F238E27FC236}">
                    <a16:creationId xmlns:a16="http://schemas.microsoft.com/office/drawing/2014/main" id="{CA7FAD6C-3D72-414C-B242-BA4DCD6068F7}"/>
                  </a:ext>
                </a:extLst>
              </p:cNvPr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13;p2">
                <a:extLst>
                  <a:ext uri="{FF2B5EF4-FFF2-40B4-BE49-F238E27FC236}">
                    <a16:creationId xmlns:a16="http://schemas.microsoft.com/office/drawing/2014/main" id="{B3C5069D-3586-4FDD-B724-D8F0A9E9C28F}"/>
                  </a:ext>
                </a:extLst>
              </p:cNvPr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14;p2">
                <a:extLst>
                  <a:ext uri="{FF2B5EF4-FFF2-40B4-BE49-F238E27FC236}">
                    <a16:creationId xmlns:a16="http://schemas.microsoft.com/office/drawing/2014/main" id="{DBCB8B19-CD09-4D56-9831-CEF3823544DD}"/>
                  </a:ext>
                </a:extLst>
              </p:cNvPr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15;p2">
                <a:extLst>
                  <a:ext uri="{FF2B5EF4-FFF2-40B4-BE49-F238E27FC236}">
                    <a16:creationId xmlns:a16="http://schemas.microsoft.com/office/drawing/2014/main" id="{4E58E611-7AAE-41D2-8666-C7FB2085C417}"/>
                  </a:ext>
                </a:extLst>
              </p:cNvPr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16;p2">
                <a:extLst>
                  <a:ext uri="{FF2B5EF4-FFF2-40B4-BE49-F238E27FC236}">
                    <a16:creationId xmlns:a16="http://schemas.microsoft.com/office/drawing/2014/main" id="{92C915D3-26E1-4396-8308-75C189E0DBCC}"/>
                  </a:ext>
                </a:extLst>
              </p:cNvPr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17;p2">
                <a:extLst>
                  <a:ext uri="{FF2B5EF4-FFF2-40B4-BE49-F238E27FC236}">
                    <a16:creationId xmlns:a16="http://schemas.microsoft.com/office/drawing/2014/main" id="{A86F8393-A038-4D88-9953-80581FD95068}"/>
                  </a:ext>
                </a:extLst>
              </p:cNvPr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18;p2">
                <a:extLst>
                  <a:ext uri="{FF2B5EF4-FFF2-40B4-BE49-F238E27FC236}">
                    <a16:creationId xmlns:a16="http://schemas.microsoft.com/office/drawing/2014/main" id="{D7EA7D00-0B65-43E1-BE57-6B4592A5AD4B}"/>
                  </a:ext>
                </a:extLst>
              </p:cNvPr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19;p2">
                <a:extLst>
                  <a:ext uri="{FF2B5EF4-FFF2-40B4-BE49-F238E27FC236}">
                    <a16:creationId xmlns:a16="http://schemas.microsoft.com/office/drawing/2014/main" id="{2F849B94-B32E-47DD-8357-EF971732EB13}"/>
                  </a:ext>
                </a:extLst>
              </p:cNvPr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120;p2">
                <a:extLst>
                  <a:ext uri="{FF2B5EF4-FFF2-40B4-BE49-F238E27FC236}">
                    <a16:creationId xmlns:a16="http://schemas.microsoft.com/office/drawing/2014/main" id="{9D0F0D68-41E2-4BCC-A381-0D714D098012}"/>
                  </a:ext>
                </a:extLst>
              </p:cNvPr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121;p2">
                <a:extLst>
                  <a:ext uri="{FF2B5EF4-FFF2-40B4-BE49-F238E27FC236}">
                    <a16:creationId xmlns:a16="http://schemas.microsoft.com/office/drawing/2014/main" id="{D0554BF8-9AD6-42D1-BBBB-5ABAA08A68B6}"/>
                  </a:ext>
                </a:extLst>
              </p:cNvPr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B47F3344-EE49-49B4-A3DD-B9AEE98D26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72589" y="4210827"/>
            <a:ext cx="4603776" cy="2647172"/>
          </a:xfrm>
          <a:prstGeom prst="rect">
            <a:avLst/>
          </a:prstGeom>
        </p:spPr>
      </p:pic>
      <p:pic>
        <p:nvPicPr>
          <p:cNvPr id="461" name="Picture 2">
            <a:extLst>
              <a:ext uri="{FF2B5EF4-FFF2-40B4-BE49-F238E27FC236}">
                <a16:creationId xmlns:a16="http://schemas.microsoft.com/office/drawing/2014/main" id="{209F9ACC-3360-49F0-BF75-0DD0A871CC9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8554591" y="5063654"/>
            <a:ext cx="2561747" cy="1588284"/>
          </a:xfrm>
          <a:prstGeom prst="rect">
            <a:avLst/>
          </a:prstGeom>
        </p:spPr>
      </p:pic>
      <p:grpSp>
        <p:nvGrpSpPr>
          <p:cNvPr id="81" name="Google Shape;11;p2">
            <a:extLst>
              <a:ext uri="{FF2B5EF4-FFF2-40B4-BE49-F238E27FC236}">
                <a16:creationId xmlns:a16="http://schemas.microsoft.com/office/drawing/2014/main" id="{816C6475-2501-472F-8C14-A4FE4B6DE559}"/>
              </a:ext>
            </a:extLst>
          </p:cNvPr>
          <p:cNvGrpSpPr/>
          <p:nvPr/>
        </p:nvGrpSpPr>
        <p:grpSpPr>
          <a:xfrm rot="-5236622">
            <a:off x="8549559" y="-1507770"/>
            <a:ext cx="2471864" cy="1842492"/>
            <a:chOff x="4500175" y="3779525"/>
            <a:chExt cx="1136425" cy="847075"/>
          </a:xfrm>
        </p:grpSpPr>
        <p:sp>
          <p:nvSpPr>
            <p:cNvPr id="82" name="Google Shape;12;p2">
              <a:extLst>
                <a:ext uri="{FF2B5EF4-FFF2-40B4-BE49-F238E27FC236}">
                  <a16:creationId xmlns:a16="http://schemas.microsoft.com/office/drawing/2014/main" id="{1609DE65-D781-40E6-A702-0CA9EA3EB700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3;p2">
              <a:extLst>
                <a:ext uri="{FF2B5EF4-FFF2-40B4-BE49-F238E27FC236}">
                  <a16:creationId xmlns:a16="http://schemas.microsoft.com/office/drawing/2014/main" id="{9539702F-9775-4EA4-853B-EE97433F4B01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;p2">
              <a:extLst>
                <a:ext uri="{FF2B5EF4-FFF2-40B4-BE49-F238E27FC236}">
                  <a16:creationId xmlns:a16="http://schemas.microsoft.com/office/drawing/2014/main" id="{6B527D5E-5DEC-4533-9A3A-8ED493A3177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5;p2">
              <a:extLst>
                <a:ext uri="{FF2B5EF4-FFF2-40B4-BE49-F238E27FC236}">
                  <a16:creationId xmlns:a16="http://schemas.microsoft.com/office/drawing/2014/main" id="{DE07256F-1D44-4334-AB1C-9B5DA4560F60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;p2">
              <a:extLst>
                <a:ext uri="{FF2B5EF4-FFF2-40B4-BE49-F238E27FC236}">
                  <a16:creationId xmlns:a16="http://schemas.microsoft.com/office/drawing/2014/main" id="{58944072-7EF8-4294-8AFA-53683A9FC627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7;p2">
              <a:extLst>
                <a:ext uri="{FF2B5EF4-FFF2-40B4-BE49-F238E27FC236}">
                  <a16:creationId xmlns:a16="http://schemas.microsoft.com/office/drawing/2014/main" id="{3C453436-B21D-465D-98C4-0836CE3C14F8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8;p2">
              <a:extLst>
                <a:ext uri="{FF2B5EF4-FFF2-40B4-BE49-F238E27FC236}">
                  <a16:creationId xmlns:a16="http://schemas.microsoft.com/office/drawing/2014/main" id="{3BE49604-F2E6-4A6C-B981-49C72CF46CB8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9;p2">
              <a:extLst>
                <a:ext uri="{FF2B5EF4-FFF2-40B4-BE49-F238E27FC236}">
                  <a16:creationId xmlns:a16="http://schemas.microsoft.com/office/drawing/2014/main" id="{6F32E49A-E978-40CE-893D-CFA3D5249F50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0;p2">
              <a:extLst>
                <a:ext uri="{FF2B5EF4-FFF2-40B4-BE49-F238E27FC236}">
                  <a16:creationId xmlns:a16="http://schemas.microsoft.com/office/drawing/2014/main" id="{4CF4E711-62DD-449F-AF6F-07759005B543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1;p2">
              <a:extLst>
                <a:ext uri="{FF2B5EF4-FFF2-40B4-BE49-F238E27FC236}">
                  <a16:creationId xmlns:a16="http://schemas.microsoft.com/office/drawing/2014/main" id="{CA0CA5AD-BB95-4A74-ADE5-3FE30CF4B45E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2;p2">
              <a:extLst>
                <a:ext uri="{FF2B5EF4-FFF2-40B4-BE49-F238E27FC236}">
                  <a16:creationId xmlns:a16="http://schemas.microsoft.com/office/drawing/2014/main" id="{72DBEAE1-2B66-4A07-A564-4806098C7073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255;p2">
            <a:extLst>
              <a:ext uri="{FF2B5EF4-FFF2-40B4-BE49-F238E27FC236}">
                <a16:creationId xmlns:a16="http://schemas.microsoft.com/office/drawing/2014/main" id="{AF3977D9-0482-4933-910A-A12C4E4BF082}"/>
              </a:ext>
            </a:extLst>
          </p:cNvPr>
          <p:cNvGrpSpPr/>
          <p:nvPr/>
        </p:nvGrpSpPr>
        <p:grpSpPr>
          <a:xfrm rot="-6923304">
            <a:off x="10491612" y="-1433922"/>
            <a:ext cx="3550056" cy="3771515"/>
            <a:chOff x="4159600" y="887163"/>
            <a:chExt cx="1265600" cy="1344550"/>
          </a:xfrm>
        </p:grpSpPr>
        <p:sp>
          <p:nvSpPr>
            <p:cNvPr id="94" name="Google Shape;256;p2">
              <a:extLst>
                <a:ext uri="{FF2B5EF4-FFF2-40B4-BE49-F238E27FC236}">
                  <a16:creationId xmlns:a16="http://schemas.microsoft.com/office/drawing/2014/main" id="{E10F3AAF-3F8F-45CF-8541-2317EDD14FC8}"/>
                </a:ext>
              </a:extLst>
            </p:cNvPr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57;p2">
              <a:extLst>
                <a:ext uri="{FF2B5EF4-FFF2-40B4-BE49-F238E27FC236}">
                  <a16:creationId xmlns:a16="http://schemas.microsoft.com/office/drawing/2014/main" id="{49C1CCD7-25F9-4DB9-A0F4-634F516EEA8E}"/>
                </a:ext>
              </a:extLst>
            </p:cNvPr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58;p2">
              <a:extLst>
                <a:ext uri="{FF2B5EF4-FFF2-40B4-BE49-F238E27FC236}">
                  <a16:creationId xmlns:a16="http://schemas.microsoft.com/office/drawing/2014/main" id="{15F142E5-935A-4CC1-B2E0-63E9EAD4A953}"/>
                </a:ext>
              </a:extLst>
            </p:cNvPr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59;p2">
              <a:extLst>
                <a:ext uri="{FF2B5EF4-FFF2-40B4-BE49-F238E27FC236}">
                  <a16:creationId xmlns:a16="http://schemas.microsoft.com/office/drawing/2014/main" id="{0B7167BE-86EA-4F3B-A2CC-1E346AB325C0}"/>
                </a:ext>
              </a:extLst>
            </p:cNvPr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60;p2">
              <a:extLst>
                <a:ext uri="{FF2B5EF4-FFF2-40B4-BE49-F238E27FC236}">
                  <a16:creationId xmlns:a16="http://schemas.microsoft.com/office/drawing/2014/main" id="{69D00BCF-A6EE-44FE-B8AB-12160F288A46}"/>
                </a:ext>
              </a:extLst>
            </p:cNvPr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61;p2">
              <a:extLst>
                <a:ext uri="{FF2B5EF4-FFF2-40B4-BE49-F238E27FC236}">
                  <a16:creationId xmlns:a16="http://schemas.microsoft.com/office/drawing/2014/main" id="{9E376B07-079D-4358-9DD2-63DEB97FCA32}"/>
                </a:ext>
              </a:extLst>
            </p:cNvPr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62;p2">
              <a:extLst>
                <a:ext uri="{FF2B5EF4-FFF2-40B4-BE49-F238E27FC236}">
                  <a16:creationId xmlns:a16="http://schemas.microsoft.com/office/drawing/2014/main" id="{75799793-B3FA-4F8C-AF2E-2684C403C470}"/>
                </a:ext>
              </a:extLst>
            </p:cNvPr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63;p2">
              <a:extLst>
                <a:ext uri="{FF2B5EF4-FFF2-40B4-BE49-F238E27FC236}">
                  <a16:creationId xmlns:a16="http://schemas.microsoft.com/office/drawing/2014/main" id="{4661A49A-B34A-4DEC-923E-FF8555A86576}"/>
                </a:ext>
              </a:extLst>
            </p:cNvPr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64;p2">
              <a:extLst>
                <a:ext uri="{FF2B5EF4-FFF2-40B4-BE49-F238E27FC236}">
                  <a16:creationId xmlns:a16="http://schemas.microsoft.com/office/drawing/2014/main" id="{71C155E3-14D6-4019-B62D-68C1E2FE8718}"/>
                </a:ext>
              </a:extLst>
            </p:cNvPr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65;p2">
              <a:extLst>
                <a:ext uri="{FF2B5EF4-FFF2-40B4-BE49-F238E27FC236}">
                  <a16:creationId xmlns:a16="http://schemas.microsoft.com/office/drawing/2014/main" id="{EB944B61-8F17-472B-8ED1-0B57CAB05100}"/>
                </a:ext>
              </a:extLst>
            </p:cNvPr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66;p2">
              <a:extLst>
                <a:ext uri="{FF2B5EF4-FFF2-40B4-BE49-F238E27FC236}">
                  <a16:creationId xmlns:a16="http://schemas.microsoft.com/office/drawing/2014/main" id="{EE994035-2F95-4766-B4FC-2B76A2A72C15}"/>
                </a:ext>
              </a:extLst>
            </p:cNvPr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67;p2">
              <a:extLst>
                <a:ext uri="{FF2B5EF4-FFF2-40B4-BE49-F238E27FC236}">
                  <a16:creationId xmlns:a16="http://schemas.microsoft.com/office/drawing/2014/main" id="{D633FE11-D24E-4955-9986-177E6FD8B500}"/>
                </a:ext>
              </a:extLst>
            </p:cNvPr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68;p2">
              <a:extLst>
                <a:ext uri="{FF2B5EF4-FFF2-40B4-BE49-F238E27FC236}">
                  <a16:creationId xmlns:a16="http://schemas.microsoft.com/office/drawing/2014/main" id="{53139A59-4CFB-4B87-B008-BE870F917677}"/>
                </a:ext>
              </a:extLst>
            </p:cNvPr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69;p2">
              <a:extLst>
                <a:ext uri="{FF2B5EF4-FFF2-40B4-BE49-F238E27FC236}">
                  <a16:creationId xmlns:a16="http://schemas.microsoft.com/office/drawing/2014/main" id="{C3F4D395-9C7B-41A5-A85C-29EAA7C49F2C}"/>
                </a:ext>
              </a:extLst>
            </p:cNvPr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70;p2">
              <a:extLst>
                <a:ext uri="{FF2B5EF4-FFF2-40B4-BE49-F238E27FC236}">
                  <a16:creationId xmlns:a16="http://schemas.microsoft.com/office/drawing/2014/main" id="{D7208BA5-4BE0-4E9C-9C9E-2A3C86F64C5B}"/>
                </a:ext>
              </a:extLst>
            </p:cNvPr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71;p2">
              <a:extLst>
                <a:ext uri="{FF2B5EF4-FFF2-40B4-BE49-F238E27FC236}">
                  <a16:creationId xmlns:a16="http://schemas.microsoft.com/office/drawing/2014/main" id="{1B7EB630-219E-4700-BB83-83259850B707}"/>
                </a:ext>
              </a:extLst>
            </p:cNvPr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72;p2">
              <a:extLst>
                <a:ext uri="{FF2B5EF4-FFF2-40B4-BE49-F238E27FC236}">
                  <a16:creationId xmlns:a16="http://schemas.microsoft.com/office/drawing/2014/main" id="{7C1D81C4-1AF5-41C5-9A8D-AAA959AB8D7F}"/>
                </a:ext>
              </a:extLst>
            </p:cNvPr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73;p2">
              <a:extLst>
                <a:ext uri="{FF2B5EF4-FFF2-40B4-BE49-F238E27FC236}">
                  <a16:creationId xmlns:a16="http://schemas.microsoft.com/office/drawing/2014/main" id="{4042BAC6-EE92-4506-B6C0-7C26AD178CCA}"/>
                </a:ext>
              </a:extLst>
            </p:cNvPr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74;p2">
              <a:extLst>
                <a:ext uri="{FF2B5EF4-FFF2-40B4-BE49-F238E27FC236}">
                  <a16:creationId xmlns:a16="http://schemas.microsoft.com/office/drawing/2014/main" id="{9C7AF31F-D088-43C0-B6DA-52EEA7DE6778}"/>
                </a:ext>
              </a:extLst>
            </p:cNvPr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75;p2">
              <a:extLst>
                <a:ext uri="{FF2B5EF4-FFF2-40B4-BE49-F238E27FC236}">
                  <a16:creationId xmlns:a16="http://schemas.microsoft.com/office/drawing/2014/main" id="{F4C37688-EF67-4FAF-AC99-9B558DCBE308}"/>
                </a:ext>
              </a:extLst>
            </p:cNvPr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76;p2">
              <a:extLst>
                <a:ext uri="{FF2B5EF4-FFF2-40B4-BE49-F238E27FC236}">
                  <a16:creationId xmlns:a16="http://schemas.microsoft.com/office/drawing/2014/main" id="{497A91A5-4918-4835-A4AE-D6B7FCD94250}"/>
                </a:ext>
              </a:extLst>
            </p:cNvPr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77;p2">
              <a:extLst>
                <a:ext uri="{FF2B5EF4-FFF2-40B4-BE49-F238E27FC236}">
                  <a16:creationId xmlns:a16="http://schemas.microsoft.com/office/drawing/2014/main" id="{7CE7FC62-0143-4038-AB77-20306594D99F}"/>
                </a:ext>
              </a:extLst>
            </p:cNvPr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78;p2">
              <a:extLst>
                <a:ext uri="{FF2B5EF4-FFF2-40B4-BE49-F238E27FC236}">
                  <a16:creationId xmlns:a16="http://schemas.microsoft.com/office/drawing/2014/main" id="{DD376D71-4279-43C8-80E7-FDFE8A2768F7}"/>
                </a:ext>
              </a:extLst>
            </p:cNvPr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79;p2">
              <a:extLst>
                <a:ext uri="{FF2B5EF4-FFF2-40B4-BE49-F238E27FC236}">
                  <a16:creationId xmlns:a16="http://schemas.microsoft.com/office/drawing/2014/main" id="{A55D608C-929D-476E-8386-19FC39ACE771}"/>
                </a:ext>
              </a:extLst>
            </p:cNvPr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80;p2">
              <a:extLst>
                <a:ext uri="{FF2B5EF4-FFF2-40B4-BE49-F238E27FC236}">
                  <a16:creationId xmlns:a16="http://schemas.microsoft.com/office/drawing/2014/main" id="{48F49850-E190-4FF9-A7B6-B6A7BC3241D2}"/>
                </a:ext>
              </a:extLst>
            </p:cNvPr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81;p2">
              <a:extLst>
                <a:ext uri="{FF2B5EF4-FFF2-40B4-BE49-F238E27FC236}">
                  <a16:creationId xmlns:a16="http://schemas.microsoft.com/office/drawing/2014/main" id="{76FD8385-798C-4A4D-934E-DE39DD1F8DEF}"/>
                </a:ext>
              </a:extLst>
            </p:cNvPr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82;p2">
              <a:extLst>
                <a:ext uri="{FF2B5EF4-FFF2-40B4-BE49-F238E27FC236}">
                  <a16:creationId xmlns:a16="http://schemas.microsoft.com/office/drawing/2014/main" id="{0286291D-91E9-4E45-94AC-D2901EB723AB}"/>
                </a:ext>
              </a:extLst>
            </p:cNvPr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83;p2">
              <a:extLst>
                <a:ext uri="{FF2B5EF4-FFF2-40B4-BE49-F238E27FC236}">
                  <a16:creationId xmlns:a16="http://schemas.microsoft.com/office/drawing/2014/main" id="{59777CB7-316E-41C5-A156-FA292F24C8C3}"/>
                </a:ext>
              </a:extLst>
            </p:cNvPr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84;p2">
              <a:extLst>
                <a:ext uri="{FF2B5EF4-FFF2-40B4-BE49-F238E27FC236}">
                  <a16:creationId xmlns:a16="http://schemas.microsoft.com/office/drawing/2014/main" id="{6033BB64-FB66-4A9E-8CEE-569EBF0B4C35}"/>
                </a:ext>
              </a:extLst>
            </p:cNvPr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85;p2">
              <a:extLst>
                <a:ext uri="{FF2B5EF4-FFF2-40B4-BE49-F238E27FC236}">
                  <a16:creationId xmlns:a16="http://schemas.microsoft.com/office/drawing/2014/main" id="{75ABB957-569F-4092-ABE5-F905FA7C962A}"/>
                </a:ext>
              </a:extLst>
            </p:cNvPr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86;p2">
              <a:extLst>
                <a:ext uri="{FF2B5EF4-FFF2-40B4-BE49-F238E27FC236}">
                  <a16:creationId xmlns:a16="http://schemas.microsoft.com/office/drawing/2014/main" id="{954066A9-D72F-463F-ACD5-C0F47068962E}"/>
                </a:ext>
              </a:extLst>
            </p:cNvPr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87;p2">
              <a:extLst>
                <a:ext uri="{FF2B5EF4-FFF2-40B4-BE49-F238E27FC236}">
                  <a16:creationId xmlns:a16="http://schemas.microsoft.com/office/drawing/2014/main" id="{75159740-6613-48AF-BF3B-E265F04F2D43}"/>
                </a:ext>
              </a:extLst>
            </p:cNvPr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88;p2">
              <a:extLst>
                <a:ext uri="{FF2B5EF4-FFF2-40B4-BE49-F238E27FC236}">
                  <a16:creationId xmlns:a16="http://schemas.microsoft.com/office/drawing/2014/main" id="{691B3262-5458-423E-AD52-8805CEFC0908}"/>
                </a:ext>
              </a:extLst>
            </p:cNvPr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89;p2">
              <a:extLst>
                <a:ext uri="{FF2B5EF4-FFF2-40B4-BE49-F238E27FC236}">
                  <a16:creationId xmlns:a16="http://schemas.microsoft.com/office/drawing/2014/main" id="{FD81A03C-FBAA-4AA9-A7C2-D198AD9AB422}"/>
                </a:ext>
              </a:extLst>
            </p:cNvPr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90;p2">
              <a:extLst>
                <a:ext uri="{FF2B5EF4-FFF2-40B4-BE49-F238E27FC236}">
                  <a16:creationId xmlns:a16="http://schemas.microsoft.com/office/drawing/2014/main" id="{FC6F25DE-7432-42BF-A9C6-B4CD5B5799A2}"/>
                </a:ext>
              </a:extLst>
            </p:cNvPr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91;p2">
              <a:extLst>
                <a:ext uri="{FF2B5EF4-FFF2-40B4-BE49-F238E27FC236}">
                  <a16:creationId xmlns:a16="http://schemas.microsoft.com/office/drawing/2014/main" id="{CA2CC614-BABE-4A31-A615-CB12F7AB0ADF}"/>
                </a:ext>
              </a:extLst>
            </p:cNvPr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92;p2">
              <a:extLst>
                <a:ext uri="{FF2B5EF4-FFF2-40B4-BE49-F238E27FC236}">
                  <a16:creationId xmlns:a16="http://schemas.microsoft.com/office/drawing/2014/main" id="{C42D7AAB-66FC-4E74-AFB9-8707A86B916A}"/>
                </a:ext>
              </a:extLst>
            </p:cNvPr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93;p2">
              <a:extLst>
                <a:ext uri="{FF2B5EF4-FFF2-40B4-BE49-F238E27FC236}">
                  <a16:creationId xmlns:a16="http://schemas.microsoft.com/office/drawing/2014/main" id="{E9AA9289-EE1B-4C96-9AFC-560CFF9C82D1}"/>
                </a:ext>
              </a:extLst>
            </p:cNvPr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94;p2">
              <a:extLst>
                <a:ext uri="{FF2B5EF4-FFF2-40B4-BE49-F238E27FC236}">
                  <a16:creationId xmlns:a16="http://schemas.microsoft.com/office/drawing/2014/main" id="{295487C5-3D8B-4359-BF63-1D7900F0B55C}"/>
                </a:ext>
              </a:extLst>
            </p:cNvPr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95;p2">
              <a:extLst>
                <a:ext uri="{FF2B5EF4-FFF2-40B4-BE49-F238E27FC236}">
                  <a16:creationId xmlns:a16="http://schemas.microsoft.com/office/drawing/2014/main" id="{A592C6F9-3D40-4BA1-B820-7B325644DBA5}"/>
                </a:ext>
              </a:extLst>
            </p:cNvPr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96;p2">
              <a:extLst>
                <a:ext uri="{FF2B5EF4-FFF2-40B4-BE49-F238E27FC236}">
                  <a16:creationId xmlns:a16="http://schemas.microsoft.com/office/drawing/2014/main" id="{B65F5910-DF05-453C-963E-F401AA189D39}"/>
                </a:ext>
              </a:extLst>
            </p:cNvPr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97;p2">
              <a:extLst>
                <a:ext uri="{FF2B5EF4-FFF2-40B4-BE49-F238E27FC236}">
                  <a16:creationId xmlns:a16="http://schemas.microsoft.com/office/drawing/2014/main" id="{7E068839-B889-4E23-B3AF-41859937F1F4}"/>
                </a:ext>
              </a:extLst>
            </p:cNvPr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98;p2">
              <a:extLst>
                <a:ext uri="{FF2B5EF4-FFF2-40B4-BE49-F238E27FC236}">
                  <a16:creationId xmlns:a16="http://schemas.microsoft.com/office/drawing/2014/main" id="{BED27402-674A-471E-BE9D-E32496E7966F}"/>
                </a:ext>
              </a:extLst>
            </p:cNvPr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99;p2">
              <a:extLst>
                <a:ext uri="{FF2B5EF4-FFF2-40B4-BE49-F238E27FC236}">
                  <a16:creationId xmlns:a16="http://schemas.microsoft.com/office/drawing/2014/main" id="{3CA34448-54FA-47CD-B375-E455954E8CF1}"/>
                </a:ext>
              </a:extLst>
            </p:cNvPr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00;p2">
              <a:extLst>
                <a:ext uri="{FF2B5EF4-FFF2-40B4-BE49-F238E27FC236}">
                  <a16:creationId xmlns:a16="http://schemas.microsoft.com/office/drawing/2014/main" id="{04F52A08-E324-4DDA-B495-307BD7F53CE7}"/>
                </a:ext>
              </a:extLst>
            </p:cNvPr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01;p2">
              <a:extLst>
                <a:ext uri="{FF2B5EF4-FFF2-40B4-BE49-F238E27FC236}">
                  <a16:creationId xmlns:a16="http://schemas.microsoft.com/office/drawing/2014/main" id="{EF7CF7C4-474F-4CFA-88CE-E4EBD4DD9D7A}"/>
                </a:ext>
              </a:extLst>
            </p:cNvPr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02;p2">
              <a:extLst>
                <a:ext uri="{FF2B5EF4-FFF2-40B4-BE49-F238E27FC236}">
                  <a16:creationId xmlns:a16="http://schemas.microsoft.com/office/drawing/2014/main" id="{5E1F2A80-195D-4C10-8A8B-88C584011CEB}"/>
                </a:ext>
              </a:extLst>
            </p:cNvPr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03;p2">
              <a:extLst>
                <a:ext uri="{FF2B5EF4-FFF2-40B4-BE49-F238E27FC236}">
                  <a16:creationId xmlns:a16="http://schemas.microsoft.com/office/drawing/2014/main" id="{8B9C51D2-BE30-4DA4-9377-8E8BB4939C5A}"/>
                </a:ext>
              </a:extLst>
            </p:cNvPr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04;p2">
              <a:extLst>
                <a:ext uri="{FF2B5EF4-FFF2-40B4-BE49-F238E27FC236}">
                  <a16:creationId xmlns:a16="http://schemas.microsoft.com/office/drawing/2014/main" id="{A8C99754-7D52-4C7D-98A1-C0E379445B55}"/>
                </a:ext>
              </a:extLst>
            </p:cNvPr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05;p2">
              <a:extLst>
                <a:ext uri="{FF2B5EF4-FFF2-40B4-BE49-F238E27FC236}">
                  <a16:creationId xmlns:a16="http://schemas.microsoft.com/office/drawing/2014/main" id="{B946CB00-6DE8-4B8E-AE8E-C5AE340E0EF4}"/>
                </a:ext>
              </a:extLst>
            </p:cNvPr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06;p2">
              <a:extLst>
                <a:ext uri="{FF2B5EF4-FFF2-40B4-BE49-F238E27FC236}">
                  <a16:creationId xmlns:a16="http://schemas.microsoft.com/office/drawing/2014/main" id="{54BA38D6-04B7-4986-8FEC-85638DBDCE7F}"/>
                </a:ext>
              </a:extLst>
            </p:cNvPr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07;p2">
              <a:extLst>
                <a:ext uri="{FF2B5EF4-FFF2-40B4-BE49-F238E27FC236}">
                  <a16:creationId xmlns:a16="http://schemas.microsoft.com/office/drawing/2014/main" id="{A1000734-B5A0-4624-BBA0-DA6A11FA904C}"/>
                </a:ext>
              </a:extLst>
            </p:cNvPr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08;p2">
              <a:extLst>
                <a:ext uri="{FF2B5EF4-FFF2-40B4-BE49-F238E27FC236}">
                  <a16:creationId xmlns:a16="http://schemas.microsoft.com/office/drawing/2014/main" id="{5BE19C15-65E4-419F-A645-BFF721854D45}"/>
                </a:ext>
              </a:extLst>
            </p:cNvPr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09;p2">
              <a:extLst>
                <a:ext uri="{FF2B5EF4-FFF2-40B4-BE49-F238E27FC236}">
                  <a16:creationId xmlns:a16="http://schemas.microsoft.com/office/drawing/2014/main" id="{45B54071-A18E-4FF7-A28D-0E4244F5D670}"/>
                </a:ext>
              </a:extLst>
            </p:cNvPr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10;p2">
              <a:extLst>
                <a:ext uri="{FF2B5EF4-FFF2-40B4-BE49-F238E27FC236}">
                  <a16:creationId xmlns:a16="http://schemas.microsoft.com/office/drawing/2014/main" id="{BA3D3640-0A91-4F74-8C40-3D7225C56B46}"/>
                </a:ext>
              </a:extLst>
            </p:cNvPr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311;p2">
              <a:extLst>
                <a:ext uri="{FF2B5EF4-FFF2-40B4-BE49-F238E27FC236}">
                  <a16:creationId xmlns:a16="http://schemas.microsoft.com/office/drawing/2014/main" id="{17F6ADD7-C7FF-4F44-A370-264232D7C389}"/>
                </a:ext>
              </a:extLst>
            </p:cNvPr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312;p2">
              <a:extLst>
                <a:ext uri="{FF2B5EF4-FFF2-40B4-BE49-F238E27FC236}">
                  <a16:creationId xmlns:a16="http://schemas.microsoft.com/office/drawing/2014/main" id="{F58AE34E-8E3C-4C88-8BD2-D464E4839A64}"/>
                </a:ext>
              </a:extLst>
            </p:cNvPr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313;p2">
              <a:extLst>
                <a:ext uri="{FF2B5EF4-FFF2-40B4-BE49-F238E27FC236}">
                  <a16:creationId xmlns:a16="http://schemas.microsoft.com/office/drawing/2014/main" id="{5A386FAD-94D6-47DA-9C92-462D6EBF00D5}"/>
                </a:ext>
              </a:extLst>
            </p:cNvPr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314;p2">
              <a:extLst>
                <a:ext uri="{FF2B5EF4-FFF2-40B4-BE49-F238E27FC236}">
                  <a16:creationId xmlns:a16="http://schemas.microsoft.com/office/drawing/2014/main" id="{B23DDADD-6E19-4EE6-97EA-BC94D97F0CC9}"/>
                </a:ext>
              </a:extLst>
            </p:cNvPr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315;p2">
              <a:extLst>
                <a:ext uri="{FF2B5EF4-FFF2-40B4-BE49-F238E27FC236}">
                  <a16:creationId xmlns:a16="http://schemas.microsoft.com/office/drawing/2014/main" id="{CEDB6B85-BADF-4ADE-8135-4BC5DBFBBC02}"/>
                </a:ext>
              </a:extLst>
            </p:cNvPr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316;p2">
              <a:extLst>
                <a:ext uri="{FF2B5EF4-FFF2-40B4-BE49-F238E27FC236}">
                  <a16:creationId xmlns:a16="http://schemas.microsoft.com/office/drawing/2014/main" id="{6292B1DB-9F46-40DC-BE19-92BE1F949246}"/>
                </a:ext>
              </a:extLst>
            </p:cNvPr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317;p2">
              <a:extLst>
                <a:ext uri="{FF2B5EF4-FFF2-40B4-BE49-F238E27FC236}">
                  <a16:creationId xmlns:a16="http://schemas.microsoft.com/office/drawing/2014/main" id="{DD852753-3126-4D29-AB54-1802F9A7F4DA}"/>
                </a:ext>
              </a:extLst>
            </p:cNvPr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318;p2">
              <a:extLst>
                <a:ext uri="{FF2B5EF4-FFF2-40B4-BE49-F238E27FC236}">
                  <a16:creationId xmlns:a16="http://schemas.microsoft.com/office/drawing/2014/main" id="{8032EEA4-218E-497E-A9D0-A3F6F3DF27D4}"/>
                </a:ext>
              </a:extLst>
            </p:cNvPr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319;p2">
              <a:extLst>
                <a:ext uri="{FF2B5EF4-FFF2-40B4-BE49-F238E27FC236}">
                  <a16:creationId xmlns:a16="http://schemas.microsoft.com/office/drawing/2014/main" id="{29C8269F-08B0-4C64-AE03-2A26DE585215}"/>
                </a:ext>
              </a:extLst>
            </p:cNvPr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320;p2">
              <a:extLst>
                <a:ext uri="{FF2B5EF4-FFF2-40B4-BE49-F238E27FC236}">
                  <a16:creationId xmlns:a16="http://schemas.microsoft.com/office/drawing/2014/main" id="{3BBFE1AC-FDB0-4FA0-AC61-3027D9B90D50}"/>
                </a:ext>
              </a:extLst>
            </p:cNvPr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321;p2">
              <a:extLst>
                <a:ext uri="{FF2B5EF4-FFF2-40B4-BE49-F238E27FC236}">
                  <a16:creationId xmlns:a16="http://schemas.microsoft.com/office/drawing/2014/main" id="{2794A4D5-E2F6-4122-AF34-019C87AEA46F}"/>
                </a:ext>
              </a:extLst>
            </p:cNvPr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322;p2">
              <a:extLst>
                <a:ext uri="{FF2B5EF4-FFF2-40B4-BE49-F238E27FC236}">
                  <a16:creationId xmlns:a16="http://schemas.microsoft.com/office/drawing/2014/main" id="{E159A164-76A4-4D4D-9632-FD0432223DE9}"/>
                </a:ext>
              </a:extLst>
            </p:cNvPr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323;p2">
              <a:extLst>
                <a:ext uri="{FF2B5EF4-FFF2-40B4-BE49-F238E27FC236}">
                  <a16:creationId xmlns:a16="http://schemas.microsoft.com/office/drawing/2014/main" id="{D03983F2-DB4B-4740-86D7-34589A1975E4}"/>
                </a:ext>
              </a:extLst>
            </p:cNvPr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324;p2">
              <a:extLst>
                <a:ext uri="{FF2B5EF4-FFF2-40B4-BE49-F238E27FC236}">
                  <a16:creationId xmlns:a16="http://schemas.microsoft.com/office/drawing/2014/main" id="{BB44A697-10BB-4C97-B4A9-B6F3BEA996DB}"/>
                </a:ext>
              </a:extLst>
            </p:cNvPr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325;p2">
              <a:extLst>
                <a:ext uri="{FF2B5EF4-FFF2-40B4-BE49-F238E27FC236}">
                  <a16:creationId xmlns:a16="http://schemas.microsoft.com/office/drawing/2014/main" id="{A5D617DC-FD02-47F4-9B28-D149241D5473}"/>
                </a:ext>
              </a:extLst>
            </p:cNvPr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326;p2">
              <a:extLst>
                <a:ext uri="{FF2B5EF4-FFF2-40B4-BE49-F238E27FC236}">
                  <a16:creationId xmlns:a16="http://schemas.microsoft.com/office/drawing/2014/main" id="{69AE4D24-5D5D-4C0D-A6C7-1EBD6C86E143}"/>
                </a:ext>
              </a:extLst>
            </p:cNvPr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327;p2">
              <a:extLst>
                <a:ext uri="{FF2B5EF4-FFF2-40B4-BE49-F238E27FC236}">
                  <a16:creationId xmlns:a16="http://schemas.microsoft.com/office/drawing/2014/main" id="{085ECD44-C998-4804-AB1F-D52CE7BCB76E}"/>
                </a:ext>
              </a:extLst>
            </p:cNvPr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328;p2">
              <a:extLst>
                <a:ext uri="{FF2B5EF4-FFF2-40B4-BE49-F238E27FC236}">
                  <a16:creationId xmlns:a16="http://schemas.microsoft.com/office/drawing/2014/main" id="{26F4B79C-3A01-4918-8FE3-8BE81C97D097}"/>
                </a:ext>
              </a:extLst>
            </p:cNvPr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329;p2">
              <a:extLst>
                <a:ext uri="{FF2B5EF4-FFF2-40B4-BE49-F238E27FC236}">
                  <a16:creationId xmlns:a16="http://schemas.microsoft.com/office/drawing/2014/main" id="{B079A5A1-0303-45C3-97E1-B47245DD9A56}"/>
                </a:ext>
              </a:extLst>
            </p:cNvPr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30;p2">
              <a:extLst>
                <a:ext uri="{FF2B5EF4-FFF2-40B4-BE49-F238E27FC236}">
                  <a16:creationId xmlns:a16="http://schemas.microsoft.com/office/drawing/2014/main" id="{3F52D63B-3884-419E-8F23-DAF528F75B29}"/>
                </a:ext>
              </a:extLst>
            </p:cNvPr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31;p2">
              <a:extLst>
                <a:ext uri="{FF2B5EF4-FFF2-40B4-BE49-F238E27FC236}">
                  <a16:creationId xmlns:a16="http://schemas.microsoft.com/office/drawing/2014/main" id="{7E413706-3879-4C34-80E8-0B9CB7600EA1}"/>
                </a:ext>
              </a:extLst>
            </p:cNvPr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32;p2">
              <a:extLst>
                <a:ext uri="{FF2B5EF4-FFF2-40B4-BE49-F238E27FC236}">
                  <a16:creationId xmlns:a16="http://schemas.microsoft.com/office/drawing/2014/main" id="{16907B35-F59C-427D-A133-CF76A5C34810}"/>
                </a:ext>
              </a:extLst>
            </p:cNvPr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33;p2">
              <a:extLst>
                <a:ext uri="{FF2B5EF4-FFF2-40B4-BE49-F238E27FC236}">
                  <a16:creationId xmlns:a16="http://schemas.microsoft.com/office/drawing/2014/main" id="{450DEF0A-E0C5-44F1-925E-44913F39AA9D}"/>
                </a:ext>
              </a:extLst>
            </p:cNvPr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34;p2">
              <a:extLst>
                <a:ext uri="{FF2B5EF4-FFF2-40B4-BE49-F238E27FC236}">
                  <a16:creationId xmlns:a16="http://schemas.microsoft.com/office/drawing/2014/main" id="{4FB910A5-B142-4281-A893-EA184CC8350F}"/>
                </a:ext>
              </a:extLst>
            </p:cNvPr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35;p2">
              <a:extLst>
                <a:ext uri="{FF2B5EF4-FFF2-40B4-BE49-F238E27FC236}">
                  <a16:creationId xmlns:a16="http://schemas.microsoft.com/office/drawing/2014/main" id="{46E64F04-80D2-49A9-B531-3BAF8E033982}"/>
                </a:ext>
              </a:extLst>
            </p:cNvPr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36;p2">
              <a:extLst>
                <a:ext uri="{FF2B5EF4-FFF2-40B4-BE49-F238E27FC236}">
                  <a16:creationId xmlns:a16="http://schemas.microsoft.com/office/drawing/2014/main" id="{BF3927FE-199B-46EF-BD95-FA10F6CA4172}"/>
                </a:ext>
              </a:extLst>
            </p:cNvPr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37;p2">
              <a:extLst>
                <a:ext uri="{FF2B5EF4-FFF2-40B4-BE49-F238E27FC236}">
                  <a16:creationId xmlns:a16="http://schemas.microsoft.com/office/drawing/2014/main" id="{F20DC03E-A191-4606-A5BA-B92A049C9964}"/>
                </a:ext>
              </a:extLst>
            </p:cNvPr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38;p2">
              <a:extLst>
                <a:ext uri="{FF2B5EF4-FFF2-40B4-BE49-F238E27FC236}">
                  <a16:creationId xmlns:a16="http://schemas.microsoft.com/office/drawing/2014/main" id="{DFE3052B-8DB7-49D0-9B07-5534DFCE4417}"/>
                </a:ext>
              </a:extLst>
            </p:cNvPr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39;p2">
              <a:extLst>
                <a:ext uri="{FF2B5EF4-FFF2-40B4-BE49-F238E27FC236}">
                  <a16:creationId xmlns:a16="http://schemas.microsoft.com/office/drawing/2014/main" id="{ECA214CB-5243-42A2-AB4C-8106FE39941E}"/>
                </a:ext>
              </a:extLst>
            </p:cNvPr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40;p2">
              <a:extLst>
                <a:ext uri="{FF2B5EF4-FFF2-40B4-BE49-F238E27FC236}">
                  <a16:creationId xmlns:a16="http://schemas.microsoft.com/office/drawing/2014/main" id="{194B9510-19D6-4F24-B6B8-A6C075C3F336}"/>
                </a:ext>
              </a:extLst>
            </p:cNvPr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41;p2">
              <a:extLst>
                <a:ext uri="{FF2B5EF4-FFF2-40B4-BE49-F238E27FC236}">
                  <a16:creationId xmlns:a16="http://schemas.microsoft.com/office/drawing/2014/main" id="{77E35E0C-18F3-4EA2-9D7E-F7337BB11981}"/>
                </a:ext>
              </a:extLst>
            </p:cNvPr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42;p2">
              <a:extLst>
                <a:ext uri="{FF2B5EF4-FFF2-40B4-BE49-F238E27FC236}">
                  <a16:creationId xmlns:a16="http://schemas.microsoft.com/office/drawing/2014/main" id="{899183C3-F777-4E16-816F-8C1233E7C4B8}"/>
                </a:ext>
              </a:extLst>
            </p:cNvPr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43;p2">
              <a:extLst>
                <a:ext uri="{FF2B5EF4-FFF2-40B4-BE49-F238E27FC236}">
                  <a16:creationId xmlns:a16="http://schemas.microsoft.com/office/drawing/2014/main" id="{36483679-AF84-42DD-A1FF-B7665D65243A}"/>
                </a:ext>
              </a:extLst>
            </p:cNvPr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344;p2">
              <a:extLst>
                <a:ext uri="{FF2B5EF4-FFF2-40B4-BE49-F238E27FC236}">
                  <a16:creationId xmlns:a16="http://schemas.microsoft.com/office/drawing/2014/main" id="{17F6F129-2CA4-4F0E-AA7A-BAED7211D5FF}"/>
                </a:ext>
              </a:extLst>
            </p:cNvPr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345;p2">
              <a:extLst>
                <a:ext uri="{FF2B5EF4-FFF2-40B4-BE49-F238E27FC236}">
                  <a16:creationId xmlns:a16="http://schemas.microsoft.com/office/drawing/2014/main" id="{CE187C61-7D8B-4EF0-9D4D-5BE431813993}"/>
                </a:ext>
              </a:extLst>
            </p:cNvPr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346;p2">
              <a:extLst>
                <a:ext uri="{FF2B5EF4-FFF2-40B4-BE49-F238E27FC236}">
                  <a16:creationId xmlns:a16="http://schemas.microsoft.com/office/drawing/2014/main" id="{F7F94F1F-3E64-4F5F-8771-C4F0AB2D3044}"/>
                </a:ext>
              </a:extLst>
            </p:cNvPr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347;p2">
              <a:extLst>
                <a:ext uri="{FF2B5EF4-FFF2-40B4-BE49-F238E27FC236}">
                  <a16:creationId xmlns:a16="http://schemas.microsoft.com/office/drawing/2014/main" id="{EC8F5415-3B92-4EAD-B77A-6811278B4A13}"/>
                </a:ext>
              </a:extLst>
            </p:cNvPr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348;p2">
              <a:extLst>
                <a:ext uri="{FF2B5EF4-FFF2-40B4-BE49-F238E27FC236}">
                  <a16:creationId xmlns:a16="http://schemas.microsoft.com/office/drawing/2014/main" id="{F6D4E6F8-3324-404D-A7A6-F9100FD3F580}"/>
                </a:ext>
              </a:extLst>
            </p:cNvPr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349;p2">
              <a:extLst>
                <a:ext uri="{FF2B5EF4-FFF2-40B4-BE49-F238E27FC236}">
                  <a16:creationId xmlns:a16="http://schemas.microsoft.com/office/drawing/2014/main" id="{16656ABE-F615-4A59-B1CE-DBE087189BA4}"/>
                </a:ext>
              </a:extLst>
            </p:cNvPr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350;p2">
              <a:extLst>
                <a:ext uri="{FF2B5EF4-FFF2-40B4-BE49-F238E27FC236}">
                  <a16:creationId xmlns:a16="http://schemas.microsoft.com/office/drawing/2014/main" id="{1842BD6E-CB24-4056-8B44-EBF9C31F6D81}"/>
                </a:ext>
              </a:extLst>
            </p:cNvPr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351;p2">
              <a:extLst>
                <a:ext uri="{FF2B5EF4-FFF2-40B4-BE49-F238E27FC236}">
                  <a16:creationId xmlns:a16="http://schemas.microsoft.com/office/drawing/2014/main" id="{AEED3DB8-F789-46F3-BAFD-085966E2901C}"/>
                </a:ext>
              </a:extLst>
            </p:cNvPr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352;p2">
              <a:extLst>
                <a:ext uri="{FF2B5EF4-FFF2-40B4-BE49-F238E27FC236}">
                  <a16:creationId xmlns:a16="http://schemas.microsoft.com/office/drawing/2014/main" id="{ADFD3A11-23C4-450B-AA12-19ABB919914D}"/>
                </a:ext>
              </a:extLst>
            </p:cNvPr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353;p2">
              <a:extLst>
                <a:ext uri="{FF2B5EF4-FFF2-40B4-BE49-F238E27FC236}">
                  <a16:creationId xmlns:a16="http://schemas.microsoft.com/office/drawing/2014/main" id="{5A2285A9-E688-4AD4-B2B2-78996D140E7F}"/>
                </a:ext>
              </a:extLst>
            </p:cNvPr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354;p2">
              <a:extLst>
                <a:ext uri="{FF2B5EF4-FFF2-40B4-BE49-F238E27FC236}">
                  <a16:creationId xmlns:a16="http://schemas.microsoft.com/office/drawing/2014/main" id="{5199F010-246C-47AB-9480-07FC8B8DF284}"/>
                </a:ext>
              </a:extLst>
            </p:cNvPr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355;p2">
              <a:extLst>
                <a:ext uri="{FF2B5EF4-FFF2-40B4-BE49-F238E27FC236}">
                  <a16:creationId xmlns:a16="http://schemas.microsoft.com/office/drawing/2014/main" id="{113E8499-801D-4B42-924E-5C7C4A3F77EA}"/>
                </a:ext>
              </a:extLst>
            </p:cNvPr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356;p2">
              <a:extLst>
                <a:ext uri="{FF2B5EF4-FFF2-40B4-BE49-F238E27FC236}">
                  <a16:creationId xmlns:a16="http://schemas.microsoft.com/office/drawing/2014/main" id="{4819702F-956A-4254-A565-5DDF221582E6}"/>
                </a:ext>
              </a:extLst>
            </p:cNvPr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357;p2">
              <a:extLst>
                <a:ext uri="{FF2B5EF4-FFF2-40B4-BE49-F238E27FC236}">
                  <a16:creationId xmlns:a16="http://schemas.microsoft.com/office/drawing/2014/main" id="{52B7A463-93F9-4C72-A7E3-3B5E027BB6DE}"/>
                </a:ext>
              </a:extLst>
            </p:cNvPr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358;p2">
              <a:extLst>
                <a:ext uri="{FF2B5EF4-FFF2-40B4-BE49-F238E27FC236}">
                  <a16:creationId xmlns:a16="http://schemas.microsoft.com/office/drawing/2014/main" id="{6EC4E7BF-0D5F-457F-8D60-A39BF59EA4C9}"/>
                </a:ext>
              </a:extLst>
            </p:cNvPr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359;p2">
              <a:extLst>
                <a:ext uri="{FF2B5EF4-FFF2-40B4-BE49-F238E27FC236}">
                  <a16:creationId xmlns:a16="http://schemas.microsoft.com/office/drawing/2014/main" id="{C4C83D3D-EEEF-4915-8699-3924C0D6942D}"/>
                </a:ext>
              </a:extLst>
            </p:cNvPr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360;p2">
              <a:extLst>
                <a:ext uri="{FF2B5EF4-FFF2-40B4-BE49-F238E27FC236}">
                  <a16:creationId xmlns:a16="http://schemas.microsoft.com/office/drawing/2014/main" id="{7EC8A800-3288-4AA9-9802-24053E540B0D}"/>
                </a:ext>
              </a:extLst>
            </p:cNvPr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413;p2">
            <a:extLst>
              <a:ext uri="{FF2B5EF4-FFF2-40B4-BE49-F238E27FC236}">
                <a16:creationId xmlns:a16="http://schemas.microsoft.com/office/drawing/2014/main" id="{493A05D3-90F7-459C-AFC6-9DBF69501D0C}"/>
              </a:ext>
            </a:extLst>
          </p:cNvPr>
          <p:cNvGrpSpPr/>
          <p:nvPr/>
        </p:nvGrpSpPr>
        <p:grpSpPr>
          <a:xfrm rot="-10030981">
            <a:off x="8095215" y="-1337216"/>
            <a:ext cx="1417332" cy="2499963"/>
            <a:chOff x="2797700" y="3217325"/>
            <a:chExt cx="682725" cy="1204225"/>
          </a:xfrm>
        </p:grpSpPr>
        <p:sp>
          <p:nvSpPr>
            <p:cNvPr id="200" name="Google Shape;414;p2">
              <a:extLst>
                <a:ext uri="{FF2B5EF4-FFF2-40B4-BE49-F238E27FC236}">
                  <a16:creationId xmlns:a16="http://schemas.microsoft.com/office/drawing/2014/main" id="{03C93330-D6A8-4A32-9FE0-FE9860C1365B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415;p2">
              <a:extLst>
                <a:ext uri="{FF2B5EF4-FFF2-40B4-BE49-F238E27FC236}">
                  <a16:creationId xmlns:a16="http://schemas.microsoft.com/office/drawing/2014/main" id="{4542AB47-A38E-4DFA-AAAC-CF864C5454C8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416;p2">
              <a:extLst>
                <a:ext uri="{FF2B5EF4-FFF2-40B4-BE49-F238E27FC236}">
                  <a16:creationId xmlns:a16="http://schemas.microsoft.com/office/drawing/2014/main" id="{EEC583CC-F018-4BA6-B54B-F61792AAA813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417;p2">
              <a:extLst>
                <a:ext uri="{FF2B5EF4-FFF2-40B4-BE49-F238E27FC236}">
                  <a16:creationId xmlns:a16="http://schemas.microsoft.com/office/drawing/2014/main" id="{8963389D-8C89-43C1-BFF7-A8FAE0B18344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418;p2">
              <a:extLst>
                <a:ext uri="{FF2B5EF4-FFF2-40B4-BE49-F238E27FC236}">
                  <a16:creationId xmlns:a16="http://schemas.microsoft.com/office/drawing/2014/main" id="{16B7A74D-B24A-45B1-98F4-88C87FC310E4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419;p2">
              <a:extLst>
                <a:ext uri="{FF2B5EF4-FFF2-40B4-BE49-F238E27FC236}">
                  <a16:creationId xmlns:a16="http://schemas.microsoft.com/office/drawing/2014/main" id="{FDC98DE1-4621-475E-999A-2AE2911B0B0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420;p2">
              <a:extLst>
                <a:ext uri="{FF2B5EF4-FFF2-40B4-BE49-F238E27FC236}">
                  <a16:creationId xmlns:a16="http://schemas.microsoft.com/office/drawing/2014/main" id="{7068A46C-B8BD-4457-BE51-B19FF1E181D2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EE22F69-3B23-B21B-D076-FE7302904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380" y="673538"/>
            <a:ext cx="5060119" cy="1609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6F8490-6097-BEDB-5B33-A30D40ABD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332" y="1934343"/>
            <a:ext cx="11705335" cy="27861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27;p29">
            <a:extLst>
              <a:ext uri="{FF2B5EF4-FFF2-40B4-BE49-F238E27FC236}">
                <a16:creationId xmlns:a16="http://schemas.microsoft.com/office/drawing/2014/main" id="{32CE2CE2-6190-4D23-95F2-07453E272C46}"/>
              </a:ext>
            </a:extLst>
          </p:cNvPr>
          <p:cNvGrpSpPr/>
          <p:nvPr/>
        </p:nvGrpSpPr>
        <p:grpSpPr>
          <a:xfrm>
            <a:off x="-1674446" y="5528263"/>
            <a:ext cx="6869473" cy="3775748"/>
            <a:chOff x="4178350" y="2375050"/>
            <a:chExt cx="938350" cy="515775"/>
          </a:xfrm>
        </p:grpSpPr>
        <p:sp>
          <p:nvSpPr>
            <p:cNvPr id="10" name="Google Shape;3328;p29">
              <a:extLst>
                <a:ext uri="{FF2B5EF4-FFF2-40B4-BE49-F238E27FC236}">
                  <a16:creationId xmlns:a16="http://schemas.microsoft.com/office/drawing/2014/main" id="{51AF78F1-3A21-42A1-8682-685DE60AA41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329;p29">
              <a:extLst>
                <a:ext uri="{FF2B5EF4-FFF2-40B4-BE49-F238E27FC236}">
                  <a16:creationId xmlns:a16="http://schemas.microsoft.com/office/drawing/2014/main" id="{AFE7D7A9-D4A4-4362-9AA0-51A75FC0B750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30;p29">
              <a:extLst>
                <a:ext uri="{FF2B5EF4-FFF2-40B4-BE49-F238E27FC236}">
                  <a16:creationId xmlns:a16="http://schemas.microsoft.com/office/drawing/2014/main" id="{EBDF45ED-2DA8-4BCF-BF05-DDC854C167B4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31;p29">
              <a:extLst>
                <a:ext uri="{FF2B5EF4-FFF2-40B4-BE49-F238E27FC236}">
                  <a16:creationId xmlns:a16="http://schemas.microsoft.com/office/drawing/2014/main" id="{11326BCD-6B3F-424A-8283-CFC800D4040A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32;p29">
              <a:extLst>
                <a:ext uri="{FF2B5EF4-FFF2-40B4-BE49-F238E27FC236}">
                  <a16:creationId xmlns:a16="http://schemas.microsoft.com/office/drawing/2014/main" id="{B0A329E8-8163-40D7-AB17-A0CB70F517F9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33;p29">
              <a:extLst>
                <a:ext uri="{FF2B5EF4-FFF2-40B4-BE49-F238E27FC236}">
                  <a16:creationId xmlns:a16="http://schemas.microsoft.com/office/drawing/2014/main" id="{22D9260C-FD83-4B79-87C3-E891A1DA4BC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34;p29">
              <a:extLst>
                <a:ext uri="{FF2B5EF4-FFF2-40B4-BE49-F238E27FC236}">
                  <a16:creationId xmlns:a16="http://schemas.microsoft.com/office/drawing/2014/main" id="{33211FC1-0D03-4839-A9BD-F48CE8B05011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3335;p29">
            <a:extLst>
              <a:ext uri="{FF2B5EF4-FFF2-40B4-BE49-F238E27FC236}">
                <a16:creationId xmlns:a16="http://schemas.microsoft.com/office/drawing/2014/main" id="{90E24020-22F4-4AE6-8F22-D6B235AECD89}"/>
              </a:ext>
            </a:extLst>
          </p:cNvPr>
          <p:cNvGrpSpPr/>
          <p:nvPr/>
        </p:nvGrpSpPr>
        <p:grpSpPr>
          <a:xfrm rot="10799904">
            <a:off x="5919300" y="-1498355"/>
            <a:ext cx="7886773" cy="3557203"/>
            <a:chOff x="5619200" y="4458200"/>
            <a:chExt cx="1647150" cy="742900"/>
          </a:xfrm>
        </p:grpSpPr>
        <p:sp>
          <p:nvSpPr>
            <p:cNvPr id="18" name="Google Shape;3336;p29">
              <a:extLst>
                <a:ext uri="{FF2B5EF4-FFF2-40B4-BE49-F238E27FC236}">
                  <a16:creationId xmlns:a16="http://schemas.microsoft.com/office/drawing/2014/main" id="{7C840A0D-095C-42B0-A7E1-E16AE032F806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37;p29">
              <a:extLst>
                <a:ext uri="{FF2B5EF4-FFF2-40B4-BE49-F238E27FC236}">
                  <a16:creationId xmlns:a16="http://schemas.microsoft.com/office/drawing/2014/main" id="{2C50ED8D-7F84-4F35-A7DD-66C1E0FD56ED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38;p29">
              <a:extLst>
                <a:ext uri="{FF2B5EF4-FFF2-40B4-BE49-F238E27FC236}">
                  <a16:creationId xmlns:a16="http://schemas.microsoft.com/office/drawing/2014/main" id="{2524E7D0-BF9D-4E06-9262-80C1C6735C15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39;p29">
              <a:extLst>
                <a:ext uri="{FF2B5EF4-FFF2-40B4-BE49-F238E27FC236}">
                  <a16:creationId xmlns:a16="http://schemas.microsoft.com/office/drawing/2014/main" id="{A14679E7-DFB4-4995-A908-CEC85B0B1618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40;p29">
              <a:extLst>
                <a:ext uri="{FF2B5EF4-FFF2-40B4-BE49-F238E27FC236}">
                  <a16:creationId xmlns:a16="http://schemas.microsoft.com/office/drawing/2014/main" id="{304C2050-A451-46A3-91C4-6ACFA6425FC9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3341;p29">
            <a:extLst>
              <a:ext uri="{FF2B5EF4-FFF2-40B4-BE49-F238E27FC236}">
                <a16:creationId xmlns:a16="http://schemas.microsoft.com/office/drawing/2014/main" id="{7CA3F72F-BCDD-4BF2-8C8D-E8E568576044}"/>
              </a:ext>
            </a:extLst>
          </p:cNvPr>
          <p:cNvSpPr/>
          <p:nvPr/>
        </p:nvSpPr>
        <p:spPr>
          <a:xfrm rot="9409066" flipH="1">
            <a:off x="-270132" y="-369099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356;p29">
            <a:extLst>
              <a:ext uri="{FF2B5EF4-FFF2-40B4-BE49-F238E27FC236}">
                <a16:creationId xmlns:a16="http://schemas.microsoft.com/office/drawing/2014/main" id="{BE2310A6-24EE-4739-8445-63E9A6B50FF0}"/>
              </a:ext>
            </a:extLst>
          </p:cNvPr>
          <p:cNvGrpSpPr/>
          <p:nvPr/>
        </p:nvGrpSpPr>
        <p:grpSpPr>
          <a:xfrm rot="-2991672" flipH="1">
            <a:off x="10180195" y="5153146"/>
            <a:ext cx="2471792" cy="1842439"/>
            <a:chOff x="4500175" y="3779525"/>
            <a:chExt cx="1136425" cy="847075"/>
          </a:xfrm>
        </p:grpSpPr>
        <p:sp>
          <p:nvSpPr>
            <p:cNvPr id="39" name="Google Shape;3357;p29">
              <a:extLst>
                <a:ext uri="{FF2B5EF4-FFF2-40B4-BE49-F238E27FC236}">
                  <a16:creationId xmlns:a16="http://schemas.microsoft.com/office/drawing/2014/main" id="{ABBBA3CD-20AC-4762-8D78-023E154ED054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358;p29">
              <a:extLst>
                <a:ext uri="{FF2B5EF4-FFF2-40B4-BE49-F238E27FC236}">
                  <a16:creationId xmlns:a16="http://schemas.microsoft.com/office/drawing/2014/main" id="{F0F4E3AA-015C-442E-BD88-2F5E6DDB008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359;p29">
              <a:extLst>
                <a:ext uri="{FF2B5EF4-FFF2-40B4-BE49-F238E27FC236}">
                  <a16:creationId xmlns:a16="http://schemas.microsoft.com/office/drawing/2014/main" id="{2BE6CBF3-CA15-4318-B431-434DFEC392C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360;p29">
              <a:extLst>
                <a:ext uri="{FF2B5EF4-FFF2-40B4-BE49-F238E27FC236}">
                  <a16:creationId xmlns:a16="http://schemas.microsoft.com/office/drawing/2014/main" id="{8284231B-8EAD-4824-9FD4-3B3C0D3F20E1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361;p29">
              <a:extLst>
                <a:ext uri="{FF2B5EF4-FFF2-40B4-BE49-F238E27FC236}">
                  <a16:creationId xmlns:a16="http://schemas.microsoft.com/office/drawing/2014/main" id="{BC379137-C92D-44AD-97F3-E02E3E95DC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362;p29">
              <a:extLst>
                <a:ext uri="{FF2B5EF4-FFF2-40B4-BE49-F238E27FC236}">
                  <a16:creationId xmlns:a16="http://schemas.microsoft.com/office/drawing/2014/main" id="{BA028F63-9BF7-4E7B-9770-9862EAA6EAC2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3363;p29">
              <a:extLst>
                <a:ext uri="{FF2B5EF4-FFF2-40B4-BE49-F238E27FC236}">
                  <a16:creationId xmlns:a16="http://schemas.microsoft.com/office/drawing/2014/main" id="{8F6B3764-2FE1-49B3-81B2-D36EB5B9B96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364;p29">
              <a:extLst>
                <a:ext uri="{FF2B5EF4-FFF2-40B4-BE49-F238E27FC236}">
                  <a16:creationId xmlns:a16="http://schemas.microsoft.com/office/drawing/2014/main" id="{BD8AF935-6F4A-4DF3-A447-B4E308B3832C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365;p29">
              <a:extLst>
                <a:ext uri="{FF2B5EF4-FFF2-40B4-BE49-F238E27FC236}">
                  <a16:creationId xmlns:a16="http://schemas.microsoft.com/office/drawing/2014/main" id="{9DA910F2-2C93-4897-838E-7D616D180444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3366;p29">
              <a:extLst>
                <a:ext uri="{FF2B5EF4-FFF2-40B4-BE49-F238E27FC236}">
                  <a16:creationId xmlns:a16="http://schemas.microsoft.com/office/drawing/2014/main" id="{82CB5282-B89C-473E-B120-9CC39452CF0A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3367;p29">
              <a:extLst>
                <a:ext uri="{FF2B5EF4-FFF2-40B4-BE49-F238E27FC236}">
                  <a16:creationId xmlns:a16="http://schemas.microsoft.com/office/drawing/2014/main" id="{275A93D6-6BCB-4806-9051-B0E09C6256DE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" name="Google Shape;3376;p29">
            <a:extLst>
              <a:ext uri="{FF2B5EF4-FFF2-40B4-BE49-F238E27FC236}">
                <a16:creationId xmlns:a16="http://schemas.microsoft.com/office/drawing/2014/main" id="{26126DD2-BBCF-4A6E-A979-2FD40EB35B30}"/>
              </a:ext>
            </a:extLst>
          </p:cNvPr>
          <p:cNvGrpSpPr/>
          <p:nvPr/>
        </p:nvGrpSpPr>
        <p:grpSpPr>
          <a:xfrm>
            <a:off x="986318" y="5224085"/>
            <a:ext cx="933933" cy="848100"/>
            <a:chOff x="3652400" y="3788700"/>
            <a:chExt cx="700450" cy="636075"/>
          </a:xfrm>
        </p:grpSpPr>
        <p:sp>
          <p:nvSpPr>
            <p:cNvPr id="59" name="Google Shape;3377;p29">
              <a:extLst>
                <a:ext uri="{FF2B5EF4-FFF2-40B4-BE49-F238E27FC236}">
                  <a16:creationId xmlns:a16="http://schemas.microsoft.com/office/drawing/2014/main" id="{4CFA9EB3-BC7E-49FE-A717-62A5C26E4472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3378;p29">
              <a:extLst>
                <a:ext uri="{FF2B5EF4-FFF2-40B4-BE49-F238E27FC236}">
                  <a16:creationId xmlns:a16="http://schemas.microsoft.com/office/drawing/2014/main" id="{716918CA-6DBE-47D0-87A1-2588AB4C6AD7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3379;p29">
              <a:extLst>
                <a:ext uri="{FF2B5EF4-FFF2-40B4-BE49-F238E27FC236}">
                  <a16:creationId xmlns:a16="http://schemas.microsoft.com/office/drawing/2014/main" id="{AAD16542-EDC7-442D-AC79-D16AFB93439C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3380;p29">
              <a:extLst>
                <a:ext uri="{FF2B5EF4-FFF2-40B4-BE49-F238E27FC236}">
                  <a16:creationId xmlns:a16="http://schemas.microsoft.com/office/drawing/2014/main" id="{1F97C17C-29C6-4429-A011-3B545AE801D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3381;p29">
              <a:extLst>
                <a:ext uri="{FF2B5EF4-FFF2-40B4-BE49-F238E27FC236}">
                  <a16:creationId xmlns:a16="http://schemas.microsoft.com/office/drawing/2014/main" id="{BCA98875-C50A-41AD-B6FA-547BAFD6DFA1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3382;p29">
              <a:extLst>
                <a:ext uri="{FF2B5EF4-FFF2-40B4-BE49-F238E27FC236}">
                  <a16:creationId xmlns:a16="http://schemas.microsoft.com/office/drawing/2014/main" id="{445E6082-4072-481C-9013-89D91515AEFA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3383;p29">
              <a:extLst>
                <a:ext uri="{FF2B5EF4-FFF2-40B4-BE49-F238E27FC236}">
                  <a16:creationId xmlns:a16="http://schemas.microsoft.com/office/drawing/2014/main" id="{0DACC880-33EC-442A-8F0D-134855BB7A0E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3384;p29">
              <a:extLst>
                <a:ext uri="{FF2B5EF4-FFF2-40B4-BE49-F238E27FC236}">
                  <a16:creationId xmlns:a16="http://schemas.microsoft.com/office/drawing/2014/main" id="{32ACB068-7FBC-4882-AEA2-AE06798A49F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3385;p29">
              <a:extLst>
                <a:ext uri="{FF2B5EF4-FFF2-40B4-BE49-F238E27FC236}">
                  <a16:creationId xmlns:a16="http://schemas.microsoft.com/office/drawing/2014/main" id="{BDB0AAF3-A3BF-41E1-A59E-9FD0D694C148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3386;p29">
              <a:extLst>
                <a:ext uri="{FF2B5EF4-FFF2-40B4-BE49-F238E27FC236}">
                  <a16:creationId xmlns:a16="http://schemas.microsoft.com/office/drawing/2014/main" id="{31EF1787-784F-49D9-A8A3-8A4E8C002AD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387;p29">
              <a:extLst>
                <a:ext uri="{FF2B5EF4-FFF2-40B4-BE49-F238E27FC236}">
                  <a16:creationId xmlns:a16="http://schemas.microsoft.com/office/drawing/2014/main" id="{EF14EA17-FBE1-463B-AEA2-4EB74ABA485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388;p29">
              <a:extLst>
                <a:ext uri="{FF2B5EF4-FFF2-40B4-BE49-F238E27FC236}">
                  <a16:creationId xmlns:a16="http://schemas.microsoft.com/office/drawing/2014/main" id="{D86D3BC0-2077-48F7-BD29-94C5A8760744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389;p29">
              <a:extLst>
                <a:ext uri="{FF2B5EF4-FFF2-40B4-BE49-F238E27FC236}">
                  <a16:creationId xmlns:a16="http://schemas.microsoft.com/office/drawing/2014/main" id="{EBD036B0-A7CD-4AB6-A42F-F9366171C1D8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390;p29">
              <a:extLst>
                <a:ext uri="{FF2B5EF4-FFF2-40B4-BE49-F238E27FC236}">
                  <a16:creationId xmlns:a16="http://schemas.microsoft.com/office/drawing/2014/main" id="{80B2185A-36EA-4352-9EB8-94483E3B6AB7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391;p29">
              <a:extLst>
                <a:ext uri="{FF2B5EF4-FFF2-40B4-BE49-F238E27FC236}">
                  <a16:creationId xmlns:a16="http://schemas.microsoft.com/office/drawing/2014/main" id="{D9E20327-77D5-4920-8781-35F10AA7695D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" name="Google Shape;3394;p29">
            <a:extLst>
              <a:ext uri="{FF2B5EF4-FFF2-40B4-BE49-F238E27FC236}">
                <a16:creationId xmlns:a16="http://schemas.microsoft.com/office/drawing/2014/main" id="{2284408B-BEC4-4279-BC3E-E30820BB5FF9}"/>
              </a:ext>
            </a:extLst>
          </p:cNvPr>
          <p:cNvGrpSpPr/>
          <p:nvPr/>
        </p:nvGrpSpPr>
        <p:grpSpPr>
          <a:xfrm rot="9809556" flipH="1">
            <a:off x="10591548" y="-247031"/>
            <a:ext cx="1974912" cy="3326040"/>
            <a:chOff x="3026750" y="1552825"/>
            <a:chExt cx="1108700" cy="1867600"/>
          </a:xfrm>
        </p:grpSpPr>
        <p:sp>
          <p:nvSpPr>
            <p:cNvPr id="77" name="Google Shape;3395;p29">
              <a:extLst>
                <a:ext uri="{FF2B5EF4-FFF2-40B4-BE49-F238E27FC236}">
                  <a16:creationId xmlns:a16="http://schemas.microsoft.com/office/drawing/2014/main" id="{2533E3C7-DB31-45A8-8D12-8B4B2762610D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396;p29">
              <a:extLst>
                <a:ext uri="{FF2B5EF4-FFF2-40B4-BE49-F238E27FC236}">
                  <a16:creationId xmlns:a16="http://schemas.microsoft.com/office/drawing/2014/main" id="{37AC3EEB-059E-41D4-9183-70BAD32F895E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397;p29">
              <a:extLst>
                <a:ext uri="{FF2B5EF4-FFF2-40B4-BE49-F238E27FC236}">
                  <a16:creationId xmlns:a16="http://schemas.microsoft.com/office/drawing/2014/main" id="{252C7C6A-013C-4307-8306-612DCAC12957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398;p29">
              <a:extLst>
                <a:ext uri="{FF2B5EF4-FFF2-40B4-BE49-F238E27FC236}">
                  <a16:creationId xmlns:a16="http://schemas.microsoft.com/office/drawing/2014/main" id="{4B7731CC-0039-423A-89CA-7D09617C9F1B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399;p29">
              <a:extLst>
                <a:ext uri="{FF2B5EF4-FFF2-40B4-BE49-F238E27FC236}">
                  <a16:creationId xmlns:a16="http://schemas.microsoft.com/office/drawing/2014/main" id="{65F545DD-6431-46F0-B596-FC91B73263A3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400;p29">
              <a:extLst>
                <a:ext uri="{FF2B5EF4-FFF2-40B4-BE49-F238E27FC236}">
                  <a16:creationId xmlns:a16="http://schemas.microsoft.com/office/drawing/2014/main" id="{67370C8D-CAC6-431F-8E57-BD86AE369CA7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401;p29">
              <a:extLst>
                <a:ext uri="{FF2B5EF4-FFF2-40B4-BE49-F238E27FC236}">
                  <a16:creationId xmlns:a16="http://schemas.microsoft.com/office/drawing/2014/main" id="{61888320-E0E8-42A1-8E6E-875FEBF0C6FD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402;p29">
              <a:extLst>
                <a:ext uri="{FF2B5EF4-FFF2-40B4-BE49-F238E27FC236}">
                  <a16:creationId xmlns:a16="http://schemas.microsoft.com/office/drawing/2014/main" id="{C3AE84A0-2888-45BC-AD1D-34E61CC6EA15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403;p29">
              <a:extLst>
                <a:ext uri="{FF2B5EF4-FFF2-40B4-BE49-F238E27FC236}">
                  <a16:creationId xmlns:a16="http://schemas.microsoft.com/office/drawing/2014/main" id="{2EA7BEEF-A362-4AB3-9A33-BBBE7C7B4A25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404;p29">
              <a:extLst>
                <a:ext uri="{FF2B5EF4-FFF2-40B4-BE49-F238E27FC236}">
                  <a16:creationId xmlns:a16="http://schemas.microsoft.com/office/drawing/2014/main" id="{4AAFD3CD-562A-4178-9B6B-A318966EB217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405;p29">
              <a:extLst>
                <a:ext uri="{FF2B5EF4-FFF2-40B4-BE49-F238E27FC236}">
                  <a16:creationId xmlns:a16="http://schemas.microsoft.com/office/drawing/2014/main" id="{D0BC6526-FB73-491D-A804-1F593E7FF7F6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406;p29">
              <a:extLst>
                <a:ext uri="{FF2B5EF4-FFF2-40B4-BE49-F238E27FC236}">
                  <a16:creationId xmlns:a16="http://schemas.microsoft.com/office/drawing/2014/main" id="{0725264D-15DE-41F0-A94F-BAD128D46529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407;p29">
              <a:extLst>
                <a:ext uri="{FF2B5EF4-FFF2-40B4-BE49-F238E27FC236}">
                  <a16:creationId xmlns:a16="http://schemas.microsoft.com/office/drawing/2014/main" id="{E011EAAD-00F6-4663-9CCB-7C1E2AFB2D23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3408;p29">
              <a:extLst>
                <a:ext uri="{FF2B5EF4-FFF2-40B4-BE49-F238E27FC236}">
                  <a16:creationId xmlns:a16="http://schemas.microsoft.com/office/drawing/2014/main" id="{0AA4BF72-FBD1-4486-81DA-7D9D71AC18A0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3409;p29">
              <a:extLst>
                <a:ext uri="{FF2B5EF4-FFF2-40B4-BE49-F238E27FC236}">
                  <a16:creationId xmlns:a16="http://schemas.microsoft.com/office/drawing/2014/main" id="{03922BF5-CD1A-4AC3-8A9A-EB0D540933BF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3410;p29">
              <a:extLst>
                <a:ext uri="{FF2B5EF4-FFF2-40B4-BE49-F238E27FC236}">
                  <a16:creationId xmlns:a16="http://schemas.microsoft.com/office/drawing/2014/main" id="{3D9361CE-0A62-450E-B3C1-2BDFFB9543B8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411;p29">
              <a:extLst>
                <a:ext uri="{FF2B5EF4-FFF2-40B4-BE49-F238E27FC236}">
                  <a16:creationId xmlns:a16="http://schemas.microsoft.com/office/drawing/2014/main" id="{2610EE39-9268-4F91-9407-15B5D6FB271D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412;p29">
              <a:extLst>
                <a:ext uri="{FF2B5EF4-FFF2-40B4-BE49-F238E27FC236}">
                  <a16:creationId xmlns:a16="http://schemas.microsoft.com/office/drawing/2014/main" id="{C026541C-1D6A-43B7-99AD-341A1A059B36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413;p29">
              <a:extLst>
                <a:ext uri="{FF2B5EF4-FFF2-40B4-BE49-F238E27FC236}">
                  <a16:creationId xmlns:a16="http://schemas.microsoft.com/office/drawing/2014/main" id="{3CC0EE3A-2D38-401E-BD96-91FD847DBE78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1" name="Google Shape;3341;p29">
            <a:extLst>
              <a:ext uri="{FF2B5EF4-FFF2-40B4-BE49-F238E27FC236}">
                <a16:creationId xmlns:a16="http://schemas.microsoft.com/office/drawing/2014/main" id="{7E957DC1-459C-4C1A-824D-6ED5261EC20A}"/>
              </a:ext>
            </a:extLst>
          </p:cNvPr>
          <p:cNvSpPr/>
          <p:nvPr/>
        </p:nvSpPr>
        <p:spPr>
          <a:xfrm rot="9409066" flipH="1">
            <a:off x="9403972" y="-847907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31DDD06-769B-8205-16F8-7F47621DAFD5}"/>
              </a:ext>
            </a:extLst>
          </p:cNvPr>
          <p:cNvSpPr/>
          <p:nvPr/>
        </p:nvSpPr>
        <p:spPr>
          <a:xfrm>
            <a:off x="633915" y="1127760"/>
            <a:ext cx="10897685" cy="43586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Chọn một trong những đề dưới đây: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 1: 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 đoạn văn thể hiện tình cảm, cảm xúc về một lễ hội của quê hương.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 2: 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 đoạn văn thể hiện tình cảm, cảm xúc về một buổi hoạt động ngoại khoá của trường hoặc lớp em.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 3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 đoạn văn thể hiện tình cảm, cảm xúc về hoạt động gói bánh chưng hoặc bánh tét ngày Tết.</a:t>
            </a:r>
            <a:endParaRPr lang="en-US" sz="32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699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887;p7">
            <a:extLst>
              <a:ext uri="{FF2B5EF4-FFF2-40B4-BE49-F238E27FC236}">
                <a16:creationId xmlns:a16="http://schemas.microsoft.com/office/drawing/2014/main" id="{BEF346B5-9C72-4E53-98DE-25273B432E12}"/>
              </a:ext>
            </a:extLst>
          </p:cNvPr>
          <p:cNvGrpSpPr/>
          <p:nvPr/>
        </p:nvGrpSpPr>
        <p:grpSpPr>
          <a:xfrm>
            <a:off x="7941418" y="5985086"/>
            <a:ext cx="4896557" cy="1774740"/>
            <a:chOff x="-1068128" y="3996204"/>
            <a:chExt cx="3672418" cy="1331055"/>
          </a:xfrm>
        </p:grpSpPr>
        <p:sp>
          <p:nvSpPr>
            <p:cNvPr id="61" name="Google Shape;888;p7">
              <a:extLst>
                <a:ext uri="{FF2B5EF4-FFF2-40B4-BE49-F238E27FC236}">
                  <a16:creationId xmlns:a16="http://schemas.microsoft.com/office/drawing/2014/main" id="{716265FA-353B-46BB-A99F-66BBF5A3C504}"/>
                </a:ext>
              </a:extLst>
            </p:cNvPr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2" name="Google Shape;889;p7">
              <a:extLst>
                <a:ext uri="{FF2B5EF4-FFF2-40B4-BE49-F238E27FC236}">
                  <a16:creationId xmlns:a16="http://schemas.microsoft.com/office/drawing/2014/main" id="{45CA310F-5D0A-415B-90CC-624F5634B8BC}"/>
                </a:ext>
              </a:extLst>
            </p:cNvPr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63" name="Google Shape;890;p7">
                <a:extLst>
                  <a:ext uri="{FF2B5EF4-FFF2-40B4-BE49-F238E27FC236}">
                    <a16:creationId xmlns:a16="http://schemas.microsoft.com/office/drawing/2014/main" id="{09EDD1E1-8BF5-45C4-9060-DB7DB0D8D318}"/>
                  </a:ext>
                </a:extLst>
              </p:cNvPr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891;p7">
                <a:extLst>
                  <a:ext uri="{FF2B5EF4-FFF2-40B4-BE49-F238E27FC236}">
                    <a16:creationId xmlns:a16="http://schemas.microsoft.com/office/drawing/2014/main" id="{842CC61B-09BE-49E6-9816-1E2623958D16}"/>
                  </a:ext>
                </a:extLst>
              </p:cNvPr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892;p7">
                <a:extLst>
                  <a:ext uri="{FF2B5EF4-FFF2-40B4-BE49-F238E27FC236}">
                    <a16:creationId xmlns:a16="http://schemas.microsoft.com/office/drawing/2014/main" id="{7EA16702-2C52-4D31-B7BE-F9895D6D46DB}"/>
                  </a:ext>
                </a:extLst>
              </p:cNvPr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893;p7">
                <a:extLst>
                  <a:ext uri="{FF2B5EF4-FFF2-40B4-BE49-F238E27FC236}">
                    <a16:creationId xmlns:a16="http://schemas.microsoft.com/office/drawing/2014/main" id="{FB4B4A85-BA39-41D8-95F4-4B7B6804DE1C}"/>
                  </a:ext>
                </a:extLst>
              </p:cNvPr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894;p7">
                <a:extLst>
                  <a:ext uri="{FF2B5EF4-FFF2-40B4-BE49-F238E27FC236}">
                    <a16:creationId xmlns:a16="http://schemas.microsoft.com/office/drawing/2014/main" id="{17ED9F8C-C1DE-4007-842A-9BD02704C9F6}"/>
                  </a:ext>
                </a:extLst>
              </p:cNvPr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895;p7">
                <a:extLst>
                  <a:ext uri="{FF2B5EF4-FFF2-40B4-BE49-F238E27FC236}">
                    <a16:creationId xmlns:a16="http://schemas.microsoft.com/office/drawing/2014/main" id="{D58BC085-0FB8-48F5-8B58-E463F6FE7B7C}"/>
                  </a:ext>
                </a:extLst>
              </p:cNvPr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896;p7">
                <a:extLst>
                  <a:ext uri="{FF2B5EF4-FFF2-40B4-BE49-F238E27FC236}">
                    <a16:creationId xmlns:a16="http://schemas.microsoft.com/office/drawing/2014/main" id="{5A93F961-2AC6-47DF-9FE6-498D10EE4A73}"/>
                  </a:ext>
                </a:extLst>
              </p:cNvPr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897;p7">
                <a:extLst>
                  <a:ext uri="{FF2B5EF4-FFF2-40B4-BE49-F238E27FC236}">
                    <a16:creationId xmlns:a16="http://schemas.microsoft.com/office/drawing/2014/main" id="{152C0B33-7267-40AC-8320-4FB9FF7279F1}"/>
                  </a:ext>
                </a:extLst>
              </p:cNvPr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898;p7">
                <a:extLst>
                  <a:ext uri="{FF2B5EF4-FFF2-40B4-BE49-F238E27FC236}">
                    <a16:creationId xmlns:a16="http://schemas.microsoft.com/office/drawing/2014/main" id="{5246FB37-A459-45B3-9069-4CE7BC71E391}"/>
                  </a:ext>
                </a:extLst>
              </p:cNvPr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899;p7">
                <a:extLst>
                  <a:ext uri="{FF2B5EF4-FFF2-40B4-BE49-F238E27FC236}">
                    <a16:creationId xmlns:a16="http://schemas.microsoft.com/office/drawing/2014/main" id="{9CD09FC3-C79D-48ED-A269-B39B4DC009D7}"/>
                  </a:ext>
                </a:extLst>
              </p:cNvPr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900;p7">
                <a:extLst>
                  <a:ext uri="{FF2B5EF4-FFF2-40B4-BE49-F238E27FC236}">
                    <a16:creationId xmlns:a16="http://schemas.microsoft.com/office/drawing/2014/main" id="{CB6686AE-0E3F-4C26-8853-3E9D4E3A4E57}"/>
                  </a:ext>
                </a:extLst>
              </p:cNvPr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901;p7">
                <a:extLst>
                  <a:ext uri="{FF2B5EF4-FFF2-40B4-BE49-F238E27FC236}">
                    <a16:creationId xmlns:a16="http://schemas.microsoft.com/office/drawing/2014/main" id="{44BC9297-2090-40C6-A21F-B7BEE4F3B7CC}"/>
                  </a:ext>
                </a:extLst>
              </p:cNvPr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902;p7">
                <a:extLst>
                  <a:ext uri="{FF2B5EF4-FFF2-40B4-BE49-F238E27FC236}">
                    <a16:creationId xmlns:a16="http://schemas.microsoft.com/office/drawing/2014/main" id="{5D39ACB3-F5C6-4A31-B27F-D80765BDEF3C}"/>
                  </a:ext>
                </a:extLst>
              </p:cNvPr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903;p7">
                <a:extLst>
                  <a:ext uri="{FF2B5EF4-FFF2-40B4-BE49-F238E27FC236}">
                    <a16:creationId xmlns:a16="http://schemas.microsoft.com/office/drawing/2014/main" id="{36E6581E-A091-4A60-AE77-724CC4D2920B}"/>
                  </a:ext>
                </a:extLst>
              </p:cNvPr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904;p7">
                <a:extLst>
                  <a:ext uri="{FF2B5EF4-FFF2-40B4-BE49-F238E27FC236}">
                    <a16:creationId xmlns:a16="http://schemas.microsoft.com/office/drawing/2014/main" id="{0A07DDB4-5A39-4D0A-80C7-A4E92940DEE9}"/>
                  </a:ext>
                </a:extLst>
              </p:cNvPr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905;p7">
                <a:extLst>
                  <a:ext uri="{FF2B5EF4-FFF2-40B4-BE49-F238E27FC236}">
                    <a16:creationId xmlns:a16="http://schemas.microsoft.com/office/drawing/2014/main" id="{115A0D18-A7EF-4795-94F8-CC399851A4CC}"/>
                  </a:ext>
                </a:extLst>
              </p:cNvPr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906;p7">
                <a:extLst>
                  <a:ext uri="{FF2B5EF4-FFF2-40B4-BE49-F238E27FC236}">
                    <a16:creationId xmlns:a16="http://schemas.microsoft.com/office/drawing/2014/main" id="{3ECD8FB5-67F8-4F0C-822E-1830393BD060}"/>
                  </a:ext>
                </a:extLst>
              </p:cNvPr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907;p7">
                <a:extLst>
                  <a:ext uri="{FF2B5EF4-FFF2-40B4-BE49-F238E27FC236}">
                    <a16:creationId xmlns:a16="http://schemas.microsoft.com/office/drawing/2014/main" id="{997AA919-3E4C-48C0-A52C-8790A56D4D99}"/>
                  </a:ext>
                </a:extLst>
              </p:cNvPr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908;p7">
                <a:extLst>
                  <a:ext uri="{FF2B5EF4-FFF2-40B4-BE49-F238E27FC236}">
                    <a16:creationId xmlns:a16="http://schemas.microsoft.com/office/drawing/2014/main" id="{6659EC0E-29A7-4A00-992D-BD990252D287}"/>
                  </a:ext>
                </a:extLst>
              </p:cNvPr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909;p7">
                <a:extLst>
                  <a:ext uri="{FF2B5EF4-FFF2-40B4-BE49-F238E27FC236}">
                    <a16:creationId xmlns:a16="http://schemas.microsoft.com/office/drawing/2014/main" id="{B87C2087-302B-4741-B2C3-E83FB3BB9EFF}"/>
                  </a:ext>
                </a:extLst>
              </p:cNvPr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910;p7">
                <a:extLst>
                  <a:ext uri="{FF2B5EF4-FFF2-40B4-BE49-F238E27FC236}">
                    <a16:creationId xmlns:a16="http://schemas.microsoft.com/office/drawing/2014/main" id="{9C177C7B-9AB7-4F44-903A-D8D1392FE6AB}"/>
                  </a:ext>
                </a:extLst>
              </p:cNvPr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911;p7">
                <a:extLst>
                  <a:ext uri="{FF2B5EF4-FFF2-40B4-BE49-F238E27FC236}">
                    <a16:creationId xmlns:a16="http://schemas.microsoft.com/office/drawing/2014/main" id="{F454B619-BA42-4770-95B6-247E970C150A}"/>
                  </a:ext>
                </a:extLst>
              </p:cNvPr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912;p7">
                <a:extLst>
                  <a:ext uri="{FF2B5EF4-FFF2-40B4-BE49-F238E27FC236}">
                    <a16:creationId xmlns:a16="http://schemas.microsoft.com/office/drawing/2014/main" id="{73EA62FC-2E8A-414D-AD9E-CB9655C968FF}"/>
                  </a:ext>
                </a:extLst>
              </p:cNvPr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913;p7">
                <a:extLst>
                  <a:ext uri="{FF2B5EF4-FFF2-40B4-BE49-F238E27FC236}">
                    <a16:creationId xmlns:a16="http://schemas.microsoft.com/office/drawing/2014/main" id="{43512BB1-9FFC-4A04-89A8-099DC60ACF90}"/>
                  </a:ext>
                </a:extLst>
              </p:cNvPr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914;p7">
                <a:extLst>
                  <a:ext uri="{FF2B5EF4-FFF2-40B4-BE49-F238E27FC236}">
                    <a16:creationId xmlns:a16="http://schemas.microsoft.com/office/drawing/2014/main" id="{23F68E7F-6373-4441-90BC-EC22AB7CD3DE}"/>
                  </a:ext>
                </a:extLst>
              </p:cNvPr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915;p7">
                <a:extLst>
                  <a:ext uri="{FF2B5EF4-FFF2-40B4-BE49-F238E27FC236}">
                    <a16:creationId xmlns:a16="http://schemas.microsoft.com/office/drawing/2014/main" id="{A4D2FBCD-546A-4075-8157-F3271A3DB684}"/>
                  </a:ext>
                </a:extLst>
              </p:cNvPr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916;p7">
                <a:extLst>
                  <a:ext uri="{FF2B5EF4-FFF2-40B4-BE49-F238E27FC236}">
                    <a16:creationId xmlns:a16="http://schemas.microsoft.com/office/drawing/2014/main" id="{6B421974-C2EA-4780-BD5B-A053209F4B46}"/>
                  </a:ext>
                </a:extLst>
              </p:cNvPr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17;p7">
                <a:extLst>
                  <a:ext uri="{FF2B5EF4-FFF2-40B4-BE49-F238E27FC236}">
                    <a16:creationId xmlns:a16="http://schemas.microsoft.com/office/drawing/2014/main" id="{3E24BA5F-067B-4FB6-B91D-72255C21CD5E}"/>
                  </a:ext>
                </a:extLst>
              </p:cNvPr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8;p7">
                <a:extLst>
                  <a:ext uri="{FF2B5EF4-FFF2-40B4-BE49-F238E27FC236}">
                    <a16:creationId xmlns:a16="http://schemas.microsoft.com/office/drawing/2014/main" id="{17F0C7C6-BA2E-48E2-9797-C0F2F9257A7E}"/>
                  </a:ext>
                </a:extLst>
              </p:cNvPr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19;p7">
                <a:extLst>
                  <a:ext uri="{FF2B5EF4-FFF2-40B4-BE49-F238E27FC236}">
                    <a16:creationId xmlns:a16="http://schemas.microsoft.com/office/drawing/2014/main" id="{EB36C70D-9FC5-4767-AA83-6067566BE3A5}"/>
                  </a:ext>
                </a:extLst>
              </p:cNvPr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20;p7">
                <a:extLst>
                  <a:ext uri="{FF2B5EF4-FFF2-40B4-BE49-F238E27FC236}">
                    <a16:creationId xmlns:a16="http://schemas.microsoft.com/office/drawing/2014/main" id="{A630D5DF-8118-409C-903C-8A37B8115C0B}"/>
                  </a:ext>
                </a:extLst>
              </p:cNvPr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21;p7">
                <a:extLst>
                  <a:ext uri="{FF2B5EF4-FFF2-40B4-BE49-F238E27FC236}">
                    <a16:creationId xmlns:a16="http://schemas.microsoft.com/office/drawing/2014/main" id="{AE74E1F6-540B-4274-8D24-782F998D9962}"/>
                  </a:ext>
                </a:extLst>
              </p:cNvPr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22;p7">
                <a:extLst>
                  <a:ext uri="{FF2B5EF4-FFF2-40B4-BE49-F238E27FC236}">
                    <a16:creationId xmlns:a16="http://schemas.microsoft.com/office/drawing/2014/main" id="{57A2A546-FB8B-493D-ACA8-DEA06BFA935A}"/>
                  </a:ext>
                </a:extLst>
              </p:cNvPr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23;p7">
                <a:extLst>
                  <a:ext uri="{FF2B5EF4-FFF2-40B4-BE49-F238E27FC236}">
                    <a16:creationId xmlns:a16="http://schemas.microsoft.com/office/drawing/2014/main" id="{5D13CAE3-9EA3-40C5-BA5A-683B4D097BED}"/>
                  </a:ext>
                </a:extLst>
              </p:cNvPr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24;p7">
                <a:extLst>
                  <a:ext uri="{FF2B5EF4-FFF2-40B4-BE49-F238E27FC236}">
                    <a16:creationId xmlns:a16="http://schemas.microsoft.com/office/drawing/2014/main" id="{9C4C76C8-7348-4988-90A2-0213C90ED0F7}"/>
                  </a:ext>
                </a:extLst>
              </p:cNvPr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25;p7">
                <a:extLst>
                  <a:ext uri="{FF2B5EF4-FFF2-40B4-BE49-F238E27FC236}">
                    <a16:creationId xmlns:a16="http://schemas.microsoft.com/office/drawing/2014/main" id="{07444B8C-B996-4F68-BBCE-A2EA2F94A5EE}"/>
                  </a:ext>
                </a:extLst>
              </p:cNvPr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26;p7">
                <a:extLst>
                  <a:ext uri="{FF2B5EF4-FFF2-40B4-BE49-F238E27FC236}">
                    <a16:creationId xmlns:a16="http://schemas.microsoft.com/office/drawing/2014/main" id="{6E290E25-9CD0-4A4E-94A3-FB2B1F2F7078}"/>
                  </a:ext>
                </a:extLst>
              </p:cNvPr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927;p7">
                <a:extLst>
                  <a:ext uri="{FF2B5EF4-FFF2-40B4-BE49-F238E27FC236}">
                    <a16:creationId xmlns:a16="http://schemas.microsoft.com/office/drawing/2014/main" id="{EDE34F26-B61C-4798-A2CF-0264500A32BB}"/>
                  </a:ext>
                </a:extLst>
              </p:cNvPr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928;p7">
                <a:extLst>
                  <a:ext uri="{FF2B5EF4-FFF2-40B4-BE49-F238E27FC236}">
                    <a16:creationId xmlns:a16="http://schemas.microsoft.com/office/drawing/2014/main" id="{8844B2B2-EEF2-4539-AC38-F856C6760403}"/>
                  </a:ext>
                </a:extLst>
              </p:cNvPr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929;p7">
                <a:extLst>
                  <a:ext uri="{FF2B5EF4-FFF2-40B4-BE49-F238E27FC236}">
                    <a16:creationId xmlns:a16="http://schemas.microsoft.com/office/drawing/2014/main" id="{49758DE8-45CF-4B91-8C8C-A7C5D998D7A6}"/>
                  </a:ext>
                </a:extLst>
              </p:cNvPr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930;p7">
                <a:extLst>
                  <a:ext uri="{FF2B5EF4-FFF2-40B4-BE49-F238E27FC236}">
                    <a16:creationId xmlns:a16="http://schemas.microsoft.com/office/drawing/2014/main" id="{C9D77844-2D73-4747-A6FD-E66E319B252C}"/>
                  </a:ext>
                </a:extLst>
              </p:cNvPr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931;p7">
                <a:extLst>
                  <a:ext uri="{FF2B5EF4-FFF2-40B4-BE49-F238E27FC236}">
                    <a16:creationId xmlns:a16="http://schemas.microsoft.com/office/drawing/2014/main" id="{DB6FA705-830A-414E-AD48-DAAB8C74827E}"/>
                  </a:ext>
                </a:extLst>
              </p:cNvPr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932;p7">
                <a:extLst>
                  <a:ext uri="{FF2B5EF4-FFF2-40B4-BE49-F238E27FC236}">
                    <a16:creationId xmlns:a16="http://schemas.microsoft.com/office/drawing/2014/main" id="{F687B2EA-07DC-40A5-B6D5-E6299A6E69EE}"/>
                  </a:ext>
                </a:extLst>
              </p:cNvPr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933;p7">
                <a:extLst>
                  <a:ext uri="{FF2B5EF4-FFF2-40B4-BE49-F238E27FC236}">
                    <a16:creationId xmlns:a16="http://schemas.microsoft.com/office/drawing/2014/main" id="{8D324FC3-BB4E-4275-B408-E56DF4417EC8}"/>
                  </a:ext>
                </a:extLst>
              </p:cNvPr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934;p7">
                <a:extLst>
                  <a:ext uri="{FF2B5EF4-FFF2-40B4-BE49-F238E27FC236}">
                    <a16:creationId xmlns:a16="http://schemas.microsoft.com/office/drawing/2014/main" id="{40312586-EF05-4328-A8BB-74EA3502EF29}"/>
                  </a:ext>
                </a:extLst>
              </p:cNvPr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935;p7">
                <a:extLst>
                  <a:ext uri="{FF2B5EF4-FFF2-40B4-BE49-F238E27FC236}">
                    <a16:creationId xmlns:a16="http://schemas.microsoft.com/office/drawing/2014/main" id="{9477CD89-B1A4-4C9A-8E86-3154CB8BDB42}"/>
                  </a:ext>
                </a:extLst>
              </p:cNvPr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936;p7">
                <a:extLst>
                  <a:ext uri="{FF2B5EF4-FFF2-40B4-BE49-F238E27FC236}">
                    <a16:creationId xmlns:a16="http://schemas.microsoft.com/office/drawing/2014/main" id="{F5A6C9A1-FEEF-44CC-91B3-491BDB529D68}"/>
                  </a:ext>
                </a:extLst>
              </p:cNvPr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937;p7">
                <a:extLst>
                  <a:ext uri="{FF2B5EF4-FFF2-40B4-BE49-F238E27FC236}">
                    <a16:creationId xmlns:a16="http://schemas.microsoft.com/office/drawing/2014/main" id="{0554F229-CF0B-4380-B03E-7BC1044C9F05}"/>
                  </a:ext>
                </a:extLst>
              </p:cNvPr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938;p7">
                <a:extLst>
                  <a:ext uri="{FF2B5EF4-FFF2-40B4-BE49-F238E27FC236}">
                    <a16:creationId xmlns:a16="http://schemas.microsoft.com/office/drawing/2014/main" id="{904D7B57-6E46-47F4-8EA9-EE39DEED165E}"/>
                  </a:ext>
                </a:extLst>
              </p:cNvPr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939;p7">
                <a:extLst>
                  <a:ext uri="{FF2B5EF4-FFF2-40B4-BE49-F238E27FC236}">
                    <a16:creationId xmlns:a16="http://schemas.microsoft.com/office/drawing/2014/main" id="{A6947BEB-7ADA-4E6E-A856-C728114B57CE}"/>
                  </a:ext>
                </a:extLst>
              </p:cNvPr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940;p7">
                <a:extLst>
                  <a:ext uri="{FF2B5EF4-FFF2-40B4-BE49-F238E27FC236}">
                    <a16:creationId xmlns:a16="http://schemas.microsoft.com/office/drawing/2014/main" id="{DF4C516F-C65A-4F76-9425-0DFA4D6EAE50}"/>
                  </a:ext>
                </a:extLst>
              </p:cNvPr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941;p7">
                <a:extLst>
                  <a:ext uri="{FF2B5EF4-FFF2-40B4-BE49-F238E27FC236}">
                    <a16:creationId xmlns:a16="http://schemas.microsoft.com/office/drawing/2014/main" id="{9FFB03B5-5991-46CF-B875-5E1120D15DFB}"/>
                  </a:ext>
                </a:extLst>
              </p:cNvPr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" name="Google Shape;942;p7">
            <a:extLst>
              <a:ext uri="{FF2B5EF4-FFF2-40B4-BE49-F238E27FC236}">
                <a16:creationId xmlns:a16="http://schemas.microsoft.com/office/drawing/2014/main" id="{E299B620-3F04-4420-AFF5-AA66598CC81B}"/>
              </a:ext>
            </a:extLst>
          </p:cNvPr>
          <p:cNvGrpSpPr/>
          <p:nvPr/>
        </p:nvGrpSpPr>
        <p:grpSpPr>
          <a:xfrm rot="-10799883" flipH="1">
            <a:off x="-1434407" y="-1276238"/>
            <a:ext cx="6458365" cy="2913753"/>
            <a:chOff x="5619200" y="4458200"/>
            <a:chExt cx="1647150" cy="742900"/>
          </a:xfrm>
        </p:grpSpPr>
        <p:sp>
          <p:nvSpPr>
            <p:cNvPr id="116" name="Google Shape;943;p7">
              <a:extLst>
                <a:ext uri="{FF2B5EF4-FFF2-40B4-BE49-F238E27FC236}">
                  <a16:creationId xmlns:a16="http://schemas.microsoft.com/office/drawing/2014/main" id="{62CA32A1-02AC-46AD-B973-04B8FEB685D8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944;p7">
              <a:extLst>
                <a:ext uri="{FF2B5EF4-FFF2-40B4-BE49-F238E27FC236}">
                  <a16:creationId xmlns:a16="http://schemas.microsoft.com/office/drawing/2014/main" id="{1A051DC5-6A61-4176-A058-80ED81E55482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945;p7">
              <a:extLst>
                <a:ext uri="{FF2B5EF4-FFF2-40B4-BE49-F238E27FC236}">
                  <a16:creationId xmlns:a16="http://schemas.microsoft.com/office/drawing/2014/main" id="{5817661F-BC84-4CE7-9039-EE115BD77473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946;p7">
              <a:extLst>
                <a:ext uri="{FF2B5EF4-FFF2-40B4-BE49-F238E27FC236}">
                  <a16:creationId xmlns:a16="http://schemas.microsoft.com/office/drawing/2014/main" id="{CE7D2A13-243A-47C2-92A0-F921133C1D6C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947;p7">
              <a:extLst>
                <a:ext uri="{FF2B5EF4-FFF2-40B4-BE49-F238E27FC236}">
                  <a16:creationId xmlns:a16="http://schemas.microsoft.com/office/drawing/2014/main" id="{BBD4750F-D1B7-40B6-9DC2-349678BC18E5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948;p7">
            <a:extLst>
              <a:ext uri="{FF2B5EF4-FFF2-40B4-BE49-F238E27FC236}">
                <a16:creationId xmlns:a16="http://schemas.microsoft.com/office/drawing/2014/main" id="{B804F560-69F9-4879-82CE-E06D91E40DEB}"/>
              </a:ext>
            </a:extLst>
          </p:cNvPr>
          <p:cNvGrpSpPr/>
          <p:nvPr/>
        </p:nvGrpSpPr>
        <p:grpSpPr>
          <a:xfrm rot="-2452161">
            <a:off x="8181525" y="5051466"/>
            <a:ext cx="1358675" cy="2179697"/>
            <a:chOff x="2402100" y="3854125"/>
            <a:chExt cx="435600" cy="698825"/>
          </a:xfrm>
        </p:grpSpPr>
        <p:sp>
          <p:nvSpPr>
            <p:cNvPr id="122" name="Google Shape;949;p7">
              <a:extLst>
                <a:ext uri="{FF2B5EF4-FFF2-40B4-BE49-F238E27FC236}">
                  <a16:creationId xmlns:a16="http://schemas.microsoft.com/office/drawing/2014/main" id="{D0F565BB-87FF-463D-856E-B547FC252BB7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950;p7">
              <a:extLst>
                <a:ext uri="{FF2B5EF4-FFF2-40B4-BE49-F238E27FC236}">
                  <a16:creationId xmlns:a16="http://schemas.microsoft.com/office/drawing/2014/main" id="{A8E28E40-3A6B-4CFE-801F-2DF294E3199C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951;p7">
              <a:extLst>
                <a:ext uri="{FF2B5EF4-FFF2-40B4-BE49-F238E27FC236}">
                  <a16:creationId xmlns:a16="http://schemas.microsoft.com/office/drawing/2014/main" id="{6E4C717E-93FD-417C-9FE0-CF1B9576C52E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952;p7">
              <a:extLst>
                <a:ext uri="{FF2B5EF4-FFF2-40B4-BE49-F238E27FC236}">
                  <a16:creationId xmlns:a16="http://schemas.microsoft.com/office/drawing/2014/main" id="{050B4F5C-B790-4696-BD26-817B3B2A9C09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953;p7">
              <a:extLst>
                <a:ext uri="{FF2B5EF4-FFF2-40B4-BE49-F238E27FC236}">
                  <a16:creationId xmlns:a16="http://schemas.microsoft.com/office/drawing/2014/main" id="{331AE826-DD9C-44F0-A1FB-C47A392853D6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954;p7">
              <a:extLst>
                <a:ext uri="{FF2B5EF4-FFF2-40B4-BE49-F238E27FC236}">
                  <a16:creationId xmlns:a16="http://schemas.microsoft.com/office/drawing/2014/main" id="{708C762A-204C-4D4C-B2EC-62474B3515D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955;p7">
              <a:extLst>
                <a:ext uri="{FF2B5EF4-FFF2-40B4-BE49-F238E27FC236}">
                  <a16:creationId xmlns:a16="http://schemas.microsoft.com/office/drawing/2014/main" id="{4B2F05A3-5181-4A18-9040-CE01F17B752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956;p7">
              <a:extLst>
                <a:ext uri="{FF2B5EF4-FFF2-40B4-BE49-F238E27FC236}">
                  <a16:creationId xmlns:a16="http://schemas.microsoft.com/office/drawing/2014/main" id="{CA37BCD5-AFF3-4BE6-9039-FDA7D1F3EBAC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957;p7">
              <a:extLst>
                <a:ext uri="{FF2B5EF4-FFF2-40B4-BE49-F238E27FC236}">
                  <a16:creationId xmlns:a16="http://schemas.microsoft.com/office/drawing/2014/main" id="{1F66672E-374D-454C-AB35-7279E7A6573A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958;p7">
              <a:extLst>
                <a:ext uri="{FF2B5EF4-FFF2-40B4-BE49-F238E27FC236}">
                  <a16:creationId xmlns:a16="http://schemas.microsoft.com/office/drawing/2014/main" id="{3EBA48EE-A044-40A6-B48B-3429F44C4A9C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959;p7">
              <a:extLst>
                <a:ext uri="{FF2B5EF4-FFF2-40B4-BE49-F238E27FC236}">
                  <a16:creationId xmlns:a16="http://schemas.microsoft.com/office/drawing/2014/main" id="{028F8FD8-CA53-4FBC-A351-8B13EACCB586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960;p7">
              <a:extLst>
                <a:ext uri="{FF2B5EF4-FFF2-40B4-BE49-F238E27FC236}">
                  <a16:creationId xmlns:a16="http://schemas.microsoft.com/office/drawing/2014/main" id="{A75F9846-AAD2-4CD1-AC45-BB5F0953E66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961;p7">
              <a:extLst>
                <a:ext uri="{FF2B5EF4-FFF2-40B4-BE49-F238E27FC236}">
                  <a16:creationId xmlns:a16="http://schemas.microsoft.com/office/drawing/2014/main" id="{3AE79361-2E51-40FC-832B-E67A960A7CE5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962;p7">
            <a:extLst>
              <a:ext uri="{FF2B5EF4-FFF2-40B4-BE49-F238E27FC236}">
                <a16:creationId xmlns:a16="http://schemas.microsoft.com/office/drawing/2014/main" id="{2B666E8A-E88F-41F3-B72D-F33BEDD8A627}"/>
              </a:ext>
            </a:extLst>
          </p:cNvPr>
          <p:cNvGrpSpPr/>
          <p:nvPr/>
        </p:nvGrpSpPr>
        <p:grpSpPr>
          <a:xfrm rot="8607250">
            <a:off x="-583857" y="-792071"/>
            <a:ext cx="1626652" cy="2567136"/>
            <a:chOff x="322650" y="2571325"/>
            <a:chExt cx="573100" cy="904450"/>
          </a:xfrm>
        </p:grpSpPr>
        <p:sp>
          <p:nvSpPr>
            <p:cNvPr id="136" name="Google Shape;963;p7">
              <a:extLst>
                <a:ext uri="{FF2B5EF4-FFF2-40B4-BE49-F238E27FC236}">
                  <a16:creationId xmlns:a16="http://schemas.microsoft.com/office/drawing/2014/main" id="{966EB72C-E43E-4D5A-A226-388F8DC79E0A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964;p7">
              <a:extLst>
                <a:ext uri="{FF2B5EF4-FFF2-40B4-BE49-F238E27FC236}">
                  <a16:creationId xmlns:a16="http://schemas.microsoft.com/office/drawing/2014/main" id="{B84602C5-62B8-4CD5-8EF7-0491D6C2C6C5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965;p7">
              <a:extLst>
                <a:ext uri="{FF2B5EF4-FFF2-40B4-BE49-F238E27FC236}">
                  <a16:creationId xmlns:a16="http://schemas.microsoft.com/office/drawing/2014/main" id="{D70E7BA1-F3C8-4193-A4CA-5C27CA534AF3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966;p7">
              <a:extLst>
                <a:ext uri="{FF2B5EF4-FFF2-40B4-BE49-F238E27FC236}">
                  <a16:creationId xmlns:a16="http://schemas.microsoft.com/office/drawing/2014/main" id="{CB8DC056-6AB9-4B56-B4A4-9F46ECB6AAF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967;p7">
              <a:extLst>
                <a:ext uri="{FF2B5EF4-FFF2-40B4-BE49-F238E27FC236}">
                  <a16:creationId xmlns:a16="http://schemas.microsoft.com/office/drawing/2014/main" id="{8F948014-9BAB-4946-8656-27F86DE1B331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968;p7">
              <a:extLst>
                <a:ext uri="{FF2B5EF4-FFF2-40B4-BE49-F238E27FC236}">
                  <a16:creationId xmlns:a16="http://schemas.microsoft.com/office/drawing/2014/main" id="{495A6B0F-5656-4DF7-B3D9-4047D1365AD8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969;p7">
              <a:extLst>
                <a:ext uri="{FF2B5EF4-FFF2-40B4-BE49-F238E27FC236}">
                  <a16:creationId xmlns:a16="http://schemas.microsoft.com/office/drawing/2014/main" id="{21112FD1-1C9E-422C-B566-FAE944516F5F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970;p7">
            <a:extLst>
              <a:ext uri="{FF2B5EF4-FFF2-40B4-BE49-F238E27FC236}">
                <a16:creationId xmlns:a16="http://schemas.microsoft.com/office/drawing/2014/main" id="{15324DDF-1500-41A2-BD19-410C28FF074E}"/>
              </a:ext>
            </a:extLst>
          </p:cNvPr>
          <p:cNvGrpSpPr/>
          <p:nvPr/>
        </p:nvGrpSpPr>
        <p:grpSpPr>
          <a:xfrm rot="9764690">
            <a:off x="3452243" y="-2048025"/>
            <a:ext cx="2062372" cy="3308713"/>
            <a:chOff x="2402100" y="3854125"/>
            <a:chExt cx="435600" cy="698825"/>
          </a:xfrm>
        </p:grpSpPr>
        <p:sp>
          <p:nvSpPr>
            <p:cNvPr id="144" name="Google Shape;971;p7">
              <a:extLst>
                <a:ext uri="{FF2B5EF4-FFF2-40B4-BE49-F238E27FC236}">
                  <a16:creationId xmlns:a16="http://schemas.microsoft.com/office/drawing/2014/main" id="{9ACB31BE-54A9-4A03-8884-8B0A79839BFE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972;p7">
              <a:extLst>
                <a:ext uri="{FF2B5EF4-FFF2-40B4-BE49-F238E27FC236}">
                  <a16:creationId xmlns:a16="http://schemas.microsoft.com/office/drawing/2014/main" id="{865930E4-FBA5-4253-A2AF-07FE8CA1FF0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973;p7">
              <a:extLst>
                <a:ext uri="{FF2B5EF4-FFF2-40B4-BE49-F238E27FC236}">
                  <a16:creationId xmlns:a16="http://schemas.microsoft.com/office/drawing/2014/main" id="{84096886-5E92-46E1-B19F-38BCD80AE7F2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974;p7">
              <a:extLst>
                <a:ext uri="{FF2B5EF4-FFF2-40B4-BE49-F238E27FC236}">
                  <a16:creationId xmlns:a16="http://schemas.microsoft.com/office/drawing/2014/main" id="{69322755-05AA-472C-B77B-F9939914485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975;p7">
              <a:extLst>
                <a:ext uri="{FF2B5EF4-FFF2-40B4-BE49-F238E27FC236}">
                  <a16:creationId xmlns:a16="http://schemas.microsoft.com/office/drawing/2014/main" id="{25D3169D-87CE-4078-9B04-CCF3FBC24D7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976;p7">
              <a:extLst>
                <a:ext uri="{FF2B5EF4-FFF2-40B4-BE49-F238E27FC236}">
                  <a16:creationId xmlns:a16="http://schemas.microsoft.com/office/drawing/2014/main" id="{231BA448-06C0-4E99-8297-F8124D56A67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977;p7">
              <a:extLst>
                <a:ext uri="{FF2B5EF4-FFF2-40B4-BE49-F238E27FC236}">
                  <a16:creationId xmlns:a16="http://schemas.microsoft.com/office/drawing/2014/main" id="{C5E6C3CD-5F66-4426-8663-8842E8CBB08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978;p7">
              <a:extLst>
                <a:ext uri="{FF2B5EF4-FFF2-40B4-BE49-F238E27FC236}">
                  <a16:creationId xmlns:a16="http://schemas.microsoft.com/office/drawing/2014/main" id="{4119F13B-094A-4F8D-BF83-356FBEAD62A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979;p7">
              <a:extLst>
                <a:ext uri="{FF2B5EF4-FFF2-40B4-BE49-F238E27FC236}">
                  <a16:creationId xmlns:a16="http://schemas.microsoft.com/office/drawing/2014/main" id="{F89CCB9A-392E-4517-A781-D8B531CB06C8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980;p7">
              <a:extLst>
                <a:ext uri="{FF2B5EF4-FFF2-40B4-BE49-F238E27FC236}">
                  <a16:creationId xmlns:a16="http://schemas.microsoft.com/office/drawing/2014/main" id="{D0A87F97-B1ED-4F31-B3A1-98E98CEF0A31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981;p7">
              <a:extLst>
                <a:ext uri="{FF2B5EF4-FFF2-40B4-BE49-F238E27FC236}">
                  <a16:creationId xmlns:a16="http://schemas.microsoft.com/office/drawing/2014/main" id="{929E35B8-9311-4F2C-BD9C-DB0D7BC2338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982;p7">
              <a:extLst>
                <a:ext uri="{FF2B5EF4-FFF2-40B4-BE49-F238E27FC236}">
                  <a16:creationId xmlns:a16="http://schemas.microsoft.com/office/drawing/2014/main" id="{EA028FB9-C5C1-41E1-9908-70FABB0E36B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983;p7">
              <a:extLst>
                <a:ext uri="{FF2B5EF4-FFF2-40B4-BE49-F238E27FC236}">
                  <a16:creationId xmlns:a16="http://schemas.microsoft.com/office/drawing/2014/main" id="{47327A55-73B8-44B1-B4C9-A92F9E5B0F1A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2065;p19">
            <a:extLst>
              <a:ext uri="{FF2B5EF4-FFF2-40B4-BE49-F238E27FC236}">
                <a16:creationId xmlns:a16="http://schemas.microsoft.com/office/drawing/2014/main" id="{7A688497-9C3F-45A2-A814-F50BC38D01DE}"/>
              </a:ext>
            </a:extLst>
          </p:cNvPr>
          <p:cNvSpPr/>
          <p:nvPr/>
        </p:nvSpPr>
        <p:spPr>
          <a:xfrm rot="11588575" flipH="1">
            <a:off x="9858045" y="-137726"/>
            <a:ext cx="2721667" cy="192519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E5212F-8868-6EE1-ED20-C657606ECF42}"/>
              </a:ext>
            </a:extLst>
          </p:cNvPr>
          <p:cNvSpPr/>
          <p:nvPr/>
        </p:nvSpPr>
        <p:spPr>
          <a:xfrm>
            <a:off x="300013" y="319015"/>
            <a:ext cx="11591976" cy="64384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B1B1D-3DF4-B94C-944C-5FCDB62426AF}"/>
              </a:ext>
            </a:extLst>
          </p:cNvPr>
          <p:cNvSpPr txBox="1"/>
          <p:nvPr/>
        </p:nvSpPr>
        <p:spPr>
          <a:xfrm>
            <a:off x="614957" y="654739"/>
            <a:ext cx="10703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vi-VN" sz="2800" b="1" dirty="0">
                <a:solidFill>
                  <a:srgbClr val="002060"/>
                </a:solidFill>
              </a:rPr>
              <a:t>Dựa vào các ý đã tìm được trong hoạt động Viết ở Bài 10, </a:t>
            </a:r>
            <a:endParaRPr lang="en-US" sz="2800" b="1" dirty="0">
              <a:solidFill>
                <a:srgbClr val="002060"/>
              </a:solidFill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</a:rPr>
              <a:t>viết đoạn văn theo yêu cầu của đề bài.</a:t>
            </a:r>
            <a:endParaRPr lang="vi-VN" sz="28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FAB6B-6F01-5876-C8E4-60307920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682" y="2038985"/>
            <a:ext cx="8220075" cy="43243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887;p7">
            <a:extLst>
              <a:ext uri="{FF2B5EF4-FFF2-40B4-BE49-F238E27FC236}">
                <a16:creationId xmlns:a16="http://schemas.microsoft.com/office/drawing/2014/main" id="{BEF346B5-9C72-4E53-98DE-25273B432E12}"/>
              </a:ext>
            </a:extLst>
          </p:cNvPr>
          <p:cNvGrpSpPr/>
          <p:nvPr/>
        </p:nvGrpSpPr>
        <p:grpSpPr>
          <a:xfrm>
            <a:off x="7941418" y="5985086"/>
            <a:ext cx="4896557" cy="1774740"/>
            <a:chOff x="-1068128" y="3996204"/>
            <a:chExt cx="3672418" cy="1331055"/>
          </a:xfrm>
        </p:grpSpPr>
        <p:sp>
          <p:nvSpPr>
            <p:cNvPr id="61" name="Google Shape;888;p7">
              <a:extLst>
                <a:ext uri="{FF2B5EF4-FFF2-40B4-BE49-F238E27FC236}">
                  <a16:creationId xmlns:a16="http://schemas.microsoft.com/office/drawing/2014/main" id="{716265FA-353B-46BB-A99F-66BBF5A3C504}"/>
                </a:ext>
              </a:extLst>
            </p:cNvPr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2" name="Google Shape;889;p7">
              <a:extLst>
                <a:ext uri="{FF2B5EF4-FFF2-40B4-BE49-F238E27FC236}">
                  <a16:creationId xmlns:a16="http://schemas.microsoft.com/office/drawing/2014/main" id="{45CA310F-5D0A-415B-90CC-624F5634B8BC}"/>
                </a:ext>
              </a:extLst>
            </p:cNvPr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63" name="Google Shape;890;p7">
                <a:extLst>
                  <a:ext uri="{FF2B5EF4-FFF2-40B4-BE49-F238E27FC236}">
                    <a16:creationId xmlns:a16="http://schemas.microsoft.com/office/drawing/2014/main" id="{09EDD1E1-8BF5-45C4-9060-DB7DB0D8D318}"/>
                  </a:ext>
                </a:extLst>
              </p:cNvPr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891;p7">
                <a:extLst>
                  <a:ext uri="{FF2B5EF4-FFF2-40B4-BE49-F238E27FC236}">
                    <a16:creationId xmlns:a16="http://schemas.microsoft.com/office/drawing/2014/main" id="{842CC61B-09BE-49E6-9816-1E2623958D16}"/>
                  </a:ext>
                </a:extLst>
              </p:cNvPr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892;p7">
                <a:extLst>
                  <a:ext uri="{FF2B5EF4-FFF2-40B4-BE49-F238E27FC236}">
                    <a16:creationId xmlns:a16="http://schemas.microsoft.com/office/drawing/2014/main" id="{7EA16702-2C52-4D31-B7BE-F9895D6D46DB}"/>
                  </a:ext>
                </a:extLst>
              </p:cNvPr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893;p7">
                <a:extLst>
                  <a:ext uri="{FF2B5EF4-FFF2-40B4-BE49-F238E27FC236}">
                    <a16:creationId xmlns:a16="http://schemas.microsoft.com/office/drawing/2014/main" id="{FB4B4A85-BA39-41D8-95F4-4B7B6804DE1C}"/>
                  </a:ext>
                </a:extLst>
              </p:cNvPr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894;p7">
                <a:extLst>
                  <a:ext uri="{FF2B5EF4-FFF2-40B4-BE49-F238E27FC236}">
                    <a16:creationId xmlns:a16="http://schemas.microsoft.com/office/drawing/2014/main" id="{17ED9F8C-C1DE-4007-842A-9BD02704C9F6}"/>
                  </a:ext>
                </a:extLst>
              </p:cNvPr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895;p7">
                <a:extLst>
                  <a:ext uri="{FF2B5EF4-FFF2-40B4-BE49-F238E27FC236}">
                    <a16:creationId xmlns:a16="http://schemas.microsoft.com/office/drawing/2014/main" id="{D58BC085-0FB8-48F5-8B58-E463F6FE7B7C}"/>
                  </a:ext>
                </a:extLst>
              </p:cNvPr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896;p7">
                <a:extLst>
                  <a:ext uri="{FF2B5EF4-FFF2-40B4-BE49-F238E27FC236}">
                    <a16:creationId xmlns:a16="http://schemas.microsoft.com/office/drawing/2014/main" id="{5A93F961-2AC6-47DF-9FE6-498D10EE4A73}"/>
                  </a:ext>
                </a:extLst>
              </p:cNvPr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897;p7">
                <a:extLst>
                  <a:ext uri="{FF2B5EF4-FFF2-40B4-BE49-F238E27FC236}">
                    <a16:creationId xmlns:a16="http://schemas.microsoft.com/office/drawing/2014/main" id="{152C0B33-7267-40AC-8320-4FB9FF7279F1}"/>
                  </a:ext>
                </a:extLst>
              </p:cNvPr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898;p7">
                <a:extLst>
                  <a:ext uri="{FF2B5EF4-FFF2-40B4-BE49-F238E27FC236}">
                    <a16:creationId xmlns:a16="http://schemas.microsoft.com/office/drawing/2014/main" id="{5246FB37-A459-45B3-9069-4CE7BC71E391}"/>
                  </a:ext>
                </a:extLst>
              </p:cNvPr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899;p7">
                <a:extLst>
                  <a:ext uri="{FF2B5EF4-FFF2-40B4-BE49-F238E27FC236}">
                    <a16:creationId xmlns:a16="http://schemas.microsoft.com/office/drawing/2014/main" id="{9CD09FC3-C79D-48ED-A269-B39B4DC009D7}"/>
                  </a:ext>
                </a:extLst>
              </p:cNvPr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900;p7">
                <a:extLst>
                  <a:ext uri="{FF2B5EF4-FFF2-40B4-BE49-F238E27FC236}">
                    <a16:creationId xmlns:a16="http://schemas.microsoft.com/office/drawing/2014/main" id="{CB6686AE-0E3F-4C26-8853-3E9D4E3A4E57}"/>
                  </a:ext>
                </a:extLst>
              </p:cNvPr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901;p7">
                <a:extLst>
                  <a:ext uri="{FF2B5EF4-FFF2-40B4-BE49-F238E27FC236}">
                    <a16:creationId xmlns:a16="http://schemas.microsoft.com/office/drawing/2014/main" id="{44BC9297-2090-40C6-A21F-B7BEE4F3B7CC}"/>
                  </a:ext>
                </a:extLst>
              </p:cNvPr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902;p7">
                <a:extLst>
                  <a:ext uri="{FF2B5EF4-FFF2-40B4-BE49-F238E27FC236}">
                    <a16:creationId xmlns:a16="http://schemas.microsoft.com/office/drawing/2014/main" id="{5D39ACB3-F5C6-4A31-B27F-D80765BDEF3C}"/>
                  </a:ext>
                </a:extLst>
              </p:cNvPr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903;p7">
                <a:extLst>
                  <a:ext uri="{FF2B5EF4-FFF2-40B4-BE49-F238E27FC236}">
                    <a16:creationId xmlns:a16="http://schemas.microsoft.com/office/drawing/2014/main" id="{36E6581E-A091-4A60-AE77-724CC4D2920B}"/>
                  </a:ext>
                </a:extLst>
              </p:cNvPr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904;p7">
                <a:extLst>
                  <a:ext uri="{FF2B5EF4-FFF2-40B4-BE49-F238E27FC236}">
                    <a16:creationId xmlns:a16="http://schemas.microsoft.com/office/drawing/2014/main" id="{0A07DDB4-5A39-4D0A-80C7-A4E92940DEE9}"/>
                  </a:ext>
                </a:extLst>
              </p:cNvPr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905;p7">
                <a:extLst>
                  <a:ext uri="{FF2B5EF4-FFF2-40B4-BE49-F238E27FC236}">
                    <a16:creationId xmlns:a16="http://schemas.microsoft.com/office/drawing/2014/main" id="{115A0D18-A7EF-4795-94F8-CC399851A4CC}"/>
                  </a:ext>
                </a:extLst>
              </p:cNvPr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906;p7">
                <a:extLst>
                  <a:ext uri="{FF2B5EF4-FFF2-40B4-BE49-F238E27FC236}">
                    <a16:creationId xmlns:a16="http://schemas.microsoft.com/office/drawing/2014/main" id="{3ECD8FB5-67F8-4F0C-822E-1830393BD060}"/>
                  </a:ext>
                </a:extLst>
              </p:cNvPr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907;p7">
                <a:extLst>
                  <a:ext uri="{FF2B5EF4-FFF2-40B4-BE49-F238E27FC236}">
                    <a16:creationId xmlns:a16="http://schemas.microsoft.com/office/drawing/2014/main" id="{997AA919-3E4C-48C0-A52C-8790A56D4D99}"/>
                  </a:ext>
                </a:extLst>
              </p:cNvPr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908;p7">
                <a:extLst>
                  <a:ext uri="{FF2B5EF4-FFF2-40B4-BE49-F238E27FC236}">
                    <a16:creationId xmlns:a16="http://schemas.microsoft.com/office/drawing/2014/main" id="{6659EC0E-29A7-4A00-992D-BD990252D287}"/>
                  </a:ext>
                </a:extLst>
              </p:cNvPr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909;p7">
                <a:extLst>
                  <a:ext uri="{FF2B5EF4-FFF2-40B4-BE49-F238E27FC236}">
                    <a16:creationId xmlns:a16="http://schemas.microsoft.com/office/drawing/2014/main" id="{B87C2087-302B-4741-B2C3-E83FB3BB9EFF}"/>
                  </a:ext>
                </a:extLst>
              </p:cNvPr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910;p7">
                <a:extLst>
                  <a:ext uri="{FF2B5EF4-FFF2-40B4-BE49-F238E27FC236}">
                    <a16:creationId xmlns:a16="http://schemas.microsoft.com/office/drawing/2014/main" id="{9C177C7B-9AB7-4F44-903A-D8D1392FE6AB}"/>
                  </a:ext>
                </a:extLst>
              </p:cNvPr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911;p7">
                <a:extLst>
                  <a:ext uri="{FF2B5EF4-FFF2-40B4-BE49-F238E27FC236}">
                    <a16:creationId xmlns:a16="http://schemas.microsoft.com/office/drawing/2014/main" id="{F454B619-BA42-4770-95B6-247E970C150A}"/>
                  </a:ext>
                </a:extLst>
              </p:cNvPr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912;p7">
                <a:extLst>
                  <a:ext uri="{FF2B5EF4-FFF2-40B4-BE49-F238E27FC236}">
                    <a16:creationId xmlns:a16="http://schemas.microsoft.com/office/drawing/2014/main" id="{73EA62FC-2E8A-414D-AD9E-CB9655C968FF}"/>
                  </a:ext>
                </a:extLst>
              </p:cNvPr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913;p7">
                <a:extLst>
                  <a:ext uri="{FF2B5EF4-FFF2-40B4-BE49-F238E27FC236}">
                    <a16:creationId xmlns:a16="http://schemas.microsoft.com/office/drawing/2014/main" id="{43512BB1-9FFC-4A04-89A8-099DC60ACF90}"/>
                  </a:ext>
                </a:extLst>
              </p:cNvPr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914;p7">
                <a:extLst>
                  <a:ext uri="{FF2B5EF4-FFF2-40B4-BE49-F238E27FC236}">
                    <a16:creationId xmlns:a16="http://schemas.microsoft.com/office/drawing/2014/main" id="{23F68E7F-6373-4441-90BC-EC22AB7CD3DE}"/>
                  </a:ext>
                </a:extLst>
              </p:cNvPr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915;p7">
                <a:extLst>
                  <a:ext uri="{FF2B5EF4-FFF2-40B4-BE49-F238E27FC236}">
                    <a16:creationId xmlns:a16="http://schemas.microsoft.com/office/drawing/2014/main" id="{A4D2FBCD-546A-4075-8157-F3271A3DB684}"/>
                  </a:ext>
                </a:extLst>
              </p:cNvPr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916;p7">
                <a:extLst>
                  <a:ext uri="{FF2B5EF4-FFF2-40B4-BE49-F238E27FC236}">
                    <a16:creationId xmlns:a16="http://schemas.microsoft.com/office/drawing/2014/main" id="{6B421974-C2EA-4780-BD5B-A053209F4B46}"/>
                  </a:ext>
                </a:extLst>
              </p:cNvPr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917;p7">
                <a:extLst>
                  <a:ext uri="{FF2B5EF4-FFF2-40B4-BE49-F238E27FC236}">
                    <a16:creationId xmlns:a16="http://schemas.microsoft.com/office/drawing/2014/main" id="{3E24BA5F-067B-4FB6-B91D-72255C21CD5E}"/>
                  </a:ext>
                </a:extLst>
              </p:cNvPr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18;p7">
                <a:extLst>
                  <a:ext uri="{FF2B5EF4-FFF2-40B4-BE49-F238E27FC236}">
                    <a16:creationId xmlns:a16="http://schemas.microsoft.com/office/drawing/2014/main" id="{17F0C7C6-BA2E-48E2-9797-C0F2F9257A7E}"/>
                  </a:ext>
                </a:extLst>
              </p:cNvPr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19;p7">
                <a:extLst>
                  <a:ext uri="{FF2B5EF4-FFF2-40B4-BE49-F238E27FC236}">
                    <a16:creationId xmlns:a16="http://schemas.microsoft.com/office/drawing/2014/main" id="{EB36C70D-9FC5-4767-AA83-6067566BE3A5}"/>
                  </a:ext>
                </a:extLst>
              </p:cNvPr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920;p7">
                <a:extLst>
                  <a:ext uri="{FF2B5EF4-FFF2-40B4-BE49-F238E27FC236}">
                    <a16:creationId xmlns:a16="http://schemas.microsoft.com/office/drawing/2014/main" id="{A630D5DF-8118-409C-903C-8A37B8115C0B}"/>
                  </a:ext>
                </a:extLst>
              </p:cNvPr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921;p7">
                <a:extLst>
                  <a:ext uri="{FF2B5EF4-FFF2-40B4-BE49-F238E27FC236}">
                    <a16:creationId xmlns:a16="http://schemas.microsoft.com/office/drawing/2014/main" id="{AE74E1F6-540B-4274-8D24-782F998D9962}"/>
                  </a:ext>
                </a:extLst>
              </p:cNvPr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922;p7">
                <a:extLst>
                  <a:ext uri="{FF2B5EF4-FFF2-40B4-BE49-F238E27FC236}">
                    <a16:creationId xmlns:a16="http://schemas.microsoft.com/office/drawing/2014/main" id="{57A2A546-FB8B-493D-ACA8-DEA06BFA935A}"/>
                  </a:ext>
                </a:extLst>
              </p:cNvPr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923;p7">
                <a:extLst>
                  <a:ext uri="{FF2B5EF4-FFF2-40B4-BE49-F238E27FC236}">
                    <a16:creationId xmlns:a16="http://schemas.microsoft.com/office/drawing/2014/main" id="{5D13CAE3-9EA3-40C5-BA5A-683B4D097BED}"/>
                  </a:ext>
                </a:extLst>
              </p:cNvPr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24;p7">
                <a:extLst>
                  <a:ext uri="{FF2B5EF4-FFF2-40B4-BE49-F238E27FC236}">
                    <a16:creationId xmlns:a16="http://schemas.microsoft.com/office/drawing/2014/main" id="{9C4C76C8-7348-4988-90A2-0213C90ED0F7}"/>
                  </a:ext>
                </a:extLst>
              </p:cNvPr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925;p7">
                <a:extLst>
                  <a:ext uri="{FF2B5EF4-FFF2-40B4-BE49-F238E27FC236}">
                    <a16:creationId xmlns:a16="http://schemas.microsoft.com/office/drawing/2014/main" id="{07444B8C-B996-4F68-BBCE-A2EA2F94A5EE}"/>
                  </a:ext>
                </a:extLst>
              </p:cNvPr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926;p7">
                <a:extLst>
                  <a:ext uri="{FF2B5EF4-FFF2-40B4-BE49-F238E27FC236}">
                    <a16:creationId xmlns:a16="http://schemas.microsoft.com/office/drawing/2014/main" id="{6E290E25-9CD0-4A4E-94A3-FB2B1F2F7078}"/>
                  </a:ext>
                </a:extLst>
              </p:cNvPr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927;p7">
                <a:extLst>
                  <a:ext uri="{FF2B5EF4-FFF2-40B4-BE49-F238E27FC236}">
                    <a16:creationId xmlns:a16="http://schemas.microsoft.com/office/drawing/2014/main" id="{EDE34F26-B61C-4798-A2CF-0264500A32BB}"/>
                  </a:ext>
                </a:extLst>
              </p:cNvPr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928;p7">
                <a:extLst>
                  <a:ext uri="{FF2B5EF4-FFF2-40B4-BE49-F238E27FC236}">
                    <a16:creationId xmlns:a16="http://schemas.microsoft.com/office/drawing/2014/main" id="{8844B2B2-EEF2-4539-AC38-F856C6760403}"/>
                  </a:ext>
                </a:extLst>
              </p:cNvPr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929;p7">
                <a:extLst>
                  <a:ext uri="{FF2B5EF4-FFF2-40B4-BE49-F238E27FC236}">
                    <a16:creationId xmlns:a16="http://schemas.microsoft.com/office/drawing/2014/main" id="{49758DE8-45CF-4B91-8C8C-A7C5D998D7A6}"/>
                  </a:ext>
                </a:extLst>
              </p:cNvPr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930;p7">
                <a:extLst>
                  <a:ext uri="{FF2B5EF4-FFF2-40B4-BE49-F238E27FC236}">
                    <a16:creationId xmlns:a16="http://schemas.microsoft.com/office/drawing/2014/main" id="{C9D77844-2D73-4747-A6FD-E66E319B252C}"/>
                  </a:ext>
                </a:extLst>
              </p:cNvPr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931;p7">
                <a:extLst>
                  <a:ext uri="{FF2B5EF4-FFF2-40B4-BE49-F238E27FC236}">
                    <a16:creationId xmlns:a16="http://schemas.microsoft.com/office/drawing/2014/main" id="{DB6FA705-830A-414E-AD48-DAAB8C74827E}"/>
                  </a:ext>
                </a:extLst>
              </p:cNvPr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932;p7">
                <a:extLst>
                  <a:ext uri="{FF2B5EF4-FFF2-40B4-BE49-F238E27FC236}">
                    <a16:creationId xmlns:a16="http://schemas.microsoft.com/office/drawing/2014/main" id="{F687B2EA-07DC-40A5-B6D5-E6299A6E69EE}"/>
                  </a:ext>
                </a:extLst>
              </p:cNvPr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933;p7">
                <a:extLst>
                  <a:ext uri="{FF2B5EF4-FFF2-40B4-BE49-F238E27FC236}">
                    <a16:creationId xmlns:a16="http://schemas.microsoft.com/office/drawing/2014/main" id="{8D324FC3-BB4E-4275-B408-E56DF4417EC8}"/>
                  </a:ext>
                </a:extLst>
              </p:cNvPr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934;p7">
                <a:extLst>
                  <a:ext uri="{FF2B5EF4-FFF2-40B4-BE49-F238E27FC236}">
                    <a16:creationId xmlns:a16="http://schemas.microsoft.com/office/drawing/2014/main" id="{40312586-EF05-4328-A8BB-74EA3502EF29}"/>
                  </a:ext>
                </a:extLst>
              </p:cNvPr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935;p7">
                <a:extLst>
                  <a:ext uri="{FF2B5EF4-FFF2-40B4-BE49-F238E27FC236}">
                    <a16:creationId xmlns:a16="http://schemas.microsoft.com/office/drawing/2014/main" id="{9477CD89-B1A4-4C9A-8E86-3154CB8BDB42}"/>
                  </a:ext>
                </a:extLst>
              </p:cNvPr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936;p7">
                <a:extLst>
                  <a:ext uri="{FF2B5EF4-FFF2-40B4-BE49-F238E27FC236}">
                    <a16:creationId xmlns:a16="http://schemas.microsoft.com/office/drawing/2014/main" id="{F5A6C9A1-FEEF-44CC-91B3-491BDB529D68}"/>
                  </a:ext>
                </a:extLst>
              </p:cNvPr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937;p7">
                <a:extLst>
                  <a:ext uri="{FF2B5EF4-FFF2-40B4-BE49-F238E27FC236}">
                    <a16:creationId xmlns:a16="http://schemas.microsoft.com/office/drawing/2014/main" id="{0554F229-CF0B-4380-B03E-7BC1044C9F05}"/>
                  </a:ext>
                </a:extLst>
              </p:cNvPr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938;p7">
                <a:extLst>
                  <a:ext uri="{FF2B5EF4-FFF2-40B4-BE49-F238E27FC236}">
                    <a16:creationId xmlns:a16="http://schemas.microsoft.com/office/drawing/2014/main" id="{904D7B57-6E46-47F4-8EA9-EE39DEED165E}"/>
                  </a:ext>
                </a:extLst>
              </p:cNvPr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939;p7">
                <a:extLst>
                  <a:ext uri="{FF2B5EF4-FFF2-40B4-BE49-F238E27FC236}">
                    <a16:creationId xmlns:a16="http://schemas.microsoft.com/office/drawing/2014/main" id="{A6947BEB-7ADA-4E6E-A856-C728114B57CE}"/>
                  </a:ext>
                </a:extLst>
              </p:cNvPr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940;p7">
                <a:extLst>
                  <a:ext uri="{FF2B5EF4-FFF2-40B4-BE49-F238E27FC236}">
                    <a16:creationId xmlns:a16="http://schemas.microsoft.com/office/drawing/2014/main" id="{DF4C516F-C65A-4F76-9425-0DFA4D6EAE50}"/>
                  </a:ext>
                </a:extLst>
              </p:cNvPr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941;p7">
                <a:extLst>
                  <a:ext uri="{FF2B5EF4-FFF2-40B4-BE49-F238E27FC236}">
                    <a16:creationId xmlns:a16="http://schemas.microsoft.com/office/drawing/2014/main" id="{9FFB03B5-5991-46CF-B875-5E1120D15DFB}"/>
                  </a:ext>
                </a:extLst>
              </p:cNvPr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" name="Google Shape;942;p7">
            <a:extLst>
              <a:ext uri="{FF2B5EF4-FFF2-40B4-BE49-F238E27FC236}">
                <a16:creationId xmlns:a16="http://schemas.microsoft.com/office/drawing/2014/main" id="{E299B620-3F04-4420-AFF5-AA66598CC81B}"/>
              </a:ext>
            </a:extLst>
          </p:cNvPr>
          <p:cNvGrpSpPr/>
          <p:nvPr/>
        </p:nvGrpSpPr>
        <p:grpSpPr>
          <a:xfrm rot="-10799883" flipH="1">
            <a:off x="-1434407" y="-1276238"/>
            <a:ext cx="6458365" cy="2913753"/>
            <a:chOff x="5619200" y="4458200"/>
            <a:chExt cx="1647150" cy="742900"/>
          </a:xfrm>
        </p:grpSpPr>
        <p:sp>
          <p:nvSpPr>
            <p:cNvPr id="116" name="Google Shape;943;p7">
              <a:extLst>
                <a:ext uri="{FF2B5EF4-FFF2-40B4-BE49-F238E27FC236}">
                  <a16:creationId xmlns:a16="http://schemas.microsoft.com/office/drawing/2014/main" id="{62CA32A1-02AC-46AD-B973-04B8FEB685D8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944;p7">
              <a:extLst>
                <a:ext uri="{FF2B5EF4-FFF2-40B4-BE49-F238E27FC236}">
                  <a16:creationId xmlns:a16="http://schemas.microsoft.com/office/drawing/2014/main" id="{1A051DC5-6A61-4176-A058-80ED81E55482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945;p7">
              <a:extLst>
                <a:ext uri="{FF2B5EF4-FFF2-40B4-BE49-F238E27FC236}">
                  <a16:creationId xmlns:a16="http://schemas.microsoft.com/office/drawing/2014/main" id="{5817661F-BC84-4CE7-9039-EE115BD77473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946;p7">
              <a:extLst>
                <a:ext uri="{FF2B5EF4-FFF2-40B4-BE49-F238E27FC236}">
                  <a16:creationId xmlns:a16="http://schemas.microsoft.com/office/drawing/2014/main" id="{CE7D2A13-243A-47C2-92A0-F921133C1D6C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947;p7">
              <a:extLst>
                <a:ext uri="{FF2B5EF4-FFF2-40B4-BE49-F238E27FC236}">
                  <a16:creationId xmlns:a16="http://schemas.microsoft.com/office/drawing/2014/main" id="{BBD4750F-D1B7-40B6-9DC2-349678BC18E5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1" name="Google Shape;948;p7">
            <a:extLst>
              <a:ext uri="{FF2B5EF4-FFF2-40B4-BE49-F238E27FC236}">
                <a16:creationId xmlns:a16="http://schemas.microsoft.com/office/drawing/2014/main" id="{B804F560-69F9-4879-82CE-E06D91E40DEB}"/>
              </a:ext>
            </a:extLst>
          </p:cNvPr>
          <p:cNvGrpSpPr/>
          <p:nvPr/>
        </p:nvGrpSpPr>
        <p:grpSpPr>
          <a:xfrm rot="-2452161">
            <a:off x="8181525" y="5051466"/>
            <a:ext cx="1358675" cy="2179697"/>
            <a:chOff x="2402100" y="3854125"/>
            <a:chExt cx="435600" cy="698825"/>
          </a:xfrm>
        </p:grpSpPr>
        <p:sp>
          <p:nvSpPr>
            <p:cNvPr id="122" name="Google Shape;949;p7">
              <a:extLst>
                <a:ext uri="{FF2B5EF4-FFF2-40B4-BE49-F238E27FC236}">
                  <a16:creationId xmlns:a16="http://schemas.microsoft.com/office/drawing/2014/main" id="{D0F565BB-87FF-463D-856E-B547FC252BB7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950;p7">
              <a:extLst>
                <a:ext uri="{FF2B5EF4-FFF2-40B4-BE49-F238E27FC236}">
                  <a16:creationId xmlns:a16="http://schemas.microsoft.com/office/drawing/2014/main" id="{A8E28E40-3A6B-4CFE-801F-2DF294E3199C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951;p7">
              <a:extLst>
                <a:ext uri="{FF2B5EF4-FFF2-40B4-BE49-F238E27FC236}">
                  <a16:creationId xmlns:a16="http://schemas.microsoft.com/office/drawing/2014/main" id="{6E4C717E-93FD-417C-9FE0-CF1B9576C52E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952;p7">
              <a:extLst>
                <a:ext uri="{FF2B5EF4-FFF2-40B4-BE49-F238E27FC236}">
                  <a16:creationId xmlns:a16="http://schemas.microsoft.com/office/drawing/2014/main" id="{050B4F5C-B790-4696-BD26-817B3B2A9C09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953;p7">
              <a:extLst>
                <a:ext uri="{FF2B5EF4-FFF2-40B4-BE49-F238E27FC236}">
                  <a16:creationId xmlns:a16="http://schemas.microsoft.com/office/drawing/2014/main" id="{331AE826-DD9C-44F0-A1FB-C47A392853D6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954;p7">
              <a:extLst>
                <a:ext uri="{FF2B5EF4-FFF2-40B4-BE49-F238E27FC236}">
                  <a16:creationId xmlns:a16="http://schemas.microsoft.com/office/drawing/2014/main" id="{708C762A-204C-4D4C-B2EC-62474B3515D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955;p7">
              <a:extLst>
                <a:ext uri="{FF2B5EF4-FFF2-40B4-BE49-F238E27FC236}">
                  <a16:creationId xmlns:a16="http://schemas.microsoft.com/office/drawing/2014/main" id="{4B2F05A3-5181-4A18-9040-CE01F17B752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956;p7">
              <a:extLst>
                <a:ext uri="{FF2B5EF4-FFF2-40B4-BE49-F238E27FC236}">
                  <a16:creationId xmlns:a16="http://schemas.microsoft.com/office/drawing/2014/main" id="{CA37BCD5-AFF3-4BE6-9039-FDA7D1F3EBAC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957;p7">
              <a:extLst>
                <a:ext uri="{FF2B5EF4-FFF2-40B4-BE49-F238E27FC236}">
                  <a16:creationId xmlns:a16="http://schemas.microsoft.com/office/drawing/2014/main" id="{1F66672E-374D-454C-AB35-7279E7A6573A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958;p7">
              <a:extLst>
                <a:ext uri="{FF2B5EF4-FFF2-40B4-BE49-F238E27FC236}">
                  <a16:creationId xmlns:a16="http://schemas.microsoft.com/office/drawing/2014/main" id="{3EBA48EE-A044-40A6-B48B-3429F44C4A9C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959;p7">
              <a:extLst>
                <a:ext uri="{FF2B5EF4-FFF2-40B4-BE49-F238E27FC236}">
                  <a16:creationId xmlns:a16="http://schemas.microsoft.com/office/drawing/2014/main" id="{028F8FD8-CA53-4FBC-A351-8B13EACCB586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960;p7">
              <a:extLst>
                <a:ext uri="{FF2B5EF4-FFF2-40B4-BE49-F238E27FC236}">
                  <a16:creationId xmlns:a16="http://schemas.microsoft.com/office/drawing/2014/main" id="{A75F9846-AAD2-4CD1-AC45-BB5F0953E66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961;p7">
              <a:extLst>
                <a:ext uri="{FF2B5EF4-FFF2-40B4-BE49-F238E27FC236}">
                  <a16:creationId xmlns:a16="http://schemas.microsoft.com/office/drawing/2014/main" id="{3AE79361-2E51-40FC-832B-E67A960A7CE5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962;p7">
            <a:extLst>
              <a:ext uri="{FF2B5EF4-FFF2-40B4-BE49-F238E27FC236}">
                <a16:creationId xmlns:a16="http://schemas.microsoft.com/office/drawing/2014/main" id="{2B666E8A-E88F-41F3-B72D-F33BEDD8A627}"/>
              </a:ext>
            </a:extLst>
          </p:cNvPr>
          <p:cNvGrpSpPr/>
          <p:nvPr/>
        </p:nvGrpSpPr>
        <p:grpSpPr>
          <a:xfrm rot="8607250">
            <a:off x="-583857" y="-792071"/>
            <a:ext cx="1626652" cy="2567136"/>
            <a:chOff x="322650" y="2571325"/>
            <a:chExt cx="573100" cy="904450"/>
          </a:xfrm>
        </p:grpSpPr>
        <p:sp>
          <p:nvSpPr>
            <p:cNvPr id="136" name="Google Shape;963;p7">
              <a:extLst>
                <a:ext uri="{FF2B5EF4-FFF2-40B4-BE49-F238E27FC236}">
                  <a16:creationId xmlns:a16="http://schemas.microsoft.com/office/drawing/2014/main" id="{966EB72C-E43E-4D5A-A226-388F8DC79E0A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964;p7">
              <a:extLst>
                <a:ext uri="{FF2B5EF4-FFF2-40B4-BE49-F238E27FC236}">
                  <a16:creationId xmlns:a16="http://schemas.microsoft.com/office/drawing/2014/main" id="{B84602C5-62B8-4CD5-8EF7-0491D6C2C6C5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965;p7">
              <a:extLst>
                <a:ext uri="{FF2B5EF4-FFF2-40B4-BE49-F238E27FC236}">
                  <a16:creationId xmlns:a16="http://schemas.microsoft.com/office/drawing/2014/main" id="{D70E7BA1-F3C8-4193-A4CA-5C27CA534AF3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966;p7">
              <a:extLst>
                <a:ext uri="{FF2B5EF4-FFF2-40B4-BE49-F238E27FC236}">
                  <a16:creationId xmlns:a16="http://schemas.microsoft.com/office/drawing/2014/main" id="{CB8DC056-6AB9-4B56-B4A4-9F46ECB6AAF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67;p7">
              <a:extLst>
                <a:ext uri="{FF2B5EF4-FFF2-40B4-BE49-F238E27FC236}">
                  <a16:creationId xmlns:a16="http://schemas.microsoft.com/office/drawing/2014/main" id="{8F948014-9BAB-4946-8656-27F86DE1B331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68;p7">
              <a:extLst>
                <a:ext uri="{FF2B5EF4-FFF2-40B4-BE49-F238E27FC236}">
                  <a16:creationId xmlns:a16="http://schemas.microsoft.com/office/drawing/2014/main" id="{495A6B0F-5656-4DF7-B3D9-4047D1365AD8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69;p7">
              <a:extLst>
                <a:ext uri="{FF2B5EF4-FFF2-40B4-BE49-F238E27FC236}">
                  <a16:creationId xmlns:a16="http://schemas.microsoft.com/office/drawing/2014/main" id="{21112FD1-1C9E-422C-B566-FAE944516F5F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3" name="Google Shape;970;p7">
            <a:extLst>
              <a:ext uri="{FF2B5EF4-FFF2-40B4-BE49-F238E27FC236}">
                <a16:creationId xmlns:a16="http://schemas.microsoft.com/office/drawing/2014/main" id="{15324DDF-1500-41A2-BD19-410C28FF074E}"/>
              </a:ext>
            </a:extLst>
          </p:cNvPr>
          <p:cNvGrpSpPr/>
          <p:nvPr/>
        </p:nvGrpSpPr>
        <p:grpSpPr>
          <a:xfrm rot="9764690">
            <a:off x="3452243" y="-2048025"/>
            <a:ext cx="2062372" cy="3308713"/>
            <a:chOff x="2402100" y="3854125"/>
            <a:chExt cx="435600" cy="698825"/>
          </a:xfrm>
        </p:grpSpPr>
        <p:sp>
          <p:nvSpPr>
            <p:cNvPr id="144" name="Google Shape;971;p7">
              <a:extLst>
                <a:ext uri="{FF2B5EF4-FFF2-40B4-BE49-F238E27FC236}">
                  <a16:creationId xmlns:a16="http://schemas.microsoft.com/office/drawing/2014/main" id="{9ACB31BE-54A9-4A03-8884-8B0A79839BFE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72;p7">
              <a:extLst>
                <a:ext uri="{FF2B5EF4-FFF2-40B4-BE49-F238E27FC236}">
                  <a16:creationId xmlns:a16="http://schemas.microsoft.com/office/drawing/2014/main" id="{865930E4-FBA5-4253-A2AF-07FE8CA1FF0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73;p7">
              <a:extLst>
                <a:ext uri="{FF2B5EF4-FFF2-40B4-BE49-F238E27FC236}">
                  <a16:creationId xmlns:a16="http://schemas.microsoft.com/office/drawing/2014/main" id="{84096886-5E92-46E1-B19F-38BCD80AE7F2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74;p7">
              <a:extLst>
                <a:ext uri="{FF2B5EF4-FFF2-40B4-BE49-F238E27FC236}">
                  <a16:creationId xmlns:a16="http://schemas.microsoft.com/office/drawing/2014/main" id="{69322755-05AA-472C-B77B-F9939914485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75;p7">
              <a:extLst>
                <a:ext uri="{FF2B5EF4-FFF2-40B4-BE49-F238E27FC236}">
                  <a16:creationId xmlns:a16="http://schemas.microsoft.com/office/drawing/2014/main" id="{25D3169D-87CE-4078-9B04-CCF3FBC24D7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76;p7">
              <a:extLst>
                <a:ext uri="{FF2B5EF4-FFF2-40B4-BE49-F238E27FC236}">
                  <a16:creationId xmlns:a16="http://schemas.microsoft.com/office/drawing/2014/main" id="{231BA448-06C0-4E99-8297-F8124D56A67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77;p7">
              <a:extLst>
                <a:ext uri="{FF2B5EF4-FFF2-40B4-BE49-F238E27FC236}">
                  <a16:creationId xmlns:a16="http://schemas.microsoft.com/office/drawing/2014/main" id="{C5E6C3CD-5F66-4426-8663-8842E8CBB08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78;p7">
              <a:extLst>
                <a:ext uri="{FF2B5EF4-FFF2-40B4-BE49-F238E27FC236}">
                  <a16:creationId xmlns:a16="http://schemas.microsoft.com/office/drawing/2014/main" id="{4119F13B-094A-4F8D-BF83-356FBEAD62A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79;p7">
              <a:extLst>
                <a:ext uri="{FF2B5EF4-FFF2-40B4-BE49-F238E27FC236}">
                  <a16:creationId xmlns:a16="http://schemas.microsoft.com/office/drawing/2014/main" id="{F89CCB9A-392E-4517-A781-D8B531CB06C8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80;p7">
              <a:extLst>
                <a:ext uri="{FF2B5EF4-FFF2-40B4-BE49-F238E27FC236}">
                  <a16:creationId xmlns:a16="http://schemas.microsoft.com/office/drawing/2014/main" id="{D0A87F97-B1ED-4F31-B3A1-98E98CEF0A31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81;p7">
              <a:extLst>
                <a:ext uri="{FF2B5EF4-FFF2-40B4-BE49-F238E27FC236}">
                  <a16:creationId xmlns:a16="http://schemas.microsoft.com/office/drawing/2014/main" id="{929E35B8-9311-4F2C-BD9C-DB0D7BC2338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82;p7">
              <a:extLst>
                <a:ext uri="{FF2B5EF4-FFF2-40B4-BE49-F238E27FC236}">
                  <a16:creationId xmlns:a16="http://schemas.microsoft.com/office/drawing/2014/main" id="{EA028FB9-C5C1-41E1-9908-70FABB0E36B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83;p7">
              <a:extLst>
                <a:ext uri="{FF2B5EF4-FFF2-40B4-BE49-F238E27FC236}">
                  <a16:creationId xmlns:a16="http://schemas.microsoft.com/office/drawing/2014/main" id="{47327A55-73B8-44B1-B4C9-A92F9E5B0F1A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6" name="Google Shape;2065;p19">
            <a:extLst>
              <a:ext uri="{FF2B5EF4-FFF2-40B4-BE49-F238E27FC236}">
                <a16:creationId xmlns:a16="http://schemas.microsoft.com/office/drawing/2014/main" id="{7A688497-9C3F-45A2-A814-F50BC38D01DE}"/>
              </a:ext>
            </a:extLst>
          </p:cNvPr>
          <p:cNvSpPr/>
          <p:nvPr/>
        </p:nvSpPr>
        <p:spPr>
          <a:xfrm rot="11588575" flipH="1">
            <a:off x="9858045" y="-137726"/>
            <a:ext cx="2721667" cy="192519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E5212F-8868-6EE1-ED20-C657606ECF42}"/>
              </a:ext>
            </a:extLst>
          </p:cNvPr>
          <p:cNvSpPr/>
          <p:nvPr/>
        </p:nvSpPr>
        <p:spPr>
          <a:xfrm>
            <a:off x="300013" y="319015"/>
            <a:ext cx="11591976" cy="64384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B1B1D-3DF4-B94C-944C-5FCDB62426AF}"/>
              </a:ext>
            </a:extLst>
          </p:cNvPr>
          <p:cNvSpPr txBox="1"/>
          <p:nvPr/>
        </p:nvSpPr>
        <p:spPr>
          <a:xfrm>
            <a:off x="614957" y="654739"/>
            <a:ext cx="1070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</a:rPr>
              <a:t>2. </a:t>
            </a:r>
            <a:r>
              <a:rPr lang="vi-VN" sz="3600" b="1" dirty="0">
                <a:solidFill>
                  <a:srgbClr val="002060"/>
                </a:solidFill>
              </a:rPr>
              <a:t>Đọc soát và chỉnh sửa bài viết.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32EBD1-6B7D-52AF-1C3B-12094A173905}"/>
              </a:ext>
            </a:extLst>
          </p:cNvPr>
          <p:cNvSpPr/>
          <p:nvPr/>
        </p:nvSpPr>
        <p:spPr>
          <a:xfrm>
            <a:off x="802641" y="2015867"/>
            <a:ext cx="10353040" cy="38159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a. Tự nhận xét bài làm của em theo những yêu cầu dưới đây: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– Giới thiệu được sự việc và nêu ấn tượng chung về sự việc.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– Thể hiện được tình cảm, cảm xúc về khung cảnh, hoạt động, người tham gia,... sự việc.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– Sử dụng từ ngữ phong phú, câu văn đúng và hay.</a:t>
            </a:r>
            <a:endParaRPr lang="en-US" sz="3200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410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15CEEA-720E-457A-B38E-71D2380CFD84}"/>
              </a:ext>
            </a:extLst>
          </p:cNvPr>
          <p:cNvSpPr/>
          <p:nvPr/>
        </p:nvSpPr>
        <p:spPr>
          <a:xfrm>
            <a:off x="1439333" y="2015867"/>
            <a:ext cx="6790267" cy="159093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0">
              <a:buClr>
                <a:srgbClr val="000000"/>
              </a:buClr>
            </a:pPr>
            <a:r>
              <a:rPr lang="vi-VN" sz="4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b. Chỉnh sửa lỗi (nếu có).</a:t>
            </a:r>
            <a:endParaRPr lang="en-US" sz="4000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" name="Google Shape;455;p3">
            <a:extLst>
              <a:ext uri="{FF2B5EF4-FFF2-40B4-BE49-F238E27FC236}">
                <a16:creationId xmlns:a16="http://schemas.microsoft.com/office/drawing/2014/main" id="{F697C65B-5329-4461-828B-F6CB438BE36D}"/>
              </a:ext>
            </a:extLst>
          </p:cNvPr>
          <p:cNvGrpSpPr/>
          <p:nvPr/>
        </p:nvGrpSpPr>
        <p:grpSpPr>
          <a:xfrm>
            <a:off x="-1604189" y="5172917"/>
            <a:ext cx="6869473" cy="3775748"/>
            <a:chOff x="4178350" y="2375050"/>
            <a:chExt cx="938350" cy="515775"/>
          </a:xfrm>
        </p:grpSpPr>
        <p:sp>
          <p:nvSpPr>
            <p:cNvPr id="8" name="Google Shape;456;p3">
              <a:extLst>
                <a:ext uri="{FF2B5EF4-FFF2-40B4-BE49-F238E27FC236}">
                  <a16:creationId xmlns:a16="http://schemas.microsoft.com/office/drawing/2014/main" id="{76CF38BD-1E89-4AD0-866F-C66A5B3CB03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57;p3">
              <a:extLst>
                <a:ext uri="{FF2B5EF4-FFF2-40B4-BE49-F238E27FC236}">
                  <a16:creationId xmlns:a16="http://schemas.microsoft.com/office/drawing/2014/main" id="{1C0620F3-ABCC-41A8-8D3D-8FC72AAA50F9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58;p3">
              <a:extLst>
                <a:ext uri="{FF2B5EF4-FFF2-40B4-BE49-F238E27FC236}">
                  <a16:creationId xmlns:a16="http://schemas.microsoft.com/office/drawing/2014/main" id="{A09FE2F9-92BF-40D1-B502-174FD9531966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59;p3">
              <a:extLst>
                <a:ext uri="{FF2B5EF4-FFF2-40B4-BE49-F238E27FC236}">
                  <a16:creationId xmlns:a16="http://schemas.microsoft.com/office/drawing/2014/main" id="{96D5817F-D4ED-4DFF-B231-C4DDBE7C9574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60;p3">
              <a:extLst>
                <a:ext uri="{FF2B5EF4-FFF2-40B4-BE49-F238E27FC236}">
                  <a16:creationId xmlns:a16="http://schemas.microsoft.com/office/drawing/2014/main" id="{EEF4FD19-045C-4E7A-8981-F1257DE0426B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61;p3">
              <a:extLst>
                <a:ext uri="{FF2B5EF4-FFF2-40B4-BE49-F238E27FC236}">
                  <a16:creationId xmlns:a16="http://schemas.microsoft.com/office/drawing/2014/main" id="{E36CB303-866C-4DE8-9CB1-D6603C2349F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62;p3">
              <a:extLst>
                <a:ext uri="{FF2B5EF4-FFF2-40B4-BE49-F238E27FC236}">
                  <a16:creationId xmlns:a16="http://schemas.microsoft.com/office/drawing/2014/main" id="{58EBD5C9-9CBB-4EA0-B834-4FEFB7195F32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466;p3">
            <a:extLst>
              <a:ext uri="{FF2B5EF4-FFF2-40B4-BE49-F238E27FC236}">
                <a16:creationId xmlns:a16="http://schemas.microsoft.com/office/drawing/2014/main" id="{83F1DDE1-01DC-4858-A049-0C1C0A29691D}"/>
              </a:ext>
            </a:extLst>
          </p:cNvPr>
          <p:cNvGrpSpPr/>
          <p:nvPr/>
        </p:nvGrpSpPr>
        <p:grpSpPr>
          <a:xfrm rot="10799904">
            <a:off x="5987710" y="-1926063"/>
            <a:ext cx="7886773" cy="3557203"/>
            <a:chOff x="5619200" y="4458200"/>
            <a:chExt cx="1647150" cy="742900"/>
          </a:xfrm>
        </p:grpSpPr>
        <p:sp>
          <p:nvSpPr>
            <p:cNvPr id="19" name="Google Shape;467;p3">
              <a:extLst>
                <a:ext uri="{FF2B5EF4-FFF2-40B4-BE49-F238E27FC236}">
                  <a16:creationId xmlns:a16="http://schemas.microsoft.com/office/drawing/2014/main" id="{5E01FF72-0FD8-4DCE-8B25-0B8B05263D8F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68;p3">
              <a:extLst>
                <a:ext uri="{FF2B5EF4-FFF2-40B4-BE49-F238E27FC236}">
                  <a16:creationId xmlns:a16="http://schemas.microsoft.com/office/drawing/2014/main" id="{ABC2BF70-EAD1-4BB6-9594-0EC598803943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69;p3">
              <a:extLst>
                <a:ext uri="{FF2B5EF4-FFF2-40B4-BE49-F238E27FC236}">
                  <a16:creationId xmlns:a16="http://schemas.microsoft.com/office/drawing/2014/main" id="{3394DC33-2F07-4F34-B88E-419C1AEFF499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70;p3">
              <a:extLst>
                <a:ext uri="{FF2B5EF4-FFF2-40B4-BE49-F238E27FC236}">
                  <a16:creationId xmlns:a16="http://schemas.microsoft.com/office/drawing/2014/main" id="{76D6D105-A73D-4C42-8C55-6C3FC2FE62FE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71;p3">
              <a:extLst>
                <a:ext uri="{FF2B5EF4-FFF2-40B4-BE49-F238E27FC236}">
                  <a16:creationId xmlns:a16="http://schemas.microsoft.com/office/drawing/2014/main" id="{CC913313-5D97-49F8-87A0-555978C5609C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472;p3">
            <a:extLst>
              <a:ext uri="{FF2B5EF4-FFF2-40B4-BE49-F238E27FC236}">
                <a16:creationId xmlns:a16="http://schemas.microsoft.com/office/drawing/2014/main" id="{C0EC0C70-4B5B-4408-BAC4-80939AB5CA45}"/>
              </a:ext>
            </a:extLst>
          </p:cNvPr>
          <p:cNvGrpSpPr/>
          <p:nvPr/>
        </p:nvGrpSpPr>
        <p:grpSpPr>
          <a:xfrm rot="-9231878">
            <a:off x="116343" y="-1280525"/>
            <a:ext cx="1974632" cy="3326368"/>
            <a:chOff x="3026750" y="1552825"/>
            <a:chExt cx="1108700" cy="1867600"/>
          </a:xfrm>
        </p:grpSpPr>
        <p:sp>
          <p:nvSpPr>
            <p:cNvPr id="25" name="Google Shape;473;p3">
              <a:extLst>
                <a:ext uri="{FF2B5EF4-FFF2-40B4-BE49-F238E27FC236}">
                  <a16:creationId xmlns:a16="http://schemas.microsoft.com/office/drawing/2014/main" id="{A9D95A59-1853-4EBA-A4CB-AC0696962E08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74;p3">
              <a:extLst>
                <a:ext uri="{FF2B5EF4-FFF2-40B4-BE49-F238E27FC236}">
                  <a16:creationId xmlns:a16="http://schemas.microsoft.com/office/drawing/2014/main" id="{06866229-F482-466C-ABF2-0DFC21008BFD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75;p3">
              <a:extLst>
                <a:ext uri="{FF2B5EF4-FFF2-40B4-BE49-F238E27FC236}">
                  <a16:creationId xmlns:a16="http://schemas.microsoft.com/office/drawing/2014/main" id="{B795FABC-7983-42B4-AE1D-42E411858B00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76;p3">
              <a:extLst>
                <a:ext uri="{FF2B5EF4-FFF2-40B4-BE49-F238E27FC236}">
                  <a16:creationId xmlns:a16="http://schemas.microsoft.com/office/drawing/2014/main" id="{C85AEDA5-E326-4511-BF2B-C1BCB6F27822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77;p3">
              <a:extLst>
                <a:ext uri="{FF2B5EF4-FFF2-40B4-BE49-F238E27FC236}">
                  <a16:creationId xmlns:a16="http://schemas.microsoft.com/office/drawing/2014/main" id="{2B414C8E-18EF-40E0-AB1F-F07F56BD0745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78;p3">
              <a:extLst>
                <a:ext uri="{FF2B5EF4-FFF2-40B4-BE49-F238E27FC236}">
                  <a16:creationId xmlns:a16="http://schemas.microsoft.com/office/drawing/2014/main" id="{E526D2F1-1746-4BFF-80AC-C846A6C9249F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79;p3">
              <a:extLst>
                <a:ext uri="{FF2B5EF4-FFF2-40B4-BE49-F238E27FC236}">
                  <a16:creationId xmlns:a16="http://schemas.microsoft.com/office/drawing/2014/main" id="{A5C4683F-B7E9-4252-B33E-57DBD8941B4A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80;p3">
              <a:extLst>
                <a:ext uri="{FF2B5EF4-FFF2-40B4-BE49-F238E27FC236}">
                  <a16:creationId xmlns:a16="http://schemas.microsoft.com/office/drawing/2014/main" id="{AA788728-0518-4ED4-9193-4E9582C0E80A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81;p3">
              <a:extLst>
                <a:ext uri="{FF2B5EF4-FFF2-40B4-BE49-F238E27FC236}">
                  <a16:creationId xmlns:a16="http://schemas.microsoft.com/office/drawing/2014/main" id="{B9DF13EB-7905-4C0A-97F5-A5C49CA01F12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82;p3">
              <a:extLst>
                <a:ext uri="{FF2B5EF4-FFF2-40B4-BE49-F238E27FC236}">
                  <a16:creationId xmlns:a16="http://schemas.microsoft.com/office/drawing/2014/main" id="{05DA5AE2-98B9-4C00-88C3-855867CDB2C6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83;p3">
              <a:extLst>
                <a:ext uri="{FF2B5EF4-FFF2-40B4-BE49-F238E27FC236}">
                  <a16:creationId xmlns:a16="http://schemas.microsoft.com/office/drawing/2014/main" id="{409F007E-E913-4B14-BBBD-9CA8067E80FF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84;p3">
              <a:extLst>
                <a:ext uri="{FF2B5EF4-FFF2-40B4-BE49-F238E27FC236}">
                  <a16:creationId xmlns:a16="http://schemas.microsoft.com/office/drawing/2014/main" id="{94A71AAE-72F9-483C-86DB-1B42D3ADB41F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85;p3">
              <a:extLst>
                <a:ext uri="{FF2B5EF4-FFF2-40B4-BE49-F238E27FC236}">
                  <a16:creationId xmlns:a16="http://schemas.microsoft.com/office/drawing/2014/main" id="{429ABFB3-719B-4149-BC4F-7FC36EBF3CD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86;p3">
              <a:extLst>
                <a:ext uri="{FF2B5EF4-FFF2-40B4-BE49-F238E27FC236}">
                  <a16:creationId xmlns:a16="http://schemas.microsoft.com/office/drawing/2014/main" id="{BB2B1F95-ACD2-4E00-99ED-328DAFC6B554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87;p3">
              <a:extLst>
                <a:ext uri="{FF2B5EF4-FFF2-40B4-BE49-F238E27FC236}">
                  <a16:creationId xmlns:a16="http://schemas.microsoft.com/office/drawing/2014/main" id="{FD5AC30D-5AD3-47D9-9C76-317A3F81C211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88;p3">
              <a:extLst>
                <a:ext uri="{FF2B5EF4-FFF2-40B4-BE49-F238E27FC236}">
                  <a16:creationId xmlns:a16="http://schemas.microsoft.com/office/drawing/2014/main" id="{0667F2AF-B2F1-40A3-A01C-81AFE897F610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89;p3">
              <a:extLst>
                <a:ext uri="{FF2B5EF4-FFF2-40B4-BE49-F238E27FC236}">
                  <a16:creationId xmlns:a16="http://schemas.microsoft.com/office/drawing/2014/main" id="{0FF091B2-95B8-4D57-9620-E942F04ABE59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90;p3">
              <a:extLst>
                <a:ext uri="{FF2B5EF4-FFF2-40B4-BE49-F238E27FC236}">
                  <a16:creationId xmlns:a16="http://schemas.microsoft.com/office/drawing/2014/main" id="{A6A684B9-4EFB-48D4-A469-845314D34AE4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91;p3">
              <a:extLst>
                <a:ext uri="{FF2B5EF4-FFF2-40B4-BE49-F238E27FC236}">
                  <a16:creationId xmlns:a16="http://schemas.microsoft.com/office/drawing/2014/main" id="{0324275E-F3B3-4112-8526-9D8A1E000A1E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508;p3">
            <a:extLst>
              <a:ext uri="{FF2B5EF4-FFF2-40B4-BE49-F238E27FC236}">
                <a16:creationId xmlns:a16="http://schemas.microsoft.com/office/drawing/2014/main" id="{88B3EEF1-1DF9-4F24-B8C3-D903D39B7A74}"/>
              </a:ext>
            </a:extLst>
          </p:cNvPr>
          <p:cNvSpPr/>
          <p:nvPr/>
        </p:nvSpPr>
        <p:spPr>
          <a:xfrm>
            <a:off x="5666313" y="547090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509;p3">
            <a:extLst>
              <a:ext uri="{FF2B5EF4-FFF2-40B4-BE49-F238E27FC236}">
                <a16:creationId xmlns:a16="http://schemas.microsoft.com/office/drawing/2014/main" id="{D4BA3BCF-1565-41BC-9780-59AEF84B21E8}"/>
              </a:ext>
            </a:extLst>
          </p:cNvPr>
          <p:cNvSpPr/>
          <p:nvPr/>
        </p:nvSpPr>
        <p:spPr>
          <a:xfrm rot="-7924493">
            <a:off x="7981745" y="-1531704"/>
            <a:ext cx="3173897" cy="283770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616;p3">
            <a:extLst>
              <a:ext uri="{FF2B5EF4-FFF2-40B4-BE49-F238E27FC236}">
                <a16:creationId xmlns:a16="http://schemas.microsoft.com/office/drawing/2014/main" id="{D19E2452-A01E-49C4-B077-F7FC6E9842F0}"/>
              </a:ext>
            </a:extLst>
          </p:cNvPr>
          <p:cNvGrpSpPr/>
          <p:nvPr/>
        </p:nvGrpSpPr>
        <p:grpSpPr>
          <a:xfrm rot="10800000">
            <a:off x="6208976" y="-936097"/>
            <a:ext cx="1139059" cy="2009129"/>
            <a:chOff x="2797700" y="3217325"/>
            <a:chExt cx="682725" cy="1204225"/>
          </a:xfrm>
        </p:grpSpPr>
        <p:sp>
          <p:nvSpPr>
            <p:cNvPr id="169" name="Google Shape;617;p3">
              <a:extLst>
                <a:ext uri="{FF2B5EF4-FFF2-40B4-BE49-F238E27FC236}">
                  <a16:creationId xmlns:a16="http://schemas.microsoft.com/office/drawing/2014/main" id="{FE079655-05D9-4C72-AB4A-CB13DF5551FD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618;p3">
              <a:extLst>
                <a:ext uri="{FF2B5EF4-FFF2-40B4-BE49-F238E27FC236}">
                  <a16:creationId xmlns:a16="http://schemas.microsoft.com/office/drawing/2014/main" id="{598E9D6E-727D-478F-9443-FA09D9C9289A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619;p3">
              <a:extLst>
                <a:ext uri="{FF2B5EF4-FFF2-40B4-BE49-F238E27FC236}">
                  <a16:creationId xmlns:a16="http://schemas.microsoft.com/office/drawing/2014/main" id="{64DB5A2A-BA60-4FD5-82F0-6643B68C8AF4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620;p3">
              <a:extLst>
                <a:ext uri="{FF2B5EF4-FFF2-40B4-BE49-F238E27FC236}">
                  <a16:creationId xmlns:a16="http://schemas.microsoft.com/office/drawing/2014/main" id="{063F0B90-3D18-4AE0-86EC-16D16F4AC883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621;p3">
              <a:extLst>
                <a:ext uri="{FF2B5EF4-FFF2-40B4-BE49-F238E27FC236}">
                  <a16:creationId xmlns:a16="http://schemas.microsoft.com/office/drawing/2014/main" id="{F6DC6316-F81D-4F2C-AB8C-1C5CDA61DE17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622;p3">
              <a:extLst>
                <a:ext uri="{FF2B5EF4-FFF2-40B4-BE49-F238E27FC236}">
                  <a16:creationId xmlns:a16="http://schemas.microsoft.com/office/drawing/2014/main" id="{E2E2F1B2-5FB4-4CC0-9B1E-42E9E4EFE6F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3;p3">
              <a:extLst>
                <a:ext uri="{FF2B5EF4-FFF2-40B4-BE49-F238E27FC236}">
                  <a16:creationId xmlns:a16="http://schemas.microsoft.com/office/drawing/2014/main" id="{DC6950F6-0723-4F53-B18F-404D4D007CD0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624;p3">
            <a:extLst>
              <a:ext uri="{FF2B5EF4-FFF2-40B4-BE49-F238E27FC236}">
                <a16:creationId xmlns:a16="http://schemas.microsoft.com/office/drawing/2014/main" id="{4657D081-15A1-4932-A080-79B7629ED8F1}"/>
              </a:ext>
            </a:extLst>
          </p:cNvPr>
          <p:cNvGrpSpPr/>
          <p:nvPr/>
        </p:nvGrpSpPr>
        <p:grpSpPr>
          <a:xfrm>
            <a:off x="4386561" y="5722199"/>
            <a:ext cx="1337921" cy="2111469"/>
            <a:chOff x="322650" y="2571325"/>
            <a:chExt cx="573100" cy="904450"/>
          </a:xfrm>
        </p:grpSpPr>
        <p:sp>
          <p:nvSpPr>
            <p:cNvPr id="177" name="Google Shape;625;p3">
              <a:extLst>
                <a:ext uri="{FF2B5EF4-FFF2-40B4-BE49-F238E27FC236}">
                  <a16:creationId xmlns:a16="http://schemas.microsoft.com/office/drawing/2014/main" id="{54F1E2BA-3059-468F-97B4-3D4FB6AE70C7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6;p3">
              <a:extLst>
                <a:ext uri="{FF2B5EF4-FFF2-40B4-BE49-F238E27FC236}">
                  <a16:creationId xmlns:a16="http://schemas.microsoft.com/office/drawing/2014/main" id="{4B4623E1-C6D6-484C-84FA-CFF254940E20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7;p3">
              <a:extLst>
                <a:ext uri="{FF2B5EF4-FFF2-40B4-BE49-F238E27FC236}">
                  <a16:creationId xmlns:a16="http://schemas.microsoft.com/office/drawing/2014/main" id="{BFE3A9A7-A359-4D79-9531-0F0C6F37055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8;p3">
              <a:extLst>
                <a:ext uri="{FF2B5EF4-FFF2-40B4-BE49-F238E27FC236}">
                  <a16:creationId xmlns:a16="http://schemas.microsoft.com/office/drawing/2014/main" id="{6106A6C2-05A7-428F-BA10-C9A8AD7064B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9;p3">
              <a:extLst>
                <a:ext uri="{FF2B5EF4-FFF2-40B4-BE49-F238E27FC236}">
                  <a16:creationId xmlns:a16="http://schemas.microsoft.com/office/drawing/2014/main" id="{7A0ABC4E-1A8F-4444-859C-0802C8CFE1CC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30;p3">
              <a:extLst>
                <a:ext uri="{FF2B5EF4-FFF2-40B4-BE49-F238E27FC236}">
                  <a16:creationId xmlns:a16="http://schemas.microsoft.com/office/drawing/2014/main" id="{8359DD64-7ED6-4709-9C7E-6C1F8D8EC52F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31;p3">
              <a:extLst>
                <a:ext uri="{FF2B5EF4-FFF2-40B4-BE49-F238E27FC236}">
                  <a16:creationId xmlns:a16="http://schemas.microsoft.com/office/drawing/2014/main" id="{C3508AE9-96B4-4F25-8807-846E6045DF3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632;p3">
            <a:extLst>
              <a:ext uri="{FF2B5EF4-FFF2-40B4-BE49-F238E27FC236}">
                <a16:creationId xmlns:a16="http://schemas.microsoft.com/office/drawing/2014/main" id="{A9C57C9E-4002-41C4-97E4-A1655E0D2340}"/>
              </a:ext>
            </a:extLst>
          </p:cNvPr>
          <p:cNvGrpSpPr/>
          <p:nvPr/>
        </p:nvGrpSpPr>
        <p:grpSpPr>
          <a:xfrm rot="-7425790">
            <a:off x="10312572" y="-1132423"/>
            <a:ext cx="1502472" cy="2410389"/>
            <a:chOff x="2402100" y="3854125"/>
            <a:chExt cx="435600" cy="698825"/>
          </a:xfrm>
        </p:grpSpPr>
        <p:sp>
          <p:nvSpPr>
            <p:cNvPr id="185" name="Google Shape;633;p3">
              <a:extLst>
                <a:ext uri="{FF2B5EF4-FFF2-40B4-BE49-F238E27FC236}">
                  <a16:creationId xmlns:a16="http://schemas.microsoft.com/office/drawing/2014/main" id="{1D4BD4EA-CF06-4CDC-8A6E-3FF086E12C7C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34;p3">
              <a:extLst>
                <a:ext uri="{FF2B5EF4-FFF2-40B4-BE49-F238E27FC236}">
                  <a16:creationId xmlns:a16="http://schemas.microsoft.com/office/drawing/2014/main" id="{A9E83750-70D0-401F-B06F-506BE1AC690B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35;p3">
              <a:extLst>
                <a:ext uri="{FF2B5EF4-FFF2-40B4-BE49-F238E27FC236}">
                  <a16:creationId xmlns:a16="http://schemas.microsoft.com/office/drawing/2014/main" id="{7AFFDDEA-03A3-4D9C-ABE7-789C08D7DF79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36;p3">
              <a:extLst>
                <a:ext uri="{FF2B5EF4-FFF2-40B4-BE49-F238E27FC236}">
                  <a16:creationId xmlns:a16="http://schemas.microsoft.com/office/drawing/2014/main" id="{2F3EC5E2-5F86-4173-A6C6-E04A58ECE6B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37;p3">
              <a:extLst>
                <a:ext uri="{FF2B5EF4-FFF2-40B4-BE49-F238E27FC236}">
                  <a16:creationId xmlns:a16="http://schemas.microsoft.com/office/drawing/2014/main" id="{DDD40815-C0A1-49A6-83AD-890F72BFAA6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38;p3">
              <a:extLst>
                <a:ext uri="{FF2B5EF4-FFF2-40B4-BE49-F238E27FC236}">
                  <a16:creationId xmlns:a16="http://schemas.microsoft.com/office/drawing/2014/main" id="{C1FF99D6-FDC8-4109-A801-685E280E5E75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39;p3">
              <a:extLst>
                <a:ext uri="{FF2B5EF4-FFF2-40B4-BE49-F238E27FC236}">
                  <a16:creationId xmlns:a16="http://schemas.microsoft.com/office/drawing/2014/main" id="{116A029A-D009-4F05-B3E6-96EA65A7DCE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40;p3">
              <a:extLst>
                <a:ext uri="{FF2B5EF4-FFF2-40B4-BE49-F238E27FC236}">
                  <a16:creationId xmlns:a16="http://schemas.microsoft.com/office/drawing/2014/main" id="{8C7A515E-6ECC-4F3C-90D6-8FD0CB8E6446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41;p3">
              <a:extLst>
                <a:ext uri="{FF2B5EF4-FFF2-40B4-BE49-F238E27FC236}">
                  <a16:creationId xmlns:a16="http://schemas.microsoft.com/office/drawing/2014/main" id="{33E94491-CABF-4C04-BFA2-822EBEE9CF7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42;p3">
              <a:extLst>
                <a:ext uri="{FF2B5EF4-FFF2-40B4-BE49-F238E27FC236}">
                  <a16:creationId xmlns:a16="http://schemas.microsoft.com/office/drawing/2014/main" id="{72DA6020-2D44-4932-950C-41C20583CC47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43;p3">
              <a:extLst>
                <a:ext uri="{FF2B5EF4-FFF2-40B4-BE49-F238E27FC236}">
                  <a16:creationId xmlns:a16="http://schemas.microsoft.com/office/drawing/2014/main" id="{6D94096F-191C-4C1A-96CF-E4289AFF45A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44;p3">
              <a:extLst>
                <a:ext uri="{FF2B5EF4-FFF2-40B4-BE49-F238E27FC236}">
                  <a16:creationId xmlns:a16="http://schemas.microsoft.com/office/drawing/2014/main" id="{A75B7DEC-7614-4C90-A726-F1EDF1A6B037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45;p3">
              <a:extLst>
                <a:ext uri="{FF2B5EF4-FFF2-40B4-BE49-F238E27FC236}">
                  <a16:creationId xmlns:a16="http://schemas.microsoft.com/office/drawing/2014/main" id="{7AB10CEE-DD99-49A4-8834-22B65B2AA4A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663;p3">
            <a:extLst>
              <a:ext uri="{FF2B5EF4-FFF2-40B4-BE49-F238E27FC236}">
                <a16:creationId xmlns:a16="http://schemas.microsoft.com/office/drawing/2014/main" id="{054D2368-ACAA-4E15-B966-26A49D99D581}"/>
              </a:ext>
            </a:extLst>
          </p:cNvPr>
          <p:cNvGrpSpPr/>
          <p:nvPr/>
        </p:nvGrpSpPr>
        <p:grpSpPr>
          <a:xfrm rot="3811239">
            <a:off x="1123998" y="5724590"/>
            <a:ext cx="1180813" cy="1894356"/>
            <a:chOff x="2402100" y="3854125"/>
            <a:chExt cx="435600" cy="698825"/>
          </a:xfrm>
        </p:grpSpPr>
        <p:sp>
          <p:nvSpPr>
            <p:cNvPr id="216" name="Google Shape;664;p3">
              <a:extLst>
                <a:ext uri="{FF2B5EF4-FFF2-40B4-BE49-F238E27FC236}">
                  <a16:creationId xmlns:a16="http://schemas.microsoft.com/office/drawing/2014/main" id="{96355672-D979-4F34-9353-9306688B41FF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665;p3">
              <a:extLst>
                <a:ext uri="{FF2B5EF4-FFF2-40B4-BE49-F238E27FC236}">
                  <a16:creationId xmlns:a16="http://schemas.microsoft.com/office/drawing/2014/main" id="{EAAFEA2F-3A00-468A-A94D-6BA86D8764D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666;p3">
              <a:extLst>
                <a:ext uri="{FF2B5EF4-FFF2-40B4-BE49-F238E27FC236}">
                  <a16:creationId xmlns:a16="http://schemas.microsoft.com/office/drawing/2014/main" id="{39D87008-AE42-487E-A016-A36301462F1D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667;p3">
              <a:extLst>
                <a:ext uri="{FF2B5EF4-FFF2-40B4-BE49-F238E27FC236}">
                  <a16:creationId xmlns:a16="http://schemas.microsoft.com/office/drawing/2014/main" id="{54D1D807-197B-497E-B2D4-1734C008046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668;p3">
              <a:extLst>
                <a:ext uri="{FF2B5EF4-FFF2-40B4-BE49-F238E27FC236}">
                  <a16:creationId xmlns:a16="http://schemas.microsoft.com/office/drawing/2014/main" id="{E16566B0-CCBC-4581-B6F7-A55C68754100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669;p3">
              <a:extLst>
                <a:ext uri="{FF2B5EF4-FFF2-40B4-BE49-F238E27FC236}">
                  <a16:creationId xmlns:a16="http://schemas.microsoft.com/office/drawing/2014/main" id="{B2B692D5-F0AA-4210-A18C-AA623772B0F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670;p3">
              <a:extLst>
                <a:ext uri="{FF2B5EF4-FFF2-40B4-BE49-F238E27FC236}">
                  <a16:creationId xmlns:a16="http://schemas.microsoft.com/office/drawing/2014/main" id="{0F9BF191-3A84-4BB9-8218-7F68534C9D48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671;p3">
              <a:extLst>
                <a:ext uri="{FF2B5EF4-FFF2-40B4-BE49-F238E27FC236}">
                  <a16:creationId xmlns:a16="http://schemas.microsoft.com/office/drawing/2014/main" id="{6A124E71-D4DD-45AF-AF26-D5309AADC83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672;p3">
              <a:extLst>
                <a:ext uri="{FF2B5EF4-FFF2-40B4-BE49-F238E27FC236}">
                  <a16:creationId xmlns:a16="http://schemas.microsoft.com/office/drawing/2014/main" id="{F7A6B4B0-FB04-41E0-B4A6-71332C8A9EF4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673;p3">
              <a:extLst>
                <a:ext uri="{FF2B5EF4-FFF2-40B4-BE49-F238E27FC236}">
                  <a16:creationId xmlns:a16="http://schemas.microsoft.com/office/drawing/2014/main" id="{D35BD878-5105-49E3-98DF-500D5642153F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674;p3">
              <a:extLst>
                <a:ext uri="{FF2B5EF4-FFF2-40B4-BE49-F238E27FC236}">
                  <a16:creationId xmlns:a16="http://schemas.microsoft.com/office/drawing/2014/main" id="{99B19DB9-3B1B-460C-B67B-8084838241D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675;p3">
              <a:extLst>
                <a:ext uri="{FF2B5EF4-FFF2-40B4-BE49-F238E27FC236}">
                  <a16:creationId xmlns:a16="http://schemas.microsoft.com/office/drawing/2014/main" id="{D7CFCC87-DF23-40C6-8D1B-5470FA0C17A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676;p3">
              <a:extLst>
                <a:ext uri="{FF2B5EF4-FFF2-40B4-BE49-F238E27FC236}">
                  <a16:creationId xmlns:a16="http://schemas.microsoft.com/office/drawing/2014/main" id="{1D8A65FD-5EC8-4167-AFCE-65D3FB1BB91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687;p3">
            <a:extLst>
              <a:ext uri="{FF2B5EF4-FFF2-40B4-BE49-F238E27FC236}">
                <a16:creationId xmlns:a16="http://schemas.microsoft.com/office/drawing/2014/main" id="{0CCB5AB1-9636-4340-9B97-034655EBB002}"/>
              </a:ext>
            </a:extLst>
          </p:cNvPr>
          <p:cNvSpPr/>
          <p:nvPr/>
        </p:nvSpPr>
        <p:spPr>
          <a:xfrm rot="2123667">
            <a:off x="-1139462" y="3569382"/>
            <a:ext cx="2669903" cy="238723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09276FC-35EB-4955-A1EF-1CF26706B9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819553" y="2731545"/>
            <a:ext cx="4545008" cy="42211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1" grpId="0" animBg="1"/>
      <p:bldP spid="238" grpId="0" animBg="1"/>
    </p:bldLst>
  </p:timing>
</p:sld>
</file>

<file path=ppt/theme/theme1.xml><?xml version="1.0" encoding="utf-8"?>
<a:theme xmlns:a="http://schemas.openxmlformats.org/drawingml/2006/main" name="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3346</TotalTime>
  <Words>312</Words>
  <Application>Microsoft Office PowerPoint</Application>
  <PresentationFormat>Widescreen</PresentationFormat>
  <Paragraphs>19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맑은 고딕</vt:lpstr>
      <vt:lpstr>Arial</vt:lpstr>
      <vt:lpstr>Arial Unicode MS</vt:lpstr>
      <vt:lpstr>Cambria</vt:lpstr>
      <vt:lpstr>Rubik Light</vt:lpstr>
      <vt:lpstr>Times New Roman</vt:lpstr>
      <vt:lpstr>Wingdings</vt:lpstr>
      <vt:lpstr>Pastel Portfolio by Slidesgo</vt:lpstr>
      <vt:lpstr>1_Pastel Portfolio by Slidesgo</vt:lpstr>
      <vt:lpstr>PowerPoint Presentation</vt:lpstr>
      <vt:lpstr>PowerPoint Presentation</vt:lpstr>
      <vt:lpstr>Đoạn văn thể hiện tình cảm, cảm xúc về một sự việc thường có 3 phần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>9Slide.vn</dc:subject>
  <dc:creator>huong</dc:creator>
  <dc:description>9Slide.vn</dc:description>
  <cp:lastModifiedBy>admin</cp:lastModifiedBy>
  <cp:revision>280</cp:revision>
  <dcterms:created xsi:type="dcterms:W3CDTF">2019-04-06T05:20:47Z</dcterms:created>
  <dcterms:modified xsi:type="dcterms:W3CDTF">2025-03-02T04:14:51Z</dcterms:modified>
  <cp:category>9Slide.vn</cp:category>
</cp:coreProperties>
</file>