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0"/>
  </p:notesMasterIdLst>
  <p:sldIdLst>
    <p:sldId id="257" r:id="rId3"/>
    <p:sldId id="493" r:id="rId4"/>
    <p:sldId id="297" r:id="rId5"/>
    <p:sldId id="256" r:id="rId6"/>
    <p:sldId id="494" r:id="rId7"/>
    <p:sldId id="289" r:id="rId8"/>
    <p:sldId id="264" r:id="rId9"/>
    <p:sldId id="495" r:id="rId10"/>
    <p:sldId id="271" r:id="rId11"/>
    <p:sldId id="496"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20/03/2025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20/03/2025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20/03/2025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215FAEE-1B21-536C-D38D-451A919DFA4F}"/>
              </a:ext>
            </a:extLst>
          </p:cNvPr>
          <p:cNvPicPr>
            <a:picLocks noChangeAspect="1"/>
          </p:cNvPicPr>
          <p:nvPr/>
        </p:nvPicPr>
        <p:blipFill>
          <a:blip r:embed="rId4"/>
          <a:stretch>
            <a:fillRect/>
          </a:stretch>
        </p:blipFill>
        <p:spPr>
          <a:xfrm>
            <a:off x="2140643" y="1282862"/>
            <a:ext cx="7736509" cy="2045554"/>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8FCEA42B-D42A-A848-9437-E68F96745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593</Words>
  <Application>Microsoft Office PowerPoint</Application>
  <PresentationFormat>Widescreen</PresentationFormat>
  <Paragraphs>47</Paragraphs>
  <Slides>27</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ngoc</cp:lastModifiedBy>
  <cp:revision>27</cp:revision>
  <dcterms:created xsi:type="dcterms:W3CDTF">2024-11-25T01:43:56Z</dcterms:created>
  <dcterms:modified xsi:type="dcterms:W3CDTF">2025-03-20T13:25:11Z</dcterms:modified>
</cp:coreProperties>
</file>