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media/audio4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18"/>
  </p:notesMasterIdLst>
  <p:sldIdLst>
    <p:sldId id="257" r:id="rId4"/>
    <p:sldId id="273" r:id="rId5"/>
    <p:sldId id="274" r:id="rId6"/>
    <p:sldId id="275" r:id="rId7"/>
    <p:sldId id="297" r:id="rId8"/>
    <p:sldId id="260" r:id="rId9"/>
    <p:sldId id="261" r:id="rId10"/>
    <p:sldId id="262" r:id="rId11"/>
    <p:sldId id="263" r:id="rId12"/>
    <p:sldId id="266" r:id="rId13"/>
    <p:sldId id="298" r:id="rId14"/>
    <p:sldId id="299" r:id="rId15"/>
    <p:sldId id="300" r:id="rId16"/>
    <p:sldId id="269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CC"/>
    <a:srgbClr val="CCFFFF"/>
    <a:srgbClr val="78B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A34F4-3EEF-43DB-9D69-4F744864D59B}" type="datetimeFigureOut">
              <a:rPr lang="en-US" smtClean="0"/>
              <a:t>21/03/2025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42D26-515D-4DAA-8B15-40F9DE540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42D26-515D-4DAA-8B15-40F9DE540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EB4BDB-835A-47B0-8230-C905277D72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9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2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0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8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5F2641-ED2D-44BF-8D69-8EA793CD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  <a:t>2025/3/21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7F5F253-81BC-4F9F-AA6A-5F9BFDAF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984BAD-3F23-4E8C-8D55-8272F392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9F039D0-6FA3-4BFF-8132-9465F88BC870}"/>
              </a:ext>
            </a:extLst>
          </p:cNvPr>
          <p:cNvGrpSpPr/>
          <p:nvPr userDrawn="1"/>
        </p:nvGrpSpPr>
        <p:grpSpPr>
          <a:xfrm>
            <a:off x="-133351" y="9242453"/>
            <a:ext cx="18421352" cy="4433888"/>
            <a:chOff x="-7938" y="4144963"/>
            <a:chExt cx="12280901" cy="2955925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E991E0F-F379-42FC-807F-38402ACC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>
              <a:extLst>
                <a:ext uri="{FF2B5EF4-FFF2-40B4-BE49-F238E27FC236}">
                  <a16:creationId xmlns:a16="http://schemas.microsoft.com/office/drawing/2014/main" id="{6CC12EB5-44CF-488D-88A6-0443461B0DF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>
              <a:extLst>
                <a:ext uri="{FF2B5EF4-FFF2-40B4-BE49-F238E27FC236}">
                  <a16:creationId xmlns:a16="http://schemas.microsoft.com/office/drawing/2014/main" id="{BF7F0FD9-BE50-4EB2-80A0-A73AA92BA3B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>
              <a:extLst>
                <a:ext uri="{FF2B5EF4-FFF2-40B4-BE49-F238E27FC236}">
                  <a16:creationId xmlns:a16="http://schemas.microsoft.com/office/drawing/2014/main" id="{8A8C74F6-8670-41E9-9666-62036CE8F6D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4B794641-93B5-426F-820E-FF98E1A35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4316789D-6B22-4A5F-B33F-57BB8180B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8084F94-052C-41E5-9EE9-13C602336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6478163E-2A5E-435F-9447-CAC05053247F}"/>
              </a:ext>
            </a:extLst>
          </p:cNvPr>
          <p:cNvSpPr/>
          <p:nvPr userDrawn="1"/>
        </p:nvSpPr>
        <p:spPr>
          <a:xfrm>
            <a:off x="-1459230" y="10287000"/>
            <a:ext cx="20078700" cy="1913756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69052AA-BDE0-40CB-A26F-F82BBFDB1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/>
        </p:blipFill>
        <p:spPr>
          <a:xfrm>
            <a:off x="-3568054" y="1"/>
            <a:ext cx="21856055" cy="2114837"/>
          </a:xfrm>
          <a:prstGeom prst="rect">
            <a:avLst/>
          </a:prstGeom>
          <a:effectLst/>
        </p:spPr>
      </p:pic>
      <p:sp>
        <p:nvSpPr>
          <p:cNvPr id="21" name="Freeform 34">
            <a:extLst>
              <a:ext uri="{FF2B5EF4-FFF2-40B4-BE49-F238E27FC236}">
                <a16:creationId xmlns:a16="http://schemas.microsoft.com/office/drawing/2014/main" id="{BE078CCE-5211-4EFA-BE3F-1B44CFFEF5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321048" y="9479660"/>
            <a:ext cx="1054878" cy="551571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CB831C65-A144-4037-9701-BD539CE5B6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081968" y="9624716"/>
            <a:ext cx="1061772" cy="558465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>
            <a:extLst>
              <a:ext uri="{FF2B5EF4-FFF2-40B4-BE49-F238E27FC236}">
                <a16:creationId xmlns:a16="http://schemas.microsoft.com/office/drawing/2014/main" id="{A79489D7-8C04-42E1-8BAF-32BDA2E7BB6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5024" y="9652026"/>
            <a:ext cx="1054878" cy="551571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>
            <a:extLst>
              <a:ext uri="{FF2B5EF4-FFF2-40B4-BE49-F238E27FC236}">
                <a16:creationId xmlns:a16="http://schemas.microsoft.com/office/drawing/2014/main" id="{3B10762D-3985-4EBD-B820-4A1550B26AF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136047" y="9620274"/>
            <a:ext cx="841145" cy="46194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>
            <a:extLst>
              <a:ext uri="{FF2B5EF4-FFF2-40B4-BE49-F238E27FC236}">
                <a16:creationId xmlns:a16="http://schemas.microsoft.com/office/drawing/2014/main" id="{2AD8F7B0-EA70-4139-9AAC-1523444274CF}"/>
              </a:ext>
            </a:extLst>
          </p:cNvPr>
          <p:cNvSpPr>
            <a:spLocks/>
          </p:cNvSpPr>
          <p:nvPr userDrawn="1"/>
        </p:nvSpPr>
        <p:spPr bwMode="auto">
          <a:xfrm>
            <a:off x="8479841" y="9775364"/>
            <a:ext cx="848039" cy="434361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6714487" y="-9525"/>
            <a:ext cx="1573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sz="2700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7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</a:p>
        </p:txBody>
      </p:sp>
    </p:spTree>
    <p:extLst>
      <p:ext uri="{BB962C8B-B14F-4D97-AF65-F5344CB8AC3E}">
        <p14:creationId xmlns:p14="http://schemas.microsoft.com/office/powerpoint/2010/main" val="16986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 userDrawn="1"/>
        </p:nvGrpSpPr>
        <p:grpSpPr>
          <a:xfrm rot="-493640">
            <a:off x="2025203" y="463206"/>
            <a:ext cx="10043619" cy="8970993"/>
            <a:chOff x="1712498" y="767350"/>
            <a:chExt cx="5272441" cy="5604964"/>
          </a:xfrm>
        </p:grpSpPr>
        <p:sp>
          <p:nvSpPr>
            <p:cNvPr id="12" name="Google Shape;12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F4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1" y="689660"/>
            <a:ext cx="1436240" cy="6570905"/>
            <a:chOff x="8286350" y="2240498"/>
            <a:chExt cx="957493" cy="4380603"/>
          </a:xfrm>
        </p:grpSpPr>
        <p:sp>
          <p:nvSpPr>
            <p:cNvPr id="20" name="Google Shape;20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672698">
            <a:off x="1203873" y="3643775"/>
            <a:ext cx="1436268" cy="6571037"/>
            <a:chOff x="8286350" y="2240498"/>
            <a:chExt cx="957493" cy="4380603"/>
          </a:xfrm>
        </p:grpSpPr>
        <p:sp>
          <p:nvSpPr>
            <p:cNvPr id="29" name="Google Shape;29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0661423">
            <a:off x="16624283" y="430375"/>
            <a:ext cx="1436258" cy="6570986"/>
            <a:chOff x="8286350" y="2240498"/>
            <a:chExt cx="957493" cy="4380603"/>
          </a:xfrm>
        </p:grpSpPr>
        <p:sp>
          <p:nvSpPr>
            <p:cNvPr id="38" name="Google Shape;38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3624945" y="689661"/>
            <a:ext cx="11919903" cy="9129471"/>
            <a:chOff x="1712498" y="767350"/>
            <a:chExt cx="5272441" cy="5604964"/>
          </a:xfrm>
        </p:grpSpPr>
        <p:sp>
          <p:nvSpPr>
            <p:cNvPr id="56" name="Google Shape;56;p2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6355538" y="1883475"/>
            <a:ext cx="6282000" cy="64696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000"/>
              <a:buNone/>
              <a:defRPr sz="1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10500"/>
            </a:lvl9pPr>
          </a:lstStyle>
          <a:p>
            <a:endParaRPr dirty="0"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1220700" y="8572950"/>
            <a:ext cx="17069850" cy="10768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315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3150"/>
              </a:spcBef>
              <a:spcAft>
                <a:spcPts val="3150"/>
              </a:spcAft>
              <a:buSzPts val="19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grpSp>
        <p:nvGrpSpPr>
          <p:cNvPr id="66" name="Google Shape;46;p2"/>
          <p:cNvGrpSpPr/>
          <p:nvPr userDrawn="1"/>
        </p:nvGrpSpPr>
        <p:grpSpPr>
          <a:xfrm rot="-1341854">
            <a:off x="15622700" y="3879992"/>
            <a:ext cx="1436265" cy="6571020"/>
            <a:chOff x="8286350" y="2240498"/>
            <a:chExt cx="957493" cy="4380603"/>
          </a:xfrm>
        </p:grpSpPr>
        <p:sp>
          <p:nvSpPr>
            <p:cNvPr id="67" name="Google Shape;47;p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8;p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9;p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0;p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1;p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;p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3;p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54;p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53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/>
          <p:nvPr/>
        </p:nvSpPr>
        <p:spPr>
          <a:xfrm rot="9167139">
            <a:off x="7582230" y="-1027585"/>
            <a:ext cx="10159254" cy="11964947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4"/>
          <p:cNvGrpSpPr/>
          <p:nvPr/>
        </p:nvGrpSpPr>
        <p:grpSpPr>
          <a:xfrm>
            <a:off x="351382" y="751161"/>
            <a:ext cx="7908662" cy="8407446"/>
            <a:chOff x="1712498" y="767350"/>
            <a:chExt cx="5272441" cy="5604964"/>
          </a:xfrm>
        </p:grpSpPr>
        <p:sp>
          <p:nvSpPr>
            <p:cNvPr id="79" name="Google Shape;79;p4"/>
            <p:cNvSpPr/>
            <p:nvPr/>
          </p:nvSpPr>
          <p:spPr>
            <a:xfrm>
              <a:off x="1712498" y="767350"/>
              <a:ext cx="5272441" cy="5604964"/>
            </a:xfrm>
            <a:custGeom>
              <a:avLst/>
              <a:gdLst/>
              <a:ahLst/>
              <a:cxnLst/>
              <a:rect l="l" t="t" r="r" b="b"/>
              <a:pathLst>
                <a:path w="1381124" h="1893569" extrusionOk="0">
                  <a:moveTo>
                    <a:pt x="0" y="0"/>
                  </a:moveTo>
                  <a:lnTo>
                    <a:pt x="1216343" y="0"/>
                  </a:lnTo>
                  <a:cubicBezTo>
                    <a:pt x="1306830" y="0"/>
                    <a:pt x="1381125" y="74295"/>
                    <a:pt x="1381125" y="164782"/>
                  </a:cubicBezTo>
                  <a:lnTo>
                    <a:pt x="1381125" y="1728788"/>
                  </a:lnTo>
                  <a:cubicBezTo>
                    <a:pt x="1381125" y="1819275"/>
                    <a:pt x="1306830" y="1893570"/>
                    <a:pt x="1216343" y="1893570"/>
                  </a:cubicBezTo>
                  <a:lnTo>
                    <a:pt x="0" y="18935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EFE2"/>
            </a:solidFill>
            <a:ln>
              <a:noFill/>
            </a:ln>
            <a:effectLst>
              <a:outerShdw blurRad="635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2550742" y="1435500"/>
              <a:ext cx="4084808" cy="4401082"/>
            </a:xfrm>
            <a:custGeom>
              <a:avLst/>
              <a:gdLst/>
              <a:ahLst/>
              <a:cxnLst/>
              <a:rect l="l" t="t" r="r" b="b"/>
              <a:pathLst>
                <a:path w="940117" h="1486852" extrusionOk="0">
                  <a:moveTo>
                    <a:pt x="24765" y="204788"/>
                  </a:moveTo>
                  <a:cubicBezTo>
                    <a:pt x="321945" y="204788"/>
                    <a:pt x="619125" y="204788"/>
                    <a:pt x="915352" y="204788"/>
                  </a:cubicBezTo>
                  <a:cubicBezTo>
                    <a:pt x="928688" y="204788"/>
                    <a:pt x="940118" y="216217"/>
                    <a:pt x="940118" y="229552"/>
                  </a:cubicBezTo>
                  <a:lnTo>
                    <a:pt x="940118" y="229552"/>
                  </a:lnTo>
                  <a:cubicBezTo>
                    <a:pt x="940118" y="242888"/>
                    <a:pt x="928688" y="254317"/>
                    <a:pt x="915352" y="254317"/>
                  </a:cubicBezTo>
                  <a:cubicBezTo>
                    <a:pt x="618173" y="254317"/>
                    <a:pt x="320993" y="254317"/>
                    <a:pt x="24765" y="254317"/>
                  </a:cubicBezTo>
                  <a:cubicBezTo>
                    <a:pt x="11430" y="254317"/>
                    <a:pt x="0" y="242888"/>
                    <a:pt x="0" y="229552"/>
                  </a:cubicBezTo>
                  <a:lnTo>
                    <a:pt x="0" y="229552"/>
                  </a:lnTo>
                  <a:cubicBezTo>
                    <a:pt x="0" y="216217"/>
                    <a:pt x="11430" y="204788"/>
                    <a:pt x="24765" y="204788"/>
                  </a:cubicBezTo>
                  <a:lnTo>
                    <a:pt x="24765" y="204788"/>
                  </a:lnTo>
                  <a:close/>
                  <a:moveTo>
                    <a:pt x="24765" y="0"/>
                  </a:moveTo>
                  <a:lnTo>
                    <a:pt x="915352" y="0"/>
                  </a:lnTo>
                  <a:cubicBezTo>
                    <a:pt x="928688" y="0"/>
                    <a:pt x="940118" y="11430"/>
                    <a:pt x="940118" y="24765"/>
                  </a:cubicBezTo>
                  <a:lnTo>
                    <a:pt x="940118" y="24765"/>
                  </a:lnTo>
                  <a:cubicBezTo>
                    <a:pt x="940118" y="38100"/>
                    <a:pt x="928688" y="49530"/>
                    <a:pt x="915352" y="49530"/>
                  </a:cubicBezTo>
                  <a:lnTo>
                    <a:pt x="24765" y="49530"/>
                  </a:lnTo>
                  <a:cubicBezTo>
                    <a:pt x="11430" y="49530"/>
                    <a:pt x="0" y="38100"/>
                    <a:pt x="0" y="24765"/>
                  </a:cubicBezTo>
                  <a:lnTo>
                    <a:pt x="0" y="24765"/>
                  </a:lnTo>
                  <a:cubicBezTo>
                    <a:pt x="0" y="10477"/>
                    <a:pt x="11430" y="0"/>
                    <a:pt x="24765" y="0"/>
                  </a:cubicBezTo>
                  <a:lnTo>
                    <a:pt x="24765" y="0"/>
                  </a:lnTo>
                  <a:close/>
                  <a:moveTo>
                    <a:pt x="24765" y="410527"/>
                  </a:moveTo>
                  <a:cubicBezTo>
                    <a:pt x="321945" y="410527"/>
                    <a:pt x="619125" y="410527"/>
                    <a:pt x="915352" y="410527"/>
                  </a:cubicBezTo>
                  <a:cubicBezTo>
                    <a:pt x="928688" y="410527"/>
                    <a:pt x="940118" y="421957"/>
                    <a:pt x="940118" y="435292"/>
                  </a:cubicBezTo>
                  <a:lnTo>
                    <a:pt x="940118" y="435292"/>
                  </a:lnTo>
                  <a:cubicBezTo>
                    <a:pt x="940118" y="448627"/>
                    <a:pt x="928688" y="460057"/>
                    <a:pt x="915352" y="460057"/>
                  </a:cubicBezTo>
                  <a:cubicBezTo>
                    <a:pt x="618173" y="460057"/>
                    <a:pt x="320993" y="460057"/>
                    <a:pt x="24765" y="460057"/>
                  </a:cubicBezTo>
                  <a:cubicBezTo>
                    <a:pt x="11430" y="460057"/>
                    <a:pt x="0" y="448627"/>
                    <a:pt x="0" y="435292"/>
                  </a:cubicBezTo>
                  <a:lnTo>
                    <a:pt x="0" y="435292"/>
                  </a:lnTo>
                  <a:cubicBezTo>
                    <a:pt x="0" y="421005"/>
                    <a:pt x="11430" y="410527"/>
                    <a:pt x="24765" y="410527"/>
                  </a:cubicBezTo>
                  <a:lnTo>
                    <a:pt x="24765" y="410527"/>
                  </a:lnTo>
                  <a:close/>
                  <a:moveTo>
                    <a:pt x="24765" y="615315"/>
                  </a:moveTo>
                  <a:cubicBezTo>
                    <a:pt x="321945" y="615315"/>
                    <a:pt x="619125" y="615315"/>
                    <a:pt x="915352" y="615315"/>
                  </a:cubicBezTo>
                  <a:cubicBezTo>
                    <a:pt x="928688" y="615315"/>
                    <a:pt x="940118" y="626745"/>
                    <a:pt x="940118" y="640080"/>
                  </a:cubicBezTo>
                  <a:lnTo>
                    <a:pt x="940118" y="640080"/>
                  </a:lnTo>
                  <a:cubicBezTo>
                    <a:pt x="940118" y="653415"/>
                    <a:pt x="928688" y="664845"/>
                    <a:pt x="915352" y="664845"/>
                  </a:cubicBezTo>
                  <a:cubicBezTo>
                    <a:pt x="618173" y="664845"/>
                    <a:pt x="320993" y="664845"/>
                    <a:pt x="24765" y="664845"/>
                  </a:cubicBezTo>
                  <a:cubicBezTo>
                    <a:pt x="11430" y="664845"/>
                    <a:pt x="0" y="653415"/>
                    <a:pt x="0" y="640080"/>
                  </a:cubicBezTo>
                  <a:lnTo>
                    <a:pt x="0" y="640080"/>
                  </a:lnTo>
                  <a:cubicBezTo>
                    <a:pt x="0" y="626745"/>
                    <a:pt x="11430" y="615315"/>
                    <a:pt x="24765" y="615315"/>
                  </a:cubicBezTo>
                  <a:lnTo>
                    <a:pt x="24765" y="615315"/>
                  </a:lnTo>
                  <a:close/>
                  <a:moveTo>
                    <a:pt x="24765" y="821055"/>
                  </a:moveTo>
                  <a:cubicBezTo>
                    <a:pt x="321945" y="821055"/>
                    <a:pt x="619125" y="821055"/>
                    <a:pt x="915352" y="821055"/>
                  </a:cubicBezTo>
                  <a:cubicBezTo>
                    <a:pt x="928688" y="821055"/>
                    <a:pt x="940118" y="832485"/>
                    <a:pt x="940118" y="845820"/>
                  </a:cubicBezTo>
                  <a:lnTo>
                    <a:pt x="940118" y="845820"/>
                  </a:lnTo>
                  <a:cubicBezTo>
                    <a:pt x="940118" y="859155"/>
                    <a:pt x="928688" y="870585"/>
                    <a:pt x="915352" y="870585"/>
                  </a:cubicBezTo>
                  <a:cubicBezTo>
                    <a:pt x="618173" y="870585"/>
                    <a:pt x="320993" y="870585"/>
                    <a:pt x="24765" y="870585"/>
                  </a:cubicBezTo>
                  <a:cubicBezTo>
                    <a:pt x="11430" y="870585"/>
                    <a:pt x="0" y="859155"/>
                    <a:pt x="0" y="845820"/>
                  </a:cubicBezTo>
                  <a:lnTo>
                    <a:pt x="0" y="845820"/>
                  </a:lnTo>
                  <a:cubicBezTo>
                    <a:pt x="0" y="831532"/>
                    <a:pt x="11430" y="821055"/>
                    <a:pt x="24765" y="821055"/>
                  </a:cubicBezTo>
                  <a:lnTo>
                    <a:pt x="24765" y="821055"/>
                  </a:lnTo>
                  <a:close/>
                  <a:moveTo>
                    <a:pt x="24765" y="1025842"/>
                  </a:moveTo>
                  <a:cubicBezTo>
                    <a:pt x="321945" y="1025842"/>
                    <a:pt x="619125" y="1025842"/>
                    <a:pt x="915352" y="1025842"/>
                  </a:cubicBezTo>
                  <a:cubicBezTo>
                    <a:pt x="928688" y="1025842"/>
                    <a:pt x="940118" y="1037272"/>
                    <a:pt x="940118" y="1050607"/>
                  </a:cubicBezTo>
                  <a:lnTo>
                    <a:pt x="940118" y="1050607"/>
                  </a:lnTo>
                  <a:cubicBezTo>
                    <a:pt x="940118" y="1063942"/>
                    <a:pt x="928688" y="1075373"/>
                    <a:pt x="915352" y="1075373"/>
                  </a:cubicBezTo>
                  <a:cubicBezTo>
                    <a:pt x="618173" y="1075373"/>
                    <a:pt x="320993" y="1075373"/>
                    <a:pt x="24765" y="1075373"/>
                  </a:cubicBezTo>
                  <a:cubicBezTo>
                    <a:pt x="11430" y="1075373"/>
                    <a:pt x="0" y="1063942"/>
                    <a:pt x="0" y="1050607"/>
                  </a:cubicBezTo>
                  <a:lnTo>
                    <a:pt x="0" y="1050607"/>
                  </a:lnTo>
                  <a:cubicBezTo>
                    <a:pt x="0" y="1037272"/>
                    <a:pt x="11430" y="1025842"/>
                    <a:pt x="24765" y="1025842"/>
                  </a:cubicBezTo>
                  <a:lnTo>
                    <a:pt x="24765" y="1025842"/>
                  </a:lnTo>
                  <a:close/>
                  <a:moveTo>
                    <a:pt x="24765" y="1231582"/>
                  </a:moveTo>
                  <a:cubicBezTo>
                    <a:pt x="321945" y="1231582"/>
                    <a:pt x="619125" y="1231582"/>
                    <a:pt x="915352" y="1231582"/>
                  </a:cubicBezTo>
                  <a:cubicBezTo>
                    <a:pt x="928688" y="1231582"/>
                    <a:pt x="940118" y="1243013"/>
                    <a:pt x="940118" y="1256348"/>
                  </a:cubicBezTo>
                  <a:lnTo>
                    <a:pt x="940118" y="1256348"/>
                  </a:lnTo>
                  <a:cubicBezTo>
                    <a:pt x="940118" y="1269682"/>
                    <a:pt x="928688" y="1281113"/>
                    <a:pt x="915352" y="1281113"/>
                  </a:cubicBezTo>
                  <a:cubicBezTo>
                    <a:pt x="618173" y="1281113"/>
                    <a:pt x="320993" y="1281113"/>
                    <a:pt x="24765" y="1281113"/>
                  </a:cubicBezTo>
                  <a:cubicBezTo>
                    <a:pt x="11430" y="1281113"/>
                    <a:pt x="0" y="1269682"/>
                    <a:pt x="0" y="1256348"/>
                  </a:cubicBezTo>
                  <a:lnTo>
                    <a:pt x="0" y="1256348"/>
                  </a:lnTo>
                  <a:cubicBezTo>
                    <a:pt x="0" y="1243013"/>
                    <a:pt x="11430" y="1231582"/>
                    <a:pt x="24765" y="1231582"/>
                  </a:cubicBezTo>
                  <a:lnTo>
                    <a:pt x="24765" y="1231582"/>
                  </a:lnTo>
                  <a:close/>
                  <a:moveTo>
                    <a:pt x="24765" y="1437323"/>
                  </a:moveTo>
                  <a:lnTo>
                    <a:pt x="915352" y="1437323"/>
                  </a:lnTo>
                  <a:cubicBezTo>
                    <a:pt x="928688" y="1437323"/>
                    <a:pt x="940118" y="1448752"/>
                    <a:pt x="940118" y="1462088"/>
                  </a:cubicBezTo>
                  <a:lnTo>
                    <a:pt x="940118" y="1462088"/>
                  </a:lnTo>
                  <a:cubicBezTo>
                    <a:pt x="940118" y="1475423"/>
                    <a:pt x="928688" y="1486852"/>
                    <a:pt x="915352" y="1486852"/>
                  </a:cubicBezTo>
                  <a:lnTo>
                    <a:pt x="24765" y="1486852"/>
                  </a:lnTo>
                  <a:cubicBezTo>
                    <a:pt x="11430" y="1486852"/>
                    <a:pt x="0" y="1475423"/>
                    <a:pt x="0" y="1462088"/>
                  </a:cubicBezTo>
                  <a:lnTo>
                    <a:pt x="0" y="1462088"/>
                  </a:lnTo>
                  <a:cubicBezTo>
                    <a:pt x="0" y="1447800"/>
                    <a:pt x="11430" y="1437323"/>
                    <a:pt x="24765" y="1437323"/>
                  </a:cubicBezTo>
                  <a:close/>
                </a:path>
              </a:pathLst>
            </a:custGeom>
            <a:solidFill>
              <a:srgbClr val="F6E2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887150" y="10466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883238" y="21408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1887150" y="3256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1883238" y="4274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883238" y="5417425"/>
              <a:ext cx="518700" cy="518700"/>
            </a:xfrm>
            <a:prstGeom prst="ellipse">
              <a:avLst/>
            </a:prstGeom>
            <a:solidFill>
              <a:srgbClr val="B190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1754138" y="2127488"/>
            <a:ext cx="5843700" cy="62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10500" b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10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 rot="-721606">
            <a:off x="9918857" y="762605"/>
            <a:ext cx="6144162" cy="875346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88" name="Google Shape;88;p4"/>
          <p:cNvGrpSpPr/>
          <p:nvPr/>
        </p:nvGrpSpPr>
        <p:grpSpPr>
          <a:xfrm rot="-10661423">
            <a:off x="16719934" y="-1180533"/>
            <a:ext cx="1436258" cy="6570986"/>
            <a:chOff x="8286350" y="2240498"/>
            <a:chExt cx="957493" cy="4380603"/>
          </a:xfrm>
        </p:grpSpPr>
        <p:sp>
          <p:nvSpPr>
            <p:cNvPr id="89" name="Google Shape;89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4"/>
          <p:cNvGrpSpPr/>
          <p:nvPr/>
        </p:nvGrpSpPr>
        <p:grpSpPr>
          <a:xfrm rot="-1341854">
            <a:off x="16003538" y="3689847"/>
            <a:ext cx="1436265" cy="6571020"/>
            <a:chOff x="8286350" y="2240498"/>
            <a:chExt cx="957493" cy="4380603"/>
          </a:xfrm>
        </p:grpSpPr>
        <p:sp>
          <p:nvSpPr>
            <p:cNvPr id="98" name="Google Shape;98;p4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0710" y="-3337715"/>
            <a:ext cx="4377690" cy="74523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3425" y="-9052560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5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/>
          <p:nvPr/>
        </p:nvSpPr>
        <p:spPr>
          <a:xfrm rot="-6455144">
            <a:off x="1621413" y="-2368686"/>
            <a:ext cx="14647152" cy="17250516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9" name="Google Shape;239;p8"/>
          <p:cNvGrpSpPr/>
          <p:nvPr/>
        </p:nvGrpSpPr>
        <p:grpSpPr>
          <a:xfrm rot="8363066">
            <a:off x="-301767" y="-1233519"/>
            <a:ext cx="1436294" cy="6571152"/>
            <a:chOff x="8286350" y="2240498"/>
            <a:chExt cx="957493" cy="4380603"/>
          </a:xfrm>
        </p:grpSpPr>
        <p:sp>
          <p:nvSpPr>
            <p:cNvPr id="240" name="Google Shape;240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8"/>
          <p:cNvGrpSpPr/>
          <p:nvPr/>
        </p:nvGrpSpPr>
        <p:grpSpPr>
          <a:xfrm rot="1393766">
            <a:off x="-348660" y="6944571"/>
            <a:ext cx="1436189" cy="6570669"/>
            <a:chOff x="8286350" y="2240498"/>
            <a:chExt cx="957493" cy="4380603"/>
          </a:xfrm>
        </p:grpSpPr>
        <p:sp>
          <p:nvSpPr>
            <p:cNvPr id="249" name="Google Shape;249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 rot="-2700000">
            <a:off x="16976628" y="6305267"/>
            <a:ext cx="1436226" cy="6570842"/>
            <a:chOff x="8286350" y="2240498"/>
            <a:chExt cx="957493" cy="4380603"/>
          </a:xfrm>
        </p:grpSpPr>
        <p:sp>
          <p:nvSpPr>
            <p:cNvPr id="258" name="Google Shape;25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8"/>
          <p:cNvSpPr txBox="1">
            <a:spLocks noGrp="1"/>
          </p:cNvSpPr>
          <p:nvPr>
            <p:ph type="title"/>
          </p:nvPr>
        </p:nvSpPr>
        <p:spPr>
          <a:xfrm>
            <a:off x="2416313" y="3102413"/>
            <a:ext cx="12920850" cy="474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8000" b="0"/>
            </a:lvl9pPr>
          </a:lstStyle>
          <a:p>
            <a:endParaRPr/>
          </a:p>
        </p:txBody>
      </p:sp>
      <p:grpSp>
        <p:nvGrpSpPr>
          <p:cNvPr id="267" name="Google Shape;267;p8"/>
          <p:cNvGrpSpPr/>
          <p:nvPr/>
        </p:nvGrpSpPr>
        <p:grpSpPr>
          <a:xfrm rot="-8252710">
            <a:off x="16203135" y="-2343128"/>
            <a:ext cx="1436220" cy="6570819"/>
            <a:chOff x="8286350" y="2240498"/>
            <a:chExt cx="957493" cy="4380603"/>
          </a:xfrm>
        </p:grpSpPr>
        <p:sp>
          <p:nvSpPr>
            <p:cNvPr id="268" name="Google Shape;268;p8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218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 rot="9167139">
            <a:off x="1981458" y="-533913"/>
            <a:ext cx="12445101" cy="1285762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10"/>
          <p:cNvGrpSpPr/>
          <p:nvPr/>
        </p:nvGrpSpPr>
        <p:grpSpPr>
          <a:xfrm>
            <a:off x="460801" y="607685"/>
            <a:ext cx="1436240" cy="6570905"/>
            <a:chOff x="8286350" y="2240498"/>
            <a:chExt cx="957493" cy="4380603"/>
          </a:xfrm>
        </p:grpSpPr>
        <p:sp>
          <p:nvSpPr>
            <p:cNvPr id="320" name="Google Shape;320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" name="Google Shape;328;p10"/>
          <p:cNvGrpSpPr/>
          <p:nvPr/>
        </p:nvGrpSpPr>
        <p:grpSpPr>
          <a:xfrm rot="835671">
            <a:off x="1781770" y="3559949"/>
            <a:ext cx="1436240" cy="6570908"/>
            <a:chOff x="8286350" y="2240498"/>
            <a:chExt cx="957493" cy="4380603"/>
          </a:xfrm>
        </p:grpSpPr>
        <p:sp>
          <p:nvSpPr>
            <p:cNvPr id="329" name="Google Shape;329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10"/>
          <p:cNvGrpSpPr/>
          <p:nvPr/>
        </p:nvGrpSpPr>
        <p:grpSpPr>
          <a:xfrm rot="-8252710">
            <a:off x="14304135" y="-217103"/>
            <a:ext cx="1436220" cy="6570819"/>
            <a:chOff x="8286350" y="2240498"/>
            <a:chExt cx="957493" cy="4380603"/>
          </a:xfrm>
        </p:grpSpPr>
        <p:sp>
          <p:nvSpPr>
            <p:cNvPr id="338" name="Google Shape;338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" name="Google Shape;346;p10"/>
          <p:cNvGrpSpPr/>
          <p:nvPr/>
        </p:nvGrpSpPr>
        <p:grpSpPr>
          <a:xfrm>
            <a:off x="15676369" y="3559892"/>
            <a:ext cx="1436240" cy="6570905"/>
            <a:chOff x="8286350" y="2240498"/>
            <a:chExt cx="957493" cy="4380603"/>
          </a:xfrm>
        </p:grpSpPr>
        <p:sp>
          <p:nvSpPr>
            <p:cNvPr id="347" name="Google Shape;347;p10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7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Google Shape;355;p10"/>
          <p:cNvSpPr txBox="1">
            <a:spLocks noGrp="1"/>
          </p:cNvSpPr>
          <p:nvPr>
            <p:ph type="title"/>
          </p:nvPr>
        </p:nvSpPr>
        <p:spPr>
          <a:xfrm rot="-723123">
            <a:off x="5318018" y="1070711"/>
            <a:ext cx="6030165" cy="434397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90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9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 dirty="0"/>
          </a:p>
        </p:txBody>
      </p:sp>
      <p:sp>
        <p:nvSpPr>
          <p:cNvPr id="356" name="Google Shape;356;p10"/>
          <p:cNvSpPr txBox="1">
            <a:spLocks noGrp="1"/>
          </p:cNvSpPr>
          <p:nvPr>
            <p:ph type="body" idx="1"/>
          </p:nvPr>
        </p:nvSpPr>
        <p:spPr>
          <a:xfrm rot="-723130">
            <a:off x="6178394" y="6562068"/>
            <a:ext cx="5749941" cy="271398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685800" lvl="0" indent="-523875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1371600" lvl="1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2pPr>
            <a:lvl3pPr marL="2057400" lvl="2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3pPr>
            <a:lvl4pPr marL="2743200" lvl="3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4pPr>
            <a:lvl5pPr marL="3429000" lvl="4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5pPr>
            <a:lvl6pPr marL="4114800" lvl="5" indent="-523875">
              <a:spcBef>
                <a:spcPts val="3150"/>
              </a:spcBef>
              <a:spcAft>
                <a:spcPts val="0"/>
              </a:spcAft>
              <a:buSzPts val="1900"/>
              <a:buChar char="■"/>
              <a:defRPr/>
            </a:lvl6pPr>
            <a:lvl7pPr marL="4800600" lvl="6" indent="-523875">
              <a:spcBef>
                <a:spcPts val="3150"/>
              </a:spcBef>
              <a:spcAft>
                <a:spcPts val="0"/>
              </a:spcAft>
              <a:buSzPts val="1900"/>
              <a:buChar char="●"/>
              <a:defRPr/>
            </a:lvl7pPr>
            <a:lvl8pPr marL="5486400" lvl="7" indent="-523875">
              <a:spcBef>
                <a:spcPts val="3150"/>
              </a:spcBef>
              <a:spcAft>
                <a:spcPts val="0"/>
              </a:spcAft>
              <a:buSzPts val="1900"/>
              <a:buChar char="○"/>
              <a:defRPr/>
            </a:lvl8pPr>
            <a:lvl9pPr marL="6172200" lvl="8" indent="-523875">
              <a:spcBef>
                <a:spcPts val="3150"/>
              </a:spcBef>
              <a:spcAft>
                <a:spcPts val="315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950">
                <a:solidFill>
                  <a:schemeClr val="bg1">
                    <a:lumMod val="50000"/>
                  </a:schemeClr>
                </a:solidFill>
                <a:latin typeface="#9Slide03 AmpleSoft Bold" pitchFamily="2" charset="0"/>
              </a:defRPr>
            </a:lvl1pPr>
            <a:lvl2pPr lvl="1" algn="r">
              <a:buNone/>
              <a:defRPr sz="1950">
                <a:solidFill>
                  <a:schemeClr val="dk2"/>
                </a:solidFill>
              </a:defRPr>
            </a:lvl2pPr>
            <a:lvl3pPr lvl="2" algn="r">
              <a:buNone/>
              <a:defRPr sz="1950">
                <a:solidFill>
                  <a:schemeClr val="dk2"/>
                </a:solidFill>
              </a:defRPr>
            </a:lvl3pPr>
            <a:lvl4pPr lvl="3" algn="r">
              <a:buNone/>
              <a:defRPr sz="1950">
                <a:solidFill>
                  <a:schemeClr val="dk2"/>
                </a:solidFill>
              </a:defRPr>
            </a:lvl4pPr>
            <a:lvl5pPr lvl="4" algn="r">
              <a:buNone/>
              <a:defRPr sz="1950">
                <a:solidFill>
                  <a:schemeClr val="dk2"/>
                </a:solidFill>
              </a:defRPr>
            </a:lvl5pPr>
            <a:lvl6pPr lvl="5" algn="r">
              <a:buNone/>
              <a:defRPr sz="1950">
                <a:solidFill>
                  <a:schemeClr val="dk2"/>
                </a:solidFill>
              </a:defRPr>
            </a:lvl6pPr>
            <a:lvl7pPr lvl="6" algn="r">
              <a:buNone/>
              <a:defRPr sz="1950">
                <a:solidFill>
                  <a:schemeClr val="dk2"/>
                </a:solidFill>
              </a:defRPr>
            </a:lvl7pPr>
            <a:lvl8pPr lvl="7" algn="r">
              <a:buNone/>
              <a:defRPr sz="1950">
                <a:solidFill>
                  <a:schemeClr val="dk2"/>
                </a:solidFill>
              </a:defRPr>
            </a:lvl8pPr>
            <a:lvl9pPr lvl="8" algn="r">
              <a:buNone/>
              <a:defRPr sz="1950">
                <a:solidFill>
                  <a:schemeClr val="dk2"/>
                </a:solidFill>
              </a:defRPr>
            </a:lvl9pPr>
          </a:lstStyle>
          <a:p>
            <a:r>
              <a:rPr lang="en-US" dirty="0"/>
              <a:t>HẢO</a:t>
            </a:r>
          </a:p>
        </p:txBody>
      </p:sp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345" y="-793445"/>
            <a:ext cx="4377690" cy="745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352639" y="7605975"/>
            <a:ext cx="1097550" cy="787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1B7351-5DE8-4033-90D8-F1CB796A0E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68752"/>
      </p:ext>
    </p:extLst>
  </p:cSld>
  <p:clrMapOvr>
    <a:masterClrMapping/>
  </p:clrMapOvr>
  <p:transition spd="med"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5A50E3-9B0B-DAD2-E541-C69C51E6599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3200" y="190500"/>
            <a:ext cx="2533352" cy="2533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1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682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3730C3-A1AE-35F9-FE7E-6DFB6EDEE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933700"/>
            <a:ext cx="14705055" cy="394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09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835AC-565E-FC56-31EF-BF98D514B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314700"/>
            <a:ext cx="11443184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18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8 cm,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5 cm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6 cm.</a:t>
            </a:r>
          </a:p>
        </p:txBody>
      </p:sp>
      <p:grpSp>
        <p:nvGrpSpPr>
          <p:cNvPr id="20" name="Group 232">
            <a:extLst>
              <a:ext uri="{FF2B5EF4-FFF2-40B4-BE49-F238E27FC236}">
                <a16:creationId xmlns:a16="http://schemas.microsoft.com/office/drawing/2014/main" id="{E9476292-DF52-889F-1F44-88E53D6768FD}"/>
              </a:ext>
            </a:extLst>
          </p:cNvPr>
          <p:cNvGrpSpPr/>
          <p:nvPr/>
        </p:nvGrpSpPr>
        <p:grpSpPr>
          <a:xfrm>
            <a:off x="1295400" y="3086100"/>
            <a:ext cx="5105400" cy="3088539"/>
            <a:chOff x="96" y="960"/>
            <a:chExt cx="2544" cy="1281"/>
          </a:xfrm>
        </p:grpSpPr>
        <p:sp>
          <p:nvSpPr>
            <p:cNvPr id="21" name="Text Box 70">
              <a:extLst>
                <a:ext uri="{FF2B5EF4-FFF2-40B4-BE49-F238E27FC236}">
                  <a16:creationId xmlns:a16="http://schemas.microsoft.com/office/drawing/2014/main" id="{E891BA97-3B9E-ED74-157D-DB7DFCB2C0CF}"/>
                </a:ext>
              </a:extLst>
            </p:cNvPr>
            <p:cNvSpPr txBox="1"/>
            <p:nvPr/>
          </p:nvSpPr>
          <p:spPr>
            <a:xfrm>
              <a:off x="1920" y="1212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1A7DBAD6-9C12-60CE-FD0F-289FC1C82303}"/>
                </a:ext>
              </a:extLst>
            </p:cNvPr>
            <p:cNvSpPr/>
            <p:nvPr/>
          </p:nvSpPr>
          <p:spPr>
            <a:xfrm rot="18962498">
              <a:off x="1650" y="1847"/>
              <a:ext cx="354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" panose="020B0604020202020204" pitchFamily="34" charset="0"/>
                </a:rPr>
                <a:t>5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3" name="Text Box 72">
              <a:extLst>
                <a:ext uri="{FF2B5EF4-FFF2-40B4-BE49-F238E27FC236}">
                  <a16:creationId xmlns:a16="http://schemas.microsoft.com/office/drawing/2014/main" id="{50C048F4-DFE9-9EBC-7170-830FD2890C86}"/>
                </a:ext>
              </a:extLst>
            </p:cNvPr>
            <p:cNvSpPr txBox="1"/>
            <p:nvPr/>
          </p:nvSpPr>
          <p:spPr>
            <a:xfrm>
              <a:off x="525" y="2088"/>
              <a:ext cx="720" cy="1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anose="020B0604020202020204" pitchFamily="34" charset="0"/>
                </a:rPr>
                <a:t>8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4" name="Group 118">
              <a:extLst>
                <a:ext uri="{FF2B5EF4-FFF2-40B4-BE49-F238E27FC236}">
                  <a16:creationId xmlns:a16="http://schemas.microsoft.com/office/drawing/2014/main" id="{F14CC09C-3184-46CA-75A8-F0AFE5646453}"/>
                </a:ext>
              </a:extLst>
            </p:cNvPr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5" name="AutoShape 119">
                <a:extLst>
                  <a:ext uri="{FF2B5EF4-FFF2-40B4-BE49-F238E27FC236}">
                    <a16:creationId xmlns:a16="http://schemas.microsoft.com/office/drawing/2014/main" id="{AE0A238A-9064-CC7A-9AD6-C83916C8DA50}"/>
                  </a:ext>
                </a:extLst>
              </p:cNvPr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120">
                <a:extLst>
                  <a:ext uri="{FF2B5EF4-FFF2-40B4-BE49-F238E27FC236}">
                    <a16:creationId xmlns:a16="http://schemas.microsoft.com/office/drawing/2014/main" id="{0C17F35E-7518-3763-3BE7-0EF6E28FA978}"/>
                  </a:ext>
                </a:extLst>
              </p:cNvPr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6400800" y="30861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 × 5 × 6 = 240 (cm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240 cm</a:t>
            </a:r>
            <a:r>
              <a:rPr lang="en-US" sz="5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6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 của Mai vừa làm một bể cá dạng hình hộp chữ nhật với kích thước như hình dưới đây.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FBE19-293F-2418-88D6-39C8D14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24100"/>
            <a:ext cx="8382000" cy="35430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0B630D-AB9D-1E6B-F0FE-9DA02689ADA3}"/>
              </a:ext>
            </a:extLst>
          </p:cNvPr>
          <p:cNvSpPr txBox="1"/>
          <p:nvPr/>
        </p:nvSpPr>
        <p:spPr>
          <a:xfrm>
            <a:off x="1143000" y="5753100"/>
            <a:ext cx="145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thể tích của bể cá đó.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F2D084-60B8-3E8A-5E75-E3FC97212531}"/>
              </a:ext>
            </a:extLst>
          </p:cNvPr>
          <p:cNvSpPr txBox="1"/>
          <p:nvPr/>
        </p:nvSpPr>
        <p:spPr>
          <a:xfrm>
            <a:off x="4038600" y="6819900"/>
            <a:ext cx="982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× 6 × 8 = 480 (dm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480 dm</a:t>
            </a:r>
            <a:r>
              <a:rPr lang="en-US" sz="5400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5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33551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187F89-3160-9A40-FADE-5E18AF288CDE}"/>
              </a:ext>
            </a:extLst>
          </p:cNvPr>
          <p:cNvSpPr/>
          <p:nvPr/>
        </p:nvSpPr>
        <p:spPr>
          <a:xfrm>
            <a:off x="1295400" y="7239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7FF53-192E-B5EA-C81B-29B46320659C}"/>
              </a:ext>
            </a:extLst>
          </p:cNvPr>
          <p:cNvSpPr txBox="1"/>
          <p:nvPr/>
        </p:nvSpPr>
        <p:spPr>
          <a:xfrm>
            <a:off x="2362200" y="647700"/>
            <a:ext cx="1455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7E50B3-6D3D-0DB7-C53F-E8C478B2374F}"/>
              </a:ext>
            </a:extLst>
          </p:cNvPr>
          <p:cNvSpPr txBox="1"/>
          <p:nvPr/>
        </p:nvSpPr>
        <p:spPr>
          <a:xfrm>
            <a:off x="838200" y="1714500"/>
            <a:ext cx="1623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 tạo một khối hình bằng cách ghép 6 hình hộp chữ nhật như hình dưới đây. Biết mỗi hình hộp chữ nhật có chiều dài 10 cm, chiều rộng 5 cm và chiều cao 2 cm.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DB91D7-33F9-E867-7E95-02DB21B1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4400" y="4076700"/>
            <a:ext cx="4830536" cy="36045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DA8577-109E-6F3E-EA70-A4B239B48A30}"/>
              </a:ext>
            </a:extLst>
          </p:cNvPr>
          <p:cNvSpPr txBox="1"/>
          <p:nvPr/>
        </p:nvSpPr>
        <p:spPr>
          <a:xfrm>
            <a:off x="838200" y="4152900"/>
            <a:ext cx="1082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cm</a:t>
            </a:r>
            <a:r>
              <a:rPr lang="en-US" sz="48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87A842-3B4C-2616-8197-0622578F9666}"/>
              </a:ext>
            </a:extLst>
          </p:cNvPr>
          <p:cNvSpPr/>
          <p:nvPr/>
        </p:nvSpPr>
        <p:spPr>
          <a:xfrm>
            <a:off x="8839200" y="4152900"/>
            <a:ext cx="1143000" cy="9144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4651C0-A6FB-8F94-E6ED-E3477D832A9F}"/>
              </a:ext>
            </a:extLst>
          </p:cNvPr>
          <p:cNvSpPr txBox="1"/>
          <p:nvPr/>
        </p:nvSpPr>
        <p:spPr>
          <a:xfrm>
            <a:off x="990600" y="5676900"/>
            <a:ext cx="1211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1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4400" b="0" i="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600 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nhỏ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 × 5 × 2 = 100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0" i="0" dirty="0" err="1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100 × 6 = 600 (cm</a:t>
            </a:r>
            <a:r>
              <a:rPr lang="en-US" sz="4400" b="0" i="0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b="0" i="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829C-4993-2E77-739A-D064537D3576}"/>
              </a:ext>
            </a:extLst>
          </p:cNvPr>
          <p:cNvSpPr/>
          <p:nvPr/>
        </p:nvSpPr>
        <p:spPr>
          <a:xfrm>
            <a:off x="8763000" y="4076700"/>
            <a:ext cx="1219200" cy="1066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70236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12" grpId="0"/>
      <p:bldP spid="13" grpId="0" animBg="1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4DD0521B-EF11-CEEA-60DA-A820F5510A0E}"/>
              </a:ext>
            </a:extLst>
          </p:cNvPr>
          <p:cNvSpPr/>
          <p:nvPr/>
        </p:nvSpPr>
        <p:spPr>
          <a:xfrm>
            <a:off x="3124200" y="952500"/>
            <a:ext cx="11734800" cy="80010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EE90620C-04E4-9381-EA58-ABCF2BD8F52A}"/>
              </a:ext>
            </a:extLst>
          </p:cNvPr>
          <p:cNvSpPr/>
          <p:nvPr/>
        </p:nvSpPr>
        <p:spPr>
          <a:xfrm>
            <a:off x="3262952" y="1333500"/>
            <a:ext cx="11457296" cy="7239000"/>
          </a:xfrm>
          <a:prstGeom prst="cloud">
            <a:avLst/>
          </a:prstGeom>
          <a:solidFill>
            <a:srgbClr val="78B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5CDFAD-2FFF-A33D-00F2-6F2ED670B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866900"/>
            <a:ext cx="11351736" cy="696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10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42871" y="6836851"/>
            <a:ext cx="13277088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2871" y="4908471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588" y="6940957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5083166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42871" y="3160216"/>
            <a:ext cx="13277088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 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3218165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342901"/>
            <a:ext cx="14287500" cy="2215694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đơn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vị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thể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tích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được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viết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theo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tự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từ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đến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4427" y="674464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2871" y="8737778"/>
            <a:ext cx="13277088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;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; m</a:t>
            </a:r>
            <a:r>
              <a:rPr lang="en-US" sz="66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2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003" y="8912472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947" y="4069295"/>
            <a:ext cx="109728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</a:t>
            </a:r>
            <a:r>
              <a:rPr lang="vi-VN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</a:t>
            </a:r>
            <a:endParaRPr lang="vi-VN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9947" y="6027924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3" y="4111829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6142161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69947" y="2068211"/>
            <a:ext cx="109728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267" y="2183642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34829" y="342900"/>
            <a:ext cx="14287500" cy="1292365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 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= ……..dm</a:t>
            </a:r>
            <a:r>
              <a:rPr lang="en-US" sz="7200" b="1" baseline="30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</a:t>
            </a:r>
            <a:endParaRPr lang="en-US" sz="7200" b="1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463" y="6683423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69947" y="8040212"/>
            <a:ext cx="109728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10000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8132" y="8165289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1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43100" y="2964938"/>
            <a:ext cx="14287500" cy="1382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>
              <a:defRPr/>
            </a:pPr>
            <a:r>
              <a:rPr lang="en-US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lang="vi-VN" sz="60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r>
              <a:rPr lang="en-US" sz="6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endParaRPr lang="vi-VN" sz="6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634" y="6258032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lớn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đáy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bé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cao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3069044"/>
            <a:ext cx="1197146" cy="1174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6402978"/>
            <a:ext cx="1211334" cy="11675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3960" y="4561628"/>
            <a:ext cx="14287500" cy="137793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dài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chiều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rộng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4665737"/>
            <a:ext cx="1211334" cy="1167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43100" y="105554"/>
            <a:ext cx="14287500" cy="2400360"/>
          </a:xfrm>
          <a:prstGeom prst="rect">
            <a:avLst/>
          </a:prstGeom>
          <a:solidFill>
            <a:schemeClr val="accent6"/>
          </a:solidFill>
        </p:spPr>
        <p:txBody>
          <a:bodyPr wrap="square" lIns="182588" tIns="91293" rIns="182588" bIns="91293">
            <a:spAutoFit/>
          </a:bodyPr>
          <a:lstStyle/>
          <a:p>
            <a:pPr algn="ctr" defTabSz="1371600"/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3.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Kích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thước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hình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hộp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chữ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nhật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72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:</a:t>
            </a:r>
          </a:p>
        </p:txBody>
      </p:sp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367" y="6817667"/>
            <a:ext cx="4774326" cy="36035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76634" y="7994187"/>
            <a:ext cx="14287500" cy="141768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82588" tIns="91293" rIns="182588" bIns="91293" rtlCol="0" anchor="ctr"/>
          <a:lstStyle/>
          <a:p>
            <a:pPr defTabSz="1371600"/>
            <a:r>
              <a:rPr lang="en-US" sz="6600" dirty="0">
                <a:solidFill>
                  <a:srgbClr val="50506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Tâm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bán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đường</a:t>
            </a:r>
            <a:r>
              <a:rPr lang="en-US" sz="6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6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kính</a:t>
            </a:r>
            <a:endParaRPr lang="en-US" sz="6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455" y="8139134"/>
            <a:ext cx="1211334" cy="1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360_F_53680493_wlp9W3lPce3Q85IIgTPIkdkwtAqZWzJJ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889">
                        <a14:foregroundMark x1="49167" y1="56389" x2="72222" y2="80556"/>
                        <a14:foregroundMark x1="46667" y1="53611" x2="65833" y2="63889"/>
                        <a14:foregroundMark x1="45278" y1="53611" x2="63333" y2="56389"/>
                        <a14:foregroundMark x1="58056" y1="70833" x2="58056" y2="70833"/>
                        <a14:foregroundMark x1="53611" y1="70833" x2="53611" y2="70833"/>
                        <a14:foregroundMark x1="41667" y1="83889" x2="49167" y2="85556"/>
                        <a14:foregroundMark x1="44722" y1="53611" x2="51667" y2="61389"/>
                        <a14:foregroundMark x1="46667" y1="31389" x2="76111" y2="13333"/>
                        <a14:foregroundMark x1="69722" y1="19167" x2="80556" y2="12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227" y="1"/>
            <a:ext cx="4284617" cy="42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esktop\77-779068_orange-0-orange-fruit-cartoon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3" b="99355" l="0" r="98659">
                        <a14:foregroundMark x1="56463" y1="58280" x2="72317" y2="65054"/>
                        <a14:backgroundMark x1="61463" y1="12258" x2="61463" y2="12258"/>
                        <a14:backgroundMark x1="59024" y1="11398" x2="59024" y2="11398"/>
                        <a14:backgroundMark x1="92073" y1="69032" x2="92073" y2="69032"/>
                        <a14:backgroundMark x1="77927" y1="83333" x2="77927" y2="8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885" y="1590640"/>
            <a:ext cx="2902272" cy="32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P\Desktop\peach-5309315_1280-removebg-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770" y="6233232"/>
            <a:ext cx="3521666" cy="361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7061F0-3186-ECD2-5FA9-22B8BC1688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3600" y="0"/>
            <a:ext cx="6187976" cy="69744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B3AC26-D760-E733-58D6-6D9048250F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247900"/>
            <a:ext cx="11582400" cy="59576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F76EE249-FD9D-EA27-A939-A395F2AE8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C2C35F-F1CC-9C88-3303-F5F8C3BE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730" y="3009900"/>
            <a:ext cx="15584540" cy="36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68B16-7A8D-1C40-DB08-DFEAD5973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800100"/>
            <a:ext cx="1413061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141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C9A48-B040-426F-2939-58CE53F359ED}"/>
              </a:ext>
            </a:extLst>
          </p:cNvPr>
          <p:cNvSpPr txBox="1"/>
          <p:nvPr/>
        </p:nvSpPr>
        <p:spPr>
          <a:xfrm>
            <a:off x="2133600" y="4457700"/>
            <a:ext cx="14706600" cy="496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hộp chữ nhật đó chứa được: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(hình lập phương).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mỗi hình lập phương là 1 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 tích của hình hộp chữ nhật đó là:</a:t>
            </a:r>
            <a:endParaRPr lang="en-US" sz="6000" i="0" u="none" strike="noStrike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rtl="0">
              <a:spcBef>
                <a:spcPts val="0"/>
              </a:spcBef>
              <a:spcAft>
                <a:spcPts val="500"/>
              </a:spcAft>
            </a:pP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× 5 × 4 = 120 (</a:t>
            </a:r>
            <a:r>
              <a:rPr kumimoji="0" lang="en-US" sz="6000" i="0" u="none" strike="noStrike" kern="1200" cap="none" spc="0" normalizeH="0" baseline="0" noProof="0" dirty="0">
                <a:ln w="3175"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dm</a:t>
            </a:r>
            <a:r>
              <a:rPr lang="en-US" sz="6000" baseline="30000" dirty="0">
                <a:ln w="3175">
                  <a:noFill/>
                </a:ln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r>
              <a:rPr lang="vi-VN" sz="6000" i="0" u="none" strike="noStrike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vi-VN" sz="6000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AE19C0-8407-AEF8-AA0A-567CBB46C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00100"/>
            <a:ext cx="67723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56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hool supplies around a yellow background&#10;&#10;Description automatically generated">
            <a:extLst>
              <a:ext uri="{FF2B5EF4-FFF2-40B4-BE49-F238E27FC236}">
                <a16:creationId xmlns:a16="http://schemas.microsoft.com/office/drawing/2014/main" id="{ED310A7F-3BE7-BEEA-419D-C77D185025C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8288000" cy="10286202"/>
          </a:xfrm>
          <a:prstGeom prst="rect">
            <a:avLst/>
          </a:prstGeom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DA9BE08-1331-543D-6421-3FB6FF8DAF74}"/>
              </a:ext>
            </a:extLst>
          </p:cNvPr>
          <p:cNvSpPr/>
          <p:nvPr/>
        </p:nvSpPr>
        <p:spPr>
          <a:xfrm>
            <a:off x="609600" y="342900"/>
            <a:ext cx="16992600" cy="9601200"/>
          </a:xfrm>
          <a:prstGeom prst="round2DiagRect">
            <a:avLst/>
          </a:prstGeom>
          <a:solidFill>
            <a:schemeClr val="lt1">
              <a:alpha val="95000"/>
            </a:schemeClr>
          </a:solidFill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9" name="Group 30">
            <a:extLst>
              <a:ext uri="{FF2B5EF4-FFF2-40B4-BE49-F238E27FC236}">
                <a16:creationId xmlns:a16="http://schemas.microsoft.com/office/drawing/2014/main" id="{3E95023B-63BE-2117-F97B-359DB02A7AE0}"/>
              </a:ext>
            </a:extLst>
          </p:cNvPr>
          <p:cNvGrpSpPr/>
          <p:nvPr/>
        </p:nvGrpSpPr>
        <p:grpSpPr>
          <a:xfrm>
            <a:off x="11606650" y="1654233"/>
            <a:ext cx="5874504" cy="4259593"/>
            <a:chOff x="1104" y="1296"/>
            <a:chExt cx="1614" cy="1968"/>
          </a:xfrm>
        </p:grpSpPr>
        <p:grpSp>
          <p:nvGrpSpPr>
            <p:cNvPr id="50" name="Group 31">
              <a:extLst>
                <a:ext uri="{FF2B5EF4-FFF2-40B4-BE49-F238E27FC236}">
                  <a16:creationId xmlns:a16="http://schemas.microsoft.com/office/drawing/2014/main" id="{B2998170-962F-B17B-8AFA-565690CBF8E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53" name="Line 32">
                <a:extLst>
                  <a:ext uri="{FF2B5EF4-FFF2-40B4-BE49-F238E27FC236}">
                    <a16:creationId xmlns:a16="http://schemas.microsoft.com/office/drawing/2014/main" id="{A25CBEDA-AA77-54E3-0341-53DA6A0683C6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4" name="Line 33">
                <a:extLst>
                  <a:ext uri="{FF2B5EF4-FFF2-40B4-BE49-F238E27FC236}">
                    <a16:creationId xmlns:a16="http://schemas.microsoft.com/office/drawing/2014/main" id="{F3F0EBDF-E85D-7F61-BE63-74F672CDB041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5" name="Line 34">
                <a:extLst>
                  <a:ext uri="{FF2B5EF4-FFF2-40B4-BE49-F238E27FC236}">
                    <a16:creationId xmlns:a16="http://schemas.microsoft.com/office/drawing/2014/main" id="{24773580-0C44-7A8F-A9CF-BAD2433495F4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6" name="Line 35">
                <a:extLst>
                  <a:ext uri="{FF2B5EF4-FFF2-40B4-BE49-F238E27FC236}">
                    <a16:creationId xmlns:a16="http://schemas.microsoft.com/office/drawing/2014/main" id="{E91E070F-3A61-834B-DEA7-5230B11BADAA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7" name="Line 36">
                <a:extLst>
                  <a:ext uri="{FF2B5EF4-FFF2-40B4-BE49-F238E27FC236}">
                    <a16:creationId xmlns:a16="http://schemas.microsoft.com/office/drawing/2014/main" id="{5701B14F-9260-E72D-BD9A-EF094C6ED8DA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8" name="Line 37">
                <a:extLst>
                  <a:ext uri="{FF2B5EF4-FFF2-40B4-BE49-F238E27FC236}">
                    <a16:creationId xmlns:a16="http://schemas.microsoft.com/office/drawing/2014/main" id="{571DEF37-5E77-0562-3D9C-C5CB769D0778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59" name="Line 38">
                <a:extLst>
                  <a:ext uri="{FF2B5EF4-FFF2-40B4-BE49-F238E27FC236}">
                    <a16:creationId xmlns:a16="http://schemas.microsoft.com/office/drawing/2014/main" id="{43B173A6-9665-0246-A14D-DE51F6DB6C2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0" name="Line 39">
                <a:extLst>
                  <a:ext uri="{FF2B5EF4-FFF2-40B4-BE49-F238E27FC236}">
                    <a16:creationId xmlns:a16="http://schemas.microsoft.com/office/drawing/2014/main" id="{5E42B2E8-094A-9563-DE99-2960E38287D3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1" name="Line 40">
                <a:extLst>
                  <a:ext uri="{FF2B5EF4-FFF2-40B4-BE49-F238E27FC236}">
                    <a16:creationId xmlns:a16="http://schemas.microsoft.com/office/drawing/2014/main" id="{D2851C33-0D7C-AF59-D9F0-F6DB45F68565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2" name="Line 41">
                <a:extLst>
                  <a:ext uri="{FF2B5EF4-FFF2-40B4-BE49-F238E27FC236}">
                    <a16:creationId xmlns:a16="http://schemas.microsoft.com/office/drawing/2014/main" id="{DCF60C7C-F09B-A96C-608C-8E10E9F12625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3" name="Line 42">
                <a:extLst>
                  <a:ext uri="{FF2B5EF4-FFF2-40B4-BE49-F238E27FC236}">
                    <a16:creationId xmlns:a16="http://schemas.microsoft.com/office/drawing/2014/main" id="{98805D0D-FE0B-7DD3-B9EC-725218E50BDB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4" name="Line 43">
                <a:extLst>
                  <a:ext uri="{FF2B5EF4-FFF2-40B4-BE49-F238E27FC236}">
                    <a16:creationId xmlns:a16="http://schemas.microsoft.com/office/drawing/2014/main" id="{7BEC7D1B-D15E-7DB4-E9CE-6FA3532684A9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1" name="Text Box 45">
              <a:extLst>
                <a:ext uri="{FF2B5EF4-FFF2-40B4-BE49-F238E27FC236}">
                  <a16:creationId xmlns:a16="http://schemas.microsoft.com/office/drawing/2014/main" id="{10A2EAB8-1CF3-F9F8-4DFF-2671AF4AA595}"/>
                </a:ext>
              </a:extLst>
            </p:cNvPr>
            <p:cNvSpPr txBox="1"/>
            <p:nvPr/>
          </p:nvSpPr>
          <p:spPr>
            <a:xfrm>
              <a:off x="2416" y="2853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2" name="Text Box 46">
              <a:extLst>
                <a:ext uri="{FF2B5EF4-FFF2-40B4-BE49-F238E27FC236}">
                  <a16:creationId xmlns:a16="http://schemas.microsoft.com/office/drawing/2014/main" id="{539D4689-C4D5-DDC0-FCA6-F6D53BD5EB08}"/>
                </a:ext>
              </a:extLst>
            </p:cNvPr>
            <p:cNvSpPr txBox="1"/>
            <p:nvPr/>
          </p:nvSpPr>
          <p:spPr>
            <a:xfrm>
              <a:off x="2608" y="1985"/>
              <a:ext cx="110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943B317A-66A3-D133-0456-98E21512EE52}"/>
              </a:ext>
            </a:extLst>
          </p:cNvPr>
          <p:cNvGrpSpPr/>
          <p:nvPr/>
        </p:nvGrpSpPr>
        <p:grpSpPr>
          <a:xfrm>
            <a:off x="11606650" y="1654234"/>
            <a:ext cx="5241192" cy="4906757"/>
            <a:chOff x="1104" y="1296"/>
            <a:chExt cx="1440" cy="2267"/>
          </a:xfrm>
        </p:grpSpPr>
        <p:grpSp>
          <p:nvGrpSpPr>
            <p:cNvPr id="66" name="Group 48">
              <a:extLst>
                <a:ext uri="{FF2B5EF4-FFF2-40B4-BE49-F238E27FC236}">
                  <a16:creationId xmlns:a16="http://schemas.microsoft.com/office/drawing/2014/main" id="{5FD88BB6-3F63-74C8-A1F8-FB0170847B6F}"/>
                </a:ext>
              </a:extLst>
            </p:cNvPr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69" name="Line 49">
                <a:extLst>
                  <a:ext uri="{FF2B5EF4-FFF2-40B4-BE49-F238E27FC236}">
                    <a16:creationId xmlns:a16="http://schemas.microsoft.com/office/drawing/2014/main" id="{BE050904-585D-22BA-0876-D1D7C80FB9DD}"/>
                  </a:ext>
                </a:extLst>
              </p:cNvPr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Line 50">
                <a:extLst>
                  <a:ext uri="{FF2B5EF4-FFF2-40B4-BE49-F238E27FC236}">
                    <a16:creationId xmlns:a16="http://schemas.microsoft.com/office/drawing/2014/main" id="{24F225E3-F946-6E11-E551-7D8FCC98081C}"/>
                  </a:ext>
                </a:extLst>
              </p:cNvPr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Line 51">
                <a:extLst>
                  <a:ext uri="{FF2B5EF4-FFF2-40B4-BE49-F238E27FC236}">
                    <a16:creationId xmlns:a16="http://schemas.microsoft.com/office/drawing/2014/main" id="{39C531E8-9A38-853C-F325-626ECF026EC6}"/>
                  </a:ext>
                </a:extLst>
              </p:cNvPr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Line 52">
                <a:extLst>
                  <a:ext uri="{FF2B5EF4-FFF2-40B4-BE49-F238E27FC236}">
                    <a16:creationId xmlns:a16="http://schemas.microsoft.com/office/drawing/2014/main" id="{0B5DFC19-089B-A3D4-34E6-7D56B3793DB1}"/>
                  </a:ext>
                </a:extLst>
              </p:cNvPr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Line 53">
                <a:extLst>
                  <a:ext uri="{FF2B5EF4-FFF2-40B4-BE49-F238E27FC236}">
                    <a16:creationId xmlns:a16="http://schemas.microsoft.com/office/drawing/2014/main" id="{D2040307-5557-F275-1B4B-21ECCD18FADE}"/>
                  </a:ext>
                </a:extLst>
              </p:cNvPr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4" name="Line 54">
                <a:extLst>
                  <a:ext uri="{FF2B5EF4-FFF2-40B4-BE49-F238E27FC236}">
                    <a16:creationId xmlns:a16="http://schemas.microsoft.com/office/drawing/2014/main" id="{D3607442-A540-BB9B-6B97-CE51F4E78905}"/>
                  </a:ext>
                </a:extLst>
              </p:cNvPr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5" name="Line 55">
                <a:extLst>
                  <a:ext uri="{FF2B5EF4-FFF2-40B4-BE49-F238E27FC236}">
                    <a16:creationId xmlns:a16="http://schemas.microsoft.com/office/drawing/2014/main" id="{715FF599-FFDF-1BDC-E458-BABBDC6E4807}"/>
                  </a:ext>
                </a:extLst>
              </p:cNvPr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6" name="Line 56">
                <a:extLst>
                  <a:ext uri="{FF2B5EF4-FFF2-40B4-BE49-F238E27FC236}">
                    <a16:creationId xmlns:a16="http://schemas.microsoft.com/office/drawing/2014/main" id="{5A128C77-00BC-C56F-C68C-4AF9A0B3E7B1}"/>
                  </a:ext>
                </a:extLst>
              </p:cNvPr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7" name="Line 57">
                <a:extLst>
                  <a:ext uri="{FF2B5EF4-FFF2-40B4-BE49-F238E27FC236}">
                    <a16:creationId xmlns:a16="http://schemas.microsoft.com/office/drawing/2014/main" id="{B119EADE-D832-83E7-DCA2-75536A764E6F}"/>
                  </a:ext>
                </a:extLst>
              </p:cNvPr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8" name="Line 58">
                <a:extLst>
                  <a:ext uri="{FF2B5EF4-FFF2-40B4-BE49-F238E27FC236}">
                    <a16:creationId xmlns:a16="http://schemas.microsoft.com/office/drawing/2014/main" id="{438FAE55-2D2E-BAD5-2323-FE1D13688AE4}"/>
                  </a:ext>
                </a:extLst>
              </p:cNvPr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9" name="Line 59">
                <a:extLst>
                  <a:ext uri="{FF2B5EF4-FFF2-40B4-BE49-F238E27FC236}">
                    <a16:creationId xmlns:a16="http://schemas.microsoft.com/office/drawing/2014/main" id="{DFE7D23C-4ACC-A566-FD66-0447CAC2D4AE}"/>
                  </a:ext>
                </a:extLst>
              </p:cNvPr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80" name="Line 60">
                <a:extLst>
                  <a:ext uri="{FF2B5EF4-FFF2-40B4-BE49-F238E27FC236}">
                    <a16:creationId xmlns:a16="http://schemas.microsoft.com/office/drawing/2014/main" id="{2D9C356E-9E61-8D56-32E2-4BCB3B7C29F6}"/>
                  </a:ext>
                </a:extLst>
              </p:cNvPr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defTabSz="1371600"/>
                <a:endParaRPr lang="en-US" sz="270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67" name="Text Box 61">
              <a:extLst>
                <a:ext uri="{FF2B5EF4-FFF2-40B4-BE49-F238E27FC236}">
                  <a16:creationId xmlns:a16="http://schemas.microsoft.com/office/drawing/2014/main" id="{3456718A-9B03-A0CB-3567-D46FF83F262C}"/>
                </a:ext>
              </a:extLst>
            </p:cNvPr>
            <p:cNvSpPr txBox="1"/>
            <p:nvPr/>
          </p:nvSpPr>
          <p:spPr>
            <a:xfrm>
              <a:off x="1571" y="3264"/>
              <a:ext cx="121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Text Box 62">
              <a:extLst>
                <a:ext uri="{FF2B5EF4-FFF2-40B4-BE49-F238E27FC236}">
                  <a16:creationId xmlns:a16="http://schemas.microsoft.com/office/drawing/2014/main" id="{4A6F7264-97F1-7B48-2645-4C4C7FB86415}"/>
                </a:ext>
              </a:extLst>
            </p:cNvPr>
            <p:cNvSpPr txBox="1"/>
            <p:nvPr/>
          </p:nvSpPr>
          <p:spPr>
            <a:xfrm>
              <a:off x="2416" y="2858"/>
              <a:ext cx="128" cy="29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 defTabSz="1371600"/>
              <a:r>
                <a:rPr sz="3600" b="1" dirty="0">
                  <a:solidFill>
                    <a:srgbClr val="CC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81" name="Text Box 68">
            <a:extLst>
              <a:ext uri="{FF2B5EF4-FFF2-40B4-BE49-F238E27FC236}">
                <a16:creationId xmlns:a16="http://schemas.microsoft.com/office/drawing/2014/main" id="{65C981FA-3CEB-B961-A6B1-C7380AE813A9}"/>
              </a:ext>
            </a:extLst>
          </p:cNvPr>
          <p:cNvSpPr txBox="1"/>
          <p:nvPr/>
        </p:nvSpPr>
        <p:spPr>
          <a:xfrm>
            <a:off x="1336951" y="4246480"/>
            <a:ext cx="12815451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rộng</a:t>
            </a:r>
            <a:endParaRPr lang="en-US"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defTabSz="1371600">
              <a:spcBef>
                <a:spcPct val="50000"/>
              </a:spcBef>
            </a:pP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c: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chiều</a:t>
            </a:r>
            <a:r>
              <a:rPr lang="en-US" sz="4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cao</a:t>
            </a:r>
            <a:endParaRPr sz="42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2" name="Text Box 10">
            <a:extLst>
              <a:ext uri="{FF2B5EF4-FFF2-40B4-BE49-F238E27FC236}">
                <a16:creationId xmlns:a16="http://schemas.microsoft.com/office/drawing/2014/main" id="{64465958-2ABE-EF76-3146-8EEA20A0805D}"/>
              </a:ext>
            </a:extLst>
          </p:cNvPr>
          <p:cNvSpPr txBox="1"/>
          <p:nvPr/>
        </p:nvSpPr>
        <p:spPr>
          <a:xfrm>
            <a:off x="2953166" y="1033132"/>
            <a:ext cx="6827805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1371600"/>
            <a:r>
              <a:rPr lang="en-US" sz="81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B4055F-55C6-8D0D-C710-9DE996FB5EFE}"/>
              </a:ext>
            </a:extLst>
          </p:cNvPr>
          <p:cNvSpPr/>
          <p:nvPr/>
        </p:nvSpPr>
        <p:spPr>
          <a:xfrm>
            <a:off x="1219200" y="3390900"/>
            <a:ext cx="9048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en-US" sz="4200" b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V: thể tích hình hộp chữ nhật</a:t>
            </a:r>
            <a:endParaRPr lang="en-US" sz="27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4" name="Text Box 80">
            <a:extLst>
              <a:ext uri="{FF2B5EF4-FFF2-40B4-BE49-F238E27FC236}">
                <a16:creationId xmlns:a16="http://schemas.microsoft.com/office/drawing/2014/main" id="{570769B6-8890-FCE6-3CEE-B776AC3D7DD2}"/>
              </a:ext>
            </a:extLst>
          </p:cNvPr>
          <p:cNvSpPr txBox="1"/>
          <p:nvPr/>
        </p:nvSpPr>
        <p:spPr>
          <a:xfrm>
            <a:off x="990600" y="7345761"/>
            <a:ext cx="16002000" cy="2553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 algn="just" defTabSz="1371600">
              <a:spcBef>
                <a:spcPct val="50000"/>
              </a:spcBef>
            </a:pPr>
            <a:r>
              <a:rPr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  </a:t>
            </a:r>
            <a:r>
              <a:rPr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</a:p>
        </p:txBody>
      </p:sp>
    </p:spTree>
    <p:extLst>
      <p:ext uri="{BB962C8B-B14F-4D97-AF65-F5344CB8AC3E}">
        <p14:creationId xmlns:p14="http://schemas.microsoft.com/office/powerpoint/2010/main" val="257618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1" grpId="1"/>
      <p:bldP spid="82" grpId="0" animBg="1"/>
      <p:bldP spid="82" grpId="1" animBg="1"/>
      <p:bldP spid="83" grpId="0"/>
      <p:bldP spid="8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9BC6E"/>
      </a:lt1>
      <a:dk2>
        <a:srgbClr val="171717"/>
      </a:dk2>
      <a:lt2>
        <a:srgbClr val="EEEEEE"/>
      </a:lt2>
      <a:accent1>
        <a:srgbClr val="D44B16"/>
      </a:accent1>
      <a:accent2>
        <a:srgbClr val="30A3CE"/>
      </a:accent2>
      <a:accent3>
        <a:srgbClr val="9BAC22"/>
      </a:accent3>
      <a:accent4>
        <a:srgbClr val="F1C232"/>
      </a:accent4>
      <a:accent5>
        <a:srgbClr val="3C78D8"/>
      </a:accent5>
      <a:accent6>
        <a:srgbClr val="EE7432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443</Words>
  <Application>Microsoft Office PowerPoint</Application>
  <PresentationFormat>Custom</PresentationFormat>
  <Paragraphs>57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#9Slide03 AmpleSoft Bold</vt:lpstr>
      <vt:lpstr>.VnTime</vt:lpstr>
      <vt:lpstr>Abril Fatface</vt:lpstr>
      <vt:lpstr>Aldrich</vt:lpstr>
      <vt:lpstr>Arial</vt:lpstr>
      <vt:lpstr>Calibri</vt:lpstr>
      <vt:lpstr>Cambria</vt:lpstr>
      <vt:lpstr>印品黑体</vt:lpstr>
      <vt:lpstr>Office Theme</vt:lpstr>
      <vt:lpstr>Office 主题​​</vt:lpstr>
      <vt:lpstr>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PHIẾU HỌC TẬP</dc:title>
  <dc:creator>Huong Thao - 0972115126</dc:creator>
  <cp:lastModifiedBy>ngoc</cp:lastModifiedBy>
  <cp:revision>20</cp:revision>
  <dcterms:created xsi:type="dcterms:W3CDTF">2006-08-16T00:00:00Z</dcterms:created>
  <dcterms:modified xsi:type="dcterms:W3CDTF">2025-03-21T14:52:19Z</dcterms:modified>
  <dc:identifier>DAGNWVmsOs8</dc:identifier>
</cp:coreProperties>
</file>