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2025/3/21</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21/03/2025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2025/3/21</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5 h 2389909"/>
                  <a:gd name="connsiteX1" fmla="*/ 406892 w 5922819"/>
                  <a:gd name="connsiteY1" fmla="*/ 0 h 2389909"/>
                  <a:gd name="connsiteX2" fmla="*/ 748804 w 5922819"/>
                  <a:gd name="connsiteY2" fmla="*/ 0 h 2389909"/>
                  <a:gd name="connsiteX3" fmla="*/ 1090716 w 5922819"/>
                  <a:gd name="connsiteY3" fmla="*/ 0 h 2389909"/>
                  <a:gd name="connsiteX4" fmla="*/ 1483719 w 5922819"/>
                  <a:gd name="connsiteY4" fmla="*/ 0 h 2389909"/>
                  <a:gd name="connsiteX5" fmla="*/ 1723451 w 5922819"/>
                  <a:gd name="connsiteY5" fmla="*/ 0 h 2389909"/>
                  <a:gd name="connsiteX6" fmla="*/ 2167544 w 5922819"/>
                  <a:gd name="connsiteY6" fmla="*/ 0 h 2389909"/>
                  <a:gd name="connsiteX7" fmla="*/ 2509456 w 5922819"/>
                  <a:gd name="connsiteY7" fmla="*/ 0 h 2389909"/>
                  <a:gd name="connsiteX8" fmla="*/ 2953549 w 5922819"/>
                  <a:gd name="connsiteY8" fmla="*/ 0 h 2389909"/>
                  <a:gd name="connsiteX9" fmla="*/ 3397642 w 5922819"/>
                  <a:gd name="connsiteY9" fmla="*/ 0 h 2389909"/>
                  <a:gd name="connsiteX10" fmla="*/ 3790644 w 5922819"/>
                  <a:gd name="connsiteY10" fmla="*/ 0 h 2389909"/>
                  <a:gd name="connsiteX11" fmla="*/ 4183647 w 5922819"/>
                  <a:gd name="connsiteY11" fmla="*/ 0 h 2389909"/>
                  <a:gd name="connsiteX12" fmla="*/ 4576650 w 5922819"/>
                  <a:gd name="connsiteY12" fmla="*/ 0 h 2389909"/>
                  <a:gd name="connsiteX13" fmla="*/ 4969652 w 5922819"/>
                  <a:gd name="connsiteY13" fmla="*/ 0 h 2389909"/>
                  <a:gd name="connsiteX14" fmla="*/ 5515926 w 5922819"/>
                  <a:gd name="connsiteY14" fmla="*/ 0 h 2389909"/>
                  <a:gd name="connsiteX15" fmla="*/ 5922819 w 5922819"/>
                  <a:gd name="connsiteY15" fmla="*/ 398325 h 2389909"/>
                  <a:gd name="connsiteX16" fmla="*/ 5922819 w 5922819"/>
                  <a:gd name="connsiteY16" fmla="*/ 796640 h 2389909"/>
                  <a:gd name="connsiteX17" fmla="*/ 5922819 w 5922819"/>
                  <a:gd name="connsiteY17" fmla="*/ 1147156 h 2389909"/>
                  <a:gd name="connsiteX18" fmla="*/ 5922819 w 5922819"/>
                  <a:gd name="connsiteY18" fmla="*/ 1513605 h 2389909"/>
                  <a:gd name="connsiteX19" fmla="*/ 5922819 w 5922819"/>
                  <a:gd name="connsiteY19" fmla="*/ 1991583 h 2389909"/>
                  <a:gd name="connsiteX20" fmla="*/ 5515926 w 5922819"/>
                  <a:gd name="connsiteY20" fmla="*/ 2389909 h 2389909"/>
                  <a:gd name="connsiteX21" fmla="*/ 5071834 w 5922819"/>
                  <a:gd name="connsiteY21" fmla="*/ 2389909 h 2389909"/>
                  <a:gd name="connsiteX22" fmla="*/ 4576650 w 5922819"/>
                  <a:gd name="connsiteY22" fmla="*/ 2389909 h 2389909"/>
                  <a:gd name="connsiteX23" fmla="*/ 4336918 w 5922819"/>
                  <a:gd name="connsiteY23" fmla="*/ 2389909 h 2389909"/>
                  <a:gd name="connsiteX24" fmla="*/ 4097187 w 5922819"/>
                  <a:gd name="connsiteY24" fmla="*/ 2389909 h 2389909"/>
                  <a:gd name="connsiteX25" fmla="*/ 3755274 w 5922819"/>
                  <a:gd name="connsiteY25" fmla="*/ 2389909 h 2389909"/>
                  <a:gd name="connsiteX26" fmla="*/ 3311182 w 5922819"/>
                  <a:gd name="connsiteY26" fmla="*/ 2389909 h 2389909"/>
                  <a:gd name="connsiteX27" fmla="*/ 2867088 w 5922819"/>
                  <a:gd name="connsiteY27" fmla="*/ 2389909 h 2389909"/>
                  <a:gd name="connsiteX28" fmla="*/ 2627357 w 5922819"/>
                  <a:gd name="connsiteY28" fmla="*/ 2389909 h 2389909"/>
                  <a:gd name="connsiteX29" fmla="*/ 2132174 w 5922819"/>
                  <a:gd name="connsiteY29" fmla="*/ 2389909 h 2389909"/>
                  <a:gd name="connsiteX30" fmla="*/ 1790261 w 5922819"/>
                  <a:gd name="connsiteY30" fmla="*/ 2389909 h 2389909"/>
                  <a:gd name="connsiteX31" fmla="*/ 1295078 w 5922819"/>
                  <a:gd name="connsiteY31" fmla="*/ 2389909 h 2389909"/>
                  <a:gd name="connsiteX32" fmla="*/ 799894 w 5922819"/>
                  <a:gd name="connsiteY32" fmla="*/ 2389909 h 2389909"/>
                  <a:gd name="connsiteX33" fmla="*/ 406892 w 5922819"/>
                  <a:gd name="connsiteY33" fmla="*/ 2389909 h 2389909"/>
                  <a:gd name="connsiteX34" fmla="*/ 0 w 5922819"/>
                  <a:gd name="connsiteY34" fmla="*/ 1991583 h 2389909"/>
                  <a:gd name="connsiteX35" fmla="*/ 0 w 5922819"/>
                  <a:gd name="connsiteY35" fmla="*/ 1561403 h 2389909"/>
                  <a:gd name="connsiteX36" fmla="*/ 0 w 5922819"/>
                  <a:gd name="connsiteY36" fmla="*/ 1194954 h 2389909"/>
                  <a:gd name="connsiteX37" fmla="*/ 0 w 5922819"/>
                  <a:gd name="connsiteY37" fmla="*/ 844437 h 2389909"/>
                  <a:gd name="connsiteX38" fmla="*/ 0 w 5922819"/>
                  <a:gd name="connsiteY38" fmla="*/ 398325 h 2389909"/>
                  <a:gd name="connsiteX0" fmla="*/ 0 w 5922819"/>
                  <a:gd name="connsiteY0" fmla="*/ 398325 h 2389909"/>
                  <a:gd name="connsiteX1" fmla="*/ 406892 w 5922819"/>
                  <a:gd name="connsiteY1" fmla="*/ 0 h 2389909"/>
                  <a:gd name="connsiteX2" fmla="*/ 902075 w 5922819"/>
                  <a:gd name="connsiteY2" fmla="*/ 0 h 2389909"/>
                  <a:gd name="connsiteX3" fmla="*/ 1141806 w 5922819"/>
                  <a:gd name="connsiteY3" fmla="*/ 0 h 2389909"/>
                  <a:gd name="connsiteX4" fmla="*/ 1432629 w 5922819"/>
                  <a:gd name="connsiteY4" fmla="*/ 0 h 2389909"/>
                  <a:gd name="connsiteX5" fmla="*/ 1723451 w 5922819"/>
                  <a:gd name="connsiteY5" fmla="*/ 0 h 2389909"/>
                  <a:gd name="connsiteX6" fmla="*/ 2116453 w 5922819"/>
                  <a:gd name="connsiteY6" fmla="*/ 0 h 2389909"/>
                  <a:gd name="connsiteX7" fmla="*/ 2560546 w 5922819"/>
                  <a:gd name="connsiteY7" fmla="*/ 0 h 2389909"/>
                  <a:gd name="connsiteX8" fmla="*/ 2851368 w 5922819"/>
                  <a:gd name="connsiteY8" fmla="*/ 0 h 2389909"/>
                  <a:gd name="connsiteX9" fmla="*/ 3193281 w 5922819"/>
                  <a:gd name="connsiteY9" fmla="*/ 0 h 2389909"/>
                  <a:gd name="connsiteX10" fmla="*/ 3535193 w 5922819"/>
                  <a:gd name="connsiteY10" fmla="*/ 0 h 2389909"/>
                  <a:gd name="connsiteX11" fmla="*/ 4030376 w 5922819"/>
                  <a:gd name="connsiteY11" fmla="*/ 0 h 2389909"/>
                  <a:gd name="connsiteX12" fmla="*/ 4525560 w 5922819"/>
                  <a:gd name="connsiteY12" fmla="*/ 0 h 2389909"/>
                  <a:gd name="connsiteX13" fmla="*/ 4765291 w 5922819"/>
                  <a:gd name="connsiteY13" fmla="*/ 0 h 2389909"/>
                  <a:gd name="connsiteX14" fmla="*/ 5005023 w 5922819"/>
                  <a:gd name="connsiteY14" fmla="*/ 0 h 2389909"/>
                  <a:gd name="connsiteX15" fmla="*/ 5515926 w 5922819"/>
                  <a:gd name="connsiteY15" fmla="*/ 0 h 2389909"/>
                  <a:gd name="connsiteX16" fmla="*/ 5922819 w 5922819"/>
                  <a:gd name="connsiteY16" fmla="*/ 398325 h 2389909"/>
                  <a:gd name="connsiteX17" fmla="*/ 5922819 w 5922819"/>
                  <a:gd name="connsiteY17" fmla="*/ 828505 h 2389909"/>
                  <a:gd name="connsiteX18" fmla="*/ 5922819 w 5922819"/>
                  <a:gd name="connsiteY18" fmla="*/ 1226819 h 2389909"/>
                  <a:gd name="connsiteX19" fmla="*/ 5922819 w 5922819"/>
                  <a:gd name="connsiteY19" fmla="*/ 1593269 h 2389909"/>
                  <a:gd name="connsiteX20" fmla="*/ 5922819 w 5922819"/>
                  <a:gd name="connsiteY20" fmla="*/ 1991583 h 2389909"/>
                  <a:gd name="connsiteX21" fmla="*/ 5515926 w 5922819"/>
                  <a:gd name="connsiteY21" fmla="*/ 2389909 h 2389909"/>
                  <a:gd name="connsiteX22" fmla="*/ 5020743 w 5922819"/>
                  <a:gd name="connsiteY22" fmla="*/ 2389909 h 2389909"/>
                  <a:gd name="connsiteX23" fmla="*/ 4525560 w 5922819"/>
                  <a:gd name="connsiteY23" fmla="*/ 2389909 h 2389909"/>
                  <a:gd name="connsiteX24" fmla="*/ 4030376 w 5922819"/>
                  <a:gd name="connsiteY24" fmla="*/ 2389909 h 2389909"/>
                  <a:gd name="connsiteX25" fmla="*/ 3586283 w 5922819"/>
                  <a:gd name="connsiteY25" fmla="*/ 2389909 h 2389909"/>
                  <a:gd name="connsiteX26" fmla="*/ 3244371 w 5922819"/>
                  <a:gd name="connsiteY26" fmla="*/ 2389909 h 2389909"/>
                  <a:gd name="connsiteX27" fmla="*/ 2902459 w 5922819"/>
                  <a:gd name="connsiteY27" fmla="*/ 2389909 h 2389909"/>
                  <a:gd name="connsiteX28" fmla="*/ 2458366 w 5922819"/>
                  <a:gd name="connsiteY28" fmla="*/ 2389909 h 2389909"/>
                  <a:gd name="connsiteX29" fmla="*/ 2116453 w 5922819"/>
                  <a:gd name="connsiteY29" fmla="*/ 2389909 h 2389909"/>
                  <a:gd name="connsiteX30" fmla="*/ 1672360 w 5922819"/>
                  <a:gd name="connsiteY30" fmla="*/ 2389909 h 2389909"/>
                  <a:gd name="connsiteX31" fmla="*/ 1330448 w 5922819"/>
                  <a:gd name="connsiteY31" fmla="*/ 2389909 h 2389909"/>
                  <a:gd name="connsiteX32" fmla="*/ 1090716 w 5922819"/>
                  <a:gd name="connsiteY32" fmla="*/ 2389909 h 2389909"/>
                  <a:gd name="connsiteX33" fmla="*/ 850984 w 5922819"/>
                  <a:gd name="connsiteY33" fmla="*/ 2389909 h 2389909"/>
                  <a:gd name="connsiteX34" fmla="*/ 406892 w 5922819"/>
                  <a:gd name="connsiteY34" fmla="*/ 2389909 h 2389909"/>
                  <a:gd name="connsiteX35" fmla="*/ 0 w 5922819"/>
                  <a:gd name="connsiteY35" fmla="*/ 1991583 h 2389909"/>
                  <a:gd name="connsiteX36" fmla="*/ 0 w 5922819"/>
                  <a:gd name="connsiteY36" fmla="*/ 1561403 h 2389909"/>
                  <a:gd name="connsiteX37" fmla="*/ 0 w 5922819"/>
                  <a:gd name="connsiteY37" fmla="*/ 1163089 h 2389909"/>
                  <a:gd name="connsiteX38" fmla="*/ 0 w 5922819"/>
                  <a:gd name="connsiteY38" fmla="*/ 780707 h 2389909"/>
                  <a:gd name="connsiteX39" fmla="*/ 0 w 5922819"/>
                  <a:gd name="connsiteY39"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22819" h="2389909" fill="none" extrusionOk="0">
                    <a:moveTo>
                      <a:pt x="0" y="398325"/>
                    </a:moveTo>
                    <a:cubicBezTo>
                      <a:pt x="-3797" y="248233"/>
                      <a:pt x="142590" y="-43340"/>
                      <a:pt x="406892" y="0"/>
                    </a:cubicBezTo>
                    <a:cubicBezTo>
                      <a:pt x="562895" y="-31599"/>
                      <a:pt x="639385" y="27260"/>
                      <a:pt x="748804" y="0"/>
                    </a:cubicBezTo>
                    <a:cubicBezTo>
                      <a:pt x="845822" y="-33300"/>
                      <a:pt x="965793" y="36878"/>
                      <a:pt x="1090716" y="0"/>
                    </a:cubicBezTo>
                    <a:cubicBezTo>
                      <a:pt x="1173066" y="-55575"/>
                      <a:pt x="1280746" y="45008"/>
                      <a:pt x="1483719" y="0"/>
                    </a:cubicBezTo>
                    <a:cubicBezTo>
                      <a:pt x="1677527" y="-52482"/>
                      <a:pt x="1628284" y="10277"/>
                      <a:pt x="1723451" y="0"/>
                    </a:cubicBezTo>
                    <a:cubicBezTo>
                      <a:pt x="1818289" y="-10095"/>
                      <a:pt x="2020220" y="2303"/>
                      <a:pt x="2167544" y="0"/>
                    </a:cubicBezTo>
                    <a:cubicBezTo>
                      <a:pt x="2338285" y="-31736"/>
                      <a:pt x="2411847" y="2155"/>
                      <a:pt x="2509456" y="0"/>
                    </a:cubicBezTo>
                    <a:cubicBezTo>
                      <a:pt x="2617881" y="8708"/>
                      <a:pt x="2852923" y="15663"/>
                      <a:pt x="2953549" y="0"/>
                    </a:cubicBezTo>
                    <a:cubicBezTo>
                      <a:pt x="3063429" y="-39422"/>
                      <a:pt x="3238800" y="-4057"/>
                      <a:pt x="3397642" y="0"/>
                    </a:cubicBezTo>
                    <a:cubicBezTo>
                      <a:pt x="3572205" y="-18495"/>
                      <a:pt x="3697857" y="13838"/>
                      <a:pt x="3790644" y="0"/>
                    </a:cubicBezTo>
                    <a:cubicBezTo>
                      <a:pt x="3882794" y="-7846"/>
                      <a:pt x="4077552" y="-10558"/>
                      <a:pt x="4183647" y="0"/>
                    </a:cubicBezTo>
                    <a:cubicBezTo>
                      <a:pt x="4317685" y="-6360"/>
                      <a:pt x="4414335" y="15472"/>
                      <a:pt x="4576650" y="0"/>
                    </a:cubicBezTo>
                    <a:cubicBezTo>
                      <a:pt x="4727399" y="5108"/>
                      <a:pt x="4834171" y="44345"/>
                      <a:pt x="4969652" y="0"/>
                    </a:cubicBezTo>
                    <a:cubicBezTo>
                      <a:pt x="5115300" y="-3816"/>
                      <a:pt x="5250886" y="49040"/>
                      <a:pt x="5515926" y="0"/>
                    </a:cubicBezTo>
                    <a:cubicBezTo>
                      <a:pt x="5739329" y="4134"/>
                      <a:pt x="5944924" y="167612"/>
                      <a:pt x="5922819" y="398325"/>
                    </a:cubicBezTo>
                    <a:cubicBezTo>
                      <a:pt x="5974511" y="505120"/>
                      <a:pt x="5906464" y="660414"/>
                      <a:pt x="5922819" y="796640"/>
                    </a:cubicBezTo>
                    <a:cubicBezTo>
                      <a:pt x="5949866" y="936356"/>
                      <a:pt x="5909127" y="1025607"/>
                      <a:pt x="5922819" y="1147156"/>
                    </a:cubicBezTo>
                    <a:cubicBezTo>
                      <a:pt x="5958607" y="1253135"/>
                      <a:pt x="5902995" y="1449271"/>
                      <a:pt x="5922819" y="1513605"/>
                    </a:cubicBezTo>
                    <a:cubicBezTo>
                      <a:pt x="5996088" y="1571603"/>
                      <a:pt x="5939479" y="1731722"/>
                      <a:pt x="5922819" y="1991583"/>
                    </a:cubicBezTo>
                    <a:cubicBezTo>
                      <a:pt x="5910480" y="2205705"/>
                      <a:pt x="5731692" y="2323295"/>
                      <a:pt x="5515926" y="2389909"/>
                    </a:cubicBezTo>
                    <a:cubicBezTo>
                      <a:pt x="5437011" y="2432334"/>
                      <a:pt x="5306355" y="2400465"/>
                      <a:pt x="5071834" y="2389909"/>
                    </a:cubicBezTo>
                    <a:cubicBezTo>
                      <a:pt x="4876129" y="2372751"/>
                      <a:pt x="4730059" y="2356781"/>
                      <a:pt x="4576650" y="2389909"/>
                    </a:cubicBezTo>
                    <a:cubicBezTo>
                      <a:pt x="4427967" y="2429246"/>
                      <a:pt x="4408152" y="2389552"/>
                      <a:pt x="4336918" y="2389909"/>
                    </a:cubicBezTo>
                    <a:cubicBezTo>
                      <a:pt x="4265906" y="2417205"/>
                      <a:pt x="4188951" y="2393075"/>
                      <a:pt x="4097187" y="2389909"/>
                    </a:cubicBezTo>
                    <a:cubicBezTo>
                      <a:pt x="4007194" y="2432097"/>
                      <a:pt x="3904525" y="2366389"/>
                      <a:pt x="3755274" y="2389909"/>
                    </a:cubicBezTo>
                    <a:cubicBezTo>
                      <a:pt x="3590323" y="2436895"/>
                      <a:pt x="3456978" y="2322650"/>
                      <a:pt x="3311182" y="2389909"/>
                    </a:cubicBezTo>
                    <a:cubicBezTo>
                      <a:pt x="3151234" y="2447671"/>
                      <a:pt x="3033709" y="2314720"/>
                      <a:pt x="2867088" y="2389909"/>
                    </a:cubicBezTo>
                    <a:cubicBezTo>
                      <a:pt x="2712673" y="2430504"/>
                      <a:pt x="2749636" y="2384841"/>
                      <a:pt x="2627357" y="2389909"/>
                    </a:cubicBezTo>
                    <a:cubicBezTo>
                      <a:pt x="2507628" y="2419171"/>
                      <a:pt x="2260854" y="2327174"/>
                      <a:pt x="2132174" y="2389909"/>
                    </a:cubicBezTo>
                    <a:cubicBezTo>
                      <a:pt x="2020399" y="2434432"/>
                      <a:pt x="1884540" y="2357461"/>
                      <a:pt x="1790261" y="2389909"/>
                    </a:cubicBezTo>
                    <a:cubicBezTo>
                      <a:pt x="1659917" y="2437594"/>
                      <a:pt x="1424581" y="2375694"/>
                      <a:pt x="1295078" y="2389909"/>
                    </a:cubicBezTo>
                    <a:cubicBezTo>
                      <a:pt x="1163656" y="2394240"/>
                      <a:pt x="1034567" y="2366985"/>
                      <a:pt x="799894" y="2389909"/>
                    </a:cubicBezTo>
                    <a:cubicBezTo>
                      <a:pt x="564087" y="2385479"/>
                      <a:pt x="581374" y="2359103"/>
                      <a:pt x="406892" y="2389909"/>
                    </a:cubicBezTo>
                    <a:cubicBezTo>
                      <a:pt x="199568" y="2336220"/>
                      <a:pt x="1961" y="2273901"/>
                      <a:pt x="0" y="1991583"/>
                    </a:cubicBezTo>
                    <a:cubicBezTo>
                      <a:pt x="-52283" y="1823086"/>
                      <a:pt x="25143" y="1704838"/>
                      <a:pt x="0" y="1561403"/>
                    </a:cubicBezTo>
                    <a:cubicBezTo>
                      <a:pt x="-5218" y="1424612"/>
                      <a:pt x="34434" y="1354208"/>
                      <a:pt x="0" y="1194954"/>
                    </a:cubicBezTo>
                    <a:cubicBezTo>
                      <a:pt x="-32808" y="1045966"/>
                      <a:pt x="10309" y="926274"/>
                      <a:pt x="0" y="844437"/>
                    </a:cubicBezTo>
                    <a:cubicBezTo>
                      <a:pt x="24611" y="748677"/>
                      <a:pt x="33513" y="566267"/>
                      <a:pt x="0" y="398325"/>
                    </a:cubicBezTo>
                    <a:close/>
                  </a:path>
                  <a:path w="5922819" h="2389909" stroke="0" extrusionOk="0">
                    <a:moveTo>
                      <a:pt x="0" y="398325"/>
                    </a:moveTo>
                    <a:cubicBezTo>
                      <a:pt x="28923" y="176369"/>
                      <a:pt x="201237" y="1178"/>
                      <a:pt x="406892" y="0"/>
                    </a:cubicBezTo>
                    <a:cubicBezTo>
                      <a:pt x="614080" y="-22491"/>
                      <a:pt x="736973" y="28414"/>
                      <a:pt x="902075" y="0"/>
                    </a:cubicBezTo>
                    <a:cubicBezTo>
                      <a:pt x="1105097" y="-33244"/>
                      <a:pt x="1043571" y="4144"/>
                      <a:pt x="1141806" y="0"/>
                    </a:cubicBezTo>
                    <a:cubicBezTo>
                      <a:pt x="1217583" y="4661"/>
                      <a:pt x="1338976" y="36899"/>
                      <a:pt x="1432629" y="0"/>
                    </a:cubicBezTo>
                    <a:cubicBezTo>
                      <a:pt x="1522971" y="-33997"/>
                      <a:pt x="1595416" y="24583"/>
                      <a:pt x="1723451" y="0"/>
                    </a:cubicBezTo>
                    <a:cubicBezTo>
                      <a:pt x="1840233" y="-49617"/>
                      <a:pt x="2017656" y="20787"/>
                      <a:pt x="2116453" y="0"/>
                    </a:cubicBezTo>
                    <a:cubicBezTo>
                      <a:pt x="2223514" y="11147"/>
                      <a:pt x="2397228" y="16294"/>
                      <a:pt x="2560546" y="0"/>
                    </a:cubicBezTo>
                    <a:cubicBezTo>
                      <a:pt x="2749418" y="-22364"/>
                      <a:pt x="2717256" y="7975"/>
                      <a:pt x="2851368" y="0"/>
                    </a:cubicBezTo>
                    <a:cubicBezTo>
                      <a:pt x="2994260" y="-24055"/>
                      <a:pt x="3028739" y="32010"/>
                      <a:pt x="3193281" y="0"/>
                    </a:cubicBezTo>
                    <a:cubicBezTo>
                      <a:pt x="3330272" y="-50472"/>
                      <a:pt x="3419465" y="33258"/>
                      <a:pt x="3535193" y="0"/>
                    </a:cubicBezTo>
                    <a:cubicBezTo>
                      <a:pt x="3684588" y="-18719"/>
                      <a:pt x="3899406" y="60464"/>
                      <a:pt x="4030376" y="0"/>
                    </a:cubicBezTo>
                    <a:cubicBezTo>
                      <a:pt x="4157793" y="-74164"/>
                      <a:pt x="4283084" y="39647"/>
                      <a:pt x="4525560" y="0"/>
                    </a:cubicBezTo>
                    <a:cubicBezTo>
                      <a:pt x="4755656" y="-26647"/>
                      <a:pt x="4703765" y="9866"/>
                      <a:pt x="4765291" y="0"/>
                    </a:cubicBezTo>
                    <a:cubicBezTo>
                      <a:pt x="4825483" y="-22481"/>
                      <a:pt x="4899523" y="45812"/>
                      <a:pt x="5005023" y="0"/>
                    </a:cubicBezTo>
                    <a:cubicBezTo>
                      <a:pt x="5111793" y="-4947"/>
                      <a:pt x="5362381" y="42346"/>
                      <a:pt x="5515926" y="0"/>
                    </a:cubicBezTo>
                    <a:cubicBezTo>
                      <a:pt x="5799609" y="29722"/>
                      <a:pt x="5921498" y="171133"/>
                      <a:pt x="5922819" y="398325"/>
                    </a:cubicBezTo>
                    <a:cubicBezTo>
                      <a:pt x="5932750" y="462589"/>
                      <a:pt x="5921551" y="663223"/>
                      <a:pt x="5922819" y="828505"/>
                    </a:cubicBezTo>
                    <a:cubicBezTo>
                      <a:pt x="5952883" y="969421"/>
                      <a:pt x="5873674" y="1037609"/>
                      <a:pt x="5922819" y="1226819"/>
                    </a:cubicBezTo>
                    <a:cubicBezTo>
                      <a:pt x="5962080" y="1418862"/>
                      <a:pt x="5909415" y="1489915"/>
                      <a:pt x="5922819" y="1593269"/>
                    </a:cubicBezTo>
                    <a:cubicBezTo>
                      <a:pt x="5933839" y="1658827"/>
                      <a:pt x="5921515" y="1892404"/>
                      <a:pt x="5922819" y="1991583"/>
                    </a:cubicBezTo>
                    <a:cubicBezTo>
                      <a:pt x="5939449" y="2194869"/>
                      <a:pt x="5710402" y="2355903"/>
                      <a:pt x="5515926" y="2389909"/>
                    </a:cubicBezTo>
                    <a:cubicBezTo>
                      <a:pt x="5268742" y="2404305"/>
                      <a:pt x="5118509" y="2358426"/>
                      <a:pt x="5020743" y="2389909"/>
                    </a:cubicBezTo>
                    <a:cubicBezTo>
                      <a:pt x="4896477" y="2427209"/>
                      <a:pt x="4750620" y="2366069"/>
                      <a:pt x="4525560" y="2389909"/>
                    </a:cubicBezTo>
                    <a:cubicBezTo>
                      <a:pt x="4287760" y="2399188"/>
                      <a:pt x="4280029" y="2338247"/>
                      <a:pt x="4030376" y="2389909"/>
                    </a:cubicBezTo>
                    <a:cubicBezTo>
                      <a:pt x="3790977" y="2429018"/>
                      <a:pt x="3793063" y="2364205"/>
                      <a:pt x="3586283" y="2389909"/>
                    </a:cubicBezTo>
                    <a:cubicBezTo>
                      <a:pt x="3376761" y="2407341"/>
                      <a:pt x="3331383" y="2384958"/>
                      <a:pt x="3244371" y="2389909"/>
                    </a:cubicBezTo>
                    <a:cubicBezTo>
                      <a:pt x="3130519" y="2390334"/>
                      <a:pt x="3049548" y="2353651"/>
                      <a:pt x="2902459" y="2389909"/>
                    </a:cubicBezTo>
                    <a:cubicBezTo>
                      <a:pt x="2738463" y="2417496"/>
                      <a:pt x="2602252" y="2357039"/>
                      <a:pt x="2458366" y="2389909"/>
                    </a:cubicBezTo>
                    <a:cubicBezTo>
                      <a:pt x="2304559" y="2429679"/>
                      <a:pt x="2210259" y="2397716"/>
                      <a:pt x="2116453" y="2389909"/>
                    </a:cubicBezTo>
                    <a:cubicBezTo>
                      <a:pt x="2042175" y="2424631"/>
                      <a:pt x="1833776" y="2343499"/>
                      <a:pt x="1672360" y="2389909"/>
                    </a:cubicBezTo>
                    <a:cubicBezTo>
                      <a:pt x="1526525" y="2434058"/>
                      <a:pt x="1442136" y="2394722"/>
                      <a:pt x="1330448" y="2389909"/>
                    </a:cubicBezTo>
                    <a:cubicBezTo>
                      <a:pt x="1242735" y="2401772"/>
                      <a:pt x="1153923" y="2363651"/>
                      <a:pt x="1090716" y="2389909"/>
                    </a:cubicBezTo>
                    <a:cubicBezTo>
                      <a:pt x="1010901" y="2394704"/>
                      <a:pt x="963847" y="2348342"/>
                      <a:pt x="850984" y="2389909"/>
                    </a:cubicBezTo>
                    <a:cubicBezTo>
                      <a:pt x="732388" y="2428260"/>
                      <a:pt x="581672" y="2371023"/>
                      <a:pt x="406892" y="2389909"/>
                    </a:cubicBezTo>
                    <a:cubicBezTo>
                      <a:pt x="145108" y="2389159"/>
                      <a:pt x="-37488" y="2170212"/>
                      <a:pt x="0" y="1991583"/>
                    </a:cubicBezTo>
                    <a:cubicBezTo>
                      <a:pt x="20182" y="1865608"/>
                      <a:pt x="55073" y="1770723"/>
                      <a:pt x="0" y="1561403"/>
                    </a:cubicBezTo>
                    <a:cubicBezTo>
                      <a:pt x="-38711" y="1360959"/>
                      <a:pt x="-2707" y="1327868"/>
                      <a:pt x="0" y="1163089"/>
                    </a:cubicBezTo>
                    <a:cubicBezTo>
                      <a:pt x="892" y="990425"/>
                      <a:pt x="15639" y="887848"/>
                      <a:pt x="0" y="780707"/>
                    </a:cubicBezTo>
                    <a:cubicBezTo>
                      <a:pt x="4679" y="677573"/>
                      <a:pt x="48415" y="525572"/>
                      <a:pt x="0" y="398325"/>
                    </a:cubicBezTo>
                    <a:close/>
                  </a:path>
                  <a:path w="5922819" h="2389909" fill="none" stroke="0" extrusionOk="0">
                    <a:moveTo>
                      <a:pt x="0" y="398325"/>
                    </a:moveTo>
                    <a:cubicBezTo>
                      <a:pt x="23332" y="270960"/>
                      <a:pt x="193905" y="-9263"/>
                      <a:pt x="406892" y="0"/>
                    </a:cubicBezTo>
                    <a:cubicBezTo>
                      <a:pt x="559425" y="-28228"/>
                      <a:pt x="639355" y="17893"/>
                      <a:pt x="748804" y="0"/>
                    </a:cubicBezTo>
                    <a:cubicBezTo>
                      <a:pt x="837709" y="-26284"/>
                      <a:pt x="968970" y="31191"/>
                      <a:pt x="1090716" y="0"/>
                    </a:cubicBezTo>
                    <a:cubicBezTo>
                      <a:pt x="1211312" y="-36167"/>
                      <a:pt x="1295444" y="8955"/>
                      <a:pt x="1483719" y="0"/>
                    </a:cubicBezTo>
                    <a:cubicBezTo>
                      <a:pt x="1686310" y="-48260"/>
                      <a:pt x="1637802" y="9532"/>
                      <a:pt x="1723451" y="0"/>
                    </a:cubicBezTo>
                    <a:cubicBezTo>
                      <a:pt x="1849462" y="-3960"/>
                      <a:pt x="1996077" y="14429"/>
                      <a:pt x="2167544" y="0"/>
                    </a:cubicBezTo>
                    <a:cubicBezTo>
                      <a:pt x="2338748" y="-30066"/>
                      <a:pt x="2420204" y="3029"/>
                      <a:pt x="2509456" y="0"/>
                    </a:cubicBezTo>
                    <a:cubicBezTo>
                      <a:pt x="2604463" y="-6625"/>
                      <a:pt x="2859996" y="36150"/>
                      <a:pt x="2953549" y="0"/>
                    </a:cubicBezTo>
                    <a:cubicBezTo>
                      <a:pt x="3096106" y="-52691"/>
                      <a:pt x="3243006" y="-13800"/>
                      <a:pt x="3397642" y="0"/>
                    </a:cubicBezTo>
                    <a:cubicBezTo>
                      <a:pt x="3584271" y="-11462"/>
                      <a:pt x="3698645" y="12352"/>
                      <a:pt x="3790644" y="0"/>
                    </a:cubicBezTo>
                    <a:cubicBezTo>
                      <a:pt x="3880400" y="-18556"/>
                      <a:pt x="4063567" y="18961"/>
                      <a:pt x="4183647" y="0"/>
                    </a:cubicBezTo>
                    <a:cubicBezTo>
                      <a:pt x="4299069" y="-34299"/>
                      <a:pt x="4416560" y="19495"/>
                      <a:pt x="4576650" y="0"/>
                    </a:cubicBezTo>
                    <a:cubicBezTo>
                      <a:pt x="4762769" y="-21151"/>
                      <a:pt x="4812671" y="-3384"/>
                      <a:pt x="4969652" y="0"/>
                    </a:cubicBezTo>
                    <a:cubicBezTo>
                      <a:pt x="5104963" y="-61637"/>
                      <a:pt x="5239117" y="-407"/>
                      <a:pt x="5515926" y="0"/>
                    </a:cubicBezTo>
                    <a:cubicBezTo>
                      <a:pt x="5769061" y="1399"/>
                      <a:pt x="5903567" y="140847"/>
                      <a:pt x="5922819" y="398325"/>
                    </a:cubicBezTo>
                    <a:cubicBezTo>
                      <a:pt x="5942401" y="501979"/>
                      <a:pt x="5867176" y="655817"/>
                      <a:pt x="5922819" y="796640"/>
                    </a:cubicBezTo>
                    <a:cubicBezTo>
                      <a:pt x="5953496" y="951755"/>
                      <a:pt x="5900290" y="1040986"/>
                      <a:pt x="5922819" y="1147156"/>
                    </a:cubicBezTo>
                    <a:cubicBezTo>
                      <a:pt x="5967802" y="1268188"/>
                      <a:pt x="5878171" y="1427292"/>
                      <a:pt x="5922819" y="1513605"/>
                    </a:cubicBezTo>
                    <a:cubicBezTo>
                      <a:pt x="5957747" y="1594915"/>
                      <a:pt x="5903332" y="1727717"/>
                      <a:pt x="5922819" y="1991583"/>
                    </a:cubicBezTo>
                    <a:cubicBezTo>
                      <a:pt x="5923347" y="2258593"/>
                      <a:pt x="5760388" y="2354288"/>
                      <a:pt x="5515926" y="2389909"/>
                    </a:cubicBezTo>
                    <a:cubicBezTo>
                      <a:pt x="5366397" y="2428106"/>
                      <a:pt x="5279935" y="2398036"/>
                      <a:pt x="5071834" y="2389909"/>
                    </a:cubicBezTo>
                    <a:cubicBezTo>
                      <a:pt x="4855409" y="2392944"/>
                      <a:pt x="4702779" y="2387706"/>
                      <a:pt x="4576650" y="2389909"/>
                    </a:cubicBezTo>
                    <a:cubicBezTo>
                      <a:pt x="4429660" y="2438584"/>
                      <a:pt x="4413361" y="2380759"/>
                      <a:pt x="4336918" y="2389909"/>
                    </a:cubicBezTo>
                    <a:cubicBezTo>
                      <a:pt x="4277096" y="2405626"/>
                      <a:pt x="4161211" y="2371586"/>
                      <a:pt x="4097187" y="2389909"/>
                    </a:cubicBezTo>
                    <a:cubicBezTo>
                      <a:pt x="4011046" y="2423209"/>
                      <a:pt x="3899952" y="2357362"/>
                      <a:pt x="3755274" y="2389909"/>
                    </a:cubicBezTo>
                    <a:cubicBezTo>
                      <a:pt x="3597080" y="2427559"/>
                      <a:pt x="3487200" y="2350751"/>
                      <a:pt x="3311182" y="2389909"/>
                    </a:cubicBezTo>
                    <a:cubicBezTo>
                      <a:pt x="3154468" y="2448239"/>
                      <a:pt x="3014660" y="2352192"/>
                      <a:pt x="2867088" y="2389909"/>
                    </a:cubicBezTo>
                    <a:cubicBezTo>
                      <a:pt x="2707780" y="2434554"/>
                      <a:pt x="2745867" y="2375232"/>
                      <a:pt x="2627357" y="2389909"/>
                    </a:cubicBezTo>
                    <a:cubicBezTo>
                      <a:pt x="2488120" y="2389327"/>
                      <a:pt x="2263900" y="2369253"/>
                      <a:pt x="2132174" y="2389909"/>
                    </a:cubicBezTo>
                    <a:cubicBezTo>
                      <a:pt x="2026392" y="2441929"/>
                      <a:pt x="1910006" y="2349594"/>
                      <a:pt x="1790261" y="2389909"/>
                    </a:cubicBezTo>
                    <a:cubicBezTo>
                      <a:pt x="1722487" y="2433957"/>
                      <a:pt x="1429380" y="2402390"/>
                      <a:pt x="1295078" y="2389909"/>
                    </a:cubicBezTo>
                    <a:cubicBezTo>
                      <a:pt x="1171236" y="2387916"/>
                      <a:pt x="1049465" y="2384986"/>
                      <a:pt x="799894" y="2389909"/>
                    </a:cubicBezTo>
                    <a:cubicBezTo>
                      <a:pt x="550503" y="2389196"/>
                      <a:pt x="589814" y="2363354"/>
                      <a:pt x="406892" y="2389909"/>
                    </a:cubicBezTo>
                    <a:cubicBezTo>
                      <a:pt x="179622" y="2378968"/>
                      <a:pt x="-18679" y="2255184"/>
                      <a:pt x="0" y="1991583"/>
                    </a:cubicBezTo>
                    <a:cubicBezTo>
                      <a:pt x="-27652" y="1856143"/>
                      <a:pt x="10043" y="1745387"/>
                      <a:pt x="0" y="1561403"/>
                    </a:cubicBezTo>
                    <a:cubicBezTo>
                      <a:pt x="-15143" y="1407685"/>
                      <a:pt x="38300" y="1348663"/>
                      <a:pt x="0" y="1194954"/>
                    </a:cubicBezTo>
                    <a:cubicBezTo>
                      <a:pt x="-36218" y="1052481"/>
                      <a:pt x="-2312" y="923730"/>
                      <a:pt x="0" y="844437"/>
                    </a:cubicBezTo>
                    <a:cubicBezTo>
                      <a:pt x="20704" y="769084"/>
                      <a:pt x="-1276" y="562800"/>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562881 w 8474910"/>
              <a:gd name="connsiteY14" fmla="*/ 1253220 h 1253220"/>
              <a:gd name="connsiteX15" fmla="*/ 6135142 w 8474910"/>
              <a:gd name="connsiteY15" fmla="*/ 1253220 h 1253220"/>
              <a:gd name="connsiteX16" fmla="*/ 5414021 w 8474910"/>
              <a:gd name="connsiteY16" fmla="*/ 1253220 h 1253220"/>
              <a:gd name="connsiteX17" fmla="*/ 4616992 w 8474910"/>
              <a:gd name="connsiteY17" fmla="*/ 1253220 h 1253220"/>
              <a:gd name="connsiteX18" fmla="*/ 3744056 w 8474910"/>
              <a:gd name="connsiteY18" fmla="*/ 1253220 h 1253220"/>
              <a:gd name="connsiteX19" fmla="*/ 2871120 w 8474910"/>
              <a:gd name="connsiteY19" fmla="*/ 1253220 h 1253220"/>
              <a:gd name="connsiteX20" fmla="*/ 2074091 w 8474910"/>
              <a:gd name="connsiteY20" fmla="*/ 1253220 h 1253220"/>
              <a:gd name="connsiteX21" fmla="*/ 442080 w 8474910"/>
              <a:gd name="connsiteY21" fmla="*/ 1253220 h 1253220"/>
              <a:gd name="connsiteX22" fmla="*/ 0 w 8474910"/>
              <a:gd name="connsiteY22" fmla="*/ 778513 h 1253220"/>
              <a:gd name="connsiteX23" fmla="*/ 0 w 8474910"/>
              <a:gd name="connsiteY23"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41491" y="164715"/>
                  <a:pt x="164040" y="18171"/>
                  <a:pt x="442080" y="0"/>
                </a:cubicBezTo>
                <a:cubicBezTo>
                  <a:pt x="757110" y="33110"/>
                  <a:pt x="844382" y="27288"/>
                  <a:pt x="1163201" y="0"/>
                </a:cubicBezTo>
                <a:cubicBezTo>
                  <a:pt x="1474118" y="-64991"/>
                  <a:pt x="1703220" y="55382"/>
                  <a:pt x="1960230" y="0"/>
                </a:cubicBezTo>
                <a:cubicBezTo>
                  <a:pt x="2152082" y="-110602"/>
                  <a:pt x="2556058" y="44333"/>
                  <a:pt x="2833166" y="0"/>
                </a:cubicBezTo>
                <a:cubicBezTo>
                  <a:pt x="3058377" y="-18038"/>
                  <a:pt x="3380354" y="112366"/>
                  <a:pt x="3782009" y="0"/>
                </a:cubicBezTo>
                <a:cubicBezTo>
                  <a:pt x="4174672" y="20949"/>
                  <a:pt x="4404554" y="2824"/>
                  <a:pt x="4806760" y="0"/>
                </a:cubicBezTo>
                <a:cubicBezTo>
                  <a:pt x="5178763" y="10911"/>
                  <a:pt x="5492616" y="-38994"/>
                  <a:pt x="5907420" y="0"/>
                </a:cubicBezTo>
                <a:cubicBezTo>
                  <a:pt x="6327880" y="13980"/>
                  <a:pt x="6443941" y="-1983"/>
                  <a:pt x="6704447" y="0"/>
                </a:cubicBezTo>
                <a:cubicBezTo>
                  <a:pt x="7106552" y="-13811"/>
                  <a:pt x="7522941" y="-25913"/>
                  <a:pt x="8032829" y="0"/>
                </a:cubicBezTo>
                <a:cubicBezTo>
                  <a:pt x="8249072" y="45891"/>
                  <a:pt x="8400685" y="272344"/>
                  <a:pt x="8474910" y="474706"/>
                </a:cubicBezTo>
                <a:cubicBezTo>
                  <a:pt x="8460370" y="604678"/>
                  <a:pt x="8492714" y="653758"/>
                  <a:pt x="8474910" y="778513"/>
                </a:cubicBezTo>
                <a:cubicBezTo>
                  <a:pt x="8536008" y="1027265"/>
                  <a:pt x="8344384" y="1257319"/>
                  <a:pt x="8032829" y="1253220"/>
                </a:cubicBezTo>
                <a:cubicBezTo>
                  <a:pt x="7678982" y="1284124"/>
                  <a:pt x="7503360" y="1255063"/>
                  <a:pt x="7008078" y="1253220"/>
                </a:cubicBezTo>
                <a:cubicBezTo>
                  <a:pt x="6905712" y="1238739"/>
                  <a:pt x="6757019" y="1253162"/>
                  <a:pt x="6562881" y="1253220"/>
                </a:cubicBezTo>
                <a:cubicBezTo>
                  <a:pt x="6368743" y="1253278"/>
                  <a:pt x="6293951" y="1247977"/>
                  <a:pt x="6135142" y="1253220"/>
                </a:cubicBezTo>
                <a:cubicBezTo>
                  <a:pt x="5933116" y="1283746"/>
                  <a:pt x="5743131" y="1223208"/>
                  <a:pt x="5414021" y="1253220"/>
                </a:cubicBezTo>
                <a:cubicBezTo>
                  <a:pt x="5126839" y="1241173"/>
                  <a:pt x="4920398" y="1272864"/>
                  <a:pt x="4616992" y="1253220"/>
                </a:cubicBezTo>
                <a:cubicBezTo>
                  <a:pt x="4325780" y="1230412"/>
                  <a:pt x="3964407" y="1253887"/>
                  <a:pt x="3744056" y="1253220"/>
                </a:cubicBezTo>
                <a:cubicBezTo>
                  <a:pt x="3594737" y="1221146"/>
                  <a:pt x="3047053" y="1249399"/>
                  <a:pt x="2871120" y="1253220"/>
                </a:cubicBezTo>
                <a:cubicBezTo>
                  <a:pt x="2694445" y="1257429"/>
                  <a:pt x="2480043" y="1198771"/>
                  <a:pt x="2074091" y="1253220"/>
                </a:cubicBezTo>
                <a:cubicBezTo>
                  <a:pt x="1722811" y="1350782"/>
                  <a:pt x="1025144" y="1430459"/>
                  <a:pt x="442080" y="1253220"/>
                </a:cubicBezTo>
                <a:cubicBezTo>
                  <a:pt x="183907" y="1295781"/>
                  <a:pt x="-34351" y="1041259"/>
                  <a:pt x="0" y="778513"/>
                </a:cubicBezTo>
                <a:cubicBezTo>
                  <a:pt x="32" y="650544"/>
                  <a:pt x="16583" y="604496"/>
                  <a:pt x="0" y="474706"/>
                </a:cubicBezTo>
                <a:close/>
              </a:path>
              <a:path w="8474910" h="1253220" stroke="0" extrusionOk="0">
                <a:moveTo>
                  <a:pt x="0" y="474706"/>
                </a:moveTo>
                <a:cubicBezTo>
                  <a:pt x="-59912" y="174060"/>
                  <a:pt x="261213" y="-5169"/>
                  <a:pt x="442080" y="0"/>
                </a:cubicBezTo>
                <a:cubicBezTo>
                  <a:pt x="861094" y="-40484"/>
                  <a:pt x="1305504" y="-75408"/>
                  <a:pt x="1542739" y="0"/>
                </a:cubicBezTo>
                <a:cubicBezTo>
                  <a:pt x="1796253" y="52987"/>
                  <a:pt x="2056917" y="-39822"/>
                  <a:pt x="2263860" y="0"/>
                </a:cubicBezTo>
                <a:cubicBezTo>
                  <a:pt x="2583764" y="22869"/>
                  <a:pt x="2718724" y="15128"/>
                  <a:pt x="3136796" y="0"/>
                </a:cubicBezTo>
                <a:cubicBezTo>
                  <a:pt x="3557335" y="15655"/>
                  <a:pt x="3853978" y="2562"/>
                  <a:pt x="4085639" y="0"/>
                </a:cubicBezTo>
                <a:cubicBezTo>
                  <a:pt x="4356945" y="66941"/>
                  <a:pt x="4595651" y="-2665"/>
                  <a:pt x="4958576" y="0"/>
                </a:cubicBezTo>
                <a:cubicBezTo>
                  <a:pt x="5298005" y="-46360"/>
                  <a:pt x="5624209" y="99024"/>
                  <a:pt x="6059234" y="0"/>
                </a:cubicBezTo>
                <a:cubicBezTo>
                  <a:pt x="6519638" y="-40615"/>
                  <a:pt x="6581062" y="-3790"/>
                  <a:pt x="6780355" y="0"/>
                </a:cubicBezTo>
                <a:cubicBezTo>
                  <a:pt x="6941607" y="-70608"/>
                  <a:pt x="7734548" y="-2173"/>
                  <a:pt x="8032829" y="0"/>
                </a:cubicBezTo>
                <a:cubicBezTo>
                  <a:pt x="8354065" y="-44709"/>
                  <a:pt x="8426934" y="225145"/>
                  <a:pt x="8474910" y="474706"/>
                </a:cubicBezTo>
                <a:cubicBezTo>
                  <a:pt x="8482641" y="557999"/>
                  <a:pt x="8458017" y="658546"/>
                  <a:pt x="8474910" y="778513"/>
                </a:cubicBezTo>
                <a:cubicBezTo>
                  <a:pt x="8558912" y="1055195"/>
                  <a:pt x="8292920" y="1245658"/>
                  <a:pt x="8032829" y="1253220"/>
                </a:cubicBezTo>
                <a:cubicBezTo>
                  <a:pt x="7708805" y="1233308"/>
                  <a:pt x="7542923" y="1200417"/>
                  <a:pt x="7235800" y="1253220"/>
                </a:cubicBezTo>
                <a:cubicBezTo>
                  <a:pt x="6930436" y="1290609"/>
                  <a:pt x="6730279" y="1252184"/>
                  <a:pt x="6286957" y="1253220"/>
                </a:cubicBezTo>
                <a:cubicBezTo>
                  <a:pt x="5880544" y="1273190"/>
                  <a:pt x="5755924" y="1255752"/>
                  <a:pt x="5489928" y="1253220"/>
                </a:cubicBezTo>
                <a:cubicBezTo>
                  <a:pt x="5146879" y="1238471"/>
                  <a:pt x="4782330" y="1244866"/>
                  <a:pt x="4465178" y="1253220"/>
                </a:cubicBezTo>
                <a:cubicBezTo>
                  <a:pt x="4106909" y="1291632"/>
                  <a:pt x="4002957" y="1303855"/>
                  <a:pt x="3668149" y="1253220"/>
                </a:cubicBezTo>
                <a:cubicBezTo>
                  <a:pt x="3333608" y="1150678"/>
                  <a:pt x="2913668" y="1248205"/>
                  <a:pt x="2643397" y="1253220"/>
                </a:cubicBezTo>
                <a:cubicBezTo>
                  <a:pt x="2324179" y="1282200"/>
                  <a:pt x="2116173" y="1368541"/>
                  <a:pt x="1618646" y="1253220"/>
                </a:cubicBezTo>
                <a:cubicBezTo>
                  <a:pt x="1154078" y="1182176"/>
                  <a:pt x="700551" y="1302413"/>
                  <a:pt x="442080" y="1253220"/>
                </a:cubicBezTo>
                <a:cubicBezTo>
                  <a:pt x="106515" y="1322653"/>
                  <a:pt x="10343" y="1016165"/>
                  <a:pt x="0" y="778513"/>
                </a:cubicBezTo>
                <a:cubicBezTo>
                  <a:pt x="9665" y="694715"/>
                  <a:pt x="-11157" y="561943"/>
                  <a:pt x="0" y="474706"/>
                </a:cubicBezTo>
                <a:close/>
              </a:path>
              <a:path w="8474910" h="1253220" fill="none" stroke="0" extrusionOk="0">
                <a:moveTo>
                  <a:pt x="0" y="474706"/>
                </a:moveTo>
                <a:cubicBezTo>
                  <a:pt x="-11207" y="193535"/>
                  <a:pt x="136527" y="18023"/>
                  <a:pt x="442080" y="0"/>
                </a:cubicBezTo>
                <a:cubicBezTo>
                  <a:pt x="771392" y="15264"/>
                  <a:pt x="883885" y="51174"/>
                  <a:pt x="1163201" y="0"/>
                </a:cubicBezTo>
                <a:cubicBezTo>
                  <a:pt x="1477382" y="-50008"/>
                  <a:pt x="1658101" y="-45255"/>
                  <a:pt x="1960230" y="0"/>
                </a:cubicBezTo>
                <a:cubicBezTo>
                  <a:pt x="2284108" y="-1172"/>
                  <a:pt x="2515654" y="-8312"/>
                  <a:pt x="2833166" y="0"/>
                </a:cubicBezTo>
                <a:cubicBezTo>
                  <a:pt x="3160566" y="-12211"/>
                  <a:pt x="3425445" y="136674"/>
                  <a:pt x="3782009" y="0"/>
                </a:cubicBezTo>
                <a:cubicBezTo>
                  <a:pt x="4188307" y="19423"/>
                  <a:pt x="4525068" y="17460"/>
                  <a:pt x="4806760" y="0"/>
                </a:cubicBezTo>
                <a:cubicBezTo>
                  <a:pt x="5227779" y="134160"/>
                  <a:pt x="5509034" y="59712"/>
                  <a:pt x="5907420" y="0"/>
                </a:cubicBezTo>
                <a:cubicBezTo>
                  <a:pt x="6301579" y="58557"/>
                  <a:pt x="6447446" y="-11222"/>
                  <a:pt x="6704447" y="0"/>
                </a:cubicBezTo>
                <a:cubicBezTo>
                  <a:pt x="6955678" y="45732"/>
                  <a:pt x="7655268" y="-27294"/>
                  <a:pt x="8032829" y="0"/>
                </a:cubicBezTo>
                <a:cubicBezTo>
                  <a:pt x="8287540" y="46160"/>
                  <a:pt x="8450503" y="248989"/>
                  <a:pt x="8474910" y="474706"/>
                </a:cubicBezTo>
                <a:cubicBezTo>
                  <a:pt x="8455937" y="603775"/>
                  <a:pt x="8477761" y="659125"/>
                  <a:pt x="8474910" y="778513"/>
                </a:cubicBezTo>
                <a:cubicBezTo>
                  <a:pt x="8536407" y="1079467"/>
                  <a:pt x="8361915" y="1181284"/>
                  <a:pt x="8032829" y="1253220"/>
                </a:cubicBezTo>
                <a:cubicBezTo>
                  <a:pt x="7664898" y="1299019"/>
                  <a:pt x="7507361" y="1208319"/>
                  <a:pt x="7008078" y="1253220"/>
                </a:cubicBezTo>
                <a:cubicBezTo>
                  <a:pt x="6488047" y="1225664"/>
                  <a:pt x="6352374" y="1262194"/>
                  <a:pt x="6135142" y="1253220"/>
                </a:cubicBezTo>
                <a:cubicBezTo>
                  <a:pt x="5897688" y="1225301"/>
                  <a:pt x="5721909" y="1235811"/>
                  <a:pt x="5414021" y="1253220"/>
                </a:cubicBezTo>
                <a:cubicBezTo>
                  <a:pt x="5112963" y="1245694"/>
                  <a:pt x="4896681" y="1294793"/>
                  <a:pt x="4616992" y="1253220"/>
                </a:cubicBezTo>
                <a:cubicBezTo>
                  <a:pt x="4296818" y="1262955"/>
                  <a:pt x="3946956" y="1296074"/>
                  <a:pt x="3744056" y="1253220"/>
                </a:cubicBezTo>
                <a:cubicBezTo>
                  <a:pt x="3541565" y="1240549"/>
                  <a:pt x="3070293" y="1275724"/>
                  <a:pt x="2871120" y="1253220"/>
                </a:cubicBezTo>
                <a:cubicBezTo>
                  <a:pt x="2668169" y="1236413"/>
                  <a:pt x="2481905" y="1204934"/>
                  <a:pt x="2074091" y="1253220"/>
                </a:cubicBezTo>
                <a:cubicBezTo>
                  <a:pt x="1713828" y="1235551"/>
                  <a:pt x="926660" y="1181378"/>
                  <a:pt x="442080" y="1253220"/>
                </a:cubicBezTo>
                <a:cubicBezTo>
                  <a:pt x="260453" y="1322253"/>
                  <a:pt x="-89336" y="1020595"/>
                  <a:pt x="0" y="778513"/>
                </a:cubicBezTo>
                <a:cubicBezTo>
                  <a:pt x="-9281" y="632643"/>
                  <a:pt x="13412" y="606027"/>
                  <a:pt x="0" y="474706"/>
                </a:cubicBezTo>
                <a:close/>
              </a:path>
              <a:path w="8474910" h="1253220" fill="none" stroke="0" extrusionOk="0">
                <a:moveTo>
                  <a:pt x="0" y="474706"/>
                </a:moveTo>
                <a:cubicBezTo>
                  <a:pt x="-26224" y="107389"/>
                  <a:pt x="245252" y="48678"/>
                  <a:pt x="442080" y="0"/>
                </a:cubicBezTo>
                <a:cubicBezTo>
                  <a:pt x="737128" y="3843"/>
                  <a:pt x="850569" y="47679"/>
                  <a:pt x="1163201" y="0"/>
                </a:cubicBezTo>
                <a:cubicBezTo>
                  <a:pt x="1483479" y="-48181"/>
                  <a:pt x="1703127" y="-34632"/>
                  <a:pt x="1960230" y="0"/>
                </a:cubicBezTo>
                <a:cubicBezTo>
                  <a:pt x="2207408" y="-42754"/>
                  <a:pt x="2497468" y="-41478"/>
                  <a:pt x="2833166" y="0"/>
                </a:cubicBezTo>
                <a:cubicBezTo>
                  <a:pt x="3106705" y="-38294"/>
                  <a:pt x="3426415" y="72466"/>
                  <a:pt x="3782009" y="0"/>
                </a:cubicBezTo>
                <a:cubicBezTo>
                  <a:pt x="4122214" y="-43289"/>
                  <a:pt x="4437989" y="33259"/>
                  <a:pt x="4806760" y="0"/>
                </a:cubicBezTo>
                <a:cubicBezTo>
                  <a:pt x="5201101" y="76298"/>
                  <a:pt x="5490761" y="-36922"/>
                  <a:pt x="5907420" y="0"/>
                </a:cubicBezTo>
                <a:cubicBezTo>
                  <a:pt x="6301043" y="27117"/>
                  <a:pt x="6462622" y="-3638"/>
                  <a:pt x="6704447" y="0"/>
                </a:cubicBezTo>
                <a:cubicBezTo>
                  <a:pt x="7026625" y="-92837"/>
                  <a:pt x="7665089" y="835"/>
                  <a:pt x="8032829" y="0"/>
                </a:cubicBezTo>
                <a:cubicBezTo>
                  <a:pt x="8265473" y="33658"/>
                  <a:pt x="8391921" y="217644"/>
                  <a:pt x="8474910" y="474706"/>
                </a:cubicBezTo>
                <a:cubicBezTo>
                  <a:pt x="8462106" y="604288"/>
                  <a:pt x="8476635" y="661470"/>
                  <a:pt x="8474910" y="778513"/>
                </a:cubicBezTo>
                <a:cubicBezTo>
                  <a:pt x="8464376" y="1096318"/>
                  <a:pt x="8316485" y="1214667"/>
                  <a:pt x="8032829" y="1253220"/>
                </a:cubicBezTo>
                <a:cubicBezTo>
                  <a:pt x="7664432" y="1295628"/>
                  <a:pt x="7503945" y="1259764"/>
                  <a:pt x="7008078" y="1253220"/>
                </a:cubicBezTo>
                <a:cubicBezTo>
                  <a:pt x="6838593" y="1262119"/>
                  <a:pt x="6723600" y="1244874"/>
                  <a:pt x="6580339" y="1253220"/>
                </a:cubicBezTo>
                <a:cubicBezTo>
                  <a:pt x="6437078" y="1261566"/>
                  <a:pt x="6245856" y="1246323"/>
                  <a:pt x="6135142" y="1253220"/>
                </a:cubicBezTo>
                <a:cubicBezTo>
                  <a:pt x="5962062" y="1221735"/>
                  <a:pt x="5694364" y="1196554"/>
                  <a:pt x="5414021" y="1253220"/>
                </a:cubicBezTo>
                <a:cubicBezTo>
                  <a:pt x="5105502" y="1280784"/>
                  <a:pt x="4935114" y="1290888"/>
                  <a:pt x="4616992" y="1253220"/>
                </a:cubicBezTo>
                <a:cubicBezTo>
                  <a:pt x="4291869" y="1247166"/>
                  <a:pt x="3942809" y="1267849"/>
                  <a:pt x="3744056" y="1253220"/>
                </a:cubicBezTo>
                <a:cubicBezTo>
                  <a:pt x="3612049" y="1226130"/>
                  <a:pt x="3085253" y="1232638"/>
                  <a:pt x="2871120" y="1253220"/>
                </a:cubicBezTo>
                <a:cubicBezTo>
                  <a:pt x="2694174" y="1243378"/>
                  <a:pt x="2488234" y="1213557"/>
                  <a:pt x="2074091" y="1253220"/>
                </a:cubicBezTo>
                <a:cubicBezTo>
                  <a:pt x="1604708" y="1285215"/>
                  <a:pt x="918844" y="1356284"/>
                  <a:pt x="442080" y="1253220"/>
                </a:cubicBezTo>
                <a:cubicBezTo>
                  <a:pt x="196220" y="1299607"/>
                  <a:pt x="-27074" y="1030406"/>
                  <a:pt x="0" y="778513"/>
                </a:cubicBezTo>
                <a:cubicBezTo>
                  <a:pt x="-3776" y="644136"/>
                  <a:pt x="17151" y="606132"/>
                  <a:pt x="0" y="474706"/>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 name="connsiteX0" fmla="*/ 0 w 9100367"/>
              <a:gd name="connsiteY0" fmla="*/ 474707 h 1253220"/>
              <a:gd name="connsiteX1" fmla="*/ 474707 w 9100367"/>
              <a:gd name="connsiteY1" fmla="*/ 0 h 1253220"/>
              <a:gd name="connsiteX2" fmla="*/ 1316972 w 9100367"/>
              <a:gd name="connsiteY2" fmla="*/ 0 h 1253220"/>
              <a:gd name="connsiteX3" fmla="*/ 1751690 w 9100367"/>
              <a:gd name="connsiteY3" fmla="*/ 0 h 1253220"/>
              <a:gd name="connsiteX4" fmla="*/ 2349426 w 9100367"/>
              <a:gd name="connsiteY4" fmla="*/ 0 h 1253220"/>
              <a:gd name="connsiteX5" fmla="*/ 3028672 w 9100367"/>
              <a:gd name="connsiteY5" fmla="*/ 0 h 1253220"/>
              <a:gd name="connsiteX6" fmla="*/ 3626409 w 9100367"/>
              <a:gd name="connsiteY6" fmla="*/ 0 h 1253220"/>
              <a:gd name="connsiteX7" fmla="*/ 4468674 w 9100367"/>
              <a:gd name="connsiteY7" fmla="*/ 0 h 1253220"/>
              <a:gd name="connsiteX8" fmla="*/ 4903391 w 9100367"/>
              <a:gd name="connsiteY8" fmla="*/ 0 h 1253220"/>
              <a:gd name="connsiteX9" fmla="*/ 5501128 w 9100367"/>
              <a:gd name="connsiteY9" fmla="*/ 0 h 1253220"/>
              <a:gd name="connsiteX10" fmla="*/ 6343393 w 9100367"/>
              <a:gd name="connsiteY10" fmla="*/ 0 h 1253220"/>
              <a:gd name="connsiteX11" fmla="*/ 6941130 w 9100367"/>
              <a:gd name="connsiteY11" fmla="*/ 0 h 1253220"/>
              <a:gd name="connsiteX12" fmla="*/ 7783395 w 9100367"/>
              <a:gd name="connsiteY12" fmla="*/ 0 h 1253220"/>
              <a:gd name="connsiteX13" fmla="*/ 8625660 w 9100367"/>
              <a:gd name="connsiteY13" fmla="*/ 0 h 1253220"/>
              <a:gd name="connsiteX14" fmla="*/ 9100367 w 9100367"/>
              <a:gd name="connsiteY14" fmla="*/ 474707 h 1253220"/>
              <a:gd name="connsiteX15" fmla="*/ 9100367 w 9100367"/>
              <a:gd name="connsiteY15" fmla="*/ 778513 h 1253220"/>
              <a:gd name="connsiteX16" fmla="*/ 8625660 w 9100367"/>
              <a:gd name="connsiteY16" fmla="*/ 1253220 h 1253220"/>
              <a:gd name="connsiteX17" fmla="*/ 7783395 w 9100367"/>
              <a:gd name="connsiteY17" fmla="*/ 1253220 h 1253220"/>
              <a:gd name="connsiteX18" fmla="*/ 7022639 w 9100367"/>
              <a:gd name="connsiteY18" fmla="*/ 1253220 h 1253220"/>
              <a:gd name="connsiteX19" fmla="*/ 6261884 w 9100367"/>
              <a:gd name="connsiteY19" fmla="*/ 1253220 h 1253220"/>
              <a:gd name="connsiteX20" fmla="*/ 5419618 w 9100367"/>
              <a:gd name="connsiteY20" fmla="*/ 1253220 h 1253220"/>
              <a:gd name="connsiteX21" fmla="*/ 4740372 w 9100367"/>
              <a:gd name="connsiteY21" fmla="*/ 1253220 h 1253220"/>
              <a:gd name="connsiteX22" fmla="*/ 4142636 w 9100367"/>
              <a:gd name="connsiteY22" fmla="*/ 1253220 h 1253220"/>
              <a:gd name="connsiteX23" fmla="*/ 3300371 w 9100367"/>
              <a:gd name="connsiteY23" fmla="*/ 1253220 h 1253220"/>
              <a:gd name="connsiteX24" fmla="*/ 2904506 w 9100367"/>
              <a:gd name="connsiteY24" fmla="*/ 1253220 h 1253220"/>
              <a:gd name="connsiteX25" fmla="*/ 2458106 w 9100367"/>
              <a:gd name="connsiteY25" fmla="*/ 1253220 h 1253220"/>
              <a:gd name="connsiteX26" fmla="*/ 1860369 w 9100367"/>
              <a:gd name="connsiteY26" fmla="*/ 1253220 h 1253220"/>
              <a:gd name="connsiteX27" fmla="*/ 1181123 w 9100367"/>
              <a:gd name="connsiteY27" fmla="*/ 1253220 h 1253220"/>
              <a:gd name="connsiteX28" fmla="*/ 474707 w 9100367"/>
              <a:gd name="connsiteY28" fmla="*/ 1253220 h 1253220"/>
              <a:gd name="connsiteX29" fmla="*/ 0 w 9100367"/>
              <a:gd name="connsiteY29" fmla="*/ 778513 h 1253220"/>
              <a:gd name="connsiteX30" fmla="*/ 0 w 9100367"/>
              <a:gd name="connsiteY30"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00367" h="1253220" fill="none" extrusionOk="0">
                <a:moveTo>
                  <a:pt x="0" y="474707"/>
                </a:moveTo>
                <a:cubicBezTo>
                  <a:pt x="-37266" y="252497"/>
                  <a:pt x="176109" y="-24503"/>
                  <a:pt x="474707" y="0"/>
                </a:cubicBezTo>
                <a:cubicBezTo>
                  <a:pt x="671397" y="-16357"/>
                  <a:pt x="774295" y="2912"/>
                  <a:pt x="909424" y="0"/>
                </a:cubicBezTo>
                <a:cubicBezTo>
                  <a:pt x="1067139" y="23587"/>
                  <a:pt x="1311142" y="14312"/>
                  <a:pt x="1425652" y="0"/>
                </a:cubicBezTo>
                <a:cubicBezTo>
                  <a:pt x="1560838" y="-18639"/>
                  <a:pt x="1632162" y="-26878"/>
                  <a:pt x="1860369" y="0"/>
                </a:cubicBezTo>
                <a:cubicBezTo>
                  <a:pt x="2096984" y="61969"/>
                  <a:pt x="2482395" y="23525"/>
                  <a:pt x="2702634" y="0"/>
                </a:cubicBezTo>
                <a:cubicBezTo>
                  <a:pt x="2964186" y="-306"/>
                  <a:pt x="3367227" y="-34172"/>
                  <a:pt x="3544899" y="0"/>
                </a:cubicBezTo>
                <a:cubicBezTo>
                  <a:pt x="3747202" y="9200"/>
                  <a:pt x="3939898" y="865"/>
                  <a:pt x="4142636" y="0"/>
                </a:cubicBezTo>
                <a:cubicBezTo>
                  <a:pt x="4356734" y="-20467"/>
                  <a:pt x="4436282" y="3034"/>
                  <a:pt x="4577353" y="0"/>
                </a:cubicBezTo>
                <a:cubicBezTo>
                  <a:pt x="4756376" y="-13443"/>
                  <a:pt x="4886015" y="-4860"/>
                  <a:pt x="5175090" y="0"/>
                </a:cubicBezTo>
                <a:cubicBezTo>
                  <a:pt x="5460094" y="13339"/>
                  <a:pt x="5402379" y="-309"/>
                  <a:pt x="5609807" y="0"/>
                </a:cubicBezTo>
                <a:cubicBezTo>
                  <a:pt x="5809487" y="2301"/>
                  <a:pt x="5949064" y="9084"/>
                  <a:pt x="6126034" y="0"/>
                </a:cubicBezTo>
                <a:cubicBezTo>
                  <a:pt x="6302426" y="923"/>
                  <a:pt x="6581427" y="7441"/>
                  <a:pt x="6723771" y="0"/>
                </a:cubicBezTo>
                <a:cubicBezTo>
                  <a:pt x="6887713" y="28027"/>
                  <a:pt x="7206144" y="-32447"/>
                  <a:pt x="7321508" y="0"/>
                </a:cubicBezTo>
                <a:cubicBezTo>
                  <a:pt x="7420653" y="17305"/>
                  <a:pt x="7713891" y="-19928"/>
                  <a:pt x="7837735" y="0"/>
                </a:cubicBezTo>
                <a:cubicBezTo>
                  <a:pt x="7992707" y="-10419"/>
                  <a:pt x="8313680" y="40105"/>
                  <a:pt x="8625660" y="0"/>
                </a:cubicBezTo>
                <a:cubicBezTo>
                  <a:pt x="8950946" y="61760"/>
                  <a:pt x="9075684" y="228439"/>
                  <a:pt x="9100367" y="474707"/>
                </a:cubicBezTo>
                <a:cubicBezTo>
                  <a:pt x="9094715" y="589527"/>
                  <a:pt x="9084913" y="710680"/>
                  <a:pt x="9100367" y="778513"/>
                </a:cubicBezTo>
                <a:cubicBezTo>
                  <a:pt x="9148598" y="967558"/>
                  <a:pt x="8891912" y="1272639"/>
                  <a:pt x="8625660" y="1253220"/>
                </a:cubicBezTo>
                <a:cubicBezTo>
                  <a:pt x="8459543" y="1295813"/>
                  <a:pt x="8236423" y="1247274"/>
                  <a:pt x="8109433" y="1253220"/>
                </a:cubicBezTo>
                <a:cubicBezTo>
                  <a:pt x="8001536" y="1235554"/>
                  <a:pt x="7651488" y="1320595"/>
                  <a:pt x="7267168" y="1253220"/>
                </a:cubicBezTo>
                <a:cubicBezTo>
                  <a:pt x="6883789" y="1215515"/>
                  <a:pt x="6929359" y="1237718"/>
                  <a:pt x="6832450" y="1253220"/>
                </a:cubicBezTo>
                <a:cubicBezTo>
                  <a:pt x="6712299" y="1252981"/>
                  <a:pt x="6576497" y="1277726"/>
                  <a:pt x="6316223" y="1253220"/>
                </a:cubicBezTo>
                <a:cubicBezTo>
                  <a:pt x="6112101" y="1234090"/>
                  <a:pt x="5803502" y="1292130"/>
                  <a:pt x="5473958" y="1253220"/>
                </a:cubicBezTo>
                <a:cubicBezTo>
                  <a:pt x="5110429" y="1247240"/>
                  <a:pt x="5139477" y="1268412"/>
                  <a:pt x="4876222" y="1253220"/>
                </a:cubicBezTo>
                <a:cubicBezTo>
                  <a:pt x="4612401" y="1241339"/>
                  <a:pt x="4518609" y="1256302"/>
                  <a:pt x="4359995" y="1253220"/>
                </a:cubicBezTo>
                <a:cubicBezTo>
                  <a:pt x="4205737" y="1207589"/>
                  <a:pt x="3842704" y="1211995"/>
                  <a:pt x="3599239" y="1253220"/>
                </a:cubicBezTo>
                <a:cubicBezTo>
                  <a:pt x="3347274" y="1248622"/>
                  <a:pt x="3207949" y="1238445"/>
                  <a:pt x="3083012" y="1253220"/>
                </a:cubicBezTo>
                <a:cubicBezTo>
                  <a:pt x="2954365" y="1272545"/>
                  <a:pt x="2674550" y="1243361"/>
                  <a:pt x="2566785" y="1253220"/>
                </a:cubicBezTo>
                <a:cubicBezTo>
                  <a:pt x="2451806" y="1268097"/>
                  <a:pt x="2195713" y="1227619"/>
                  <a:pt x="2050558" y="1253220"/>
                </a:cubicBezTo>
                <a:cubicBezTo>
                  <a:pt x="1870731" y="1294096"/>
                  <a:pt x="1652378" y="1236685"/>
                  <a:pt x="1534331" y="1253220"/>
                </a:cubicBezTo>
                <a:cubicBezTo>
                  <a:pt x="1417886" y="1268144"/>
                  <a:pt x="737263" y="1215374"/>
                  <a:pt x="474707" y="1253220"/>
                </a:cubicBezTo>
                <a:cubicBezTo>
                  <a:pt x="192209" y="1276807"/>
                  <a:pt x="-45093" y="1020874"/>
                  <a:pt x="0" y="778513"/>
                </a:cubicBezTo>
                <a:cubicBezTo>
                  <a:pt x="24631" y="626503"/>
                  <a:pt x="-10022" y="580617"/>
                  <a:pt x="0" y="474707"/>
                </a:cubicBezTo>
                <a:close/>
              </a:path>
              <a:path w="9100367" h="1253220" stroke="0" extrusionOk="0">
                <a:moveTo>
                  <a:pt x="0" y="474707"/>
                </a:moveTo>
                <a:cubicBezTo>
                  <a:pt x="-5428" y="190703"/>
                  <a:pt x="272590" y="5904"/>
                  <a:pt x="474707" y="0"/>
                </a:cubicBezTo>
                <a:cubicBezTo>
                  <a:pt x="791197" y="-10918"/>
                  <a:pt x="974460" y="-39316"/>
                  <a:pt x="1316972" y="0"/>
                </a:cubicBezTo>
                <a:cubicBezTo>
                  <a:pt x="1670284" y="10528"/>
                  <a:pt x="1557746" y="-17621"/>
                  <a:pt x="1751690" y="0"/>
                </a:cubicBezTo>
                <a:cubicBezTo>
                  <a:pt x="1938704" y="17428"/>
                  <a:pt x="2155349" y="-371"/>
                  <a:pt x="2349426" y="0"/>
                </a:cubicBezTo>
                <a:cubicBezTo>
                  <a:pt x="2583485" y="-24955"/>
                  <a:pt x="2808847" y="-28270"/>
                  <a:pt x="3028672" y="0"/>
                </a:cubicBezTo>
                <a:cubicBezTo>
                  <a:pt x="3250525" y="-16783"/>
                  <a:pt x="3451462" y="-25227"/>
                  <a:pt x="3626409" y="0"/>
                </a:cubicBezTo>
                <a:cubicBezTo>
                  <a:pt x="3838876" y="14479"/>
                  <a:pt x="4210031" y="66248"/>
                  <a:pt x="4468674" y="0"/>
                </a:cubicBezTo>
                <a:cubicBezTo>
                  <a:pt x="4735791" y="-13805"/>
                  <a:pt x="4775209" y="-13722"/>
                  <a:pt x="4903391" y="0"/>
                </a:cubicBezTo>
                <a:cubicBezTo>
                  <a:pt x="5037376" y="18893"/>
                  <a:pt x="5329594" y="39467"/>
                  <a:pt x="5501128" y="0"/>
                </a:cubicBezTo>
                <a:cubicBezTo>
                  <a:pt x="5665246" y="-14132"/>
                  <a:pt x="6116277" y="-25332"/>
                  <a:pt x="6343393" y="0"/>
                </a:cubicBezTo>
                <a:cubicBezTo>
                  <a:pt x="6615125" y="50296"/>
                  <a:pt x="6725267" y="2699"/>
                  <a:pt x="6941130" y="0"/>
                </a:cubicBezTo>
                <a:cubicBezTo>
                  <a:pt x="7187768" y="9558"/>
                  <a:pt x="7504859" y="5776"/>
                  <a:pt x="7783395" y="0"/>
                </a:cubicBezTo>
                <a:cubicBezTo>
                  <a:pt x="8053292" y="-30537"/>
                  <a:pt x="8356814" y="-30640"/>
                  <a:pt x="8625660" y="0"/>
                </a:cubicBezTo>
                <a:cubicBezTo>
                  <a:pt x="8897083" y="3339"/>
                  <a:pt x="9108217" y="220429"/>
                  <a:pt x="9100367" y="474707"/>
                </a:cubicBezTo>
                <a:cubicBezTo>
                  <a:pt x="9097567" y="624131"/>
                  <a:pt x="9099606" y="699810"/>
                  <a:pt x="9100367" y="778513"/>
                </a:cubicBezTo>
                <a:cubicBezTo>
                  <a:pt x="9087669" y="1038080"/>
                  <a:pt x="8857978" y="1263365"/>
                  <a:pt x="8625660" y="1253220"/>
                </a:cubicBezTo>
                <a:cubicBezTo>
                  <a:pt x="8415206" y="1223110"/>
                  <a:pt x="8028324" y="1224470"/>
                  <a:pt x="7783395" y="1253220"/>
                </a:cubicBezTo>
                <a:cubicBezTo>
                  <a:pt x="7547001" y="1314339"/>
                  <a:pt x="7210596" y="1267003"/>
                  <a:pt x="7022639" y="1253220"/>
                </a:cubicBezTo>
                <a:cubicBezTo>
                  <a:pt x="6812805" y="1244072"/>
                  <a:pt x="6424510" y="1232272"/>
                  <a:pt x="6261884" y="1253220"/>
                </a:cubicBezTo>
                <a:cubicBezTo>
                  <a:pt x="6119893" y="1280514"/>
                  <a:pt x="5614099" y="1304205"/>
                  <a:pt x="5419618" y="1253220"/>
                </a:cubicBezTo>
                <a:cubicBezTo>
                  <a:pt x="5214758" y="1209774"/>
                  <a:pt x="4904091" y="1247690"/>
                  <a:pt x="4740372" y="1253220"/>
                </a:cubicBezTo>
                <a:cubicBezTo>
                  <a:pt x="4605620" y="1237534"/>
                  <a:pt x="4354015" y="1262233"/>
                  <a:pt x="4142636" y="1253220"/>
                </a:cubicBezTo>
                <a:cubicBezTo>
                  <a:pt x="3965909" y="1244182"/>
                  <a:pt x="3616702" y="1251600"/>
                  <a:pt x="3300371" y="1253220"/>
                </a:cubicBezTo>
                <a:cubicBezTo>
                  <a:pt x="3124531" y="1241173"/>
                  <a:pt x="3090452" y="1261720"/>
                  <a:pt x="2904506" y="1253220"/>
                </a:cubicBezTo>
                <a:cubicBezTo>
                  <a:pt x="2718560" y="1244720"/>
                  <a:pt x="2620972" y="1252504"/>
                  <a:pt x="2458106" y="1253220"/>
                </a:cubicBezTo>
                <a:cubicBezTo>
                  <a:pt x="2169606" y="1246318"/>
                  <a:pt x="2080577" y="1258005"/>
                  <a:pt x="1860369" y="1253220"/>
                </a:cubicBezTo>
                <a:cubicBezTo>
                  <a:pt x="1648916" y="1241255"/>
                  <a:pt x="1345023" y="1269852"/>
                  <a:pt x="1181123" y="1253220"/>
                </a:cubicBezTo>
                <a:cubicBezTo>
                  <a:pt x="1004044" y="1279736"/>
                  <a:pt x="656965" y="1238936"/>
                  <a:pt x="474707" y="1253220"/>
                </a:cubicBezTo>
                <a:cubicBezTo>
                  <a:pt x="269947" y="1241863"/>
                  <a:pt x="24523" y="1067386"/>
                  <a:pt x="0" y="778513"/>
                </a:cubicBezTo>
                <a:cubicBezTo>
                  <a:pt x="4794" y="697208"/>
                  <a:pt x="-3617" y="555287"/>
                  <a:pt x="0" y="474707"/>
                </a:cubicBezTo>
                <a:close/>
              </a:path>
              <a:path w="9100367" h="1253220" fill="none" stroke="0" extrusionOk="0">
                <a:moveTo>
                  <a:pt x="0" y="474707"/>
                </a:moveTo>
                <a:cubicBezTo>
                  <a:pt x="8491" y="148091"/>
                  <a:pt x="206904" y="14847"/>
                  <a:pt x="474707" y="0"/>
                </a:cubicBezTo>
                <a:cubicBezTo>
                  <a:pt x="651404" y="-16860"/>
                  <a:pt x="766374" y="5170"/>
                  <a:pt x="909424" y="0"/>
                </a:cubicBezTo>
                <a:cubicBezTo>
                  <a:pt x="1068979" y="-13453"/>
                  <a:pt x="1313885" y="16306"/>
                  <a:pt x="1425652" y="0"/>
                </a:cubicBezTo>
                <a:cubicBezTo>
                  <a:pt x="1542165" y="-6264"/>
                  <a:pt x="1642231" y="-34720"/>
                  <a:pt x="1860369" y="0"/>
                </a:cubicBezTo>
                <a:cubicBezTo>
                  <a:pt x="2056426" y="-22624"/>
                  <a:pt x="2468445" y="53546"/>
                  <a:pt x="2702634" y="0"/>
                </a:cubicBezTo>
                <a:cubicBezTo>
                  <a:pt x="2942963" y="-29103"/>
                  <a:pt x="3385932" y="-3347"/>
                  <a:pt x="3544899" y="0"/>
                </a:cubicBezTo>
                <a:cubicBezTo>
                  <a:pt x="3736158" y="44382"/>
                  <a:pt x="3953235" y="16129"/>
                  <a:pt x="4142636" y="0"/>
                </a:cubicBezTo>
                <a:cubicBezTo>
                  <a:pt x="4332016" y="-11732"/>
                  <a:pt x="4426731" y="10953"/>
                  <a:pt x="4577353" y="0"/>
                </a:cubicBezTo>
                <a:cubicBezTo>
                  <a:pt x="4738938" y="-44042"/>
                  <a:pt x="4913126" y="-2467"/>
                  <a:pt x="5175090" y="0"/>
                </a:cubicBezTo>
                <a:cubicBezTo>
                  <a:pt x="5465916" y="13316"/>
                  <a:pt x="5398710" y="-3779"/>
                  <a:pt x="5609807" y="0"/>
                </a:cubicBezTo>
                <a:cubicBezTo>
                  <a:pt x="5803740" y="6239"/>
                  <a:pt x="5931656" y="-6562"/>
                  <a:pt x="6126034" y="0"/>
                </a:cubicBezTo>
                <a:cubicBezTo>
                  <a:pt x="6302628" y="25795"/>
                  <a:pt x="6578170" y="-21949"/>
                  <a:pt x="6723771" y="0"/>
                </a:cubicBezTo>
                <a:cubicBezTo>
                  <a:pt x="6871876" y="37383"/>
                  <a:pt x="7189743" y="-23501"/>
                  <a:pt x="7321508" y="0"/>
                </a:cubicBezTo>
                <a:cubicBezTo>
                  <a:pt x="7435712" y="9069"/>
                  <a:pt x="7701243" y="-10612"/>
                  <a:pt x="7837735" y="0"/>
                </a:cubicBezTo>
                <a:cubicBezTo>
                  <a:pt x="7944397" y="-9666"/>
                  <a:pt x="8293601" y="-11228"/>
                  <a:pt x="8625660" y="0"/>
                </a:cubicBezTo>
                <a:cubicBezTo>
                  <a:pt x="8937223" y="44408"/>
                  <a:pt x="9042848" y="174792"/>
                  <a:pt x="9100367" y="474707"/>
                </a:cubicBezTo>
                <a:cubicBezTo>
                  <a:pt x="9093839" y="590083"/>
                  <a:pt x="9102823" y="721428"/>
                  <a:pt x="9100367" y="778513"/>
                </a:cubicBezTo>
                <a:cubicBezTo>
                  <a:pt x="9104065" y="1003641"/>
                  <a:pt x="8907412" y="1233768"/>
                  <a:pt x="8625660" y="1253220"/>
                </a:cubicBezTo>
                <a:cubicBezTo>
                  <a:pt x="8466564" y="1274784"/>
                  <a:pt x="8218774" y="1254242"/>
                  <a:pt x="8109433" y="1253220"/>
                </a:cubicBezTo>
                <a:cubicBezTo>
                  <a:pt x="7990105" y="1219171"/>
                  <a:pt x="7638449" y="1278758"/>
                  <a:pt x="7267168" y="1253220"/>
                </a:cubicBezTo>
                <a:cubicBezTo>
                  <a:pt x="6871178" y="1219475"/>
                  <a:pt x="6924106" y="1232404"/>
                  <a:pt x="6832450" y="1253220"/>
                </a:cubicBezTo>
                <a:cubicBezTo>
                  <a:pt x="6728001" y="1266231"/>
                  <a:pt x="6572943" y="1282837"/>
                  <a:pt x="6316223" y="1253220"/>
                </a:cubicBezTo>
                <a:cubicBezTo>
                  <a:pt x="6069706" y="1197657"/>
                  <a:pt x="5857709" y="1270377"/>
                  <a:pt x="5473958" y="1253220"/>
                </a:cubicBezTo>
                <a:cubicBezTo>
                  <a:pt x="5106622" y="1243275"/>
                  <a:pt x="5136033" y="1259708"/>
                  <a:pt x="4876222" y="1253220"/>
                </a:cubicBezTo>
                <a:cubicBezTo>
                  <a:pt x="4622499" y="1252879"/>
                  <a:pt x="4500813" y="1259780"/>
                  <a:pt x="4359995" y="1253220"/>
                </a:cubicBezTo>
                <a:cubicBezTo>
                  <a:pt x="4223888" y="1210119"/>
                  <a:pt x="3827481" y="1298548"/>
                  <a:pt x="3599239" y="1253220"/>
                </a:cubicBezTo>
                <a:cubicBezTo>
                  <a:pt x="3350674" y="1226615"/>
                  <a:pt x="3212918" y="1242860"/>
                  <a:pt x="3083012" y="1253220"/>
                </a:cubicBezTo>
                <a:cubicBezTo>
                  <a:pt x="2949635" y="1272304"/>
                  <a:pt x="2667668" y="1250588"/>
                  <a:pt x="2566785" y="1253220"/>
                </a:cubicBezTo>
                <a:cubicBezTo>
                  <a:pt x="2460720" y="1296003"/>
                  <a:pt x="2201011" y="1225384"/>
                  <a:pt x="2050558" y="1253220"/>
                </a:cubicBezTo>
                <a:cubicBezTo>
                  <a:pt x="1885869" y="1269105"/>
                  <a:pt x="1669467" y="1232104"/>
                  <a:pt x="1534331" y="1253220"/>
                </a:cubicBezTo>
                <a:cubicBezTo>
                  <a:pt x="1431243" y="1231637"/>
                  <a:pt x="725002" y="1235675"/>
                  <a:pt x="474707" y="1253220"/>
                </a:cubicBezTo>
                <a:cubicBezTo>
                  <a:pt x="251517" y="1256224"/>
                  <a:pt x="-98920" y="1002134"/>
                  <a:pt x="0" y="778513"/>
                </a:cubicBezTo>
                <a:cubicBezTo>
                  <a:pt x="10954" y="642700"/>
                  <a:pt x="-16207" y="579582"/>
                  <a:pt x="0" y="474707"/>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1212</Words>
  <Application>Microsoft Office PowerPoint</Application>
  <PresentationFormat>Custom</PresentationFormat>
  <Paragraphs>69</Paragraphs>
  <Slides>31</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等线</vt:lpstr>
      <vt:lpstr>#9Slide05 SVNClementine</vt:lpstr>
      <vt:lpstr>Arial</vt:lpstr>
      <vt:lpstr>Calibri</vt:lpstr>
      <vt:lpstr>Cambria</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ngoc</cp:lastModifiedBy>
  <cp:revision>26</cp:revision>
  <dcterms:created xsi:type="dcterms:W3CDTF">2006-08-16T00:00:00Z</dcterms:created>
  <dcterms:modified xsi:type="dcterms:W3CDTF">2025-03-21T14:26:59Z</dcterms:modified>
  <dc:identifier>DAGU8QCx2sU</dc:identifier>
</cp:coreProperties>
</file>