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1" r:id="rId3"/>
    <p:sldId id="4411" r:id="rId4"/>
    <p:sldId id="257" r:id="rId5"/>
    <p:sldId id="276" r:id="rId6"/>
    <p:sldId id="262" r:id="rId7"/>
    <p:sldId id="263" r:id="rId8"/>
    <p:sldId id="264" r:id="rId9"/>
    <p:sldId id="4412" r:id="rId10"/>
    <p:sldId id="281" r:id="rId11"/>
    <p:sldId id="4413" r:id="rId12"/>
    <p:sldId id="4414" r:id="rId13"/>
    <p:sldId id="280" r:id="rId14"/>
    <p:sldId id="4415" r:id="rId15"/>
    <p:sldId id="4416" r:id="rId16"/>
    <p:sldId id="441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59" d="100"/>
          <a:sy n="59" d="100"/>
        </p:scale>
        <p:origin x="81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21/03/2025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2025/3/21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581</Words>
  <Application>Microsoft Office PowerPoint</Application>
  <PresentationFormat>Widescreen</PresentationFormat>
  <Paragraphs>33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#9Slide03 IcielUni Sans Heavy</vt: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ngoc</cp:lastModifiedBy>
  <cp:revision>87</cp:revision>
  <dcterms:created xsi:type="dcterms:W3CDTF">2023-07-22T16:47:00Z</dcterms:created>
  <dcterms:modified xsi:type="dcterms:W3CDTF">2025-03-21T14:28:36Z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