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4"/>
  </p:notesMasterIdLst>
  <p:sldIdLst>
    <p:sldId id="274" r:id="rId3"/>
    <p:sldId id="443" r:id="rId4"/>
    <p:sldId id="258" r:id="rId5"/>
    <p:sldId id="445" r:id="rId6"/>
    <p:sldId id="463" r:id="rId7"/>
    <p:sldId id="592" r:id="rId8"/>
    <p:sldId id="480" r:id="rId9"/>
    <p:sldId id="593" r:id="rId10"/>
    <p:sldId id="594" r:id="rId11"/>
    <p:sldId id="595" r:id="rId12"/>
    <p:sldId id="596" r:id="rId13"/>
    <p:sldId id="446" r:id="rId14"/>
    <p:sldId id="450" r:id="rId15"/>
    <p:sldId id="613" r:id="rId16"/>
    <p:sldId id="614" r:id="rId17"/>
    <p:sldId id="615" r:id="rId18"/>
    <p:sldId id="612" r:id="rId19"/>
    <p:sldId id="447" r:id="rId20"/>
    <p:sldId id="598" r:id="rId21"/>
    <p:sldId id="616" r:id="rId22"/>
    <p:sldId id="617" r:id="rId23"/>
    <p:sldId id="618" r:id="rId24"/>
    <p:sldId id="619" r:id="rId25"/>
    <p:sldId id="611" r:id="rId26"/>
    <p:sldId id="597" r:id="rId27"/>
    <p:sldId id="599" r:id="rId28"/>
    <p:sldId id="600" r:id="rId29"/>
    <p:sldId id="601" r:id="rId30"/>
    <p:sldId id="620" r:id="rId31"/>
    <p:sldId id="448" r:id="rId32"/>
    <p:sldId id="604" r:id="rId33"/>
    <p:sldId id="605" r:id="rId34"/>
    <p:sldId id="469" r:id="rId35"/>
    <p:sldId id="585" r:id="rId36"/>
    <p:sldId id="606" r:id="rId37"/>
    <p:sldId id="607" r:id="rId38"/>
    <p:sldId id="621" r:id="rId39"/>
    <p:sldId id="622" r:id="rId40"/>
    <p:sldId id="623" r:id="rId41"/>
    <p:sldId id="591" r:id="rId42"/>
    <p:sldId id="311" r:id="rId43"/>
  </p:sldIdLst>
  <p:sldSz cx="9144000" cy="5143500" type="screen16x9"/>
  <p:notesSz cx="6858000" cy="9144000"/>
  <p:embeddedFontLst>
    <p:embeddedFont>
      <p:font typeface="Kirang Haerang" panose="020B0604020202020204" charset="-127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Nixie One" panose="020B0604020202020204" charset="0"/>
      <p:regular r:id="rId54"/>
    </p:embeddedFont>
    <p:embeddedFont>
      <p:font typeface="Nunito" panose="020B0604020202020204" charset="0"/>
      <p:regular r:id="rId55"/>
      <p:bold r:id="rId56"/>
      <p:italic r:id="rId57"/>
      <p:boldItalic r:id="rId58"/>
    </p:embeddedFont>
    <p:embeddedFont>
      <p:font typeface="Segoe Script" panose="030B0504020000000003" pitchFamily="66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35" autoAdjust="0"/>
  </p:normalViewPr>
  <p:slideViewPr>
    <p:cSldViewPr snapToGrid="0">
      <p:cViewPr varScale="1">
        <p:scale>
          <a:sx n="141" d="100"/>
          <a:sy n="141" d="100"/>
        </p:scale>
        <p:origin x="78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75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2761671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32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64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91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46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9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79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89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0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906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97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27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52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18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11193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545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2846534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3181731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Nháy vào số để nghe lại âm thanh/</a:t>
            </a:r>
          </a:p>
        </p:txBody>
      </p:sp>
    </p:spTree>
    <p:extLst>
      <p:ext uri="{BB962C8B-B14F-4D97-AF65-F5344CB8AC3E}">
        <p14:creationId xmlns:p14="http://schemas.microsoft.com/office/powerpoint/2010/main" val="103204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6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66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63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0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1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0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8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6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163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750746-137B-4FF1-8CB8-29A946BD08CC}"/>
              </a:ext>
            </a:extLst>
          </p:cNvPr>
          <p:cNvSpPr/>
          <p:nvPr/>
        </p:nvSpPr>
        <p:spPr>
          <a:xfrm>
            <a:off x="3377991" y="3284116"/>
            <a:ext cx="1949711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9D345-4236-438A-940E-926D951DF0B1}"/>
              </a:ext>
            </a:extLst>
          </p:cNvPr>
          <p:cNvSpPr/>
          <p:nvPr/>
        </p:nvSpPr>
        <p:spPr>
          <a:xfrm>
            <a:off x="5902037" y="3284116"/>
            <a:ext cx="1843913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autumn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DBF7D0-3368-4034-B9C8-95F7BA931978}"/>
              </a:ext>
            </a:extLst>
          </p:cNvPr>
          <p:cNvSpPr/>
          <p:nvPr/>
        </p:nvSpPr>
        <p:spPr>
          <a:xfrm>
            <a:off x="1080429" y="3284116"/>
            <a:ext cx="1723228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winter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028B53-C547-4351-A10B-E86629295F9E}"/>
              </a:ext>
            </a:extLst>
          </p:cNvPr>
          <p:cNvGrpSpPr/>
          <p:nvPr/>
        </p:nvGrpSpPr>
        <p:grpSpPr>
          <a:xfrm>
            <a:off x="0" y="-5580"/>
            <a:ext cx="2026680" cy="1394851"/>
            <a:chOff x="0" y="-5580"/>
            <a:chExt cx="2026680" cy="1394851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6C80BF5-43FE-4CFB-B128-9F1F6398BFE4}"/>
                </a:ext>
              </a:extLst>
            </p:cNvPr>
            <p:cNvSpPr/>
            <p:nvPr/>
          </p:nvSpPr>
          <p:spPr>
            <a:xfrm rot="-458442">
              <a:off x="179898" y="-5580"/>
              <a:ext cx="1846782" cy="1394851"/>
            </a:xfrm>
            <a:custGeom>
              <a:avLst/>
              <a:gdLst/>
              <a:ahLst/>
              <a:cxnLst/>
              <a:rect l="l" t="t" r="r" b="b"/>
              <a:pathLst>
                <a:path w="6391720" h="6450359">
                  <a:moveTo>
                    <a:pt x="0" y="0"/>
                  </a:moveTo>
                  <a:lnTo>
                    <a:pt x="6391720" y="0"/>
                  </a:lnTo>
                  <a:lnTo>
                    <a:pt x="6391720" y="6450360"/>
                  </a:lnTo>
                  <a:lnTo>
                    <a:pt x="0" y="645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B223E2-FCBF-4761-82B0-26A4F8837FDE}"/>
                </a:ext>
              </a:extLst>
            </p:cNvPr>
            <p:cNvSpPr txBox="1"/>
            <p:nvPr/>
          </p:nvSpPr>
          <p:spPr>
            <a:xfrm>
              <a:off x="0" y="276346"/>
              <a:ext cx="2015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9DA2-B587-48D8-8ED8-1E93D3EDC652}"/>
              </a:ext>
            </a:extLst>
          </p:cNvPr>
          <p:cNvSpPr/>
          <p:nvPr/>
        </p:nvSpPr>
        <p:spPr>
          <a:xfrm>
            <a:off x="799874" y="1364960"/>
            <a:ext cx="7492071" cy="133667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How’s the weather in Ho Chi Minh in __? </a:t>
            </a:r>
          </a:p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It’s cool.</a:t>
            </a:r>
          </a:p>
        </p:txBody>
      </p:sp>
    </p:spTree>
    <p:extLst>
      <p:ext uri="{BB962C8B-B14F-4D97-AF65-F5344CB8AC3E}">
        <p14:creationId xmlns:p14="http://schemas.microsoft.com/office/powerpoint/2010/main" val="275230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4" grpId="1" animBg="1"/>
      <p:bldP spid="4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464981" y="1934423"/>
            <a:ext cx="804191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Comic Sans MS" panose="030F0702030302020204" pitchFamily="66" charset="0"/>
              </a:rPr>
              <a:t>Listen and number.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03683" y="16991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324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2560320" y="80010"/>
            <a:ext cx="4069080" cy="754380"/>
          </a:xfrm>
          <a:custGeom>
            <a:avLst/>
            <a:gdLst>
              <a:gd name="connsiteX0" fmla="*/ 0 w 4069080"/>
              <a:gd name="connsiteY0" fmla="*/ 125733 h 754380"/>
              <a:gd name="connsiteX1" fmla="*/ 125733 w 4069080"/>
              <a:gd name="connsiteY1" fmla="*/ 0 h 754380"/>
              <a:gd name="connsiteX2" fmla="*/ 762002 w 4069080"/>
              <a:gd name="connsiteY2" fmla="*/ 0 h 754380"/>
              <a:gd name="connsiteX3" fmla="*/ 1360095 w 4069080"/>
              <a:gd name="connsiteY3" fmla="*/ 0 h 754380"/>
              <a:gd name="connsiteX4" fmla="*/ 1920012 w 4069080"/>
              <a:gd name="connsiteY4" fmla="*/ 0 h 754380"/>
              <a:gd name="connsiteX5" fmla="*/ 2518104 w 4069080"/>
              <a:gd name="connsiteY5" fmla="*/ 0 h 754380"/>
              <a:gd name="connsiteX6" fmla="*/ 3230726 w 4069080"/>
              <a:gd name="connsiteY6" fmla="*/ 0 h 754380"/>
              <a:gd name="connsiteX7" fmla="*/ 3943347 w 4069080"/>
              <a:gd name="connsiteY7" fmla="*/ 0 h 754380"/>
              <a:gd name="connsiteX8" fmla="*/ 4069080 w 4069080"/>
              <a:gd name="connsiteY8" fmla="*/ 125733 h 754380"/>
              <a:gd name="connsiteX9" fmla="*/ 4069080 w 4069080"/>
              <a:gd name="connsiteY9" fmla="*/ 628647 h 754380"/>
              <a:gd name="connsiteX10" fmla="*/ 3943347 w 4069080"/>
              <a:gd name="connsiteY10" fmla="*/ 754380 h 754380"/>
              <a:gd name="connsiteX11" fmla="*/ 3421606 w 4069080"/>
              <a:gd name="connsiteY11" fmla="*/ 754380 h 754380"/>
              <a:gd name="connsiteX12" fmla="*/ 2899866 w 4069080"/>
              <a:gd name="connsiteY12" fmla="*/ 754380 h 754380"/>
              <a:gd name="connsiteX13" fmla="*/ 2225421 w 4069080"/>
              <a:gd name="connsiteY13" fmla="*/ 754380 h 754380"/>
              <a:gd name="connsiteX14" fmla="*/ 1589152 w 4069080"/>
              <a:gd name="connsiteY14" fmla="*/ 754380 h 754380"/>
              <a:gd name="connsiteX15" fmla="*/ 1067411 w 4069080"/>
              <a:gd name="connsiteY15" fmla="*/ 754380 h 754380"/>
              <a:gd name="connsiteX16" fmla="*/ 125733 w 4069080"/>
              <a:gd name="connsiteY16" fmla="*/ 754380 h 754380"/>
              <a:gd name="connsiteX17" fmla="*/ 0 w 4069080"/>
              <a:gd name="connsiteY17" fmla="*/ 628647 h 754380"/>
              <a:gd name="connsiteX18" fmla="*/ 0 w 4069080"/>
              <a:gd name="connsiteY18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69080" h="754380" fill="none" extrusionOk="0">
                <a:moveTo>
                  <a:pt x="0" y="125733"/>
                </a:moveTo>
                <a:cubicBezTo>
                  <a:pt x="3942" y="55300"/>
                  <a:pt x="40999" y="4189"/>
                  <a:pt x="125733" y="0"/>
                </a:cubicBezTo>
                <a:cubicBezTo>
                  <a:pt x="282410" y="30952"/>
                  <a:pt x="536789" y="-5129"/>
                  <a:pt x="762002" y="0"/>
                </a:cubicBezTo>
                <a:cubicBezTo>
                  <a:pt x="987215" y="5129"/>
                  <a:pt x="1145023" y="3560"/>
                  <a:pt x="1360095" y="0"/>
                </a:cubicBezTo>
                <a:cubicBezTo>
                  <a:pt x="1575167" y="-3560"/>
                  <a:pt x="1799434" y="-4456"/>
                  <a:pt x="1920012" y="0"/>
                </a:cubicBezTo>
                <a:cubicBezTo>
                  <a:pt x="2040590" y="4456"/>
                  <a:pt x="2355993" y="28398"/>
                  <a:pt x="2518104" y="0"/>
                </a:cubicBezTo>
                <a:cubicBezTo>
                  <a:pt x="2680215" y="-28398"/>
                  <a:pt x="2963060" y="-35066"/>
                  <a:pt x="3230726" y="0"/>
                </a:cubicBezTo>
                <a:cubicBezTo>
                  <a:pt x="3498392" y="35066"/>
                  <a:pt x="3751711" y="22964"/>
                  <a:pt x="3943347" y="0"/>
                </a:cubicBezTo>
                <a:cubicBezTo>
                  <a:pt x="4023284" y="6568"/>
                  <a:pt x="4068194" y="61873"/>
                  <a:pt x="4069080" y="125733"/>
                </a:cubicBezTo>
                <a:cubicBezTo>
                  <a:pt x="4044312" y="362498"/>
                  <a:pt x="4091448" y="391758"/>
                  <a:pt x="4069080" y="628647"/>
                </a:cubicBezTo>
                <a:cubicBezTo>
                  <a:pt x="4060035" y="701987"/>
                  <a:pt x="4012008" y="744285"/>
                  <a:pt x="3943347" y="754380"/>
                </a:cubicBezTo>
                <a:cubicBezTo>
                  <a:pt x="3699792" y="761505"/>
                  <a:pt x="3613405" y="764002"/>
                  <a:pt x="3421606" y="754380"/>
                </a:cubicBezTo>
                <a:cubicBezTo>
                  <a:pt x="3229807" y="744758"/>
                  <a:pt x="3125307" y="763934"/>
                  <a:pt x="2899866" y="754380"/>
                </a:cubicBezTo>
                <a:cubicBezTo>
                  <a:pt x="2674425" y="744826"/>
                  <a:pt x="2419585" y="787139"/>
                  <a:pt x="2225421" y="754380"/>
                </a:cubicBezTo>
                <a:cubicBezTo>
                  <a:pt x="2031257" y="721621"/>
                  <a:pt x="1820641" y="745466"/>
                  <a:pt x="1589152" y="754380"/>
                </a:cubicBezTo>
                <a:cubicBezTo>
                  <a:pt x="1357663" y="763294"/>
                  <a:pt x="1283825" y="769246"/>
                  <a:pt x="1067411" y="754380"/>
                </a:cubicBezTo>
                <a:cubicBezTo>
                  <a:pt x="850997" y="739514"/>
                  <a:pt x="393245" y="783038"/>
                  <a:pt x="125733" y="754380"/>
                </a:cubicBezTo>
                <a:cubicBezTo>
                  <a:pt x="56844" y="751973"/>
                  <a:pt x="-1969" y="710588"/>
                  <a:pt x="0" y="628647"/>
                </a:cubicBezTo>
                <a:cubicBezTo>
                  <a:pt x="-4925" y="468468"/>
                  <a:pt x="-18376" y="291251"/>
                  <a:pt x="0" y="125733"/>
                </a:cubicBezTo>
                <a:close/>
              </a:path>
              <a:path w="4069080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348" y="30161"/>
                  <a:pt x="490099" y="29492"/>
                  <a:pt x="800178" y="0"/>
                </a:cubicBezTo>
                <a:cubicBezTo>
                  <a:pt x="1110258" y="-29492"/>
                  <a:pt x="1167949" y="-21654"/>
                  <a:pt x="1360095" y="0"/>
                </a:cubicBezTo>
                <a:cubicBezTo>
                  <a:pt x="1552241" y="21654"/>
                  <a:pt x="1679169" y="-21692"/>
                  <a:pt x="1881835" y="0"/>
                </a:cubicBezTo>
                <a:cubicBezTo>
                  <a:pt x="2084501" y="21692"/>
                  <a:pt x="2340852" y="19361"/>
                  <a:pt x="2518104" y="0"/>
                </a:cubicBezTo>
                <a:cubicBezTo>
                  <a:pt x="2695356" y="-19361"/>
                  <a:pt x="2837488" y="-9432"/>
                  <a:pt x="3116197" y="0"/>
                </a:cubicBezTo>
                <a:cubicBezTo>
                  <a:pt x="3394906" y="9432"/>
                  <a:pt x="3568073" y="-2043"/>
                  <a:pt x="3943347" y="0"/>
                </a:cubicBezTo>
                <a:cubicBezTo>
                  <a:pt x="4010251" y="7820"/>
                  <a:pt x="4067862" y="44949"/>
                  <a:pt x="4069080" y="125733"/>
                </a:cubicBezTo>
                <a:cubicBezTo>
                  <a:pt x="4086452" y="374770"/>
                  <a:pt x="4058188" y="455198"/>
                  <a:pt x="4069080" y="628647"/>
                </a:cubicBezTo>
                <a:cubicBezTo>
                  <a:pt x="4075519" y="693285"/>
                  <a:pt x="4011118" y="760583"/>
                  <a:pt x="3943347" y="754380"/>
                </a:cubicBezTo>
                <a:cubicBezTo>
                  <a:pt x="3810548" y="751079"/>
                  <a:pt x="3681263" y="780057"/>
                  <a:pt x="3421606" y="754380"/>
                </a:cubicBezTo>
                <a:cubicBezTo>
                  <a:pt x="3161949" y="728703"/>
                  <a:pt x="3021330" y="722879"/>
                  <a:pt x="2785337" y="754380"/>
                </a:cubicBezTo>
                <a:cubicBezTo>
                  <a:pt x="2549344" y="785881"/>
                  <a:pt x="2242095" y="737147"/>
                  <a:pt x="2072716" y="754380"/>
                </a:cubicBezTo>
                <a:cubicBezTo>
                  <a:pt x="1903337" y="771613"/>
                  <a:pt x="1732875" y="780327"/>
                  <a:pt x="1474623" y="754380"/>
                </a:cubicBezTo>
                <a:cubicBezTo>
                  <a:pt x="1216371" y="728433"/>
                  <a:pt x="1078925" y="773934"/>
                  <a:pt x="838354" y="754380"/>
                </a:cubicBezTo>
                <a:cubicBezTo>
                  <a:pt x="597783" y="734826"/>
                  <a:pt x="365967" y="761829"/>
                  <a:pt x="125733" y="754380"/>
                </a:cubicBezTo>
                <a:cubicBezTo>
                  <a:pt x="44346" y="743370"/>
                  <a:pt x="8615" y="702324"/>
                  <a:pt x="0" y="628647"/>
                </a:cubicBezTo>
                <a:cubicBezTo>
                  <a:pt x="-10269" y="454432"/>
                  <a:pt x="17399" y="357015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00A74-5CCB-4114-929C-A235ED1AA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" r="62"/>
          <a:stretch/>
        </p:blipFill>
        <p:spPr>
          <a:xfrm>
            <a:off x="2538434" y="1192257"/>
            <a:ext cx="4067131" cy="33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300A74-5CCB-4114-929C-A235ED1AA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" r="330"/>
          <a:stretch/>
        </p:blipFill>
        <p:spPr>
          <a:xfrm>
            <a:off x="2387312" y="1220231"/>
            <a:ext cx="4401851" cy="36405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9A4865-2E48-0F08-ED68-1ACC56C0D85C}"/>
              </a:ext>
            </a:extLst>
          </p:cNvPr>
          <p:cNvSpPr/>
          <p:nvPr/>
        </p:nvSpPr>
        <p:spPr>
          <a:xfrm>
            <a:off x="2560320" y="80010"/>
            <a:ext cx="4069080" cy="754380"/>
          </a:xfrm>
          <a:custGeom>
            <a:avLst/>
            <a:gdLst>
              <a:gd name="connsiteX0" fmla="*/ 0 w 4069080"/>
              <a:gd name="connsiteY0" fmla="*/ 125733 h 754380"/>
              <a:gd name="connsiteX1" fmla="*/ 125733 w 4069080"/>
              <a:gd name="connsiteY1" fmla="*/ 0 h 754380"/>
              <a:gd name="connsiteX2" fmla="*/ 762002 w 4069080"/>
              <a:gd name="connsiteY2" fmla="*/ 0 h 754380"/>
              <a:gd name="connsiteX3" fmla="*/ 1360095 w 4069080"/>
              <a:gd name="connsiteY3" fmla="*/ 0 h 754380"/>
              <a:gd name="connsiteX4" fmla="*/ 1920012 w 4069080"/>
              <a:gd name="connsiteY4" fmla="*/ 0 h 754380"/>
              <a:gd name="connsiteX5" fmla="*/ 2518104 w 4069080"/>
              <a:gd name="connsiteY5" fmla="*/ 0 h 754380"/>
              <a:gd name="connsiteX6" fmla="*/ 3230726 w 4069080"/>
              <a:gd name="connsiteY6" fmla="*/ 0 h 754380"/>
              <a:gd name="connsiteX7" fmla="*/ 3943347 w 4069080"/>
              <a:gd name="connsiteY7" fmla="*/ 0 h 754380"/>
              <a:gd name="connsiteX8" fmla="*/ 4069080 w 4069080"/>
              <a:gd name="connsiteY8" fmla="*/ 125733 h 754380"/>
              <a:gd name="connsiteX9" fmla="*/ 4069080 w 4069080"/>
              <a:gd name="connsiteY9" fmla="*/ 628647 h 754380"/>
              <a:gd name="connsiteX10" fmla="*/ 3943347 w 4069080"/>
              <a:gd name="connsiteY10" fmla="*/ 754380 h 754380"/>
              <a:gd name="connsiteX11" fmla="*/ 3421606 w 4069080"/>
              <a:gd name="connsiteY11" fmla="*/ 754380 h 754380"/>
              <a:gd name="connsiteX12" fmla="*/ 2899866 w 4069080"/>
              <a:gd name="connsiteY12" fmla="*/ 754380 h 754380"/>
              <a:gd name="connsiteX13" fmla="*/ 2225421 w 4069080"/>
              <a:gd name="connsiteY13" fmla="*/ 754380 h 754380"/>
              <a:gd name="connsiteX14" fmla="*/ 1589152 w 4069080"/>
              <a:gd name="connsiteY14" fmla="*/ 754380 h 754380"/>
              <a:gd name="connsiteX15" fmla="*/ 1067411 w 4069080"/>
              <a:gd name="connsiteY15" fmla="*/ 754380 h 754380"/>
              <a:gd name="connsiteX16" fmla="*/ 125733 w 4069080"/>
              <a:gd name="connsiteY16" fmla="*/ 754380 h 754380"/>
              <a:gd name="connsiteX17" fmla="*/ 0 w 4069080"/>
              <a:gd name="connsiteY17" fmla="*/ 628647 h 754380"/>
              <a:gd name="connsiteX18" fmla="*/ 0 w 4069080"/>
              <a:gd name="connsiteY18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69080" h="754380" fill="none" extrusionOk="0">
                <a:moveTo>
                  <a:pt x="0" y="125733"/>
                </a:moveTo>
                <a:cubicBezTo>
                  <a:pt x="3942" y="55300"/>
                  <a:pt x="40999" y="4189"/>
                  <a:pt x="125733" y="0"/>
                </a:cubicBezTo>
                <a:cubicBezTo>
                  <a:pt x="282410" y="30952"/>
                  <a:pt x="536789" y="-5129"/>
                  <a:pt x="762002" y="0"/>
                </a:cubicBezTo>
                <a:cubicBezTo>
                  <a:pt x="987215" y="5129"/>
                  <a:pt x="1145023" y="3560"/>
                  <a:pt x="1360095" y="0"/>
                </a:cubicBezTo>
                <a:cubicBezTo>
                  <a:pt x="1575167" y="-3560"/>
                  <a:pt x="1799434" y="-4456"/>
                  <a:pt x="1920012" y="0"/>
                </a:cubicBezTo>
                <a:cubicBezTo>
                  <a:pt x="2040590" y="4456"/>
                  <a:pt x="2355993" y="28398"/>
                  <a:pt x="2518104" y="0"/>
                </a:cubicBezTo>
                <a:cubicBezTo>
                  <a:pt x="2680215" y="-28398"/>
                  <a:pt x="2963060" y="-35066"/>
                  <a:pt x="3230726" y="0"/>
                </a:cubicBezTo>
                <a:cubicBezTo>
                  <a:pt x="3498392" y="35066"/>
                  <a:pt x="3751711" y="22964"/>
                  <a:pt x="3943347" y="0"/>
                </a:cubicBezTo>
                <a:cubicBezTo>
                  <a:pt x="4023284" y="6568"/>
                  <a:pt x="4068194" y="61873"/>
                  <a:pt x="4069080" y="125733"/>
                </a:cubicBezTo>
                <a:cubicBezTo>
                  <a:pt x="4044312" y="362498"/>
                  <a:pt x="4091448" y="391758"/>
                  <a:pt x="4069080" y="628647"/>
                </a:cubicBezTo>
                <a:cubicBezTo>
                  <a:pt x="4060035" y="701987"/>
                  <a:pt x="4012008" y="744285"/>
                  <a:pt x="3943347" y="754380"/>
                </a:cubicBezTo>
                <a:cubicBezTo>
                  <a:pt x="3699792" y="761505"/>
                  <a:pt x="3613405" y="764002"/>
                  <a:pt x="3421606" y="754380"/>
                </a:cubicBezTo>
                <a:cubicBezTo>
                  <a:pt x="3229807" y="744758"/>
                  <a:pt x="3125307" y="763934"/>
                  <a:pt x="2899866" y="754380"/>
                </a:cubicBezTo>
                <a:cubicBezTo>
                  <a:pt x="2674425" y="744826"/>
                  <a:pt x="2419585" y="787139"/>
                  <a:pt x="2225421" y="754380"/>
                </a:cubicBezTo>
                <a:cubicBezTo>
                  <a:pt x="2031257" y="721621"/>
                  <a:pt x="1820641" y="745466"/>
                  <a:pt x="1589152" y="754380"/>
                </a:cubicBezTo>
                <a:cubicBezTo>
                  <a:pt x="1357663" y="763294"/>
                  <a:pt x="1283825" y="769246"/>
                  <a:pt x="1067411" y="754380"/>
                </a:cubicBezTo>
                <a:cubicBezTo>
                  <a:pt x="850997" y="739514"/>
                  <a:pt x="393245" y="783038"/>
                  <a:pt x="125733" y="754380"/>
                </a:cubicBezTo>
                <a:cubicBezTo>
                  <a:pt x="56844" y="751973"/>
                  <a:pt x="-1969" y="710588"/>
                  <a:pt x="0" y="628647"/>
                </a:cubicBezTo>
                <a:cubicBezTo>
                  <a:pt x="-4925" y="468468"/>
                  <a:pt x="-18376" y="291251"/>
                  <a:pt x="0" y="125733"/>
                </a:cubicBezTo>
                <a:close/>
              </a:path>
              <a:path w="4069080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348" y="30161"/>
                  <a:pt x="490099" y="29492"/>
                  <a:pt x="800178" y="0"/>
                </a:cubicBezTo>
                <a:cubicBezTo>
                  <a:pt x="1110258" y="-29492"/>
                  <a:pt x="1167949" y="-21654"/>
                  <a:pt x="1360095" y="0"/>
                </a:cubicBezTo>
                <a:cubicBezTo>
                  <a:pt x="1552241" y="21654"/>
                  <a:pt x="1679169" y="-21692"/>
                  <a:pt x="1881835" y="0"/>
                </a:cubicBezTo>
                <a:cubicBezTo>
                  <a:pt x="2084501" y="21692"/>
                  <a:pt x="2340852" y="19361"/>
                  <a:pt x="2518104" y="0"/>
                </a:cubicBezTo>
                <a:cubicBezTo>
                  <a:pt x="2695356" y="-19361"/>
                  <a:pt x="2837488" y="-9432"/>
                  <a:pt x="3116197" y="0"/>
                </a:cubicBezTo>
                <a:cubicBezTo>
                  <a:pt x="3394906" y="9432"/>
                  <a:pt x="3568073" y="-2043"/>
                  <a:pt x="3943347" y="0"/>
                </a:cubicBezTo>
                <a:cubicBezTo>
                  <a:pt x="4010251" y="7820"/>
                  <a:pt x="4067862" y="44949"/>
                  <a:pt x="4069080" y="125733"/>
                </a:cubicBezTo>
                <a:cubicBezTo>
                  <a:pt x="4086452" y="374770"/>
                  <a:pt x="4058188" y="455198"/>
                  <a:pt x="4069080" y="628647"/>
                </a:cubicBezTo>
                <a:cubicBezTo>
                  <a:pt x="4075519" y="693285"/>
                  <a:pt x="4011118" y="760583"/>
                  <a:pt x="3943347" y="754380"/>
                </a:cubicBezTo>
                <a:cubicBezTo>
                  <a:pt x="3810548" y="751079"/>
                  <a:pt x="3681263" y="780057"/>
                  <a:pt x="3421606" y="754380"/>
                </a:cubicBezTo>
                <a:cubicBezTo>
                  <a:pt x="3161949" y="728703"/>
                  <a:pt x="3021330" y="722879"/>
                  <a:pt x="2785337" y="754380"/>
                </a:cubicBezTo>
                <a:cubicBezTo>
                  <a:pt x="2549344" y="785881"/>
                  <a:pt x="2242095" y="737147"/>
                  <a:pt x="2072716" y="754380"/>
                </a:cubicBezTo>
                <a:cubicBezTo>
                  <a:pt x="1903337" y="771613"/>
                  <a:pt x="1732875" y="780327"/>
                  <a:pt x="1474623" y="754380"/>
                </a:cubicBezTo>
                <a:cubicBezTo>
                  <a:pt x="1216371" y="728433"/>
                  <a:pt x="1078925" y="773934"/>
                  <a:pt x="838354" y="754380"/>
                </a:cubicBezTo>
                <a:cubicBezTo>
                  <a:pt x="597783" y="734826"/>
                  <a:pt x="365967" y="761829"/>
                  <a:pt x="125733" y="754380"/>
                </a:cubicBezTo>
                <a:cubicBezTo>
                  <a:pt x="44346" y="743370"/>
                  <a:pt x="8615" y="702324"/>
                  <a:pt x="0" y="628647"/>
                </a:cubicBezTo>
                <a:cubicBezTo>
                  <a:pt x="-10269" y="454432"/>
                  <a:pt x="17399" y="357015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14828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B924A-E58E-413F-80DF-F87AF5208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" r="1108"/>
          <a:stretch/>
        </p:blipFill>
        <p:spPr>
          <a:xfrm>
            <a:off x="2560320" y="1370779"/>
            <a:ext cx="3864455" cy="32172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D25B96-ED3F-DA45-91A2-6044B3353762}"/>
              </a:ext>
            </a:extLst>
          </p:cNvPr>
          <p:cNvSpPr/>
          <p:nvPr/>
        </p:nvSpPr>
        <p:spPr>
          <a:xfrm>
            <a:off x="2560320" y="80010"/>
            <a:ext cx="4069080" cy="754380"/>
          </a:xfrm>
          <a:custGeom>
            <a:avLst/>
            <a:gdLst>
              <a:gd name="connsiteX0" fmla="*/ 0 w 4069080"/>
              <a:gd name="connsiteY0" fmla="*/ 125733 h 754380"/>
              <a:gd name="connsiteX1" fmla="*/ 125733 w 4069080"/>
              <a:gd name="connsiteY1" fmla="*/ 0 h 754380"/>
              <a:gd name="connsiteX2" fmla="*/ 762002 w 4069080"/>
              <a:gd name="connsiteY2" fmla="*/ 0 h 754380"/>
              <a:gd name="connsiteX3" fmla="*/ 1360095 w 4069080"/>
              <a:gd name="connsiteY3" fmla="*/ 0 h 754380"/>
              <a:gd name="connsiteX4" fmla="*/ 1920012 w 4069080"/>
              <a:gd name="connsiteY4" fmla="*/ 0 h 754380"/>
              <a:gd name="connsiteX5" fmla="*/ 2518104 w 4069080"/>
              <a:gd name="connsiteY5" fmla="*/ 0 h 754380"/>
              <a:gd name="connsiteX6" fmla="*/ 3230726 w 4069080"/>
              <a:gd name="connsiteY6" fmla="*/ 0 h 754380"/>
              <a:gd name="connsiteX7" fmla="*/ 3943347 w 4069080"/>
              <a:gd name="connsiteY7" fmla="*/ 0 h 754380"/>
              <a:gd name="connsiteX8" fmla="*/ 4069080 w 4069080"/>
              <a:gd name="connsiteY8" fmla="*/ 125733 h 754380"/>
              <a:gd name="connsiteX9" fmla="*/ 4069080 w 4069080"/>
              <a:gd name="connsiteY9" fmla="*/ 628647 h 754380"/>
              <a:gd name="connsiteX10" fmla="*/ 3943347 w 4069080"/>
              <a:gd name="connsiteY10" fmla="*/ 754380 h 754380"/>
              <a:gd name="connsiteX11" fmla="*/ 3421606 w 4069080"/>
              <a:gd name="connsiteY11" fmla="*/ 754380 h 754380"/>
              <a:gd name="connsiteX12" fmla="*/ 2899866 w 4069080"/>
              <a:gd name="connsiteY12" fmla="*/ 754380 h 754380"/>
              <a:gd name="connsiteX13" fmla="*/ 2225421 w 4069080"/>
              <a:gd name="connsiteY13" fmla="*/ 754380 h 754380"/>
              <a:gd name="connsiteX14" fmla="*/ 1589152 w 4069080"/>
              <a:gd name="connsiteY14" fmla="*/ 754380 h 754380"/>
              <a:gd name="connsiteX15" fmla="*/ 1067411 w 4069080"/>
              <a:gd name="connsiteY15" fmla="*/ 754380 h 754380"/>
              <a:gd name="connsiteX16" fmla="*/ 125733 w 4069080"/>
              <a:gd name="connsiteY16" fmla="*/ 754380 h 754380"/>
              <a:gd name="connsiteX17" fmla="*/ 0 w 4069080"/>
              <a:gd name="connsiteY17" fmla="*/ 628647 h 754380"/>
              <a:gd name="connsiteX18" fmla="*/ 0 w 4069080"/>
              <a:gd name="connsiteY18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69080" h="754380" fill="none" extrusionOk="0">
                <a:moveTo>
                  <a:pt x="0" y="125733"/>
                </a:moveTo>
                <a:cubicBezTo>
                  <a:pt x="3942" y="55300"/>
                  <a:pt x="40999" y="4189"/>
                  <a:pt x="125733" y="0"/>
                </a:cubicBezTo>
                <a:cubicBezTo>
                  <a:pt x="282410" y="30952"/>
                  <a:pt x="536789" y="-5129"/>
                  <a:pt x="762002" y="0"/>
                </a:cubicBezTo>
                <a:cubicBezTo>
                  <a:pt x="987215" y="5129"/>
                  <a:pt x="1145023" y="3560"/>
                  <a:pt x="1360095" y="0"/>
                </a:cubicBezTo>
                <a:cubicBezTo>
                  <a:pt x="1575167" y="-3560"/>
                  <a:pt x="1799434" y="-4456"/>
                  <a:pt x="1920012" y="0"/>
                </a:cubicBezTo>
                <a:cubicBezTo>
                  <a:pt x="2040590" y="4456"/>
                  <a:pt x="2355993" y="28398"/>
                  <a:pt x="2518104" y="0"/>
                </a:cubicBezTo>
                <a:cubicBezTo>
                  <a:pt x="2680215" y="-28398"/>
                  <a:pt x="2963060" y="-35066"/>
                  <a:pt x="3230726" y="0"/>
                </a:cubicBezTo>
                <a:cubicBezTo>
                  <a:pt x="3498392" y="35066"/>
                  <a:pt x="3751711" y="22964"/>
                  <a:pt x="3943347" y="0"/>
                </a:cubicBezTo>
                <a:cubicBezTo>
                  <a:pt x="4023284" y="6568"/>
                  <a:pt x="4068194" y="61873"/>
                  <a:pt x="4069080" y="125733"/>
                </a:cubicBezTo>
                <a:cubicBezTo>
                  <a:pt x="4044312" y="362498"/>
                  <a:pt x="4091448" y="391758"/>
                  <a:pt x="4069080" y="628647"/>
                </a:cubicBezTo>
                <a:cubicBezTo>
                  <a:pt x="4060035" y="701987"/>
                  <a:pt x="4012008" y="744285"/>
                  <a:pt x="3943347" y="754380"/>
                </a:cubicBezTo>
                <a:cubicBezTo>
                  <a:pt x="3699792" y="761505"/>
                  <a:pt x="3613405" y="764002"/>
                  <a:pt x="3421606" y="754380"/>
                </a:cubicBezTo>
                <a:cubicBezTo>
                  <a:pt x="3229807" y="744758"/>
                  <a:pt x="3125307" y="763934"/>
                  <a:pt x="2899866" y="754380"/>
                </a:cubicBezTo>
                <a:cubicBezTo>
                  <a:pt x="2674425" y="744826"/>
                  <a:pt x="2419585" y="787139"/>
                  <a:pt x="2225421" y="754380"/>
                </a:cubicBezTo>
                <a:cubicBezTo>
                  <a:pt x="2031257" y="721621"/>
                  <a:pt x="1820641" y="745466"/>
                  <a:pt x="1589152" y="754380"/>
                </a:cubicBezTo>
                <a:cubicBezTo>
                  <a:pt x="1357663" y="763294"/>
                  <a:pt x="1283825" y="769246"/>
                  <a:pt x="1067411" y="754380"/>
                </a:cubicBezTo>
                <a:cubicBezTo>
                  <a:pt x="850997" y="739514"/>
                  <a:pt x="393245" y="783038"/>
                  <a:pt x="125733" y="754380"/>
                </a:cubicBezTo>
                <a:cubicBezTo>
                  <a:pt x="56844" y="751973"/>
                  <a:pt x="-1969" y="710588"/>
                  <a:pt x="0" y="628647"/>
                </a:cubicBezTo>
                <a:cubicBezTo>
                  <a:pt x="-4925" y="468468"/>
                  <a:pt x="-18376" y="291251"/>
                  <a:pt x="0" y="125733"/>
                </a:cubicBezTo>
                <a:close/>
              </a:path>
              <a:path w="4069080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348" y="30161"/>
                  <a:pt x="490099" y="29492"/>
                  <a:pt x="800178" y="0"/>
                </a:cubicBezTo>
                <a:cubicBezTo>
                  <a:pt x="1110258" y="-29492"/>
                  <a:pt x="1167949" y="-21654"/>
                  <a:pt x="1360095" y="0"/>
                </a:cubicBezTo>
                <a:cubicBezTo>
                  <a:pt x="1552241" y="21654"/>
                  <a:pt x="1679169" y="-21692"/>
                  <a:pt x="1881835" y="0"/>
                </a:cubicBezTo>
                <a:cubicBezTo>
                  <a:pt x="2084501" y="21692"/>
                  <a:pt x="2340852" y="19361"/>
                  <a:pt x="2518104" y="0"/>
                </a:cubicBezTo>
                <a:cubicBezTo>
                  <a:pt x="2695356" y="-19361"/>
                  <a:pt x="2837488" y="-9432"/>
                  <a:pt x="3116197" y="0"/>
                </a:cubicBezTo>
                <a:cubicBezTo>
                  <a:pt x="3394906" y="9432"/>
                  <a:pt x="3568073" y="-2043"/>
                  <a:pt x="3943347" y="0"/>
                </a:cubicBezTo>
                <a:cubicBezTo>
                  <a:pt x="4010251" y="7820"/>
                  <a:pt x="4067862" y="44949"/>
                  <a:pt x="4069080" y="125733"/>
                </a:cubicBezTo>
                <a:cubicBezTo>
                  <a:pt x="4086452" y="374770"/>
                  <a:pt x="4058188" y="455198"/>
                  <a:pt x="4069080" y="628647"/>
                </a:cubicBezTo>
                <a:cubicBezTo>
                  <a:pt x="4075519" y="693285"/>
                  <a:pt x="4011118" y="760583"/>
                  <a:pt x="3943347" y="754380"/>
                </a:cubicBezTo>
                <a:cubicBezTo>
                  <a:pt x="3810548" y="751079"/>
                  <a:pt x="3681263" y="780057"/>
                  <a:pt x="3421606" y="754380"/>
                </a:cubicBezTo>
                <a:cubicBezTo>
                  <a:pt x="3161949" y="728703"/>
                  <a:pt x="3021330" y="722879"/>
                  <a:pt x="2785337" y="754380"/>
                </a:cubicBezTo>
                <a:cubicBezTo>
                  <a:pt x="2549344" y="785881"/>
                  <a:pt x="2242095" y="737147"/>
                  <a:pt x="2072716" y="754380"/>
                </a:cubicBezTo>
                <a:cubicBezTo>
                  <a:pt x="1903337" y="771613"/>
                  <a:pt x="1732875" y="780327"/>
                  <a:pt x="1474623" y="754380"/>
                </a:cubicBezTo>
                <a:cubicBezTo>
                  <a:pt x="1216371" y="728433"/>
                  <a:pt x="1078925" y="773934"/>
                  <a:pt x="838354" y="754380"/>
                </a:cubicBezTo>
                <a:cubicBezTo>
                  <a:pt x="597783" y="734826"/>
                  <a:pt x="365967" y="761829"/>
                  <a:pt x="125733" y="754380"/>
                </a:cubicBezTo>
                <a:cubicBezTo>
                  <a:pt x="44346" y="743370"/>
                  <a:pt x="8615" y="702324"/>
                  <a:pt x="0" y="628647"/>
                </a:cubicBezTo>
                <a:cubicBezTo>
                  <a:pt x="-10269" y="454432"/>
                  <a:pt x="17399" y="357015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8253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B924A-E58E-413F-80DF-F87AF5208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" r="624"/>
          <a:stretch/>
        </p:blipFill>
        <p:spPr>
          <a:xfrm>
            <a:off x="2560320" y="1370779"/>
            <a:ext cx="3864455" cy="321726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9B8766-1778-9942-9885-92AE1372B119}"/>
              </a:ext>
            </a:extLst>
          </p:cNvPr>
          <p:cNvSpPr/>
          <p:nvPr/>
        </p:nvSpPr>
        <p:spPr>
          <a:xfrm>
            <a:off x="2560320" y="80010"/>
            <a:ext cx="4069080" cy="754380"/>
          </a:xfrm>
          <a:custGeom>
            <a:avLst/>
            <a:gdLst>
              <a:gd name="connsiteX0" fmla="*/ 0 w 4069080"/>
              <a:gd name="connsiteY0" fmla="*/ 125733 h 754380"/>
              <a:gd name="connsiteX1" fmla="*/ 125733 w 4069080"/>
              <a:gd name="connsiteY1" fmla="*/ 0 h 754380"/>
              <a:gd name="connsiteX2" fmla="*/ 762002 w 4069080"/>
              <a:gd name="connsiteY2" fmla="*/ 0 h 754380"/>
              <a:gd name="connsiteX3" fmla="*/ 1360095 w 4069080"/>
              <a:gd name="connsiteY3" fmla="*/ 0 h 754380"/>
              <a:gd name="connsiteX4" fmla="*/ 1920012 w 4069080"/>
              <a:gd name="connsiteY4" fmla="*/ 0 h 754380"/>
              <a:gd name="connsiteX5" fmla="*/ 2518104 w 4069080"/>
              <a:gd name="connsiteY5" fmla="*/ 0 h 754380"/>
              <a:gd name="connsiteX6" fmla="*/ 3230726 w 4069080"/>
              <a:gd name="connsiteY6" fmla="*/ 0 h 754380"/>
              <a:gd name="connsiteX7" fmla="*/ 3943347 w 4069080"/>
              <a:gd name="connsiteY7" fmla="*/ 0 h 754380"/>
              <a:gd name="connsiteX8" fmla="*/ 4069080 w 4069080"/>
              <a:gd name="connsiteY8" fmla="*/ 125733 h 754380"/>
              <a:gd name="connsiteX9" fmla="*/ 4069080 w 4069080"/>
              <a:gd name="connsiteY9" fmla="*/ 628647 h 754380"/>
              <a:gd name="connsiteX10" fmla="*/ 3943347 w 4069080"/>
              <a:gd name="connsiteY10" fmla="*/ 754380 h 754380"/>
              <a:gd name="connsiteX11" fmla="*/ 3421606 w 4069080"/>
              <a:gd name="connsiteY11" fmla="*/ 754380 h 754380"/>
              <a:gd name="connsiteX12" fmla="*/ 2899866 w 4069080"/>
              <a:gd name="connsiteY12" fmla="*/ 754380 h 754380"/>
              <a:gd name="connsiteX13" fmla="*/ 2225421 w 4069080"/>
              <a:gd name="connsiteY13" fmla="*/ 754380 h 754380"/>
              <a:gd name="connsiteX14" fmla="*/ 1589152 w 4069080"/>
              <a:gd name="connsiteY14" fmla="*/ 754380 h 754380"/>
              <a:gd name="connsiteX15" fmla="*/ 1067411 w 4069080"/>
              <a:gd name="connsiteY15" fmla="*/ 754380 h 754380"/>
              <a:gd name="connsiteX16" fmla="*/ 125733 w 4069080"/>
              <a:gd name="connsiteY16" fmla="*/ 754380 h 754380"/>
              <a:gd name="connsiteX17" fmla="*/ 0 w 4069080"/>
              <a:gd name="connsiteY17" fmla="*/ 628647 h 754380"/>
              <a:gd name="connsiteX18" fmla="*/ 0 w 4069080"/>
              <a:gd name="connsiteY18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69080" h="754380" fill="none" extrusionOk="0">
                <a:moveTo>
                  <a:pt x="0" y="125733"/>
                </a:moveTo>
                <a:cubicBezTo>
                  <a:pt x="3942" y="55300"/>
                  <a:pt x="40999" y="4189"/>
                  <a:pt x="125733" y="0"/>
                </a:cubicBezTo>
                <a:cubicBezTo>
                  <a:pt x="282410" y="30952"/>
                  <a:pt x="536789" y="-5129"/>
                  <a:pt x="762002" y="0"/>
                </a:cubicBezTo>
                <a:cubicBezTo>
                  <a:pt x="987215" y="5129"/>
                  <a:pt x="1145023" y="3560"/>
                  <a:pt x="1360095" y="0"/>
                </a:cubicBezTo>
                <a:cubicBezTo>
                  <a:pt x="1575167" y="-3560"/>
                  <a:pt x="1799434" y="-4456"/>
                  <a:pt x="1920012" y="0"/>
                </a:cubicBezTo>
                <a:cubicBezTo>
                  <a:pt x="2040590" y="4456"/>
                  <a:pt x="2355993" y="28398"/>
                  <a:pt x="2518104" y="0"/>
                </a:cubicBezTo>
                <a:cubicBezTo>
                  <a:pt x="2680215" y="-28398"/>
                  <a:pt x="2963060" y="-35066"/>
                  <a:pt x="3230726" y="0"/>
                </a:cubicBezTo>
                <a:cubicBezTo>
                  <a:pt x="3498392" y="35066"/>
                  <a:pt x="3751711" y="22964"/>
                  <a:pt x="3943347" y="0"/>
                </a:cubicBezTo>
                <a:cubicBezTo>
                  <a:pt x="4023284" y="6568"/>
                  <a:pt x="4068194" y="61873"/>
                  <a:pt x="4069080" y="125733"/>
                </a:cubicBezTo>
                <a:cubicBezTo>
                  <a:pt x="4044312" y="362498"/>
                  <a:pt x="4091448" y="391758"/>
                  <a:pt x="4069080" y="628647"/>
                </a:cubicBezTo>
                <a:cubicBezTo>
                  <a:pt x="4060035" y="701987"/>
                  <a:pt x="4012008" y="744285"/>
                  <a:pt x="3943347" y="754380"/>
                </a:cubicBezTo>
                <a:cubicBezTo>
                  <a:pt x="3699792" y="761505"/>
                  <a:pt x="3613405" y="764002"/>
                  <a:pt x="3421606" y="754380"/>
                </a:cubicBezTo>
                <a:cubicBezTo>
                  <a:pt x="3229807" y="744758"/>
                  <a:pt x="3125307" y="763934"/>
                  <a:pt x="2899866" y="754380"/>
                </a:cubicBezTo>
                <a:cubicBezTo>
                  <a:pt x="2674425" y="744826"/>
                  <a:pt x="2419585" y="787139"/>
                  <a:pt x="2225421" y="754380"/>
                </a:cubicBezTo>
                <a:cubicBezTo>
                  <a:pt x="2031257" y="721621"/>
                  <a:pt x="1820641" y="745466"/>
                  <a:pt x="1589152" y="754380"/>
                </a:cubicBezTo>
                <a:cubicBezTo>
                  <a:pt x="1357663" y="763294"/>
                  <a:pt x="1283825" y="769246"/>
                  <a:pt x="1067411" y="754380"/>
                </a:cubicBezTo>
                <a:cubicBezTo>
                  <a:pt x="850997" y="739514"/>
                  <a:pt x="393245" y="783038"/>
                  <a:pt x="125733" y="754380"/>
                </a:cubicBezTo>
                <a:cubicBezTo>
                  <a:pt x="56844" y="751973"/>
                  <a:pt x="-1969" y="710588"/>
                  <a:pt x="0" y="628647"/>
                </a:cubicBezTo>
                <a:cubicBezTo>
                  <a:pt x="-4925" y="468468"/>
                  <a:pt x="-18376" y="291251"/>
                  <a:pt x="0" y="125733"/>
                </a:cubicBezTo>
                <a:close/>
              </a:path>
              <a:path w="4069080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348" y="30161"/>
                  <a:pt x="490099" y="29492"/>
                  <a:pt x="800178" y="0"/>
                </a:cubicBezTo>
                <a:cubicBezTo>
                  <a:pt x="1110258" y="-29492"/>
                  <a:pt x="1167949" y="-21654"/>
                  <a:pt x="1360095" y="0"/>
                </a:cubicBezTo>
                <a:cubicBezTo>
                  <a:pt x="1552241" y="21654"/>
                  <a:pt x="1679169" y="-21692"/>
                  <a:pt x="1881835" y="0"/>
                </a:cubicBezTo>
                <a:cubicBezTo>
                  <a:pt x="2084501" y="21692"/>
                  <a:pt x="2340852" y="19361"/>
                  <a:pt x="2518104" y="0"/>
                </a:cubicBezTo>
                <a:cubicBezTo>
                  <a:pt x="2695356" y="-19361"/>
                  <a:pt x="2837488" y="-9432"/>
                  <a:pt x="3116197" y="0"/>
                </a:cubicBezTo>
                <a:cubicBezTo>
                  <a:pt x="3394906" y="9432"/>
                  <a:pt x="3568073" y="-2043"/>
                  <a:pt x="3943347" y="0"/>
                </a:cubicBezTo>
                <a:cubicBezTo>
                  <a:pt x="4010251" y="7820"/>
                  <a:pt x="4067862" y="44949"/>
                  <a:pt x="4069080" y="125733"/>
                </a:cubicBezTo>
                <a:cubicBezTo>
                  <a:pt x="4086452" y="374770"/>
                  <a:pt x="4058188" y="455198"/>
                  <a:pt x="4069080" y="628647"/>
                </a:cubicBezTo>
                <a:cubicBezTo>
                  <a:pt x="4075519" y="693285"/>
                  <a:pt x="4011118" y="760583"/>
                  <a:pt x="3943347" y="754380"/>
                </a:cubicBezTo>
                <a:cubicBezTo>
                  <a:pt x="3810548" y="751079"/>
                  <a:pt x="3681263" y="780057"/>
                  <a:pt x="3421606" y="754380"/>
                </a:cubicBezTo>
                <a:cubicBezTo>
                  <a:pt x="3161949" y="728703"/>
                  <a:pt x="3021330" y="722879"/>
                  <a:pt x="2785337" y="754380"/>
                </a:cubicBezTo>
                <a:cubicBezTo>
                  <a:pt x="2549344" y="785881"/>
                  <a:pt x="2242095" y="737147"/>
                  <a:pt x="2072716" y="754380"/>
                </a:cubicBezTo>
                <a:cubicBezTo>
                  <a:pt x="1903337" y="771613"/>
                  <a:pt x="1732875" y="780327"/>
                  <a:pt x="1474623" y="754380"/>
                </a:cubicBezTo>
                <a:cubicBezTo>
                  <a:pt x="1216371" y="728433"/>
                  <a:pt x="1078925" y="773934"/>
                  <a:pt x="838354" y="754380"/>
                </a:cubicBezTo>
                <a:cubicBezTo>
                  <a:pt x="597783" y="734826"/>
                  <a:pt x="365967" y="761829"/>
                  <a:pt x="125733" y="754380"/>
                </a:cubicBezTo>
                <a:cubicBezTo>
                  <a:pt x="44346" y="743370"/>
                  <a:pt x="8615" y="702324"/>
                  <a:pt x="0" y="628647"/>
                </a:cubicBezTo>
                <a:cubicBezTo>
                  <a:pt x="-10269" y="454432"/>
                  <a:pt x="17399" y="357015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331985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1978641" y="115367"/>
            <a:ext cx="5045194" cy="754380"/>
          </a:xfrm>
          <a:custGeom>
            <a:avLst/>
            <a:gdLst>
              <a:gd name="connsiteX0" fmla="*/ 0 w 5045194"/>
              <a:gd name="connsiteY0" fmla="*/ 125733 h 754380"/>
              <a:gd name="connsiteX1" fmla="*/ 125733 w 5045194"/>
              <a:gd name="connsiteY1" fmla="*/ 0 h 754380"/>
              <a:gd name="connsiteX2" fmla="*/ 762614 w 5045194"/>
              <a:gd name="connsiteY2" fmla="*/ 0 h 754380"/>
              <a:gd name="connsiteX3" fmla="*/ 1399495 w 5045194"/>
              <a:gd name="connsiteY3" fmla="*/ 0 h 754380"/>
              <a:gd name="connsiteX4" fmla="*/ 2180188 w 5045194"/>
              <a:gd name="connsiteY4" fmla="*/ 0 h 754380"/>
              <a:gd name="connsiteX5" fmla="*/ 2769132 w 5045194"/>
              <a:gd name="connsiteY5" fmla="*/ 0 h 754380"/>
              <a:gd name="connsiteX6" fmla="*/ 3549824 w 5045194"/>
              <a:gd name="connsiteY6" fmla="*/ 0 h 754380"/>
              <a:gd name="connsiteX7" fmla="*/ 4186705 w 5045194"/>
              <a:gd name="connsiteY7" fmla="*/ 0 h 754380"/>
              <a:gd name="connsiteX8" fmla="*/ 4919461 w 5045194"/>
              <a:gd name="connsiteY8" fmla="*/ 0 h 754380"/>
              <a:gd name="connsiteX9" fmla="*/ 5045194 w 5045194"/>
              <a:gd name="connsiteY9" fmla="*/ 125733 h 754380"/>
              <a:gd name="connsiteX10" fmla="*/ 5045194 w 5045194"/>
              <a:gd name="connsiteY10" fmla="*/ 628647 h 754380"/>
              <a:gd name="connsiteX11" fmla="*/ 4919461 w 5045194"/>
              <a:gd name="connsiteY11" fmla="*/ 754380 h 754380"/>
              <a:gd name="connsiteX12" fmla="*/ 4186705 w 5045194"/>
              <a:gd name="connsiteY12" fmla="*/ 754380 h 754380"/>
              <a:gd name="connsiteX13" fmla="*/ 3645699 w 5045194"/>
              <a:gd name="connsiteY13" fmla="*/ 754380 h 754380"/>
              <a:gd name="connsiteX14" fmla="*/ 2960881 w 5045194"/>
              <a:gd name="connsiteY14" fmla="*/ 754380 h 754380"/>
              <a:gd name="connsiteX15" fmla="*/ 2419874 w 5045194"/>
              <a:gd name="connsiteY15" fmla="*/ 754380 h 754380"/>
              <a:gd name="connsiteX16" fmla="*/ 1878868 w 5045194"/>
              <a:gd name="connsiteY16" fmla="*/ 754380 h 754380"/>
              <a:gd name="connsiteX17" fmla="*/ 1194050 w 5045194"/>
              <a:gd name="connsiteY17" fmla="*/ 754380 h 754380"/>
              <a:gd name="connsiteX18" fmla="*/ 125733 w 5045194"/>
              <a:gd name="connsiteY18" fmla="*/ 754380 h 754380"/>
              <a:gd name="connsiteX19" fmla="*/ 0 w 5045194"/>
              <a:gd name="connsiteY19" fmla="*/ 628647 h 754380"/>
              <a:gd name="connsiteX20" fmla="*/ 0 w 5045194"/>
              <a:gd name="connsiteY20" fmla="*/ 125733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45194" h="754380" fill="none" extrusionOk="0">
                <a:moveTo>
                  <a:pt x="0" y="125733"/>
                </a:moveTo>
                <a:cubicBezTo>
                  <a:pt x="7109" y="45279"/>
                  <a:pt x="56408" y="-9836"/>
                  <a:pt x="125733" y="0"/>
                </a:cubicBezTo>
                <a:cubicBezTo>
                  <a:pt x="267492" y="18105"/>
                  <a:pt x="451840" y="-10823"/>
                  <a:pt x="762614" y="0"/>
                </a:cubicBezTo>
                <a:cubicBezTo>
                  <a:pt x="1073388" y="10823"/>
                  <a:pt x="1213851" y="15704"/>
                  <a:pt x="1399495" y="0"/>
                </a:cubicBezTo>
                <a:cubicBezTo>
                  <a:pt x="1585139" y="-15704"/>
                  <a:pt x="2012335" y="-25832"/>
                  <a:pt x="2180188" y="0"/>
                </a:cubicBezTo>
                <a:cubicBezTo>
                  <a:pt x="2348041" y="25832"/>
                  <a:pt x="2562901" y="-27570"/>
                  <a:pt x="2769132" y="0"/>
                </a:cubicBezTo>
                <a:cubicBezTo>
                  <a:pt x="2975363" y="27570"/>
                  <a:pt x="3232144" y="15778"/>
                  <a:pt x="3549824" y="0"/>
                </a:cubicBezTo>
                <a:cubicBezTo>
                  <a:pt x="3867504" y="-15778"/>
                  <a:pt x="3974162" y="-20612"/>
                  <a:pt x="4186705" y="0"/>
                </a:cubicBezTo>
                <a:cubicBezTo>
                  <a:pt x="4399248" y="20612"/>
                  <a:pt x="4599634" y="15112"/>
                  <a:pt x="4919461" y="0"/>
                </a:cubicBezTo>
                <a:cubicBezTo>
                  <a:pt x="4979856" y="3900"/>
                  <a:pt x="5044415" y="46198"/>
                  <a:pt x="5045194" y="125733"/>
                </a:cubicBezTo>
                <a:cubicBezTo>
                  <a:pt x="5033071" y="357993"/>
                  <a:pt x="5058089" y="382214"/>
                  <a:pt x="5045194" y="628647"/>
                </a:cubicBezTo>
                <a:cubicBezTo>
                  <a:pt x="5048671" y="711552"/>
                  <a:pt x="4988260" y="737406"/>
                  <a:pt x="4919461" y="754380"/>
                </a:cubicBezTo>
                <a:cubicBezTo>
                  <a:pt x="4566669" y="724144"/>
                  <a:pt x="4516512" y="763500"/>
                  <a:pt x="4186705" y="754380"/>
                </a:cubicBezTo>
                <a:cubicBezTo>
                  <a:pt x="3856898" y="745260"/>
                  <a:pt x="3848573" y="733144"/>
                  <a:pt x="3645699" y="754380"/>
                </a:cubicBezTo>
                <a:cubicBezTo>
                  <a:pt x="3442825" y="775616"/>
                  <a:pt x="3192291" y="747052"/>
                  <a:pt x="2960881" y="754380"/>
                </a:cubicBezTo>
                <a:cubicBezTo>
                  <a:pt x="2729471" y="761708"/>
                  <a:pt x="2576110" y="773078"/>
                  <a:pt x="2419874" y="754380"/>
                </a:cubicBezTo>
                <a:cubicBezTo>
                  <a:pt x="2263638" y="735682"/>
                  <a:pt x="2028971" y="751561"/>
                  <a:pt x="1878868" y="754380"/>
                </a:cubicBezTo>
                <a:cubicBezTo>
                  <a:pt x="1728765" y="757199"/>
                  <a:pt x="1353419" y="723883"/>
                  <a:pt x="1194050" y="754380"/>
                </a:cubicBezTo>
                <a:cubicBezTo>
                  <a:pt x="1034681" y="784877"/>
                  <a:pt x="546387" y="804395"/>
                  <a:pt x="125733" y="754380"/>
                </a:cubicBezTo>
                <a:cubicBezTo>
                  <a:pt x="50652" y="763497"/>
                  <a:pt x="14426" y="706217"/>
                  <a:pt x="0" y="628647"/>
                </a:cubicBezTo>
                <a:cubicBezTo>
                  <a:pt x="1792" y="422728"/>
                  <a:pt x="25002" y="302828"/>
                  <a:pt x="0" y="125733"/>
                </a:cubicBezTo>
                <a:close/>
              </a:path>
              <a:path w="5045194" h="754380" stroke="0" extrusionOk="0">
                <a:moveTo>
                  <a:pt x="0" y="125733"/>
                </a:moveTo>
                <a:cubicBezTo>
                  <a:pt x="2159" y="56324"/>
                  <a:pt x="50933" y="4696"/>
                  <a:pt x="125733" y="0"/>
                </a:cubicBezTo>
                <a:cubicBezTo>
                  <a:pt x="386421" y="-19399"/>
                  <a:pt x="582730" y="-30083"/>
                  <a:pt x="858489" y="0"/>
                </a:cubicBezTo>
                <a:cubicBezTo>
                  <a:pt x="1134248" y="30083"/>
                  <a:pt x="1187655" y="21987"/>
                  <a:pt x="1447432" y="0"/>
                </a:cubicBezTo>
                <a:cubicBezTo>
                  <a:pt x="1707209" y="-21987"/>
                  <a:pt x="1761104" y="15314"/>
                  <a:pt x="1988439" y="0"/>
                </a:cubicBezTo>
                <a:cubicBezTo>
                  <a:pt x="2215774" y="-15314"/>
                  <a:pt x="2522961" y="-24910"/>
                  <a:pt x="2673257" y="0"/>
                </a:cubicBezTo>
                <a:cubicBezTo>
                  <a:pt x="2823553" y="24910"/>
                  <a:pt x="3106119" y="12986"/>
                  <a:pt x="3310138" y="0"/>
                </a:cubicBezTo>
                <a:cubicBezTo>
                  <a:pt x="3514157" y="-12986"/>
                  <a:pt x="3685671" y="13160"/>
                  <a:pt x="3899082" y="0"/>
                </a:cubicBezTo>
                <a:cubicBezTo>
                  <a:pt x="4112493" y="-13160"/>
                  <a:pt x="4444239" y="35665"/>
                  <a:pt x="4919461" y="0"/>
                </a:cubicBezTo>
                <a:cubicBezTo>
                  <a:pt x="5000311" y="-9128"/>
                  <a:pt x="5041812" y="54103"/>
                  <a:pt x="5045194" y="125733"/>
                </a:cubicBezTo>
                <a:cubicBezTo>
                  <a:pt x="5053957" y="286349"/>
                  <a:pt x="5048090" y="432816"/>
                  <a:pt x="5045194" y="628647"/>
                </a:cubicBezTo>
                <a:cubicBezTo>
                  <a:pt x="5041798" y="691292"/>
                  <a:pt x="4988954" y="769089"/>
                  <a:pt x="4919461" y="754380"/>
                </a:cubicBezTo>
                <a:cubicBezTo>
                  <a:pt x="4718589" y="728582"/>
                  <a:pt x="4583001" y="725203"/>
                  <a:pt x="4330517" y="754380"/>
                </a:cubicBezTo>
                <a:cubicBezTo>
                  <a:pt x="4078033" y="783557"/>
                  <a:pt x="3826947" y="785154"/>
                  <a:pt x="3549824" y="754380"/>
                </a:cubicBezTo>
                <a:cubicBezTo>
                  <a:pt x="3272701" y="723606"/>
                  <a:pt x="3203266" y="769877"/>
                  <a:pt x="2912943" y="754380"/>
                </a:cubicBezTo>
                <a:cubicBezTo>
                  <a:pt x="2622620" y="738883"/>
                  <a:pt x="2552631" y="727240"/>
                  <a:pt x="2228125" y="754380"/>
                </a:cubicBezTo>
                <a:cubicBezTo>
                  <a:pt x="1903619" y="781520"/>
                  <a:pt x="1706371" y="786307"/>
                  <a:pt x="1447432" y="754380"/>
                </a:cubicBezTo>
                <a:cubicBezTo>
                  <a:pt x="1188493" y="722453"/>
                  <a:pt x="878754" y="729833"/>
                  <a:pt x="714677" y="754380"/>
                </a:cubicBezTo>
                <a:cubicBezTo>
                  <a:pt x="550600" y="778927"/>
                  <a:pt x="346660" y="762091"/>
                  <a:pt x="125733" y="754380"/>
                </a:cubicBezTo>
                <a:cubicBezTo>
                  <a:pt x="45198" y="759009"/>
                  <a:pt x="-11865" y="694409"/>
                  <a:pt x="0" y="628647"/>
                </a:cubicBezTo>
                <a:cubicBezTo>
                  <a:pt x="-10970" y="387215"/>
                  <a:pt x="-2739" y="251427"/>
                  <a:pt x="0" y="1257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456624-A85A-4DEF-B1BE-4ACFAF6E8FEC}"/>
              </a:ext>
            </a:extLst>
          </p:cNvPr>
          <p:cNvGrpSpPr/>
          <p:nvPr/>
        </p:nvGrpSpPr>
        <p:grpSpPr>
          <a:xfrm>
            <a:off x="2043112" y="935584"/>
            <a:ext cx="5057776" cy="4162195"/>
            <a:chOff x="2268854" y="901295"/>
            <a:chExt cx="4594860" cy="37557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300A74-5CCB-4114-929C-A235ED1AA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7" r="797"/>
            <a:stretch/>
          </p:blipFill>
          <p:spPr>
            <a:xfrm>
              <a:off x="2280284" y="901295"/>
              <a:ext cx="4583430" cy="18778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75FB11-C2F3-4904-A98A-794C88AB8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3" r="93"/>
            <a:stretch/>
          </p:blipFill>
          <p:spPr>
            <a:xfrm>
              <a:off x="2268854" y="2779165"/>
              <a:ext cx="4583430" cy="187787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EB2212-D3EC-44C7-85CA-64819B999B52}"/>
              </a:ext>
            </a:extLst>
          </p:cNvPr>
          <p:cNvSpPr txBox="1"/>
          <p:nvPr/>
        </p:nvSpPr>
        <p:spPr>
          <a:xfrm>
            <a:off x="6562655" y="2421051"/>
            <a:ext cx="403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B0F1C-1266-4B95-B3C3-1E6395836427}"/>
              </a:ext>
            </a:extLst>
          </p:cNvPr>
          <p:cNvSpPr txBox="1"/>
          <p:nvPr/>
        </p:nvSpPr>
        <p:spPr>
          <a:xfrm>
            <a:off x="4035389" y="2392424"/>
            <a:ext cx="38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EB8FF-CA1B-4CF7-8A00-516522A7D922}"/>
              </a:ext>
            </a:extLst>
          </p:cNvPr>
          <p:cNvSpPr txBox="1"/>
          <p:nvPr/>
        </p:nvSpPr>
        <p:spPr>
          <a:xfrm>
            <a:off x="4071810" y="4523861"/>
            <a:ext cx="38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A92C1-F208-461E-A94E-7F8AE7CDE207}"/>
              </a:ext>
            </a:extLst>
          </p:cNvPr>
          <p:cNvSpPr txBox="1"/>
          <p:nvPr/>
        </p:nvSpPr>
        <p:spPr>
          <a:xfrm>
            <a:off x="6562655" y="4501423"/>
            <a:ext cx="388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956F0E32-0512-2FBD-FEF6-43F91866E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6671" y="2205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7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196856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2040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279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87357A-D7A9-44FF-B59A-B2FD2DEB7AA6}"/>
              </a:ext>
            </a:extLst>
          </p:cNvPr>
          <p:cNvGrpSpPr/>
          <p:nvPr/>
        </p:nvGrpSpPr>
        <p:grpSpPr>
          <a:xfrm>
            <a:off x="558264" y="1063621"/>
            <a:ext cx="8052537" cy="3717403"/>
            <a:chOff x="558264" y="1063621"/>
            <a:chExt cx="8052537" cy="371740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9D993C-C319-4868-B72F-B60FDDB1A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33" b="533"/>
            <a:stretch/>
          </p:blipFill>
          <p:spPr>
            <a:xfrm>
              <a:off x="558264" y="1068757"/>
              <a:ext cx="3962804" cy="179047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0BB6E2-0432-4E0C-8600-B9C7A589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673062" y="1063621"/>
              <a:ext cx="3937739" cy="183150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C9B139-9A7A-43FE-9AA9-33089C47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58264" y="3004923"/>
              <a:ext cx="3937739" cy="17761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53AE0-7465-483D-9C5D-494B7990B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800600" y="3039862"/>
              <a:ext cx="3785136" cy="1674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6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400265" y="3326130"/>
            <a:ext cx="8337335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1.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How’s the weather in Ha Noi _________?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It’s warm and rainy.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7" b="2177"/>
          <a:stretch/>
        </p:blipFill>
        <p:spPr>
          <a:xfrm>
            <a:off x="1855066" y="1013461"/>
            <a:ext cx="5345834" cy="23126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9A9AB9-8DE3-79A0-4F59-5889CC6024D9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7855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142239" y="3170999"/>
            <a:ext cx="8934027" cy="195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7713" indent="-747713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____________ in Ho Chi Minh City </a:t>
            </a:r>
          </a:p>
          <a:p>
            <a:pPr marL="747713" indent="-747713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    in the dry season?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It’s hot and sunny.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77" b="3577"/>
          <a:stretch/>
        </p:blipFill>
        <p:spPr>
          <a:xfrm>
            <a:off x="1855066" y="956946"/>
            <a:ext cx="5345834" cy="23126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AF7C90-40A5-5316-3D55-59A4AC0526A4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968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1013256" y="3517435"/>
            <a:ext cx="7818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___________ in New York in winter?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:</a:t>
            </a:r>
            <a:r>
              <a:rPr lang="en-US" sz="2800" dirty="0">
                <a:latin typeface="Comic Sans MS" panose="030F0702030302020204" pitchFamily="66" charset="0"/>
              </a:rPr>
              <a:t> It’s ________ and snowy.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2" r="2072"/>
          <a:stretch/>
        </p:blipFill>
        <p:spPr>
          <a:xfrm>
            <a:off x="1855066" y="859651"/>
            <a:ext cx="5345834" cy="25121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F9811C-1CE2-D678-2BAF-88B6948DB14E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6169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888564" y="3657712"/>
            <a:ext cx="8141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4.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sz="2800" dirty="0">
                <a:latin typeface="Comic Sans MS" panose="030F0702030302020204" pitchFamily="66" charset="0"/>
              </a:rPr>
              <a:t>How’s the weather in Tokyo in _______?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cool and ________.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5" r="4995"/>
          <a:stretch/>
        </p:blipFill>
        <p:spPr>
          <a:xfrm>
            <a:off x="1899083" y="952963"/>
            <a:ext cx="5345834" cy="26247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9FC70A-426F-A9E0-1374-772BA8FA1122}"/>
              </a:ext>
            </a:extLst>
          </p:cNvPr>
          <p:cNvSpPr/>
          <p:nvPr/>
        </p:nvSpPr>
        <p:spPr>
          <a:xfrm>
            <a:off x="2120518" y="158086"/>
            <a:ext cx="5105087" cy="651595"/>
          </a:xfrm>
          <a:custGeom>
            <a:avLst/>
            <a:gdLst>
              <a:gd name="connsiteX0" fmla="*/ 0 w 5105087"/>
              <a:gd name="connsiteY0" fmla="*/ 108601 h 651595"/>
              <a:gd name="connsiteX1" fmla="*/ 108601 w 5105087"/>
              <a:gd name="connsiteY1" fmla="*/ 0 h 651595"/>
              <a:gd name="connsiteX2" fmla="*/ 757991 w 5105087"/>
              <a:gd name="connsiteY2" fmla="*/ 0 h 651595"/>
              <a:gd name="connsiteX3" fmla="*/ 1407382 w 5105087"/>
              <a:gd name="connsiteY3" fmla="*/ 0 h 651595"/>
              <a:gd name="connsiteX4" fmla="*/ 2203409 w 5105087"/>
              <a:gd name="connsiteY4" fmla="*/ 0 h 651595"/>
              <a:gd name="connsiteX5" fmla="*/ 2803920 w 5105087"/>
              <a:gd name="connsiteY5" fmla="*/ 0 h 651595"/>
              <a:gd name="connsiteX6" fmla="*/ 3599947 w 5105087"/>
              <a:gd name="connsiteY6" fmla="*/ 0 h 651595"/>
              <a:gd name="connsiteX7" fmla="*/ 4249338 w 5105087"/>
              <a:gd name="connsiteY7" fmla="*/ 0 h 651595"/>
              <a:gd name="connsiteX8" fmla="*/ 4996486 w 5105087"/>
              <a:gd name="connsiteY8" fmla="*/ 0 h 651595"/>
              <a:gd name="connsiteX9" fmla="*/ 5105087 w 5105087"/>
              <a:gd name="connsiteY9" fmla="*/ 108601 h 651595"/>
              <a:gd name="connsiteX10" fmla="*/ 5105087 w 5105087"/>
              <a:gd name="connsiteY10" fmla="*/ 542994 h 651595"/>
              <a:gd name="connsiteX11" fmla="*/ 4996486 w 5105087"/>
              <a:gd name="connsiteY11" fmla="*/ 651595 h 651595"/>
              <a:gd name="connsiteX12" fmla="*/ 4249338 w 5105087"/>
              <a:gd name="connsiteY12" fmla="*/ 651595 h 651595"/>
              <a:gd name="connsiteX13" fmla="*/ 3697705 w 5105087"/>
              <a:gd name="connsiteY13" fmla="*/ 651595 h 651595"/>
              <a:gd name="connsiteX14" fmla="*/ 2999436 w 5105087"/>
              <a:gd name="connsiteY14" fmla="*/ 651595 h 651595"/>
              <a:gd name="connsiteX15" fmla="*/ 2447803 w 5105087"/>
              <a:gd name="connsiteY15" fmla="*/ 651595 h 651595"/>
              <a:gd name="connsiteX16" fmla="*/ 1896170 w 5105087"/>
              <a:gd name="connsiteY16" fmla="*/ 651595 h 651595"/>
              <a:gd name="connsiteX17" fmla="*/ 1197901 w 5105087"/>
              <a:gd name="connsiteY17" fmla="*/ 651595 h 651595"/>
              <a:gd name="connsiteX18" fmla="*/ 108601 w 5105087"/>
              <a:gd name="connsiteY18" fmla="*/ 651595 h 651595"/>
              <a:gd name="connsiteX19" fmla="*/ 0 w 5105087"/>
              <a:gd name="connsiteY19" fmla="*/ 542994 h 651595"/>
              <a:gd name="connsiteX20" fmla="*/ 0 w 5105087"/>
              <a:gd name="connsiteY20" fmla="*/ 108601 h 65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05087" h="651595" fill="none" extrusionOk="0">
                <a:moveTo>
                  <a:pt x="0" y="108601"/>
                </a:moveTo>
                <a:cubicBezTo>
                  <a:pt x="5734" y="39738"/>
                  <a:pt x="48787" y="-14086"/>
                  <a:pt x="108601" y="0"/>
                </a:cubicBezTo>
                <a:cubicBezTo>
                  <a:pt x="342900" y="-4691"/>
                  <a:pt x="617919" y="3684"/>
                  <a:pt x="757991" y="0"/>
                </a:cubicBezTo>
                <a:cubicBezTo>
                  <a:pt x="898063" y="-3684"/>
                  <a:pt x="1193362" y="29553"/>
                  <a:pt x="1407382" y="0"/>
                </a:cubicBezTo>
                <a:cubicBezTo>
                  <a:pt x="1621402" y="-29553"/>
                  <a:pt x="1826224" y="12879"/>
                  <a:pt x="2203409" y="0"/>
                </a:cubicBezTo>
                <a:cubicBezTo>
                  <a:pt x="2580594" y="-12879"/>
                  <a:pt x="2608781" y="793"/>
                  <a:pt x="2803920" y="0"/>
                </a:cubicBezTo>
                <a:cubicBezTo>
                  <a:pt x="2999059" y="-793"/>
                  <a:pt x="3372840" y="13222"/>
                  <a:pt x="3599947" y="0"/>
                </a:cubicBezTo>
                <a:cubicBezTo>
                  <a:pt x="3827054" y="-13222"/>
                  <a:pt x="3948639" y="-13577"/>
                  <a:pt x="4249338" y="0"/>
                </a:cubicBezTo>
                <a:cubicBezTo>
                  <a:pt x="4550037" y="13577"/>
                  <a:pt x="4707300" y="15548"/>
                  <a:pt x="4996486" y="0"/>
                </a:cubicBezTo>
                <a:cubicBezTo>
                  <a:pt x="5046860" y="4142"/>
                  <a:pt x="5104832" y="45315"/>
                  <a:pt x="5105087" y="108601"/>
                </a:cubicBezTo>
                <a:cubicBezTo>
                  <a:pt x="5102514" y="201276"/>
                  <a:pt x="5090579" y="445817"/>
                  <a:pt x="5105087" y="542994"/>
                </a:cubicBezTo>
                <a:cubicBezTo>
                  <a:pt x="5106213" y="607335"/>
                  <a:pt x="5056170" y="643773"/>
                  <a:pt x="4996486" y="651595"/>
                </a:cubicBezTo>
                <a:cubicBezTo>
                  <a:pt x="4624145" y="641291"/>
                  <a:pt x="4579405" y="617590"/>
                  <a:pt x="4249338" y="651595"/>
                </a:cubicBezTo>
                <a:cubicBezTo>
                  <a:pt x="3919271" y="685600"/>
                  <a:pt x="3964533" y="657486"/>
                  <a:pt x="3697705" y="651595"/>
                </a:cubicBezTo>
                <a:cubicBezTo>
                  <a:pt x="3430877" y="645704"/>
                  <a:pt x="3342887" y="685942"/>
                  <a:pt x="2999436" y="651595"/>
                </a:cubicBezTo>
                <a:cubicBezTo>
                  <a:pt x="2655985" y="617248"/>
                  <a:pt x="2696719" y="675435"/>
                  <a:pt x="2447803" y="651595"/>
                </a:cubicBezTo>
                <a:cubicBezTo>
                  <a:pt x="2198887" y="627755"/>
                  <a:pt x="2158148" y="654740"/>
                  <a:pt x="1896170" y="651595"/>
                </a:cubicBezTo>
                <a:cubicBezTo>
                  <a:pt x="1634192" y="648450"/>
                  <a:pt x="1407944" y="636818"/>
                  <a:pt x="1197901" y="651595"/>
                </a:cubicBezTo>
                <a:cubicBezTo>
                  <a:pt x="987858" y="666372"/>
                  <a:pt x="345923" y="684245"/>
                  <a:pt x="108601" y="651595"/>
                </a:cubicBezTo>
                <a:cubicBezTo>
                  <a:pt x="41593" y="662956"/>
                  <a:pt x="9261" y="608192"/>
                  <a:pt x="0" y="542994"/>
                </a:cubicBezTo>
                <a:cubicBezTo>
                  <a:pt x="15408" y="433712"/>
                  <a:pt x="-14630" y="214087"/>
                  <a:pt x="0" y="108601"/>
                </a:cubicBezTo>
                <a:close/>
              </a:path>
              <a:path w="5105087" h="651595" stroke="0" extrusionOk="0">
                <a:moveTo>
                  <a:pt x="0" y="108601"/>
                </a:moveTo>
                <a:cubicBezTo>
                  <a:pt x="10305" y="48768"/>
                  <a:pt x="39350" y="8124"/>
                  <a:pt x="108601" y="0"/>
                </a:cubicBezTo>
                <a:cubicBezTo>
                  <a:pt x="372806" y="18029"/>
                  <a:pt x="580359" y="-30776"/>
                  <a:pt x="855749" y="0"/>
                </a:cubicBezTo>
                <a:cubicBezTo>
                  <a:pt x="1131139" y="30776"/>
                  <a:pt x="1292223" y="9286"/>
                  <a:pt x="1456261" y="0"/>
                </a:cubicBezTo>
                <a:cubicBezTo>
                  <a:pt x="1620299" y="-9286"/>
                  <a:pt x="1744280" y="-330"/>
                  <a:pt x="2007893" y="0"/>
                </a:cubicBezTo>
                <a:cubicBezTo>
                  <a:pt x="2271506" y="330"/>
                  <a:pt x="2457872" y="19360"/>
                  <a:pt x="2706163" y="0"/>
                </a:cubicBezTo>
                <a:cubicBezTo>
                  <a:pt x="2954454" y="-19360"/>
                  <a:pt x="3212570" y="-29603"/>
                  <a:pt x="3355553" y="0"/>
                </a:cubicBezTo>
                <a:cubicBezTo>
                  <a:pt x="3498536" y="29603"/>
                  <a:pt x="3692883" y="-6180"/>
                  <a:pt x="3956065" y="0"/>
                </a:cubicBezTo>
                <a:cubicBezTo>
                  <a:pt x="4219247" y="6180"/>
                  <a:pt x="4608186" y="32844"/>
                  <a:pt x="4996486" y="0"/>
                </a:cubicBezTo>
                <a:cubicBezTo>
                  <a:pt x="5066877" y="-8329"/>
                  <a:pt x="5098922" y="44630"/>
                  <a:pt x="5105087" y="108601"/>
                </a:cubicBezTo>
                <a:cubicBezTo>
                  <a:pt x="5112944" y="241180"/>
                  <a:pt x="5109418" y="372538"/>
                  <a:pt x="5105087" y="542994"/>
                </a:cubicBezTo>
                <a:cubicBezTo>
                  <a:pt x="5100222" y="593241"/>
                  <a:pt x="5056492" y="659204"/>
                  <a:pt x="4996486" y="651595"/>
                </a:cubicBezTo>
                <a:cubicBezTo>
                  <a:pt x="4798709" y="669766"/>
                  <a:pt x="4538084" y="628195"/>
                  <a:pt x="4395974" y="651595"/>
                </a:cubicBezTo>
                <a:cubicBezTo>
                  <a:pt x="4253864" y="674995"/>
                  <a:pt x="3805321" y="654894"/>
                  <a:pt x="3599947" y="651595"/>
                </a:cubicBezTo>
                <a:cubicBezTo>
                  <a:pt x="3394573" y="648296"/>
                  <a:pt x="3110298" y="620460"/>
                  <a:pt x="2950557" y="651595"/>
                </a:cubicBezTo>
                <a:cubicBezTo>
                  <a:pt x="2790816" y="682731"/>
                  <a:pt x="2405941" y="651167"/>
                  <a:pt x="2252288" y="651595"/>
                </a:cubicBezTo>
                <a:cubicBezTo>
                  <a:pt x="2098635" y="652023"/>
                  <a:pt x="1714989" y="675625"/>
                  <a:pt x="1456261" y="651595"/>
                </a:cubicBezTo>
                <a:cubicBezTo>
                  <a:pt x="1197533" y="627565"/>
                  <a:pt x="980084" y="662410"/>
                  <a:pt x="709113" y="651595"/>
                </a:cubicBezTo>
                <a:cubicBezTo>
                  <a:pt x="438142" y="640780"/>
                  <a:pt x="288867" y="659242"/>
                  <a:pt x="108601" y="651595"/>
                </a:cubicBezTo>
                <a:cubicBezTo>
                  <a:pt x="36527" y="656641"/>
                  <a:pt x="-1528" y="602499"/>
                  <a:pt x="0" y="542994"/>
                </a:cubicBezTo>
                <a:cubicBezTo>
                  <a:pt x="-18914" y="411920"/>
                  <a:pt x="-3322" y="246172"/>
                  <a:pt x="0" y="10860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01683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0146FD49-BE0F-451F-805E-032058CC258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FF6BF6D-3383-45ED-A082-99F0FF83BB7A}"/>
              </a:ext>
            </a:extLst>
          </p:cNvPr>
          <p:cNvSpPr txBox="1"/>
          <p:nvPr/>
        </p:nvSpPr>
        <p:spPr>
          <a:xfrm>
            <a:off x="-150527" y="1204086"/>
            <a:ext cx="94450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SWAP YOUR BOOKS AND LET’S CHECK.</a:t>
            </a:r>
          </a:p>
        </p:txBody>
      </p:sp>
      <p:pic>
        <p:nvPicPr>
          <p:cNvPr id="7" name="Picture 6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5A35737-9AC8-40E6-80D2-48938FFA5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86" y="1618228"/>
            <a:ext cx="4207982" cy="3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97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2537460" y="83126"/>
            <a:ext cx="3253740" cy="671253"/>
          </a:xfrm>
          <a:custGeom>
            <a:avLst/>
            <a:gdLst>
              <a:gd name="connsiteX0" fmla="*/ 0 w 3253740"/>
              <a:gd name="connsiteY0" fmla="*/ 111878 h 671253"/>
              <a:gd name="connsiteX1" fmla="*/ 111878 w 3253740"/>
              <a:gd name="connsiteY1" fmla="*/ 0 h 671253"/>
              <a:gd name="connsiteX2" fmla="*/ 657275 w 3253740"/>
              <a:gd name="connsiteY2" fmla="*/ 0 h 671253"/>
              <a:gd name="connsiteX3" fmla="*/ 1323872 w 3253740"/>
              <a:gd name="connsiteY3" fmla="*/ 0 h 671253"/>
              <a:gd name="connsiteX4" fmla="*/ 1960168 w 3253740"/>
              <a:gd name="connsiteY4" fmla="*/ 0 h 671253"/>
              <a:gd name="connsiteX5" fmla="*/ 2535865 w 3253740"/>
              <a:gd name="connsiteY5" fmla="*/ 0 h 671253"/>
              <a:gd name="connsiteX6" fmla="*/ 3141862 w 3253740"/>
              <a:gd name="connsiteY6" fmla="*/ 0 h 671253"/>
              <a:gd name="connsiteX7" fmla="*/ 3253740 w 3253740"/>
              <a:gd name="connsiteY7" fmla="*/ 111878 h 671253"/>
              <a:gd name="connsiteX8" fmla="*/ 3253740 w 3253740"/>
              <a:gd name="connsiteY8" fmla="*/ 559375 h 671253"/>
              <a:gd name="connsiteX9" fmla="*/ 3141862 w 3253740"/>
              <a:gd name="connsiteY9" fmla="*/ 671253 h 671253"/>
              <a:gd name="connsiteX10" fmla="*/ 2626765 w 3253740"/>
              <a:gd name="connsiteY10" fmla="*/ 671253 h 671253"/>
              <a:gd name="connsiteX11" fmla="*/ 2111667 w 3253740"/>
              <a:gd name="connsiteY11" fmla="*/ 671253 h 671253"/>
              <a:gd name="connsiteX12" fmla="*/ 1445071 w 3253740"/>
              <a:gd name="connsiteY12" fmla="*/ 671253 h 671253"/>
              <a:gd name="connsiteX13" fmla="*/ 839074 w 3253740"/>
              <a:gd name="connsiteY13" fmla="*/ 671253 h 671253"/>
              <a:gd name="connsiteX14" fmla="*/ 111878 w 3253740"/>
              <a:gd name="connsiteY14" fmla="*/ 671253 h 671253"/>
              <a:gd name="connsiteX15" fmla="*/ 0 w 3253740"/>
              <a:gd name="connsiteY15" fmla="*/ 559375 h 671253"/>
              <a:gd name="connsiteX16" fmla="*/ 0 w 3253740"/>
              <a:gd name="connsiteY16" fmla="*/ 111878 h 67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53740" h="671253" fill="none" extrusionOk="0">
                <a:moveTo>
                  <a:pt x="0" y="111878"/>
                </a:moveTo>
                <a:cubicBezTo>
                  <a:pt x="2088" y="51262"/>
                  <a:pt x="39038" y="-2518"/>
                  <a:pt x="111878" y="0"/>
                </a:cubicBezTo>
                <a:cubicBezTo>
                  <a:pt x="303291" y="-7886"/>
                  <a:pt x="489589" y="21920"/>
                  <a:pt x="657275" y="0"/>
                </a:cubicBezTo>
                <a:cubicBezTo>
                  <a:pt x="824961" y="-21920"/>
                  <a:pt x="1128257" y="3937"/>
                  <a:pt x="1323872" y="0"/>
                </a:cubicBezTo>
                <a:cubicBezTo>
                  <a:pt x="1519487" y="-3937"/>
                  <a:pt x="1718418" y="17756"/>
                  <a:pt x="1960168" y="0"/>
                </a:cubicBezTo>
                <a:cubicBezTo>
                  <a:pt x="2201918" y="-17756"/>
                  <a:pt x="2402229" y="19835"/>
                  <a:pt x="2535865" y="0"/>
                </a:cubicBezTo>
                <a:cubicBezTo>
                  <a:pt x="2669501" y="-19835"/>
                  <a:pt x="2984883" y="25808"/>
                  <a:pt x="3141862" y="0"/>
                </a:cubicBezTo>
                <a:cubicBezTo>
                  <a:pt x="3204830" y="1250"/>
                  <a:pt x="3262379" y="50917"/>
                  <a:pt x="3253740" y="111878"/>
                </a:cubicBezTo>
                <a:cubicBezTo>
                  <a:pt x="3233728" y="310454"/>
                  <a:pt x="3243041" y="423836"/>
                  <a:pt x="3253740" y="559375"/>
                </a:cubicBezTo>
                <a:cubicBezTo>
                  <a:pt x="3262690" y="626764"/>
                  <a:pt x="3201547" y="684504"/>
                  <a:pt x="3141862" y="671253"/>
                </a:cubicBezTo>
                <a:cubicBezTo>
                  <a:pt x="2884550" y="696005"/>
                  <a:pt x="2809570" y="667749"/>
                  <a:pt x="2626765" y="671253"/>
                </a:cubicBezTo>
                <a:cubicBezTo>
                  <a:pt x="2443960" y="674757"/>
                  <a:pt x="2339973" y="657571"/>
                  <a:pt x="2111667" y="671253"/>
                </a:cubicBezTo>
                <a:cubicBezTo>
                  <a:pt x="1883361" y="684935"/>
                  <a:pt x="1745445" y="649194"/>
                  <a:pt x="1445071" y="671253"/>
                </a:cubicBezTo>
                <a:cubicBezTo>
                  <a:pt x="1144697" y="693312"/>
                  <a:pt x="971117" y="646522"/>
                  <a:pt x="839074" y="671253"/>
                </a:cubicBezTo>
                <a:cubicBezTo>
                  <a:pt x="707031" y="695984"/>
                  <a:pt x="272943" y="656388"/>
                  <a:pt x="111878" y="671253"/>
                </a:cubicBezTo>
                <a:cubicBezTo>
                  <a:pt x="50135" y="681817"/>
                  <a:pt x="3999" y="616661"/>
                  <a:pt x="0" y="559375"/>
                </a:cubicBezTo>
                <a:cubicBezTo>
                  <a:pt x="15957" y="347184"/>
                  <a:pt x="-21844" y="281406"/>
                  <a:pt x="0" y="111878"/>
                </a:cubicBezTo>
                <a:close/>
              </a:path>
              <a:path w="3253740" h="671253" stroke="0" extrusionOk="0">
                <a:moveTo>
                  <a:pt x="0" y="111878"/>
                </a:moveTo>
                <a:cubicBezTo>
                  <a:pt x="3078" y="50133"/>
                  <a:pt x="42968" y="6239"/>
                  <a:pt x="111878" y="0"/>
                </a:cubicBezTo>
                <a:cubicBezTo>
                  <a:pt x="270779" y="-24273"/>
                  <a:pt x="544893" y="-21363"/>
                  <a:pt x="748175" y="0"/>
                </a:cubicBezTo>
                <a:cubicBezTo>
                  <a:pt x="951457" y="21363"/>
                  <a:pt x="1156521" y="-14927"/>
                  <a:pt x="1293572" y="0"/>
                </a:cubicBezTo>
                <a:cubicBezTo>
                  <a:pt x="1430623" y="14927"/>
                  <a:pt x="1645697" y="-21463"/>
                  <a:pt x="1808669" y="0"/>
                </a:cubicBezTo>
                <a:cubicBezTo>
                  <a:pt x="1971641" y="21463"/>
                  <a:pt x="2193580" y="-12715"/>
                  <a:pt x="2414666" y="0"/>
                </a:cubicBezTo>
                <a:cubicBezTo>
                  <a:pt x="2635752" y="12715"/>
                  <a:pt x="2854337" y="2182"/>
                  <a:pt x="3141862" y="0"/>
                </a:cubicBezTo>
                <a:cubicBezTo>
                  <a:pt x="3207874" y="4354"/>
                  <a:pt x="3253913" y="46861"/>
                  <a:pt x="3253740" y="111878"/>
                </a:cubicBezTo>
                <a:cubicBezTo>
                  <a:pt x="3248627" y="322322"/>
                  <a:pt x="3253906" y="440294"/>
                  <a:pt x="3253740" y="559375"/>
                </a:cubicBezTo>
                <a:cubicBezTo>
                  <a:pt x="3263765" y="619018"/>
                  <a:pt x="3212728" y="677204"/>
                  <a:pt x="3141862" y="671253"/>
                </a:cubicBezTo>
                <a:cubicBezTo>
                  <a:pt x="2946152" y="692047"/>
                  <a:pt x="2741035" y="651448"/>
                  <a:pt x="2626765" y="671253"/>
                </a:cubicBezTo>
                <a:cubicBezTo>
                  <a:pt x="2512495" y="691058"/>
                  <a:pt x="2123505" y="648736"/>
                  <a:pt x="1990468" y="671253"/>
                </a:cubicBezTo>
                <a:cubicBezTo>
                  <a:pt x="1857431" y="693770"/>
                  <a:pt x="1553335" y="643253"/>
                  <a:pt x="1384471" y="671253"/>
                </a:cubicBezTo>
                <a:cubicBezTo>
                  <a:pt x="1215607" y="699253"/>
                  <a:pt x="871357" y="643505"/>
                  <a:pt x="717875" y="671253"/>
                </a:cubicBezTo>
                <a:cubicBezTo>
                  <a:pt x="564393" y="699001"/>
                  <a:pt x="254754" y="675018"/>
                  <a:pt x="111878" y="671253"/>
                </a:cubicBezTo>
                <a:cubicBezTo>
                  <a:pt x="51059" y="678793"/>
                  <a:pt x="-3079" y="617592"/>
                  <a:pt x="0" y="559375"/>
                </a:cubicBezTo>
                <a:cubicBezTo>
                  <a:pt x="-20334" y="400031"/>
                  <a:pt x="2374" y="293276"/>
                  <a:pt x="0" y="1118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888564" y="3486262"/>
            <a:ext cx="8255435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1.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800" dirty="0">
                <a:latin typeface="Comic Sans MS" panose="030F0702030302020204" pitchFamily="66" charset="0"/>
              </a:rPr>
              <a:t> How’s the weather in Ha Noi ________?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warm and rainy.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" b="79"/>
          <a:stretch/>
        </p:blipFill>
        <p:spPr>
          <a:xfrm>
            <a:off x="1855066" y="1013461"/>
            <a:ext cx="5345834" cy="23126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76DDF8-EE11-4F0F-AF12-765DBA34F1FB}"/>
              </a:ext>
            </a:extLst>
          </p:cNvPr>
          <p:cNvSpPr txBox="1"/>
          <p:nvPr/>
        </p:nvSpPr>
        <p:spPr>
          <a:xfrm>
            <a:off x="6742872" y="3585212"/>
            <a:ext cx="1849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in spring</a:t>
            </a:r>
          </a:p>
        </p:txBody>
      </p:sp>
    </p:spTree>
    <p:extLst>
      <p:ext uri="{BB962C8B-B14F-4D97-AF65-F5344CB8AC3E}">
        <p14:creationId xmlns:p14="http://schemas.microsoft.com/office/powerpoint/2010/main" val="9863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991648" y="3131422"/>
            <a:ext cx="8058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7713" indent="-747713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2.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800" dirty="0">
                <a:latin typeface="Comic Sans MS" panose="030F0702030302020204" pitchFamily="66" charset="0"/>
              </a:rPr>
              <a:t> ________________ in Ho Chi Minh City     in the dry season?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hot and sunny.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" r="53"/>
          <a:stretch/>
        </p:blipFill>
        <p:spPr>
          <a:xfrm>
            <a:off x="1855066" y="956946"/>
            <a:ext cx="5345834" cy="23126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76DDF8-EE11-4F0F-AF12-765DBA34F1FB}"/>
              </a:ext>
            </a:extLst>
          </p:cNvPr>
          <p:cNvSpPr txBox="1"/>
          <p:nvPr/>
        </p:nvSpPr>
        <p:spPr>
          <a:xfrm>
            <a:off x="2031712" y="3214139"/>
            <a:ext cx="376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How’s the weather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5A17D6-330D-1267-4697-823303330242}"/>
              </a:ext>
            </a:extLst>
          </p:cNvPr>
          <p:cNvSpPr/>
          <p:nvPr/>
        </p:nvSpPr>
        <p:spPr>
          <a:xfrm>
            <a:off x="3008514" y="157016"/>
            <a:ext cx="3392285" cy="671253"/>
          </a:xfrm>
          <a:custGeom>
            <a:avLst/>
            <a:gdLst>
              <a:gd name="connsiteX0" fmla="*/ 0 w 3392285"/>
              <a:gd name="connsiteY0" fmla="*/ 111878 h 671253"/>
              <a:gd name="connsiteX1" fmla="*/ 111878 w 3392285"/>
              <a:gd name="connsiteY1" fmla="*/ 0 h 671253"/>
              <a:gd name="connsiteX2" fmla="*/ 682213 w 3392285"/>
              <a:gd name="connsiteY2" fmla="*/ 0 h 671253"/>
              <a:gd name="connsiteX3" fmla="*/ 1379290 w 3392285"/>
              <a:gd name="connsiteY3" fmla="*/ 0 h 671253"/>
              <a:gd name="connsiteX4" fmla="*/ 2044681 w 3392285"/>
              <a:gd name="connsiteY4" fmla="*/ 0 h 671253"/>
              <a:gd name="connsiteX5" fmla="*/ 2646701 w 3392285"/>
              <a:gd name="connsiteY5" fmla="*/ 0 h 671253"/>
              <a:gd name="connsiteX6" fmla="*/ 3280407 w 3392285"/>
              <a:gd name="connsiteY6" fmla="*/ 0 h 671253"/>
              <a:gd name="connsiteX7" fmla="*/ 3392285 w 3392285"/>
              <a:gd name="connsiteY7" fmla="*/ 111878 h 671253"/>
              <a:gd name="connsiteX8" fmla="*/ 3392285 w 3392285"/>
              <a:gd name="connsiteY8" fmla="*/ 559375 h 671253"/>
              <a:gd name="connsiteX9" fmla="*/ 3280407 w 3392285"/>
              <a:gd name="connsiteY9" fmla="*/ 671253 h 671253"/>
              <a:gd name="connsiteX10" fmla="*/ 2741757 w 3392285"/>
              <a:gd name="connsiteY10" fmla="*/ 671253 h 671253"/>
              <a:gd name="connsiteX11" fmla="*/ 2203107 w 3392285"/>
              <a:gd name="connsiteY11" fmla="*/ 671253 h 671253"/>
              <a:gd name="connsiteX12" fmla="*/ 1506031 w 3392285"/>
              <a:gd name="connsiteY12" fmla="*/ 671253 h 671253"/>
              <a:gd name="connsiteX13" fmla="*/ 872325 w 3392285"/>
              <a:gd name="connsiteY13" fmla="*/ 671253 h 671253"/>
              <a:gd name="connsiteX14" fmla="*/ 111878 w 3392285"/>
              <a:gd name="connsiteY14" fmla="*/ 671253 h 671253"/>
              <a:gd name="connsiteX15" fmla="*/ 0 w 3392285"/>
              <a:gd name="connsiteY15" fmla="*/ 559375 h 671253"/>
              <a:gd name="connsiteX16" fmla="*/ 0 w 3392285"/>
              <a:gd name="connsiteY16" fmla="*/ 111878 h 67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92285" h="671253" fill="none" extrusionOk="0">
                <a:moveTo>
                  <a:pt x="0" y="111878"/>
                </a:moveTo>
                <a:cubicBezTo>
                  <a:pt x="2088" y="51262"/>
                  <a:pt x="39038" y="-2518"/>
                  <a:pt x="111878" y="0"/>
                </a:cubicBezTo>
                <a:cubicBezTo>
                  <a:pt x="307024" y="14876"/>
                  <a:pt x="444118" y="-6232"/>
                  <a:pt x="682213" y="0"/>
                </a:cubicBezTo>
                <a:cubicBezTo>
                  <a:pt x="920308" y="6232"/>
                  <a:pt x="1190533" y="11107"/>
                  <a:pt x="1379290" y="0"/>
                </a:cubicBezTo>
                <a:cubicBezTo>
                  <a:pt x="1568047" y="-11107"/>
                  <a:pt x="1748272" y="-26437"/>
                  <a:pt x="2044681" y="0"/>
                </a:cubicBezTo>
                <a:cubicBezTo>
                  <a:pt x="2341090" y="26437"/>
                  <a:pt x="2399458" y="-6620"/>
                  <a:pt x="2646701" y="0"/>
                </a:cubicBezTo>
                <a:cubicBezTo>
                  <a:pt x="2893944" y="6620"/>
                  <a:pt x="3132178" y="-857"/>
                  <a:pt x="3280407" y="0"/>
                </a:cubicBezTo>
                <a:cubicBezTo>
                  <a:pt x="3343375" y="1250"/>
                  <a:pt x="3400924" y="50917"/>
                  <a:pt x="3392285" y="111878"/>
                </a:cubicBezTo>
                <a:cubicBezTo>
                  <a:pt x="3372273" y="310454"/>
                  <a:pt x="3381586" y="423836"/>
                  <a:pt x="3392285" y="559375"/>
                </a:cubicBezTo>
                <a:cubicBezTo>
                  <a:pt x="3401235" y="626764"/>
                  <a:pt x="3340092" y="684504"/>
                  <a:pt x="3280407" y="671253"/>
                </a:cubicBezTo>
                <a:cubicBezTo>
                  <a:pt x="3091453" y="659249"/>
                  <a:pt x="2989647" y="648387"/>
                  <a:pt x="2741757" y="671253"/>
                </a:cubicBezTo>
                <a:cubicBezTo>
                  <a:pt x="2493867" y="694120"/>
                  <a:pt x="2416351" y="698128"/>
                  <a:pt x="2203107" y="671253"/>
                </a:cubicBezTo>
                <a:cubicBezTo>
                  <a:pt x="1989863" y="644379"/>
                  <a:pt x="1817924" y="678637"/>
                  <a:pt x="1506031" y="671253"/>
                </a:cubicBezTo>
                <a:cubicBezTo>
                  <a:pt x="1194138" y="663869"/>
                  <a:pt x="1048432" y="659225"/>
                  <a:pt x="872325" y="671253"/>
                </a:cubicBezTo>
                <a:cubicBezTo>
                  <a:pt x="696218" y="683281"/>
                  <a:pt x="472624" y="682251"/>
                  <a:pt x="111878" y="671253"/>
                </a:cubicBezTo>
                <a:cubicBezTo>
                  <a:pt x="50135" y="681817"/>
                  <a:pt x="3999" y="616661"/>
                  <a:pt x="0" y="559375"/>
                </a:cubicBezTo>
                <a:cubicBezTo>
                  <a:pt x="15957" y="347184"/>
                  <a:pt x="-21844" y="281406"/>
                  <a:pt x="0" y="111878"/>
                </a:cubicBezTo>
                <a:close/>
              </a:path>
              <a:path w="3392285" h="671253" stroke="0" extrusionOk="0">
                <a:moveTo>
                  <a:pt x="0" y="111878"/>
                </a:moveTo>
                <a:cubicBezTo>
                  <a:pt x="3078" y="50133"/>
                  <a:pt x="42968" y="6239"/>
                  <a:pt x="111878" y="0"/>
                </a:cubicBezTo>
                <a:cubicBezTo>
                  <a:pt x="249842" y="-24956"/>
                  <a:pt x="616759" y="13582"/>
                  <a:pt x="777269" y="0"/>
                </a:cubicBezTo>
                <a:cubicBezTo>
                  <a:pt x="937779" y="-13582"/>
                  <a:pt x="1104849" y="9914"/>
                  <a:pt x="1347604" y="0"/>
                </a:cubicBezTo>
                <a:cubicBezTo>
                  <a:pt x="1590359" y="-9914"/>
                  <a:pt x="1719817" y="23766"/>
                  <a:pt x="1886254" y="0"/>
                </a:cubicBezTo>
                <a:cubicBezTo>
                  <a:pt x="2052691" y="-23766"/>
                  <a:pt x="2223895" y="5782"/>
                  <a:pt x="2519960" y="0"/>
                </a:cubicBezTo>
                <a:cubicBezTo>
                  <a:pt x="2816025" y="-5782"/>
                  <a:pt x="3063938" y="1088"/>
                  <a:pt x="3280407" y="0"/>
                </a:cubicBezTo>
                <a:cubicBezTo>
                  <a:pt x="3346419" y="4354"/>
                  <a:pt x="3392458" y="46861"/>
                  <a:pt x="3392285" y="111878"/>
                </a:cubicBezTo>
                <a:cubicBezTo>
                  <a:pt x="3387172" y="322322"/>
                  <a:pt x="3392451" y="440294"/>
                  <a:pt x="3392285" y="559375"/>
                </a:cubicBezTo>
                <a:cubicBezTo>
                  <a:pt x="3402310" y="619018"/>
                  <a:pt x="3351273" y="677204"/>
                  <a:pt x="3280407" y="671253"/>
                </a:cubicBezTo>
                <a:cubicBezTo>
                  <a:pt x="3126720" y="655885"/>
                  <a:pt x="2996184" y="658698"/>
                  <a:pt x="2741757" y="671253"/>
                </a:cubicBezTo>
                <a:cubicBezTo>
                  <a:pt x="2487330" y="683809"/>
                  <a:pt x="2236286" y="668976"/>
                  <a:pt x="2076366" y="671253"/>
                </a:cubicBezTo>
                <a:cubicBezTo>
                  <a:pt x="1916446" y="673530"/>
                  <a:pt x="1588048" y="671809"/>
                  <a:pt x="1442660" y="671253"/>
                </a:cubicBezTo>
                <a:cubicBezTo>
                  <a:pt x="1297272" y="670697"/>
                  <a:pt x="962659" y="646737"/>
                  <a:pt x="745584" y="671253"/>
                </a:cubicBezTo>
                <a:cubicBezTo>
                  <a:pt x="528509" y="695769"/>
                  <a:pt x="328913" y="645950"/>
                  <a:pt x="111878" y="671253"/>
                </a:cubicBezTo>
                <a:cubicBezTo>
                  <a:pt x="51059" y="678793"/>
                  <a:pt x="-3079" y="617592"/>
                  <a:pt x="0" y="559375"/>
                </a:cubicBezTo>
                <a:cubicBezTo>
                  <a:pt x="-20334" y="400031"/>
                  <a:pt x="2374" y="293276"/>
                  <a:pt x="0" y="1118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37210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109246" y="3583015"/>
            <a:ext cx="8951627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800" dirty="0">
                <a:latin typeface="Comic Sans MS" panose="030F0702030302020204" pitchFamily="66" charset="0"/>
              </a:rPr>
              <a:t> ________________ in New York in winter?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_____ and snowy.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" r="16"/>
          <a:stretch/>
        </p:blipFill>
        <p:spPr>
          <a:xfrm>
            <a:off x="1855066" y="859651"/>
            <a:ext cx="5345834" cy="25121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76DDF8-EE11-4F0F-AF12-765DBA34F1FB}"/>
              </a:ext>
            </a:extLst>
          </p:cNvPr>
          <p:cNvSpPr txBox="1"/>
          <p:nvPr/>
        </p:nvSpPr>
        <p:spPr>
          <a:xfrm>
            <a:off x="1855066" y="4283849"/>
            <a:ext cx="116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02BF0-74B9-42AB-AC92-F1CA7DA55C53}"/>
              </a:ext>
            </a:extLst>
          </p:cNvPr>
          <p:cNvSpPr txBox="1"/>
          <p:nvPr/>
        </p:nvSpPr>
        <p:spPr>
          <a:xfrm>
            <a:off x="1137949" y="3583015"/>
            <a:ext cx="380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How’s the weather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656667-EB22-AB5C-B52D-FCB90E1348A3}"/>
              </a:ext>
            </a:extLst>
          </p:cNvPr>
          <p:cNvSpPr/>
          <p:nvPr/>
        </p:nvSpPr>
        <p:spPr>
          <a:xfrm>
            <a:off x="3040379" y="134537"/>
            <a:ext cx="3373813" cy="671253"/>
          </a:xfrm>
          <a:custGeom>
            <a:avLst/>
            <a:gdLst>
              <a:gd name="connsiteX0" fmla="*/ 0 w 3373813"/>
              <a:gd name="connsiteY0" fmla="*/ 111878 h 671253"/>
              <a:gd name="connsiteX1" fmla="*/ 111878 w 3373813"/>
              <a:gd name="connsiteY1" fmla="*/ 0 h 671253"/>
              <a:gd name="connsiteX2" fmla="*/ 678888 w 3373813"/>
              <a:gd name="connsiteY2" fmla="*/ 0 h 671253"/>
              <a:gd name="connsiteX3" fmla="*/ 1371901 w 3373813"/>
              <a:gd name="connsiteY3" fmla="*/ 0 h 671253"/>
              <a:gd name="connsiteX4" fmla="*/ 2033413 w 3373813"/>
              <a:gd name="connsiteY4" fmla="*/ 0 h 671253"/>
              <a:gd name="connsiteX5" fmla="*/ 2631924 w 3373813"/>
              <a:gd name="connsiteY5" fmla="*/ 0 h 671253"/>
              <a:gd name="connsiteX6" fmla="*/ 3261935 w 3373813"/>
              <a:gd name="connsiteY6" fmla="*/ 0 h 671253"/>
              <a:gd name="connsiteX7" fmla="*/ 3373813 w 3373813"/>
              <a:gd name="connsiteY7" fmla="*/ 111878 h 671253"/>
              <a:gd name="connsiteX8" fmla="*/ 3373813 w 3373813"/>
              <a:gd name="connsiteY8" fmla="*/ 559375 h 671253"/>
              <a:gd name="connsiteX9" fmla="*/ 3261935 w 3373813"/>
              <a:gd name="connsiteY9" fmla="*/ 671253 h 671253"/>
              <a:gd name="connsiteX10" fmla="*/ 2726425 w 3373813"/>
              <a:gd name="connsiteY10" fmla="*/ 671253 h 671253"/>
              <a:gd name="connsiteX11" fmla="*/ 2190916 w 3373813"/>
              <a:gd name="connsiteY11" fmla="*/ 671253 h 671253"/>
              <a:gd name="connsiteX12" fmla="*/ 1497903 w 3373813"/>
              <a:gd name="connsiteY12" fmla="*/ 671253 h 671253"/>
              <a:gd name="connsiteX13" fmla="*/ 867892 w 3373813"/>
              <a:gd name="connsiteY13" fmla="*/ 671253 h 671253"/>
              <a:gd name="connsiteX14" fmla="*/ 111878 w 3373813"/>
              <a:gd name="connsiteY14" fmla="*/ 671253 h 671253"/>
              <a:gd name="connsiteX15" fmla="*/ 0 w 3373813"/>
              <a:gd name="connsiteY15" fmla="*/ 559375 h 671253"/>
              <a:gd name="connsiteX16" fmla="*/ 0 w 3373813"/>
              <a:gd name="connsiteY16" fmla="*/ 111878 h 67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73813" h="671253" fill="none" extrusionOk="0">
                <a:moveTo>
                  <a:pt x="0" y="111878"/>
                </a:moveTo>
                <a:cubicBezTo>
                  <a:pt x="2088" y="51262"/>
                  <a:pt x="39038" y="-2518"/>
                  <a:pt x="111878" y="0"/>
                </a:cubicBezTo>
                <a:cubicBezTo>
                  <a:pt x="332762" y="-24343"/>
                  <a:pt x="449497" y="-18225"/>
                  <a:pt x="678888" y="0"/>
                </a:cubicBezTo>
                <a:cubicBezTo>
                  <a:pt x="908279" y="18225"/>
                  <a:pt x="1201056" y="-25964"/>
                  <a:pt x="1371901" y="0"/>
                </a:cubicBezTo>
                <a:cubicBezTo>
                  <a:pt x="1542746" y="25964"/>
                  <a:pt x="1826322" y="-32961"/>
                  <a:pt x="2033413" y="0"/>
                </a:cubicBezTo>
                <a:cubicBezTo>
                  <a:pt x="2240504" y="32961"/>
                  <a:pt x="2465331" y="21182"/>
                  <a:pt x="2631924" y="0"/>
                </a:cubicBezTo>
                <a:cubicBezTo>
                  <a:pt x="2798517" y="-21182"/>
                  <a:pt x="3002682" y="18145"/>
                  <a:pt x="3261935" y="0"/>
                </a:cubicBezTo>
                <a:cubicBezTo>
                  <a:pt x="3324903" y="1250"/>
                  <a:pt x="3382452" y="50917"/>
                  <a:pt x="3373813" y="111878"/>
                </a:cubicBezTo>
                <a:cubicBezTo>
                  <a:pt x="3353801" y="310454"/>
                  <a:pt x="3363114" y="423836"/>
                  <a:pt x="3373813" y="559375"/>
                </a:cubicBezTo>
                <a:cubicBezTo>
                  <a:pt x="3382763" y="626764"/>
                  <a:pt x="3321620" y="684504"/>
                  <a:pt x="3261935" y="671253"/>
                </a:cubicBezTo>
                <a:cubicBezTo>
                  <a:pt x="3101203" y="671310"/>
                  <a:pt x="2874287" y="659944"/>
                  <a:pt x="2726425" y="671253"/>
                </a:cubicBezTo>
                <a:cubicBezTo>
                  <a:pt x="2578563" y="682563"/>
                  <a:pt x="2411263" y="647240"/>
                  <a:pt x="2190916" y="671253"/>
                </a:cubicBezTo>
                <a:cubicBezTo>
                  <a:pt x="1970569" y="695266"/>
                  <a:pt x="1646941" y="642358"/>
                  <a:pt x="1497903" y="671253"/>
                </a:cubicBezTo>
                <a:cubicBezTo>
                  <a:pt x="1348865" y="700148"/>
                  <a:pt x="1056865" y="692032"/>
                  <a:pt x="867892" y="671253"/>
                </a:cubicBezTo>
                <a:cubicBezTo>
                  <a:pt x="678919" y="650474"/>
                  <a:pt x="457628" y="668918"/>
                  <a:pt x="111878" y="671253"/>
                </a:cubicBezTo>
                <a:cubicBezTo>
                  <a:pt x="50135" y="681817"/>
                  <a:pt x="3999" y="616661"/>
                  <a:pt x="0" y="559375"/>
                </a:cubicBezTo>
                <a:cubicBezTo>
                  <a:pt x="15957" y="347184"/>
                  <a:pt x="-21844" y="281406"/>
                  <a:pt x="0" y="111878"/>
                </a:cubicBezTo>
                <a:close/>
              </a:path>
              <a:path w="3373813" h="671253" stroke="0" extrusionOk="0">
                <a:moveTo>
                  <a:pt x="0" y="111878"/>
                </a:moveTo>
                <a:cubicBezTo>
                  <a:pt x="3078" y="50133"/>
                  <a:pt x="42968" y="6239"/>
                  <a:pt x="111878" y="0"/>
                </a:cubicBezTo>
                <a:cubicBezTo>
                  <a:pt x="412010" y="-32815"/>
                  <a:pt x="599918" y="-2975"/>
                  <a:pt x="773390" y="0"/>
                </a:cubicBezTo>
                <a:cubicBezTo>
                  <a:pt x="946862" y="2975"/>
                  <a:pt x="1152099" y="405"/>
                  <a:pt x="1340400" y="0"/>
                </a:cubicBezTo>
                <a:cubicBezTo>
                  <a:pt x="1528701" y="-405"/>
                  <a:pt x="1706225" y="-11535"/>
                  <a:pt x="1875910" y="0"/>
                </a:cubicBezTo>
                <a:cubicBezTo>
                  <a:pt x="2045595" y="11535"/>
                  <a:pt x="2262230" y="15860"/>
                  <a:pt x="2505921" y="0"/>
                </a:cubicBezTo>
                <a:cubicBezTo>
                  <a:pt x="2749612" y="-15860"/>
                  <a:pt x="3036850" y="9922"/>
                  <a:pt x="3261935" y="0"/>
                </a:cubicBezTo>
                <a:cubicBezTo>
                  <a:pt x="3327947" y="4354"/>
                  <a:pt x="3373986" y="46861"/>
                  <a:pt x="3373813" y="111878"/>
                </a:cubicBezTo>
                <a:cubicBezTo>
                  <a:pt x="3368700" y="322322"/>
                  <a:pt x="3373979" y="440294"/>
                  <a:pt x="3373813" y="559375"/>
                </a:cubicBezTo>
                <a:cubicBezTo>
                  <a:pt x="3383838" y="619018"/>
                  <a:pt x="3332801" y="677204"/>
                  <a:pt x="3261935" y="671253"/>
                </a:cubicBezTo>
                <a:cubicBezTo>
                  <a:pt x="3082518" y="696255"/>
                  <a:pt x="2926884" y="688437"/>
                  <a:pt x="2726425" y="671253"/>
                </a:cubicBezTo>
                <a:cubicBezTo>
                  <a:pt x="2525966" y="654070"/>
                  <a:pt x="2376646" y="672031"/>
                  <a:pt x="2064913" y="671253"/>
                </a:cubicBezTo>
                <a:cubicBezTo>
                  <a:pt x="1753180" y="670475"/>
                  <a:pt x="1579753" y="665729"/>
                  <a:pt x="1434902" y="671253"/>
                </a:cubicBezTo>
                <a:cubicBezTo>
                  <a:pt x="1290051" y="676777"/>
                  <a:pt x="1029314" y="687272"/>
                  <a:pt x="741889" y="671253"/>
                </a:cubicBezTo>
                <a:cubicBezTo>
                  <a:pt x="454464" y="655234"/>
                  <a:pt x="365929" y="676293"/>
                  <a:pt x="111878" y="671253"/>
                </a:cubicBezTo>
                <a:cubicBezTo>
                  <a:pt x="51059" y="678793"/>
                  <a:pt x="-3079" y="617592"/>
                  <a:pt x="0" y="559375"/>
                </a:cubicBezTo>
                <a:cubicBezTo>
                  <a:pt x="-20334" y="400031"/>
                  <a:pt x="2374" y="293276"/>
                  <a:pt x="0" y="1118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42913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4E12506-7651-4A53-AF19-4EE0F7E20945}"/>
              </a:ext>
            </a:extLst>
          </p:cNvPr>
          <p:cNvSpPr txBox="1"/>
          <p:nvPr/>
        </p:nvSpPr>
        <p:spPr>
          <a:xfrm>
            <a:off x="888564" y="3657712"/>
            <a:ext cx="8962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</a:pPr>
            <a:r>
              <a:rPr lang="en-US" sz="2800" b="1" dirty="0">
                <a:latin typeface="Comic Sans MS" panose="030F0702030302020204" pitchFamily="66" charset="0"/>
              </a:rPr>
              <a:t>4.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800" dirty="0">
                <a:latin typeface="Comic Sans MS" panose="030F0702030302020204" pitchFamily="66" charset="0"/>
              </a:rPr>
              <a:t> How’s the weather in Tokyo in ________?</a:t>
            </a:r>
          </a:p>
          <a:p>
            <a:pPr marL="571500" indent="-571500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800" dirty="0">
                <a:latin typeface="Comic Sans MS" panose="030F0702030302020204" pitchFamily="66" charset="0"/>
              </a:rPr>
              <a:t> It’s cool and ______.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9D993C-C319-4868-B72F-B60FDDB1A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5" r="4995"/>
          <a:stretch/>
        </p:blipFill>
        <p:spPr>
          <a:xfrm>
            <a:off x="2041581" y="871654"/>
            <a:ext cx="5345834" cy="27860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76DDF8-EE11-4F0F-AF12-765DBA34F1FB}"/>
              </a:ext>
            </a:extLst>
          </p:cNvPr>
          <p:cNvSpPr txBox="1"/>
          <p:nvPr/>
        </p:nvSpPr>
        <p:spPr>
          <a:xfrm>
            <a:off x="4062539" y="4333666"/>
            <a:ext cx="130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02BF0-74B9-42AB-AC92-F1CA7DA55C53}"/>
              </a:ext>
            </a:extLst>
          </p:cNvPr>
          <p:cNvSpPr txBox="1"/>
          <p:nvPr/>
        </p:nvSpPr>
        <p:spPr>
          <a:xfrm>
            <a:off x="7068186" y="3748891"/>
            <a:ext cx="171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autumn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A94465-A2B0-4AB5-54DB-C2F6A9462B91}"/>
              </a:ext>
            </a:extLst>
          </p:cNvPr>
          <p:cNvSpPr/>
          <p:nvPr/>
        </p:nvSpPr>
        <p:spPr>
          <a:xfrm>
            <a:off x="3202478" y="109222"/>
            <a:ext cx="3281449" cy="671253"/>
          </a:xfrm>
          <a:custGeom>
            <a:avLst/>
            <a:gdLst>
              <a:gd name="connsiteX0" fmla="*/ 0 w 3281449"/>
              <a:gd name="connsiteY0" fmla="*/ 111878 h 671253"/>
              <a:gd name="connsiteX1" fmla="*/ 111878 w 3281449"/>
              <a:gd name="connsiteY1" fmla="*/ 0 h 671253"/>
              <a:gd name="connsiteX2" fmla="*/ 662263 w 3281449"/>
              <a:gd name="connsiteY2" fmla="*/ 0 h 671253"/>
              <a:gd name="connsiteX3" fmla="*/ 1334955 w 3281449"/>
              <a:gd name="connsiteY3" fmla="*/ 0 h 671253"/>
              <a:gd name="connsiteX4" fmla="*/ 1977071 w 3281449"/>
              <a:gd name="connsiteY4" fmla="*/ 0 h 671253"/>
              <a:gd name="connsiteX5" fmla="*/ 2558032 w 3281449"/>
              <a:gd name="connsiteY5" fmla="*/ 0 h 671253"/>
              <a:gd name="connsiteX6" fmla="*/ 3169571 w 3281449"/>
              <a:gd name="connsiteY6" fmla="*/ 0 h 671253"/>
              <a:gd name="connsiteX7" fmla="*/ 3281449 w 3281449"/>
              <a:gd name="connsiteY7" fmla="*/ 111878 h 671253"/>
              <a:gd name="connsiteX8" fmla="*/ 3281449 w 3281449"/>
              <a:gd name="connsiteY8" fmla="*/ 559375 h 671253"/>
              <a:gd name="connsiteX9" fmla="*/ 3169571 w 3281449"/>
              <a:gd name="connsiteY9" fmla="*/ 671253 h 671253"/>
              <a:gd name="connsiteX10" fmla="*/ 2649763 w 3281449"/>
              <a:gd name="connsiteY10" fmla="*/ 671253 h 671253"/>
              <a:gd name="connsiteX11" fmla="*/ 2129955 w 3281449"/>
              <a:gd name="connsiteY11" fmla="*/ 671253 h 671253"/>
              <a:gd name="connsiteX12" fmla="*/ 1457263 w 3281449"/>
              <a:gd name="connsiteY12" fmla="*/ 671253 h 671253"/>
              <a:gd name="connsiteX13" fmla="*/ 845724 w 3281449"/>
              <a:gd name="connsiteY13" fmla="*/ 671253 h 671253"/>
              <a:gd name="connsiteX14" fmla="*/ 111878 w 3281449"/>
              <a:gd name="connsiteY14" fmla="*/ 671253 h 671253"/>
              <a:gd name="connsiteX15" fmla="*/ 0 w 3281449"/>
              <a:gd name="connsiteY15" fmla="*/ 559375 h 671253"/>
              <a:gd name="connsiteX16" fmla="*/ 0 w 3281449"/>
              <a:gd name="connsiteY16" fmla="*/ 111878 h 67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1449" h="671253" fill="none" extrusionOk="0">
                <a:moveTo>
                  <a:pt x="0" y="111878"/>
                </a:moveTo>
                <a:cubicBezTo>
                  <a:pt x="2088" y="51262"/>
                  <a:pt x="39038" y="-2518"/>
                  <a:pt x="111878" y="0"/>
                </a:cubicBezTo>
                <a:cubicBezTo>
                  <a:pt x="326263" y="-2860"/>
                  <a:pt x="410194" y="14172"/>
                  <a:pt x="662263" y="0"/>
                </a:cubicBezTo>
                <a:cubicBezTo>
                  <a:pt x="914332" y="-14172"/>
                  <a:pt x="1031103" y="-16669"/>
                  <a:pt x="1334955" y="0"/>
                </a:cubicBezTo>
                <a:cubicBezTo>
                  <a:pt x="1638807" y="16669"/>
                  <a:pt x="1830651" y="20768"/>
                  <a:pt x="1977071" y="0"/>
                </a:cubicBezTo>
                <a:cubicBezTo>
                  <a:pt x="2123491" y="-20768"/>
                  <a:pt x="2293897" y="7667"/>
                  <a:pt x="2558032" y="0"/>
                </a:cubicBezTo>
                <a:cubicBezTo>
                  <a:pt x="2822167" y="-7667"/>
                  <a:pt x="2870488" y="-6903"/>
                  <a:pt x="3169571" y="0"/>
                </a:cubicBezTo>
                <a:cubicBezTo>
                  <a:pt x="3232539" y="1250"/>
                  <a:pt x="3290088" y="50917"/>
                  <a:pt x="3281449" y="111878"/>
                </a:cubicBezTo>
                <a:cubicBezTo>
                  <a:pt x="3261437" y="310454"/>
                  <a:pt x="3270750" y="423836"/>
                  <a:pt x="3281449" y="559375"/>
                </a:cubicBezTo>
                <a:cubicBezTo>
                  <a:pt x="3290399" y="626764"/>
                  <a:pt x="3229256" y="684504"/>
                  <a:pt x="3169571" y="671253"/>
                </a:cubicBezTo>
                <a:cubicBezTo>
                  <a:pt x="2978526" y="692491"/>
                  <a:pt x="2791957" y="655130"/>
                  <a:pt x="2649763" y="671253"/>
                </a:cubicBezTo>
                <a:cubicBezTo>
                  <a:pt x="2507569" y="687376"/>
                  <a:pt x="2239634" y="654221"/>
                  <a:pt x="2129955" y="671253"/>
                </a:cubicBezTo>
                <a:cubicBezTo>
                  <a:pt x="2020276" y="688285"/>
                  <a:pt x="1605826" y="677980"/>
                  <a:pt x="1457263" y="671253"/>
                </a:cubicBezTo>
                <a:cubicBezTo>
                  <a:pt x="1308700" y="664526"/>
                  <a:pt x="1131337" y="641990"/>
                  <a:pt x="845724" y="671253"/>
                </a:cubicBezTo>
                <a:cubicBezTo>
                  <a:pt x="560111" y="700516"/>
                  <a:pt x="259726" y="688877"/>
                  <a:pt x="111878" y="671253"/>
                </a:cubicBezTo>
                <a:cubicBezTo>
                  <a:pt x="50135" y="681817"/>
                  <a:pt x="3999" y="616661"/>
                  <a:pt x="0" y="559375"/>
                </a:cubicBezTo>
                <a:cubicBezTo>
                  <a:pt x="15957" y="347184"/>
                  <a:pt x="-21844" y="281406"/>
                  <a:pt x="0" y="111878"/>
                </a:cubicBezTo>
                <a:close/>
              </a:path>
              <a:path w="3281449" h="671253" stroke="0" extrusionOk="0">
                <a:moveTo>
                  <a:pt x="0" y="111878"/>
                </a:moveTo>
                <a:cubicBezTo>
                  <a:pt x="3078" y="50133"/>
                  <a:pt x="42968" y="6239"/>
                  <a:pt x="111878" y="0"/>
                </a:cubicBezTo>
                <a:cubicBezTo>
                  <a:pt x="398235" y="25672"/>
                  <a:pt x="460261" y="2588"/>
                  <a:pt x="753994" y="0"/>
                </a:cubicBezTo>
                <a:cubicBezTo>
                  <a:pt x="1047727" y="-2588"/>
                  <a:pt x="1132364" y="-5094"/>
                  <a:pt x="1304378" y="0"/>
                </a:cubicBezTo>
                <a:cubicBezTo>
                  <a:pt x="1476392" y="5094"/>
                  <a:pt x="1696513" y="6970"/>
                  <a:pt x="1824186" y="0"/>
                </a:cubicBezTo>
                <a:cubicBezTo>
                  <a:pt x="1951859" y="-6970"/>
                  <a:pt x="2196378" y="-1078"/>
                  <a:pt x="2435725" y="0"/>
                </a:cubicBezTo>
                <a:cubicBezTo>
                  <a:pt x="2675072" y="1078"/>
                  <a:pt x="2841772" y="-25502"/>
                  <a:pt x="3169571" y="0"/>
                </a:cubicBezTo>
                <a:cubicBezTo>
                  <a:pt x="3235583" y="4354"/>
                  <a:pt x="3281622" y="46861"/>
                  <a:pt x="3281449" y="111878"/>
                </a:cubicBezTo>
                <a:cubicBezTo>
                  <a:pt x="3276336" y="322322"/>
                  <a:pt x="3281615" y="440294"/>
                  <a:pt x="3281449" y="559375"/>
                </a:cubicBezTo>
                <a:cubicBezTo>
                  <a:pt x="3291474" y="619018"/>
                  <a:pt x="3240437" y="677204"/>
                  <a:pt x="3169571" y="671253"/>
                </a:cubicBezTo>
                <a:cubicBezTo>
                  <a:pt x="3016185" y="684473"/>
                  <a:pt x="2820558" y="676176"/>
                  <a:pt x="2649763" y="671253"/>
                </a:cubicBezTo>
                <a:cubicBezTo>
                  <a:pt x="2478968" y="666330"/>
                  <a:pt x="2238885" y="669919"/>
                  <a:pt x="2007648" y="671253"/>
                </a:cubicBezTo>
                <a:cubicBezTo>
                  <a:pt x="1776412" y="672587"/>
                  <a:pt x="1682131" y="660170"/>
                  <a:pt x="1396109" y="671253"/>
                </a:cubicBezTo>
                <a:cubicBezTo>
                  <a:pt x="1110087" y="682336"/>
                  <a:pt x="931112" y="661789"/>
                  <a:pt x="723417" y="671253"/>
                </a:cubicBezTo>
                <a:cubicBezTo>
                  <a:pt x="515722" y="680717"/>
                  <a:pt x="332875" y="647390"/>
                  <a:pt x="111878" y="671253"/>
                </a:cubicBezTo>
                <a:cubicBezTo>
                  <a:pt x="51059" y="678793"/>
                  <a:pt x="-3079" y="617592"/>
                  <a:pt x="0" y="559375"/>
                </a:cubicBezTo>
                <a:cubicBezTo>
                  <a:pt x="-20334" y="400031"/>
                  <a:pt x="2374" y="293276"/>
                  <a:pt x="0" y="1118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check.</a:t>
            </a:r>
          </a:p>
        </p:txBody>
      </p:sp>
    </p:spTree>
    <p:extLst>
      <p:ext uri="{BB962C8B-B14F-4D97-AF65-F5344CB8AC3E}">
        <p14:creationId xmlns:p14="http://schemas.microsoft.com/office/powerpoint/2010/main" val="28077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 and child holding a tablet&#10;&#10;Description automatically generated">
            <a:extLst>
              <a:ext uri="{FF2B5EF4-FFF2-40B4-BE49-F238E27FC236}">
                <a16:creationId xmlns:a16="http://schemas.microsoft.com/office/drawing/2014/main" id="{96494FA6-706C-42D6-B446-7A5A7C4F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178" y="1463461"/>
            <a:ext cx="5838825" cy="3886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B024A-778C-4950-859D-89B0B299C889}"/>
              </a:ext>
            </a:extLst>
          </p:cNvPr>
          <p:cNvGrpSpPr/>
          <p:nvPr/>
        </p:nvGrpSpPr>
        <p:grpSpPr>
          <a:xfrm>
            <a:off x="113355" y="196483"/>
            <a:ext cx="4541772" cy="1369248"/>
            <a:chOff x="2783205" y="770569"/>
            <a:chExt cx="2381378" cy="1123639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284757C9-FFEA-476C-B6BD-7F37AB85B4C4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34178"/>
                <a:gd name="adj2" fmla="val 739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4BAC60-67BD-4D33-9AC2-22AA8696A01D}"/>
                </a:ext>
              </a:extLst>
            </p:cNvPr>
            <p:cNvSpPr txBox="1"/>
            <p:nvPr/>
          </p:nvSpPr>
          <p:spPr>
            <a:xfrm>
              <a:off x="2814769" y="774750"/>
              <a:ext cx="2318250" cy="103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How’s the weather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in _____?</a:t>
              </a:r>
              <a:endParaRPr kumimoji="0" lang="en-US" sz="3800" b="1" i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000640-3D0A-4EC7-BE69-D95500CB2594}"/>
              </a:ext>
            </a:extLst>
          </p:cNvPr>
          <p:cNvGrpSpPr/>
          <p:nvPr/>
        </p:nvGrpSpPr>
        <p:grpSpPr>
          <a:xfrm>
            <a:off x="6316492" y="983653"/>
            <a:ext cx="2370307" cy="959615"/>
            <a:chOff x="2783205" y="770569"/>
            <a:chExt cx="2304466" cy="112363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75019FB2-391C-40A1-8B2C-1E5F313B3B0D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617E2D-07F9-453E-87CD-C2193893FCEC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8400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It’s ___. </a:t>
              </a:r>
              <a:endPara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9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6" name="Google Shape;136;p15"/>
          <p:cNvGrpSpPr/>
          <p:nvPr/>
        </p:nvGrpSpPr>
        <p:grpSpPr>
          <a:xfrm>
            <a:off x="235403" y="17086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34441" y="258506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F5A51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of contents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5" name="Google Shape;1946;p46">
            <a:extLst>
              <a:ext uri="{FF2B5EF4-FFF2-40B4-BE49-F238E27FC236}">
                <a16:creationId xmlns:a16="http://schemas.microsoft.com/office/drawing/2014/main" id="{C7A7B744-C0F2-421D-8A06-A80AEBDFF595}"/>
              </a:ext>
            </a:extLst>
          </p:cNvPr>
          <p:cNvSpPr txBox="1">
            <a:spLocks/>
          </p:cNvSpPr>
          <p:nvPr/>
        </p:nvSpPr>
        <p:spPr>
          <a:xfrm>
            <a:off x="2299138" y="959167"/>
            <a:ext cx="568785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6" name="Google Shape;1947;p46">
            <a:extLst>
              <a:ext uri="{FF2B5EF4-FFF2-40B4-BE49-F238E27FC236}">
                <a16:creationId xmlns:a16="http://schemas.microsoft.com/office/drawing/2014/main" id="{84EE562C-CE91-4392-B298-567355FA16A7}"/>
              </a:ext>
            </a:extLst>
          </p:cNvPr>
          <p:cNvSpPr txBox="1">
            <a:spLocks/>
          </p:cNvSpPr>
          <p:nvPr/>
        </p:nvSpPr>
        <p:spPr>
          <a:xfrm>
            <a:off x="2299138" y="2502424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7" name="Google Shape;1948;p46">
            <a:extLst>
              <a:ext uri="{FF2B5EF4-FFF2-40B4-BE49-F238E27FC236}">
                <a16:creationId xmlns:a16="http://schemas.microsoft.com/office/drawing/2014/main" id="{E9E0A867-130B-4005-A6F3-DA77A50E81DB}"/>
              </a:ext>
            </a:extLst>
          </p:cNvPr>
          <p:cNvSpPr txBox="1">
            <a:spLocks/>
          </p:cNvSpPr>
          <p:nvPr/>
        </p:nvSpPr>
        <p:spPr>
          <a:xfrm>
            <a:off x="2299137" y="1676673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40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Listen and number.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8" name="Google Shape;1951;p46">
            <a:extLst>
              <a:ext uri="{FF2B5EF4-FFF2-40B4-BE49-F238E27FC236}">
                <a16:creationId xmlns:a16="http://schemas.microsoft.com/office/drawing/2014/main" id="{E285C5AE-AAD4-404B-91FC-2E17F8E3C6C9}"/>
              </a:ext>
            </a:extLst>
          </p:cNvPr>
          <p:cNvSpPr txBox="1">
            <a:spLocks/>
          </p:cNvSpPr>
          <p:nvPr/>
        </p:nvSpPr>
        <p:spPr>
          <a:xfrm>
            <a:off x="2299138" y="3242421"/>
            <a:ext cx="579330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sing.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9" name="Google Shape;1955;p46">
            <a:extLst>
              <a:ext uri="{FF2B5EF4-FFF2-40B4-BE49-F238E27FC236}">
                <a16:creationId xmlns:a16="http://schemas.microsoft.com/office/drawing/2014/main" id="{8A661E7C-0B8D-4B65-8170-5D03FC5CA8AB}"/>
              </a:ext>
            </a:extLst>
          </p:cNvPr>
          <p:cNvSpPr/>
          <p:nvPr/>
        </p:nvSpPr>
        <p:spPr>
          <a:xfrm>
            <a:off x="142036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40" name="Google Shape;1955;p46">
            <a:extLst>
              <a:ext uri="{FF2B5EF4-FFF2-40B4-BE49-F238E27FC236}">
                <a16:creationId xmlns:a16="http://schemas.microsoft.com/office/drawing/2014/main" id="{4B8AE571-0DF6-4D8C-BFA6-CC599FE40EA6}"/>
              </a:ext>
            </a:extLst>
          </p:cNvPr>
          <p:cNvSpPr/>
          <p:nvPr/>
        </p:nvSpPr>
        <p:spPr>
          <a:xfrm>
            <a:off x="142036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41" name="Google Shape;1955;p46">
            <a:extLst>
              <a:ext uri="{FF2B5EF4-FFF2-40B4-BE49-F238E27FC236}">
                <a16:creationId xmlns:a16="http://schemas.microsoft.com/office/drawing/2014/main" id="{541D33A9-4945-4C5C-8EFB-18CBECEABAFA}"/>
              </a:ext>
            </a:extLst>
          </p:cNvPr>
          <p:cNvSpPr/>
          <p:nvPr/>
        </p:nvSpPr>
        <p:spPr>
          <a:xfrm>
            <a:off x="142036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42" name="Google Shape;1955;p46">
            <a:extLst>
              <a:ext uri="{FF2B5EF4-FFF2-40B4-BE49-F238E27FC236}">
                <a16:creationId xmlns:a16="http://schemas.microsoft.com/office/drawing/2014/main" id="{361A3D57-EEE3-408E-B9F3-E0531F076802}"/>
              </a:ext>
            </a:extLst>
          </p:cNvPr>
          <p:cNvSpPr/>
          <p:nvPr/>
        </p:nvSpPr>
        <p:spPr>
          <a:xfrm>
            <a:off x="142036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43" name="Google Shape;1951;p46">
            <a:extLst>
              <a:ext uri="{FF2B5EF4-FFF2-40B4-BE49-F238E27FC236}">
                <a16:creationId xmlns:a16="http://schemas.microsoft.com/office/drawing/2014/main" id="{B4625AF2-2983-4B6A-880F-9B07D1B2B30B}"/>
              </a:ext>
            </a:extLst>
          </p:cNvPr>
          <p:cNvSpPr txBox="1">
            <a:spLocks/>
          </p:cNvSpPr>
          <p:nvPr/>
        </p:nvSpPr>
        <p:spPr>
          <a:xfrm>
            <a:off x="2299138" y="3996022"/>
            <a:ext cx="6368769" cy="67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44" name="Google Shape;1955;p46">
            <a:extLst>
              <a:ext uri="{FF2B5EF4-FFF2-40B4-BE49-F238E27FC236}">
                <a16:creationId xmlns:a16="http://schemas.microsoft.com/office/drawing/2014/main" id="{87E78474-9695-4397-ACCC-A9C6FB4A18D3}"/>
              </a:ext>
            </a:extLst>
          </p:cNvPr>
          <p:cNvSpPr/>
          <p:nvPr/>
        </p:nvSpPr>
        <p:spPr>
          <a:xfrm>
            <a:off x="142036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72838" y="1832490"/>
            <a:ext cx="700436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sing.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13562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1047" y="1290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F2E8FA-9C76-4057-ABCB-6A86A733578D}"/>
              </a:ext>
            </a:extLst>
          </p:cNvPr>
          <p:cNvSpPr/>
          <p:nvPr/>
        </p:nvSpPr>
        <p:spPr>
          <a:xfrm>
            <a:off x="3339638" y="94902"/>
            <a:ext cx="2541616" cy="556568"/>
          </a:xfrm>
          <a:custGeom>
            <a:avLst/>
            <a:gdLst>
              <a:gd name="connsiteX0" fmla="*/ 0 w 2541616"/>
              <a:gd name="connsiteY0" fmla="*/ 92763 h 556568"/>
              <a:gd name="connsiteX1" fmla="*/ 92763 w 2541616"/>
              <a:gd name="connsiteY1" fmla="*/ 0 h 556568"/>
              <a:gd name="connsiteX2" fmla="*/ 681786 w 2541616"/>
              <a:gd name="connsiteY2" fmla="*/ 0 h 556568"/>
              <a:gd name="connsiteX3" fmla="*/ 1317930 w 2541616"/>
              <a:gd name="connsiteY3" fmla="*/ 0 h 556568"/>
              <a:gd name="connsiteX4" fmla="*/ 1930513 w 2541616"/>
              <a:gd name="connsiteY4" fmla="*/ 0 h 556568"/>
              <a:gd name="connsiteX5" fmla="*/ 2448853 w 2541616"/>
              <a:gd name="connsiteY5" fmla="*/ 0 h 556568"/>
              <a:gd name="connsiteX6" fmla="*/ 2541616 w 2541616"/>
              <a:gd name="connsiteY6" fmla="*/ 92763 h 556568"/>
              <a:gd name="connsiteX7" fmla="*/ 2541616 w 2541616"/>
              <a:gd name="connsiteY7" fmla="*/ 463805 h 556568"/>
              <a:gd name="connsiteX8" fmla="*/ 2448853 w 2541616"/>
              <a:gd name="connsiteY8" fmla="*/ 556568 h 556568"/>
              <a:gd name="connsiteX9" fmla="*/ 1859831 w 2541616"/>
              <a:gd name="connsiteY9" fmla="*/ 556568 h 556568"/>
              <a:gd name="connsiteX10" fmla="*/ 1223686 w 2541616"/>
              <a:gd name="connsiteY10" fmla="*/ 556568 h 556568"/>
              <a:gd name="connsiteX11" fmla="*/ 658225 w 2541616"/>
              <a:gd name="connsiteY11" fmla="*/ 556568 h 556568"/>
              <a:gd name="connsiteX12" fmla="*/ 92763 w 2541616"/>
              <a:gd name="connsiteY12" fmla="*/ 556568 h 556568"/>
              <a:gd name="connsiteX13" fmla="*/ 0 w 2541616"/>
              <a:gd name="connsiteY13" fmla="*/ 463805 h 556568"/>
              <a:gd name="connsiteX14" fmla="*/ 0 w 2541616"/>
              <a:gd name="connsiteY14" fmla="*/ 92763 h 556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1616" h="556568" fill="none" extrusionOk="0">
                <a:moveTo>
                  <a:pt x="0" y="92763"/>
                </a:moveTo>
                <a:cubicBezTo>
                  <a:pt x="-3797" y="40591"/>
                  <a:pt x="35570" y="-4442"/>
                  <a:pt x="92763" y="0"/>
                </a:cubicBezTo>
                <a:cubicBezTo>
                  <a:pt x="384312" y="-2429"/>
                  <a:pt x="513127" y="-4477"/>
                  <a:pt x="681786" y="0"/>
                </a:cubicBezTo>
                <a:cubicBezTo>
                  <a:pt x="850445" y="4477"/>
                  <a:pt x="1131368" y="-22980"/>
                  <a:pt x="1317930" y="0"/>
                </a:cubicBezTo>
                <a:cubicBezTo>
                  <a:pt x="1504492" y="22980"/>
                  <a:pt x="1637424" y="648"/>
                  <a:pt x="1930513" y="0"/>
                </a:cubicBezTo>
                <a:cubicBezTo>
                  <a:pt x="2223602" y="-648"/>
                  <a:pt x="2340050" y="1401"/>
                  <a:pt x="2448853" y="0"/>
                </a:cubicBezTo>
                <a:cubicBezTo>
                  <a:pt x="2503323" y="-5017"/>
                  <a:pt x="2541630" y="40310"/>
                  <a:pt x="2541616" y="92763"/>
                </a:cubicBezTo>
                <a:cubicBezTo>
                  <a:pt x="2539900" y="200016"/>
                  <a:pt x="2560151" y="298218"/>
                  <a:pt x="2541616" y="463805"/>
                </a:cubicBezTo>
                <a:cubicBezTo>
                  <a:pt x="2543856" y="517411"/>
                  <a:pt x="2510060" y="557524"/>
                  <a:pt x="2448853" y="556568"/>
                </a:cubicBezTo>
                <a:cubicBezTo>
                  <a:pt x="2314457" y="547070"/>
                  <a:pt x="2074038" y="574770"/>
                  <a:pt x="1859831" y="556568"/>
                </a:cubicBezTo>
                <a:cubicBezTo>
                  <a:pt x="1645624" y="538366"/>
                  <a:pt x="1445829" y="533270"/>
                  <a:pt x="1223686" y="556568"/>
                </a:cubicBezTo>
                <a:cubicBezTo>
                  <a:pt x="1001544" y="579866"/>
                  <a:pt x="820594" y="543670"/>
                  <a:pt x="658225" y="556568"/>
                </a:cubicBezTo>
                <a:cubicBezTo>
                  <a:pt x="495856" y="569466"/>
                  <a:pt x="234531" y="541896"/>
                  <a:pt x="92763" y="556568"/>
                </a:cubicBezTo>
                <a:cubicBezTo>
                  <a:pt x="37565" y="558278"/>
                  <a:pt x="-322" y="510860"/>
                  <a:pt x="0" y="463805"/>
                </a:cubicBezTo>
                <a:cubicBezTo>
                  <a:pt x="-11121" y="289105"/>
                  <a:pt x="9399" y="177380"/>
                  <a:pt x="0" y="92763"/>
                </a:cubicBezTo>
                <a:close/>
              </a:path>
              <a:path w="2541616" h="556568" stroke="0" extrusionOk="0">
                <a:moveTo>
                  <a:pt x="0" y="92763"/>
                </a:moveTo>
                <a:cubicBezTo>
                  <a:pt x="11429" y="41693"/>
                  <a:pt x="37868" y="3209"/>
                  <a:pt x="92763" y="0"/>
                </a:cubicBezTo>
                <a:cubicBezTo>
                  <a:pt x="275598" y="-1323"/>
                  <a:pt x="489165" y="-9702"/>
                  <a:pt x="705346" y="0"/>
                </a:cubicBezTo>
                <a:cubicBezTo>
                  <a:pt x="921527" y="9702"/>
                  <a:pt x="983823" y="-9311"/>
                  <a:pt x="1247247" y="0"/>
                </a:cubicBezTo>
                <a:cubicBezTo>
                  <a:pt x="1510671" y="9311"/>
                  <a:pt x="1568235" y="23794"/>
                  <a:pt x="1765587" y="0"/>
                </a:cubicBezTo>
                <a:cubicBezTo>
                  <a:pt x="1962939" y="-23794"/>
                  <a:pt x="2107725" y="828"/>
                  <a:pt x="2448853" y="0"/>
                </a:cubicBezTo>
                <a:cubicBezTo>
                  <a:pt x="2503830" y="118"/>
                  <a:pt x="2544270" y="43318"/>
                  <a:pt x="2541616" y="92763"/>
                </a:cubicBezTo>
                <a:cubicBezTo>
                  <a:pt x="2552181" y="259454"/>
                  <a:pt x="2557554" y="311057"/>
                  <a:pt x="2541616" y="463805"/>
                </a:cubicBezTo>
                <a:cubicBezTo>
                  <a:pt x="2548235" y="509742"/>
                  <a:pt x="2496485" y="554237"/>
                  <a:pt x="2448853" y="556568"/>
                </a:cubicBezTo>
                <a:cubicBezTo>
                  <a:pt x="2222794" y="533843"/>
                  <a:pt x="2026371" y="561724"/>
                  <a:pt x="1883391" y="556568"/>
                </a:cubicBezTo>
                <a:cubicBezTo>
                  <a:pt x="1740411" y="551412"/>
                  <a:pt x="1560428" y="548105"/>
                  <a:pt x="1341491" y="556568"/>
                </a:cubicBezTo>
                <a:cubicBezTo>
                  <a:pt x="1122554" y="565031"/>
                  <a:pt x="895522" y="550190"/>
                  <a:pt x="728907" y="556568"/>
                </a:cubicBezTo>
                <a:cubicBezTo>
                  <a:pt x="562292" y="562946"/>
                  <a:pt x="264838" y="553917"/>
                  <a:pt x="92763" y="556568"/>
                </a:cubicBezTo>
                <a:cubicBezTo>
                  <a:pt x="37416" y="558741"/>
                  <a:pt x="-5726" y="523141"/>
                  <a:pt x="0" y="463805"/>
                </a:cubicBezTo>
                <a:cubicBezTo>
                  <a:pt x="12049" y="311723"/>
                  <a:pt x="-2560" y="200967"/>
                  <a:pt x="0" y="9276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2030640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852E9-C486-445C-A6C6-F02E178658BA}"/>
              </a:ext>
            </a:extLst>
          </p:cNvPr>
          <p:cNvGrpSpPr/>
          <p:nvPr/>
        </p:nvGrpSpPr>
        <p:grpSpPr>
          <a:xfrm>
            <a:off x="57150" y="1053122"/>
            <a:ext cx="9070980" cy="3563036"/>
            <a:chOff x="57150" y="1053122"/>
            <a:chExt cx="9070980" cy="35630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A9FB1F-913A-422D-8EB1-21F6CA6D0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72" r="3172"/>
            <a:stretch/>
          </p:blipFill>
          <p:spPr>
            <a:xfrm>
              <a:off x="57150" y="1053122"/>
              <a:ext cx="2137410" cy="35630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5A4B20-174B-423B-8744-6BAD31259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82" b="882"/>
            <a:stretch/>
          </p:blipFill>
          <p:spPr>
            <a:xfrm>
              <a:off x="6784980" y="1053122"/>
              <a:ext cx="2343150" cy="356303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37AF2C5-675F-4B21-B8D4-F5CD81E12F15}"/>
              </a:ext>
            </a:extLst>
          </p:cNvPr>
          <p:cNvSpPr txBox="1"/>
          <p:nvPr/>
        </p:nvSpPr>
        <p:spPr>
          <a:xfrm>
            <a:off x="1987230" y="713499"/>
            <a:ext cx="5663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How</a:t>
            </a:r>
            <a:r>
              <a:rPr lang="en-US" sz="2800" b="0" i="0" dirty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’</a:t>
            </a:r>
            <a:r>
              <a:rPr lang="en-US" sz="2800" b="1" i="0" dirty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s the weather in Ha Noi?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410908-F31F-465C-AD42-D176D1BE2E86}"/>
              </a:ext>
            </a:extLst>
          </p:cNvPr>
          <p:cNvSpPr txBox="1"/>
          <p:nvPr/>
        </p:nvSpPr>
        <p:spPr>
          <a:xfrm>
            <a:off x="2194560" y="1434256"/>
            <a:ext cx="566380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 in spring?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warm and rainy.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 in summer?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hot and sunny. 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What’s the weather like in autumn?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cool and cloudy. 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What’s the weather like in winter?</a:t>
            </a:r>
          </a:p>
          <a:p>
            <a:r>
              <a:rPr lang="en-US" sz="22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cold and dry.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11" name="Track 55">
            <a:hlinkClick r:id="" action="ppaction://media"/>
            <a:extLst>
              <a:ext uri="{FF2B5EF4-FFF2-40B4-BE49-F238E27FC236}">
                <a16:creationId xmlns:a16="http://schemas.microsoft.com/office/drawing/2014/main" id="{96D6BFB4-10DD-4E8B-82BE-C808E460BD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0203" y="103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5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4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cartoon girls singing&#10;&#10;Description automatically generated">
            <a:extLst>
              <a:ext uri="{FF2B5EF4-FFF2-40B4-BE49-F238E27FC236}">
                <a16:creationId xmlns:a16="http://schemas.microsoft.com/office/drawing/2014/main" id="{53DBBE53-6A21-4D5A-9B66-5F8A2D904E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3842" y="0"/>
            <a:ext cx="58647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965685-0F91-4387-B84E-8C73E9230F88}"/>
              </a:ext>
            </a:extLst>
          </p:cNvPr>
          <p:cNvSpPr txBox="1"/>
          <p:nvPr/>
        </p:nvSpPr>
        <p:spPr>
          <a:xfrm>
            <a:off x="2732378" y="-109989"/>
            <a:ext cx="4227628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Perform</a:t>
            </a:r>
            <a:endParaRPr 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14465" y="189909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54464" y="12252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258" y="1004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C0CA1-DEEC-4904-B881-C7603155DE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2EC5B4-BE1E-4568-8369-5DC542965910}"/>
              </a:ext>
            </a:extLst>
          </p:cNvPr>
          <p:cNvGrpSpPr/>
          <p:nvPr/>
        </p:nvGrpSpPr>
        <p:grpSpPr>
          <a:xfrm>
            <a:off x="1967388" y="1165860"/>
            <a:ext cx="6050615" cy="2811780"/>
            <a:chOff x="1967388" y="1165860"/>
            <a:chExt cx="5209223" cy="281178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A02F4C30-FF12-4CB0-AFAF-6AF58CE018A7}"/>
                </a:ext>
              </a:extLst>
            </p:cNvPr>
            <p:cNvSpPr/>
            <p:nvPr/>
          </p:nvSpPr>
          <p:spPr>
            <a:xfrm>
              <a:off x="1967388" y="1165860"/>
              <a:ext cx="5209223" cy="2811780"/>
            </a:xfrm>
            <a:prstGeom prst="cloud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A79F73-045D-457D-942A-75065837C8BD}"/>
                </a:ext>
              </a:extLst>
            </p:cNvPr>
            <p:cNvSpPr txBox="1"/>
            <p:nvPr/>
          </p:nvSpPr>
          <p:spPr>
            <a:xfrm>
              <a:off x="2209470" y="1294477"/>
              <a:ext cx="459629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Matching</a:t>
              </a:r>
            </a:p>
            <a:p>
              <a:pPr algn="ctr"/>
              <a:r>
                <a:rPr lang="en-US" sz="8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Game</a:t>
              </a:r>
              <a:endParaRPr lang="en-US" sz="8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7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 bí quyết tạo dựng thành công mối quan hệ giữa khách hàng và doanh nghiệp  trên MXH">
            <a:extLst>
              <a:ext uri="{FF2B5EF4-FFF2-40B4-BE49-F238E27FC236}">
                <a16:creationId xmlns:a16="http://schemas.microsoft.com/office/drawing/2014/main" id="{F6E4CF8B-3CB9-42D0-BC72-3293105CD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" b="97143" l="0" r="98871">
                        <a14:foregroundMark x1="22637" y1="15574" x2="33387" y2="9714"/>
                        <a14:foregroundMark x1="13658" y1="15524" x2="161" y2="23143"/>
                        <a14:foregroundMark x1="15411" y1="14534" x2="13936" y2="15367"/>
                        <a14:foregroundMark x1="29516" y1="6571" x2="20915" y2="11427"/>
                        <a14:foregroundMark x1="161" y1="23143" x2="161" y2="23143"/>
                        <a14:foregroundMark x1="323" y1="24286" x2="3548" y2="86286"/>
                        <a14:foregroundMark x1="3548" y1="86286" x2="0" y2="95143"/>
                        <a14:foregroundMark x1="0" y1="95143" x2="6935" y2="98571"/>
                        <a14:foregroundMark x1="6935" y1="98571" x2="41452" y2="97429"/>
                        <a14:foregroundMark x1="41452" y1="97429" x2="54677" y2="98857"/>
                        <a14:foregroundMark x1="54677" y1="98857" x2="94516" y2="96286"/>
                        <a14:foregroundMark x1="94516" y1="96286" x2="98871" y2="55429"/>
                        <a14:foregroundMark x1="98871" y1="55429" x2="91774" y2="571"/>
                        <a14:foregroundMark x1="38924" y1="44947" x2="51774" y2="45714"/>
                        <a14:foregroundMark x1="8710" y1="43143" x2="23119" y2="44003"/>
                        <a14:foregroundMark x1="51774" y1="45714" x2="32742" y2="64857"/>
                        <a14:foregroundMark x1="32742" y1="64857" x2="53548" y2="60286"/>
                        <a14:foregroundMark x1="53548" y1="60286" x2="38710" y2="68000"/>
                        <a14:foregroundMark x1="64032" y1="62286" x2="19516" y2="84000"/>
                        <a14:foregroundMark x1="19516" y1="84000" x2="47742" y2="49143"/>
                        <a14:foregroundMark x1="71613" y1="43143" x2="57903" y2="66571"/>
                        <a14:foregroundMark x1="57903" y1="66571" x2="71774" y2="54286"/>
                        <a14:foregroundMark x1="71774" y1="54286" x2="80968" y2="56857"/>
                        <a14:foregroundMark x1="80968" y1="56857" x2="79839" y2="74286"/>
                        <a14:foregroundMark x1="83548" y1="37429" x2="78387" y2="62571"/>
                        <a14:foregroundMark x1="78387" y1="62571" x2="25645" y2="72571"/>
                        <a14:foregroundMark x1="25645" y1="72571" x2="31935" y2="88571"/>
                        <a14:foregroundMark x1="31935" y1="88571" x2="57097" y2="95143"/>
                        <a14:foregroundMark x1="57097" y1="95143" x2="33387" y2="92571"/>
                        <a14:foregroundMark x1="33387" y1="92571" x2="40323" y2="88857"/>
                        <a14:foregroundMark x1="13226" y1="76571" x2="38226" y2="51714"/>
                        <a14:foregroundMark x1="38226" y1="51714" x2="47419" y2="67429"/>
                        <a14:foregroundMark x1="47419" y1="67429" x2="58065" y2="66000"/>
                        <a14:foregroundMark x1="25806" y1="61143" x2="25484" y2="79714"/>
                        <a14:foregroundMark x1="25484" y1="79714" x2="36613" y2="78000"/>
                        <a14:foregroundMark x1="36613" y1="78000" x2="29516" y2="85143"/>
                        <a14:foregroundMark x1="31613" y1="94857" x2="26452" y2="96857"/>
                        <a14:foregroundMark x1="26452" y1="96857" x2="1613" y2="85714"/>
                        <a14:foregroundMark x1="1613" y1="85714" x2="4516" y2="63714"/>
                        <a14:foregroundMark x1="4516" y1="63714" x2="30968" y2="50000"/>
                        <a14:foregroundMark x1="30968" y1="50000" x2="35161" y2="85714"/>
                        <a14:foregroundMark x1="35161" y1="85714" x2="32903" y2="93429"/>
                        <a14:foregroundMark x1="42419" y1="50286" x2="46290" y2="34571"/>
                        <a14:foregroundMark x1="46290" y1="34571" x2="68710" y2="13714"/>
                        <a14:foregroundMark x1="68710" y1="13714" x2="91290" y2="23714"/>
                        <a14:foregroundMark x1="91290" y1="23714" x2="98710" y2="34286"/>
                        <a14:foregroundMark x1="98710" y1="34286" x2="98548" y2="97143"/>
                        <a14:foregroundMark x1="98548" y1="97143" x2="37581" y2="93429"/>
                        <a14:foregroundMark x1="37581" y1="93429" x2="24677" y2="74000"/>
                        <a14:foregroundMark x1="24677" y1="74000" x2="31054" y2="48473"/>
                        <a14:foregroundMark x1="40525" y1="38200" x2="49194" y2="34286"/>
                        <a14:foregroundMark x1="49194" y1="34286" x2="49355" y2="34000"/>
                        <a14:foregroundMark x1="73226" y1="14571" x2="52742" y2="15714"/>
                        <a14:foregroundMark x1="52742" y1="15714" x2="49516" y2="50857"/>
                        <a14:foregroundMark x1="49516" y1="50857" x2="79194" y2="40000"/>
                        <a14:foregroundMark x1="79194" y1="40000" x2="79194" y2="7429"/>
                        <a14:foregroundMark x1="79194" y1="7429" x2="65645" y2="10286"/>
                        <a14:foregroundMark x1="65645" y1="10286" x2="63226" y2="16857"/>
                        <a14:foregroundMark x1="96129" y1="35143" x2="69355" y2="38857"/>
                        <a14:foregroundMark x1="69355" y1="38857" x2="49516" y2="73143"/>
                        <a14:foregroundMark x1="49516" y1="73143" x2="57742" y2="92000"/>
                        <a14:foregroundMark x1="57742" y1="92000" x2="76452" y2="94000"/>
                        <a14:foregroundMark x1="76452" y1="94000" x2="98226" y2="89429"/>
                        <a14:foregroundMark x1="98226" y1="89429" x2="95645" y2="45714"/>
                        <a14:foregroundMark x1="95645" y1="45714" x2="90323" y2="33714"/>
                        <a14:foregroundMark x1="90323" y1="33714" x2="90323" y2="33714"/>
                        <a14:foregroundMark x1="95323" y1="36571" x2="89516" y2="42857"/>
                        <a14:foregroundMark x1="89516" y1="42857" x2="80161" y2="71714"/>
                        <a14:foregroundMark x1="80161" y1="71714" x2="89194" y2="85429"/>
                        <a14:foregroundMark x1="89194" y1="85429" x2="95484" y2="71714"/>
                        <a14:foregroundMark x1="95484" y1="71714" x2="95645" y2="51714"/>
                        <a14:foregroundMark x1="95645" y1="51714" x2="93065" y2="42000"/>
                        <a14:backgroundMark x1="16452" y1="8857" x2="20484" y2="18571"/>
                        <a14:backgroundMark x1="20484" y1="18571" x2="20161" y2="29429"/>
                        <a14:backgroundMark x1="20161" y1="29429" x2="12581" y2="22571"/>
                        <a14:backgroundMark x1="12581" y1="22571" x2="14677" y2="10286"/>
                        <a14:backgroundMark x1="14677" y1="10286" x2="16613" y2="8857"/>
                        <a14:backgroundMark x1="19839" y1="26571" x2="16452" y2="34286"/>
                        <a14:backgroundMark x1="16452" y1="34286" x2="15806" y2="22857"/>
                        <a14:backgroundMark x1="15806" y1="22857" x2="20968" y2="29714"/>
                        <a14:backgroundMark x1="20968" y1="29714" x2="19677" y2="33714"/>
                        <a14:backgroundMark x1="37258" y1="41143" x2="34194" y2="43143"/>
                        <a14:backgroundMark x1="34839" y1="45714" x2="31935" y2="37143"/>
                        <a14:backgroundMark x1="31935" y1="37143" x2="39355" y2="36571"/>
                        <a14:backgroundMark x1="39355" y1="36571" x2="35323" y2="43714"/>
                        <a14:backgroundMark x1="35323" y1="43714" x2="30806" y2="48000"/>
                        <a14:backgroundMark x1="23871" y1="41143" x2="23548" y2="41143"/>
                        <a14:backgroundMark x1="30484" y1="41429" x2="29516" y2="42286"/>
                        <a14:backgroundMark x1="24839" y1="40286" x2="29839" y2="44571"/>
                        <a14:backgroundMark x1="29839" y1="44571" x2="35000" y2="40286"/>
                        <a14:backgroundMark x1="35000" y1="40286" x2="26452" y2="34000"/>
                        <a14:backgroundMark x1="26452" y1="34000" x2="25484" y2="3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39821"/>
          <a:stretch/>
        </p:blipFill>
        <p:spPr bwMode="auto">
          <a:xfrm>
            <a:off x="866527" y="1187765"/>
            <a:ext cx="7600950" cy="31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188B8-4776-4F0B-A3A2-617859EB1EA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0391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5CDEA8-F2BE-432F-A3DC-1A9DF4020D4D}"/>
              </a:ext>
            </a:extLst>
          </p:cNvPr>
          <p:cNvSpPr/>
          <p:nvPr/>
        </p:nvSpPr>
        <p:spPr>
          <a:xfrm>
            <a:off x="318979" y="1522989"/>
            <a:ext cx="1667390" cy="698269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How’s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F4C9D-E92F-49A0-8E90-0D55D9455536}"/>
              </a:ext>
            </a:extLst>
          </p:cNvPr>
          <p:cNvSpPr/>
          <p:nvPr/>
        </p:nvSpPr>
        <p:spPr>
          <a:xfrm>
            <a:off x="2120292" y="3041015"/>
            <a:ext cx="3291164" cy="765175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in summer?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B0611-2DB3-48AA-8E61-A7AB82DEA96C}"/>
              </a:ext>
            </a:extLst>
          </p:cNvPr>
          <p:cNvSpPr/>
          <p:nvPr/>
        </p:nvSpPr>
        <p:spPr>
          <a:xfrm>
            <a:off x="5562212" y="1062990"/>
            <a:ext cx="3350236" cy="706264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 weather 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A88B9-7416-403B-9FB6-6E44A704A30C}"/>
              </a:ext>
            </a:extLst>
          </p:cNvPr>
          <p:cNvSpPr/>
          <p:nvPr/>
        </p:nvSpPr>
        <p:spPr>
          <a:xfrm>
            <a:off x="5835514" y="3374246"/>
            <a:ext cx="3291164" cy="682683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It’s hot and 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16A1D4-9B50-4EB9-B6BA-A73408EE456E}"/>
              </a:ext>
            </a:extLst>
          </p:cNvPr>
          <p:cNvSpPr/>
          <p:nvPr/>
        </p:nvSpPr>
        <p:spPr>
          <a:xfrm>
            <a:off x="2693159" y="560070"/>
            <a:ext cx="1857001" cy="706264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sunny.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8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864 L -0.37864 0.086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1" y="47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9 -0.02593 L 0.37552 -0.3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-13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8.64198E-7 L -0.61493 -0.169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47" y="-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8148 L 0.09913 0.375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5CDEA8-F2BE-432F-A3DC-1A9DF4020D4D}"/>
              </a:ext>
            </a:extLst>
          </p:cNvPr>
          <p:cNvSpPr/>
          <p:nvPr/>
        </p:nvSpPr>
        <p:spPr>
          <a:xfrm>
            <a:off x="5608320" y="2856866"/>
            <a:ext cx="1660382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How’s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F4C9D-E92F-49A0-8E90-0D55D9455536}"/>
              </a:ext>
            </a:extLst>
          </p:cNvPr>
          <p:cNvSpPr/>
          <p:nvPr/>
        </p:nvSpPr>
        <p:spPr>
          <a:xfrm>
            <a:off x="1440180" y="686435"/>
            <a:ext cx="2794291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in autumn?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B0611-2DB3-48AA-8E61-A7AB82DEA96C}"/>
              </a:ext>
            </a:extLst>
          </p:cNvPr>
          <p:cNvSpPr/>
          <p:nvPr/>
        </p:nvSpPr>
        <p:spPr>
          <a:xfrm>
            <a:off x="5768339" y="1086485"/>
            <a:ext cx="3215641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the weather 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A88B9-7416-403B-9FB6-6E44A704A30C}"/>
              </a:ext>
            </a:extLst>
          </p:cNvPr>
          <p:cNvSpPr/>
          <p:nvPr/>
        </p:nvSpPr>
        <p:spPr>
          <a:xfrm>
            <a:off x="261257" y="2456816"/>
            <a:ext cx="2357773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It’s cool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16A1D4-9B50-4EB9-B6BA-A73408EE456E}"/>
              </a:ext>
            </a:extLst>
          </p:cNvPr>
          <p:cNvSpPr/>
          <p:nvPr/>
        </p:nvSpPr>
        <p:spPr>
          <a:xfrm>
            <a:off x="3355049" y="3726816"/>
            <a:ext cx="2794291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and windy.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9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58403 -0.2666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1" y="-1333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40938 0.0777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3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429 0.155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1" y="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64198E-7 L -0.05018 -0.2469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-123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F4C9D-E92F-49A0-8E90-0D55D9455536}"/>
              </a:ext>
            </a:extLst>
          </p:cNvPr>
          <p:cNvSpPr/>
          <p:nvPr/>
        </p:nvSpPr>
        <p:spPr>
          <a:xfrm>
            <a:off x="308611" y="697865"/>
            <a:ext cx="2591608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in winter?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B0611-2DB3-48AA-8E61-A7AB82DEA96C}"/>
              </a:ext>
            </a:extLst>
          </p:cNvPr>
          <p:cNvSpPr/>
          <p:nvPr/>
        </p:nvSpPr>
        <p:spPr>
          <a:xfrm>
            <a:off x="4674870" y="1155065"/>
            <a:ext cx="446913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How’s the weather 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A88B9-7416-403B-9FB6-6E44A704A30C}"/>
              </a:ext>
            </a:extLst>
          </p:cNvPr>
          <p:cNvSpPr/>
          <p:nvPr/>
        </p:nvSpPr>
        <p:spPr>
          <a:xfrm>
            <a:off x="6046472" y="3485516"/>
            <a:ext cx="1240524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It’s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A9EE43-C725-4920-AD39-21DB0DF3626B}"/>
              </a:ext>
            </a:extLst>
          </p:cNvPr>
          <p:cNvSpPr/>
          <p:nvPr/>
        </p:nvSpPr>
        <p:spPr>
          <a:xfrm>
            <a:off x="3918584" y="2115185"/>
            <a:ext cx="1282066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cold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16A1D4-9B50-4EB9-B6BA-A73408EE456E}"/>
              </a:ext>
            </a:extLst>
          </p:cNvPr>
          <p:cNvSpPr/>
          <p:nvPr/>
        </p:nvSpPr>
        <p:spPr>
          <a:xfrm>
            <a:off x="2063113" y="3759835"/>
            <a:ext cx="2737487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and snowy.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9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32 L -0.43681 0.102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1296 L 0.54792 0.190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44444E-6 L -0.58889 -0.1243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4" y="-6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-0.19496 0.144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7" y="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97531E-6 L 0.18837 -0.175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-8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5CDEA8-F2BE-432F-A3DC-1A9DF4020D4D}"/>
              </a:ext>
            </a:extLst>
          </p:cNvPr>
          <p:cNvSpPr/>
          <p:nvPr/>
        </p:nvSpPr>
        <p:spPr>
          <a:xfrm>
            <a:off x="228600" y="1371600"/>
            <a:ext cx="152019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How’s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3F4C9D-E92F-49A0-8E90-0D55D9455536}"/>
              </a:ext>
            </a:extLst>
          </p:cNvPr>
          <p:cNvSpPr/>
          <p:nvPr/>
        </p:nvSpPr>
        <p:spPr>
          <a:xfrm>
            <a:off x="2022777" y="2926715"/>
            <a:ext cx="2664633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in spring?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B0611-2DB3-48AA-8E61-A7AB82DEA96C}"/>
              </a:ext>
            </a:extLst>
          </p:cNvPr>
          <p:cNvSpPr/>
          <p:nvPr/>
        </p:nvSpPr>
        <p:spPr>
          <a:xfrm>
            <a:off x="5989320" y="1062990"/>
            <a:ext cx="308610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the weather  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A88B9-7416-403B-9FB6-6E44A704A30C}"/>
              </a:ext>
            </a:extLst>
          </p:cNvPr>
          <p:cNvSpPr/>
          <p:nvPr/>
        </p:nvSpPr>
        <p:spPr>
          <a:xfrm>
            <a:off x="6092190" y="3714750"/>
            <a:ext cx="2537460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It’s warm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16A1D4-9B50-4EB9-B6BA-A73408EE456E}"/>
              </a:ext>
            </a:extLst>
          </p:cNvPr>
          <p:cNvSpPr/>
          <p:nvPr/>
        </p:nvSpPr>
        <p:spPr>
          <a:xfrm>
            <a:off x="2181687" y="468630"/>
            <a:ext cx="2664633" cy="80010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  <a:sym typeface="Arial"/>
              </a:rPr>
              <a:t>and sunny.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90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9877E-6 L -0.45572 0.059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5" y="29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8025E-6 L 0.32691 -0.302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37" y="-151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022E-16 L -0.63993 -0.230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7" y="-1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83951E-6 L 0.08212 0.400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362259" y="186309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26854" y="12252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40</a:t>
            </a:fld>
            <a:endParaRPr lang="en-US"/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hild and child holding a tablet&#10;&#10;Description automatically generated">
            <a:extLst>
              <a:ext uri="{FF2B5EF4-FFF2-40B4-BE49-F238E27FC236}">
                <a16:creationId xmlns:a16="http://schemas.microsoft.com/office/drawing/2014/main" id="{FD289567-754C-4EDC-A370-28E804349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821" y="1528944"/>
            <a:ext cx="5838825" cy="3886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341745" y="248833"/>
            <a:ext cx="5191805" cy="1552738"/>
            <a:chOff x="2783205" y="770569"/>
            <a:chExt cx="2544752" cy="128629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34178"/>
                <a:gd name="adj2" fmla="val 739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860535" y="788635"/>
              <a:ext cx="2467422" cy="1268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How’s the weather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in Ha Noi in 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____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6124836" y="792985"/>
            <a:ext cx="2797491" cy="919692"/>
            <a:chOff x="2783204" y="770569"/>
            <a:chExt cx="3255087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2783204" y="770569"/>
              <a:ext cx="3255087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2783205" y="940282"/>
              <a:ext cx="3255086" cy="864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It’s ____. </a:t>
              </a:r>
              <a:endPara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3EB31-B19A-475F-8BCA-9B7E453E83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5883F6-6B30-4485-BF1E-D1A3B85A8AB6}"/>
              </a:ext>
            </a:extLst>
          </p:cNvPr>
          <p:cNvGrpSpPr/>
          <p:nvPr/>
        </p:nvGrpSpPr>
        <p:grpSpPr>
          <a:xfrm>
            <a:off x="785935" y="1289834"/>
            <a:ext cx="6737743" cy="2950699"/>
            <a:chOff x="1517455" y="958364"/>
            <a:chExt cx="6737743" cy="29506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B654E9-87B3-410E-9643-303D82E7E861}"/>
                </a:ext>
              </a:extLst>
            </p:cNvPr>
            <p:cNvSpPr txBox="1"/>
            <p:nvPr/>
          </p:nvSpPr>
          <p:spPr>
            <a:xfrm rot="21325346">
              <a:off x="1517455" y="958364"/>
              <a:ext cx="673774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00B0F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  <a:p>
              <a:pPr algn="ctr"/>
              <a:r>
                <a:rPr lang="en-US" sz="6000" b="1">
                  <a:solidFill>
                    <a:srgbClr val="00B0F0"/>
                  </a:solidFill>
                  <a:latin typeface="Segoe Script" panose="030B0504020000000003" pitchFamily="66" charset="0"/>
                </a:rPr>
                <a:t>Game</a:t>
              </a:r>
              <a:endParaRPr lang="en-US" sz="4800">
                <a:solidFill>
                  <a:srgbClr val="00B0F0"/>
                </a:solidFill>
                <a:latin typeface="Segoe Script" panose="030B0504020000000003" pitchFamily="66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7CB13CB-50B8-49C8-A2D0-7979FC145C3A}"/>
                </a:ext>
              </a:extLst>
            </p:cNvPr>
            <p:cNvSpPr/>
            <p:nvPr/>
          </p:nvSpPr>
          <p:spPr>
            <a:xfrm>
              <a:off x="4411981" y="2960371"/>
              <a:ext cx="948692" cy="948692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40A47A-586F-4607-BBE9-5504CA126EA4}"/>
                </a:ext>
              </a:extLst>
            </p:cNvPr>
            <p:cNvSpPr/>
            <p:nvPr/>
          </p:nvSpPr>
          <p:spPr>
            <a:xfrm>
              <a:off x="5704917" y="2960369"/>
              <a:ext cx="948692" cy="9486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086FAE-29C5-4AEF-B901-459E754BC73F}"/>
                </a:ext>
              </a:extLst>
            </p:cNvPr>
            <p:cNvSpPr/>
            <p:nvPr/>
          </p:nvSpPr>
          <p:spPr>
            <a:xfrm>
              <a:off x="6997853" y="2960369"/>
              <a:ext cx="948692" cy="948692"/>
            </a:xfrm>
            <a:prstGeom prst="ellipse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2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750746-137B-4FF1-8CB8-29A946BD08CC}"/>
              </a:ext>
            </a:extLst>
          </p:cNvPr>
          <p:cNvSpPr/>
          <p:nvPr/>
        </p:nvSpPr>
        <p:spPr>
          <a:xfrm>
            <a:off x="1447259" y="3036579"/>
            <a:ext cx="165112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spring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9D345-4236-438A-940E-926D951DF0B1}"/>
              </a:ext>
            </a:extLst>
          </p:cNvPr>
          <p:cNvSpPr/>
          <p:nvPr/>
        </p:nvSpPr>
        <p:spPr>
          <a:xfrm>
            <a:off x="6151418" y="3034165"/>
            <a:ext cx="1744157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winter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DBF7D0-3368-4034-B9C8-95F7BA931978}"/>
              </a:ext>
            </a:extLst>
          </p:cNvPr>
          <p:cNvSpPr/>
          <p:nvPr/>
        </p:nvSpPr>
        <p:spPr>
          <a:xfrm>
            <a:off x="3729535" y="3036579"/>
            <a:ext cx="1883764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autumn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1F07BC-A4DD-4850-A9F6-E2242AE805EC}"/>
              </a:ext>
            </a:extLst>
          </p:cNvPr>
          <p:cNvGrpSpPr/>
          <p:nvPr/>
        </p:nvGrpSpPr>
        <p:grpSpPr>
          <a:xfrm>
            <a:off x="0" y="-5580"/>
            <a:ext cx="2026680" cy="1394851"/>
            <a:chOff x="0" y="-5580"/>
            <a:chExt cx="2026680" cy="139485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E8359F0-B74A-4E27-9E06-86AF1CBAC30B}"/>
                </a:ext>
              </a:extLst>
            </p:cNvPr>
            <p:cNvSpPr/>
            <p:nvPr/>
          </p:nvSpPr>
          <p:spPr>
            <a:xfrm rot="-458442">
              <a:off x="179898" y="-5580"/>
              <a:ext cx="1846782" cy="1394851"/>
            </a:xfrm>
            <a:custGeom>
              <a:avLst/>
              <a:gdLst/>
              <a:ahLst/>
              <a:cxnLst/>
              <a:rect l="l" t="t" r="r" b="b"/>
              <a:pathLst>
                <a:path w="6391720" h="6450359">
                  <a:moveTo>
                    <a:pt x="0" y="0"/>
                  </a:moveTo>
                  <a:lnTo>
                    <a:pt x="6391720" y="0"/>
                  </a:lnTo>
                  <a:lnTo>
                    <a:pt x="6391720" y="6450360"/>
                  </a:lnTo>
                  <a:lnTo>
                    <a:pt x="0" y="645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495563-DE34-43B1-BAA8-69CB1FBD1EE5}"/>
                </a:ext>
              </a:extLst>
            </p:cNvPr>
            <p:cNvSpPr txBox="1"/>
            <p:nvPr/>
          </p:nvSpPr>
          <p:spPr>
            <a:xfrm>
              <a:off x="0" y="276346"/>
              <a:ext cx="2015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9DA2-B587-48D8-8ED8-1E93D3EDC652}"/>
              </a:ext>
            </a:extLst>
          </p:cNvPr>
          <p:cNvSpPr/>
          <p:nvPr/>
        </p:nvSpPr>
        <p:spPr>
          <a:xfrm>
            <a:off x="1098794" y="1260766"/>
            <a:ext cx="7026895" cy="1287193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A: 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How’s the weather in Ha Noi in ___? </a:t>
            </a:r>
          </a:p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It’s cold.</a:t>
            </a:r>
          </a:p>
        </p:txBody>
      </p:sp>
    </p:spTree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4" grpId="1" animBg="1"/>
      <p:bldP spid="4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750746-137B-4FF1-8CB8-29A946BD08CC}"/>
              </a:ext>
            </a:extLst>
          </p:cNvPr>
          <p:cNvSpPr/>
          <p:nvPr/>
        </p:nvSpPr>
        <p:spPr>
          <a:xfrm>
            <a:off x="1347843" y="3057930"/>
            <a:ext cx="1765652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winter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9D345-4236-438A-940E-926D951DF0B1}"/>
              </a:ext>
            </a:extLst>
          </p:cNvPr>
          <p:cNvSpPr/>
          <p:nvPr/>
        </p:nvSpPr>
        <p:spPr>
          <a:xfrm>
            <a:off x="3630120" y="3057930"/>
            <a:ext cx="1690026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spring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DBF7D0-3368-4034-B9C8-95F7BA931978}"/>
              </a:ext>
            </a:extLst>
          </p:cNvPr>
          <p:cNvSpPr/>
          <p:nvPr/>
        </p:nvSpPr>
        <p:spPr>
          <a:xfrm>
            <a:off x="5912396" y="3057930"/>
            <a:ext cx="1954467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summer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107DB7-EA73-44D9-A5F0-630263FC8CAD}"/>
              </a:ext>
            </a:extLst>
          </p:cNvPr>
          <p:cNvGrpSpPr/>
          <p:nvPr/>
        </p:nvGrpSpPr>
        <p:grpSpPr>
          <a:xfrm>
            <a:off x="0" y="-5580"/>
            <a:ext cx="2026680" cy="1394851"/>
            <a:chOff x="0" y="-5580"/>
            <a:chExt cx="2026680" cy="1394851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6134E5C3-8225-4408-A0BA-683BF28711D6}"/>
                </a:ext>
              </a:extLst>
            </p:cNvPr>
            <p:cNvSpPr/>
            <p:nvPr/>
          </p:nvSpPr>
          <p:spPr>
            <a:xfrm rot="-458442">
              <a:off x="179898" y="-5580"/>
              <a:ext cx="1846782" cy="1394851"/>
            </a:xfrm>
            <a:custGeom>
              <a:avLst/>
              <a:gdLst/>
              <a:ahLst/>
              <a:cxnLst/>
              <a:rect l="l" t="t" r="r" b="b"/>
              <a:pathLst>
                <a:path w="6391720" h="6450359">
                  <a:moveTo>
                    <a:pt x="0" y="0"/>
                  </a:moveTo>
                  <a:lnTo>
                    <a:pt x="6391720" y="0"/>
                  </a:lnTo>
                  <a:lnTo>
                    <a:pt x="6391720" y="6450360"/>
                  </a:lnTo>
                  <a:lnTo>
                    <a:pt x="0" y="645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F95F4B-CF52-44D4-933B-25902905D4FF}"/>
                </a:ext>
              </a:extLst>
            </p:cNvPr>
            <p:cNvSpPr txBox="1"/>
            <p:nvPr/>
          </p:nvSpPr>
          <p:spPr>
            <a:xfrm>
              <a:off x="0" y="276346"/>
              <a:ext cx="2015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9DA2-B587-48D8-8ED8-1E93D3EDC652}"/>
              </a:ext>
            </a:extLst>
          </p:cNvPr>
          <p:cNvSpPr/>
          <p:nvPr/>
        </p:nvSpPr>
        <p:spPr>
          <a:xfrm>
            <a:off x="1202705" y="1229878"/>
            <a:ext cx="6738590" cy="134187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How’s the weather in Hue in ____? </a:t>
            </a:r>
          </a:p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It’s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warm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8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4" grpId="1" animBg="1"/>
      <p:bldP spid="4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750746-137B-4FF1-8CB8-29A946BD08CC}"/>
              </a:ext>
            </a:extLst>
          </p:cNvPr>
          <p:cNvSpPr/>
          <p:nvPr/>
        </p:nvSpPr>
        <p:spPr>
          <a:xfrm>
            <a:off x="3468673" y="2825250"/>
            <a:ext cx="1877475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autumn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A19D345-4236-438A-940E-926D951DF0B1}"/>
              </a:ext>
            </a:extLst>
          </p:cNvPr>
          <p:cNvSpPr/>
          <p:nvPr/>
        </p:nvSpPr>
        <p:spPr>
          <a:xfrm>
            <a:off x="1057568" y="2825250"/>
            <a:ext cx="1935014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summer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DBF7D0-3368-4034-B9C8-95F7BA931978}"/>
              </a:ext>
            </a:extLst>
          </p:cNvPr>
          <p:cNvSpPr/>
          <p:nvPr/>
        </p:nvSpPr>
        <p:spPr>
          <a:xfrm>
            <a:off x="5822239" y="2825250"/>
            <a:ext cx="1727229" cy="79564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</a:t>
            </a:r>
            <a:r>
              <a:rPr lang="en-US" sz="2800" dirty="0">
                <a:solidFill>
                  <a:srgbClr val="080808"/>
                </a:solidFill>
                <a:latin typeface="Comic Sans MS" panose="030F0702030302020204" pitchFamily="66" charset="0"/>
              </a:rPr>
              <a:t> winter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ADE880-2077-4A76-99A5-8C1095AD1D7F}"/>
              </a:ext>
            </a:extLst>
          </p:cNvPr>
          <p:cNvGrpSpPr/>
          <p:nvPr/>
        </p:nvGrpSpPr>
        <p:grpSpPr>
          <a:xfrm>
            <a:off x="0" y="-5580"/>
            <a:ext cx="2026680" cy="1394851"/>
            <a:chOff x="0" y="-5580"/>
            <a:chExt cx="2026680" cy="1394851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2592355-80E5-457F-A27E-29885AB7969B}"/>
                </a:ext>
              </a:extLst>
            </p:cNvPr>
            <p:cNvSpPr/>
            <p:nvPr/>
          </p:nvSpPr>
          <p:spPr>
            <a:xfrm rot="-458442">
              <a:off x="179898" y="-5580"/>
              <a:ext cx="1846782" cy="1394851"/>
            </a:xfrm>
            <a:custGeom>
              <a:avLst/>
              <a:gdLst/>
              <a:ahLst/>
              <a:cxnLst/>
              <a:rect l="l" t="t" r="r" b="b"/>
              <a:pathLst>
                <a:path w="6391720" h="6450359">
                  <a:moveTo>
                    <a:pt x="0" y="0"/>
                  </a:moveTo>
                  <a:lnTo>
                    <a:pt x="6391720" y="0"/>
                  </a:lnTo>
                  <a:lnTo>
                    <a:pt x="6391720" y="6450360"/>
                  </a:lnTo>
                  <a:lnTo>
                    <a:pt x="0" y="645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3E7670-0AB3-4CA0-984A-68BD96B3DCE5}"/>
                </a:ext>
              </a:extLst>
            </p:cNvPr>
            <p:cNvSpPr txBox="1"/>
            <p:nvPr/>
          </p:nvSpPr>
          <p:spPr>
            <a:xfrm>
              <a:off x="0" y="276346"/>
              <a:ext cx="20158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effectLst/>
                  <a:latin typeface="Segoe Script" panose="030B0504020000000003" pitchFamily="66" charset="0"/>
                  <a:ea typeface="Times New Roman" panose="02020603050405020304" pitchFamily="18" charset="0"/>
                </a:rPr>
                <a:t>Multiple choice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339DA2-B587-48D8-8ED8-1E93D3EDC652}"/>
              </a:ext>
            </a:extLst>
          </p:cNvPr>
          <p:cNvSpPr/>
          <p:nvPr/>
        </p:nvSpPr>
        <p:spPr>
          <a:xfrm>
            <a:off x="811003" y="1193535"/>
            <a:ext cx="7192814" cy="1421656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A: 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How’s the weather in Da Nang in ___? </a:t>
            </a:r>
          </a:p>
          <a:p>
            <a:pPr indent="-1270"/>
            <a:r>
              <a:rPr lang="en-US" sz="28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chemeClr val="accent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It’s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hot</a:t>
            </a:r>
            <a:r>
              <a:rPr lang="en-US" sz="2800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20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4" grpId="1" animBg="1"/>
      <p:bldP spid="45" grpId="0" animBg="1"/>
      <p:bldP spid="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12069</TotalTime>
  <Words>603</Words>
  <Application>Microsoft Office PowerPoint</Application>
  <PresentationFormat>On-screen Show (16:9)</PresentationFormat>
  <Paragraphs>150</Paragraphs>
  <Slides>41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Nunito</vt:lpstr>
      <vt:lpstr>Segoe Script</vt:lpstr>
      <vt:lpstr>Calibri</vt:lpstr>
      <vt:lpstr>Comic Sans MS</vt:lpstr>
      <vt:lpstr>Kirang Haerang</vt:lpstr>
      <vt:lpstr>Nixie One</vt:lpstr>
      <vt:lpstr>Math Subject for Elementary - 1st Grade: Time by Slidesgo</vt:lpstr>
      <vt:lpstr>Office Theme</vt:lpstr>
      <vt:lpstr>PowerPoint Presentation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172</cp:revision>
  <dcterms:modified xsi:type="dcterms:W3CDTF">2024-08-15T09:09:19Z</dcterms:modified>
  <cp:category>9Slide.vn</cp:category>
</cp:coreProperties>
</file>