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598" r:id="rId2"/>
    <p:sldId id="445" r:id="rId3"/>
    <p:sldId id="481" r:id="rId4"/>
    <p:sldId id="588" r:id="rId5"/>
    <p:sldId id="572" r:id="rId6"/>
    <p:sldId id="446" r:id="rId7"/>
    <p:sldId id="613" r:id="rId8"/>
    <p:sldId id="615" r:id="rId9"/>
    <p:sldId id="616" r:id="rId10"/>
    <p:sldId id="614" r:id="rId11"/>
    <p:sldId id="496" r:id="rId12"/>
    <p:sldId id="600" r:id="rId13"/>
    <p:sldId id="605" r:id="rId14"/>
    <p:sldId id="447" r:id="rId15"/>
    <p:sldId id="518" r:id="rId16"/>
    <p:sldId id="618" r:id="rId17"/>
    <p:sldId id="617" r:id="rId18"/>
    <p:sldId id="601" r:id="rId19"/>
    <p:sldId id="498" r:id="rId20"/>
    <p:sldId id="468" r:id="rId21"/>
    <p:sldId id="602" r:id="rId22"/>
  </p:sldIdLst>
  <p:sldSz cx="9144000" cy="5143500" type="screen16x9"/>
  <p:notesSz cx="6858000" cy="9144000"/>
  <p:embeddedFontLst>
    <p:embeddedFont>
      <p:font typeface="Viner Hand ITC" pitchFamily="66" charset="0"/>
      <p:regular r:id="rId24"/>
    </p:embeddedFont>
    <p:embeddedFont>
      <p:font typeface="Comic Sans MS" pitchFamily="66" charset="0"/>
      <p:regular r:id="rId25"/>
      <p:bold r:id="rId26"/>
      <p:italic r:id="rId27"/>
      <p:boldItalic r:id="rId28"/>
    </p:embeddedFont>
    <p:embeddedFont>
      <p:font typeface="Kirang Haerang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VNI-Hobo"/>
      <p:regular r:id="rId34"/>
    </p:embeddedFont>
    <p:embeddedFont>
      <p:font typeface="Nixie One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7CA"/>
    <a:srgbClr val="FFFFFF"/>
    <a:srgbClr val="000000"/>
    <a:srgbClr val="C6E9F7"/>
    <a:srgbClr val="008448"/>
    <a:srgbClr val="96580B"/>
    <a:srgbClr val="E4D9B6"/>
    <a:srgbClr val="EC0089"/>
    <a:srgbClr val="FFD774"/>
    <a:srgbClr val="E0B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9" autoAdjust="0"/>
  </p:normalViewPr>
  <p:slideViewPr>
    <p:cSldViewPr snapToGrid="0">
      <p:cViewPr>
        <p:scale>
          <a:sx n="102" d="100"/>
          <a:sy n="102" d="100"/>
        </p:scale>
        <p:origin x="-480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08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92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8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9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17000" r="-3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xmlns="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24981" y="748273"/>
            <a:ext cx="8059737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16 </a:t>
            </a:r>
            <a:b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Seasons and the weather</a:t>
            </a:r>
            <a:endParaRPr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xmlns="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84986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2 -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xmlns="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xmlns="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0146FD49-BE0F-451F-805E-032058CC25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5241583" h="8916326">
                <a:moveTo>
                  <a:pt x="0" y="0"/>
                </a:moveTo>
                <a:lnTo>
                  <a:pt x="15241584" y="0"/>
                </a:lnTo>
                <a:lnTo>
                  <a:pt x="15241584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2FF6BF6D-3383-45ED-A082-99F0FF83BB7A}"/>
              </a:ext>
            </a:extLst>
          </p:cNvPr>
          <p:cNvSpPr txBox="1"/>
          <p:nvPr/>
        </p:nvSpPr>
        <p:spPr>
          <a:xfrm>
            <a:off x="318623" y="957865"/>
            <a:ext cx="850675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SWAP YOUR BOOKS AND LET’S CHECK.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7" name="Picture 6" descr="A couple of girls holding books&#10;&#10;Description automatically generated">
            <a:extLst>
              <a:ext uri="{FF2B5EF4-FFF2-40B4-BE49-F238E27FC236}">
                <a16:creationId xmlns:a16="http://schemas.microsoft.com/office/drawing/2014/main" xmlns="" id="{45A35737-9AC8-40E6-80D2-48938FFA5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86" y="1618228"/>
            <a:ext cx="4207982" cy="33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1AF37D-E93B-4118-8F2E-36EEF2F3C50A}"/>
              </a:ext>
            </a:extLst>
          </p:cNvPr>
          <p:cNvSpPr txBox="1"/>
          <p:nvPr/>
        </p:nvSpPr>
        <p:spPr>
          <a:xfrm>
            <a:off x="71203" y="1091553"/>
            <a:ext cx="9001593" cy="2606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Sydney? – It’s ________.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autumn 			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does he usually wear? – He wears 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shorts and a T-shirt 	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T-shirt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745578"/>
          </a:xfrm>
          <a:custGeom>
            <a:avLst/>
            <a:gdLst>
              <a:gd name="connsiteX0" fmla="*/ 0 w 4140200"/>
              <a:gd name="connsiteY0" fmla="*/ 158778 h 745578"/>
              <a:gd name="connsiteX1" fmla="*/ 158778 w 4140200"/>
              <a:gd name="connsiteY1" fmla="*/ 0 h 745578"/>
              <a:gd name="connsiteX2" fmla="*/ 743096 w 4140200"/>
              <a:gd name="connsiteY2" fmla="*/ 0 h 745578"/>
              <a:gd name="connsiteX3" fmla="*/ 1212736 w 4140200"/>
              <a:gd name="connsiteY3" fmla="*/ 0 h 745578"/>
              <a:gd name="connsiteX4" fmla="*/ 1797054 w 4140200"/>
              <a:gd name="connsiteY4" fmla="*/ 0 h 745578"/>
              <a:gd name="connsiteX5" fmla="*/ 2343146 w 4140200"/>
              <a:gd name="connsiteY5" fmla="*/ 0 h 745578"/>
              <a:gd name="connsiteX6" fmla="*/ 2889238 w 4140200"/>
              <a:gd name="connsiteY6" fmla="*/ 0 h 745578"/>
              <a:gd name="connsiteX7" fmla="*/ 3358877 w 4140200"/>
              <a:gd name="connsiteY7" fmla="*/ 0 h 745578"/>
              <a:gd name="connsiteX8" fmla="*/ 3981422 w 4140200"/>
              <a:gd name="connsiteY8" fmla="*/ 0 h 745578"/>
              <a:gd name="connsiteX9" fmla="*/ 4140200 w 4140200"/>
              <a:gd name="connsiteY9" fmla="*/ 158778 h 745578"/>
              <a:gd name="connsiteX10" fmla="*/ 4140200 w 4140200"/>
              <a:gd name="connsiteY10" fmla="*/ 586800 h 745578"/>
              <a:gd name="connsiteX11" fmla="*/ 3981422 w 4140200"/>
              <a:gd name="connsiteY11" fmla="*/ 745578 h 745578"/>
              <a:gd name="connsiteX12" fmla="*/ 3550009 w 4140200"/>
              <a:gd name="connsiteY12" fmla="*/ 745578 h 745578"/>
              <a:gd name="connsiteX13" fmla="*/ 2927464 w 4140200"/>
              <a:gd name="connsiteY13" fmla="*/ 745578 h 745578"/>
              <a:gd name="connsiteX14" fmla="*/ 2419599 w 4140200"/>
              <a:gd name="connsiteY14" fmla="*/ 745578 h 745578"/>
              <a:gd name="connsiteX15" fmla="*/ 1873507 w 4140200"/>
              <a:gd name="connsiteY15" fmla="*/ 745578 h 745578"/>
              <a:gd name="connsiteX16" fmla="*/ 1365641 w 4140200"/>
              <a:gd name="connsiteY16" fmla="*/ 745578 h 745578"/>
              <a:gd name="connsiteX17" fmla="*/ 857776 w 4140200"/>
              <a:gd name="connsiteY17" fmla="*/ 745578 h 745578"/>
              <a:gd name="connsiteX18" fmla="*/ 158778 w 4140200"/>
              <a:gd name="connsiteY18" fmla="*/ 745578 h 745578"/>
              <a:gd name="connsiteX19" fmla="*/ 0 w 4140200"/>
              <a:gd name="connsiteY19" fmla="*/ 586800 h 745578"/>
              <a:gd name="connsiteX20" fmla="*/ 0 w 4140200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449357" y="-41872"/>
                  <a:pt x="576540" y="16060"/>
                  <a:pt x="743096" y="0"/>
                </a:cubicBezTo>
                <a:cubicBezTo>
                  <a:pt x="909652" y="-16060"/>
                  <a:pt x="1050270" y="47317"/>
                  <a:pt x="1212736" y="0"/>
                </a:cubicBezTo>
                <a:cubicBezTo>
                  <a:pt x="1375202" y="-47317"/>
                  <a:pt x="1638852" y="33172"/>
                  <a:pt x="1797054" y="0"/>
                </a:cubicBezTo>
                <a:cubicBezTo>
                  <a:pt x="1955256" y="-33172"/>
                  <a:pt x="2128378" y="55991"/>
                  <a:pt x="2343146" y="0"/>
                </a:cubicBezTo>
                <a:cubicBezTo>
                  <a:pt x="2557914" y="-55991"/>
                  <a:pt x="2650284" y="59370"/>
                  <a:pt x="2889238" y="0"/>
                </a:cubicBezTo>
                <a:cubicBezTo>
                  <a:pt x="3128192" y="-59370"/>
                  <a:pt x="3173515" y="25086"/>
                  <a:pt x="3358877" y="0"/>
                </a:cubicBezTo>
                <a:cubicBezTo>
                  <a:pt x="3544239" y="-25086"/>
                  <a:pt x="3795775" y="2736"/>
                  <a:pt x="3981422" y="0"/>
                </a:cubicBezTo>
                <a:cubicBezTo>
                  <a:pt x="4077842" y="13308"/>
                  <a:pt x="4142668" y="83380"/>
                  <a:pt x="4140200" y="158778"/>
                </a:cubicBezTo>
                <a:cubicBezTo>
                  <a:pt x="4182614" y="325819"/>
                  <a:pt x="4116052" y="438900"/>
                  <a:pt x="4140200" y="586800"/>
                </a:cubicBezTo>
                <a:cubicBezTo>
                  <a:pt x="4132277" y="689686"/>
                  <a:pt x="4087105" y="740167"/>
                  <a:pt x="3981422" y="745578"/>
                </a:cubicBezTo>
                <a:cubicBezTo>
                  <a:pt x="3816376" y="772836"/>
                  <a:pt x="3737252" y="722647"/>
                  <a:pt x="3550009" y="745578"/>
                </a:cubicBezTo>
                <a:cubicBezTo>
                  <a:pt x="3362766" y="768509"/>
                  <a:pt x="3147840" y="738153"/>
                  <a:pt x="2927464" y="745578"/>
                </a:cubicBezTo>
                <a:cubicBezTo>
                  <a:pt x="2707089" y="753003"/>
                  <a:pt x="2657574" y="735570"/>
                  <a:pt x="2419599" y="745578"/>
                </a:cubicBezTo>
                <a:cubicBezTo>
                  <a:pt x="2181625" y="755586"/>
                  <a:pt x="2074532" y="716214"/>
                  <a:pt x="1873507" y="745578"/>
                </a:cubicBezTo>
                <a:cubicBezTo>
                  <a:pt x="1672482" y="774942"/>
                  <a:pt x="1611782" y="723973"/>
                  <a:pt x="1365641" y="745578"/>
                </a:cubicBezTo>
                <a:cubicBezTo>
                  <a:pt x="1119500" y="767183"/>
                  <a:pt x="1002121" y="709382"/>
                  <a:pt x="857776" y="745578"/>
                </a:cubicBezTo>
                <a:cubicBezTo>
                  <a:pt x="713431" y="781774"/>
                  <a:pt x="385826" y="663242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140200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277615" y="-49"/>
                  <a:pt x="407114" y="32501"/>
                  <a:pt x="590191" y="0"/>
                </a:cubicBezTo>
                <a:cubicBezTo>
                  <a:pt x="773268" y="-32501"/>
                  <a:pt x="886072" y="25983"/>
                  <a:pt x="1021603" y="0"/>
                </a:cubicBezTo>
                <a:cubicBezTo>
                  <a:pt x="1157134" y="-25983"/>
                  <a:pt x="1375784" y="39858"/>
                  <a:pt x="1491242" y="0"/>
                </a:cubicBezTo>
                <a:cubicBezTo>
                  <a:pt x="1606700" y="-39858"/>
                  <a:pt x="1878979" y="35002"/>
                  <a:pt x="1999108" y="0"/>
                </a:cubicBezTo>
                <a:cubicBezTo>
                  <a:pt x="2119237" y="-35002"/>
                  <a:pt x="2417861" y="31650"/>
                  <a:pt x="2545200" y="0"/>
                </a:cubicBezTo>
                <a:cubicBezTo>
                  <a:pt x="2672539" y="-31650"/>
                  <a:pt x="2939470" y="22894"/>
                  <a:pt x="3053066" y="0"/>
                </a:cubicBezTo>
                <a:cubicBezTo>
                  <a:pt x="3166662" y="-22894"/>
                  <a:pt x="3779482" y="75495"/>
                  <a:pt x="3981422" y="0"/>
                </a:cubicBezTo>
                <a:cubicBezTo>
                  <a:pt x="4078333" y="-18191"/>
                  <a:pt x="4121691" y="87000"/>
                  <a:pt x="4140200" y="158778"/>
                </a:cubicBezTo>
                <a:cubicBezTo>
                  <a:pt x="4145789" y="296773"/>
                  <a:pt x="4100056" y="417784"/>
                  <a:pt x="4140200" y="586800"/>
                </a:cubicBezTo>
                <a:cubicBezTo>
                  <a:pt x="4155081" y="667650"/>
                  <a:pt x="4050313" y="753996"/>
                  <a:pt x="3981422" y="745578"/>
                </a:cubicBezTo>
                <a:cubicBezTo>
                  <a:pt x="3689391" y="758222"/>
                  <a:pt x="3667250" y="720851"/>
                  <a:pt x="3397104" y="745578"/>
                </a:cubicBezTo>
                <a:cubicBezTo>
                  <a:pt x="3126958" y="770305"/>
                  <a:pt x="3079595" y="690370"/>
                  <a:pt x="2927464" y="745578"/>
                </a:cubicBezTo>
                <a:cubicBezTo>
                  <a:pt x="2775333" y="800786"/>
                  <a:pt x="2496931" y="689864"/>
                  <a:pt x="2381372" y="745578"/>
                </a:cubicBezTo>
                <a:cubicBezTo>
                  <a:pt x="2265813" y="801292"/>
                  <a:pt x="1991471" y="706820"/>
                  <a:pt x="1835280" y="745578"/>
                </a:cubicBezTo>
                <a:cubicBezTo>
                  <a:pt x="1679089" y="784336"/>
                  <a:pt x="1529940" y="744137"/>
                  <a:pt x="1250962" y="745578"/>
                </a:cubicBezTo>
                <a:cubicBezTo>
                  <a:pt x="971984" y="747019"/>
                  <a:pt x="953961" y="720494"/>
                  <a:pt x="781323" y="745578"/>
                </a:cubicBezTo>
                <a:cubicBezTo>
                  <a:pt x="608685" y="770662"/>
                  <a:pt x="304323" y="704636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check.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CAB5A1E-A1C5-4A3F-8D8F-1428F879A4FD}"/>
              </a:ext>
            </a:extLst>
          </p:cNvPr>
          <p:cNvSpPr/>
          <p:nvPr/>
        </p:nvSpPr>
        <p:spPr>
          <a:xfrm>
            <a:off x="4542019" y="1888761"/>
            <a:ext cx="596900" cy="58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F289C12-4259-46EA-8263-AAB3CCE19835}"/>
              </a:ext>
            </a:extLst>
          </p:cNvPr>
          <p:cNvSpPr/>
          <p:nvPr/>
        </p:nvSpPr>
        <p:spPr>
          <a:xfrm>
            <a:off x="553595" y="3173334"/>
            <a:ext cx="596900" cy="524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1AF37D-E93B-4118-8F2E-36EEF2F3C50A}"/>
              </a:ext>
            </a:extLst>
          </p:cNvPr>
          <p:cNvSpPr txBox="1"/>
          <p:nvPr/>
        </p:nvSpPr>
        <p:spPr>
          <a:xfrm>
            <a:off x="91737" y="1142578"/>
            <a:ext cx="8986603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Ha Noi? – It’s ________.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winter			 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she usually wear? – She wears 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skirt and a jumper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jumper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745578"/>
          </a:xfrm>
          <a:custGeom>
            <a:avLst/>
            <a:gdLst>
              <a:gd name="connsiteX0" fmla="*/ 0 w 4140200"/>
              <a:gd name="connsiteY0" fmla="*/ 158778 h 745578"/>
              <a:gd name="connsiteX1" fmla="*/ 158778 w 4140200"/>
              <a:gd name="connsiteY1" fmla="*/ 0 h 745578"/>
              <a:gd name="connsiteX2" fmla="*/ 743096 w 4140200"/>
              <a:gd name="connsiteY2" fmla="*/ 0 h 745578"/>
              <a:gd name="connsiteX3" fmla="*/ 1212736 w 4140200"/>
              <a:gd name="connsiteY3" fmla="*/ 0 h 745578"/>
              <a:gd name="connsiteX4" fmla="*/ 1797054 w 4140200"/>
              <a:gd name="connsiteY4" fmla="*/ 0 h 745578"/>
              <a:gd name="connsiteX5" fmla="*/ 2343146 w 4140200"/>
              <a:gd name="connsiteY5" fmla="*/ 0 h 745578"/>
              <a:gd name="connsiteX6" fmla="*/ 2889238 w 4140200"/>
              <a:gd name="connsiteY6" fmla="*/ 0 h 745578"/>
              <a:gd name="connsiteX7" fmla="*/ 3358877 w 4140200"/>
              <a:gd name="connsiteY7" fmla="*/ 0 h 745578"/>
              <a:gd name="connsiteX8" fmla="*/ 3981422 w 4140200"/>
              <a:gd name="connsiteY8" fmla="*/ 0 h 745578"/>
              <a:gd name="connsiteX9" fmla="*/ 4140200 w 4140200"/>
              <a:gd name="connsiteY9" fmla="*/ 158778 h 745578"/>
              <a:gd name="connsiteX10" fmla="*/ 4140200 w 4140200"/>
              <a:gd name="connsiteY10" fmla="*/ 586800 h 745578"/>
              <a:gd name="connsiteX11" fmla="*/ 3981422 w 4140200"/>
              <a:gd name="connsiteY11" fmla="*/ 745578 h 745578"/>
              <a:gd name="connsiteX12" fmla="*/ 3550009 w 4140200"/>
              <a:gd name="connsiteY12" fmla="*/ 745578 h 745578"/>
              <a:gd name="connsiteX13" fmla="*/ 2927464 w 4140200"/>
              <a:gd name="connsiteY13" fmla="*/ 745578 h 745578"/>
              <a:gd name="connsiteX14" fmla="*/ 2419599 w 4140200"/>
              <a:gd name="connsiteY14" fmla="*/ 745578 h 745578"/>
              <a:gd name="connsiteX15" fmla="*/ 1873507 w 4140200"/>
              <a:gd name="connsiteY15" fmla="*/ 745578 h 745578"/>
              <a:gd name="connsiteX16" fmla="*/ 1365641 w 4140200"/>
              <a:gd name="connsiteY16" fmla="*/ 745578 h 745578"/>
              <a:gd name="connsiteX17" fmla="*/ 857776 w 4140200"/>
              <a:gd name="connsiteY17" fmla="*/ 745578 h 745578"/>
              <a:gd name="connsiteX18" fmla="*/ 158778 w 4140200"/>
              <a:gd name="connsiteY18" fmla="*/ 745578 h 745578"/>
              <a:gd name="connsiteX19" fmla="*/ 0 w 4140200"/>
              <a:gd name="connsiteY19" fmla="*/ 586800 h 745578"/>
              <a:gd name="connsiteX20" fmla="*/ 0 w 4140200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449357" y="-41872"/>
                  <a:pt x="576540" y="16060"/>
                  <a:pt x="743096" y="0"/>
                </a:cubicBezTo>
                <a:cubicBezTo>
                  <a:pt x="909652" y="-16060"/>
                  <a:pt x="1050270" y="47317"/>
                  <a:pt x="1212736" y="0"/>
                </a:cubicBezTo>
                <a:cubicBezTo>
                  <a:pt x="1375202" y="-47317"/>
                  <a:pt x="1638852" y="33172"/>
                  <a:pt x="1797054" y="0"/>
                </a:cubicBezTo>
                <a:cubicBezTo>
                  <a:pt x="1955256" y="-33172"/>
                  <a:pt x="2128378" y="55991"/>
                  <a:pt x="2343146" y="0"/>
                </a:cubicBezTo>
                <a:cubicBezTo>
                  <a:pt x="2557914" y="-55991"/>
                  <a:pt x="2650284" y="59370"/>
                  <a:pt x="2889238" y="0"/>
                </a:cubicBezTo>
                <a:cubicBezTo>
                  <a:pt x="3128192" y="-59370"/>
                  <a:pt x="3173515" y="25086"/>
                  <a:pt x="3358877" y="0"/>
                </a:cubicBezTo>
                <a:cubicBezTo>
                  <a:pt x="3544239" y="-25086"/>
                  <a:pt x="3795775" y="2736"/>
                  <a:pt x="3981422" y="0"/>
                </a:cubicBezTo>
                <a:cubicBezTo>
                  <a:pt x="4077842" y="13308"/>
                  <a:pt x="4142668" y="83380"/>
                  <a:pt x="4140200" y="158778"/>
                </a:cubicBezTo>
                <a:cubicBezTo>
                  <a:pt x="4182614" y="325819"/>
                  <a:pt x="4116052" y="438900"/>
                  <a:pt x="4140200" y="586800"/>
                </a:cubicBezTo>
                <a:cubicBezTo>
                  <a:pt x="4132277" y="689686"/>
                  <a:pt x="4087105" y="740167"/>
                  <a:pt x="3981422" y="745578"/>
                </a:cubicBezTo>
                <a:cubicBezTo>
                  <a:pt x="3816376" y="772836"/>
                  <a:pt x="3737252" y="722647"/>
                  <a:pt x="3550009" y="745578"/>
                </a:cubicBezTo>
                <a:cubicBezTo>
                  <a:pt x="3362766" y="768509"/>
                  <a:pt x="3147840" y="738153"/>
                  <a:pt x="2927464" y="745578"/>
                </a:cubicBezTo>
                <a:cubicBezTo>
                  <a:pt x="2707089" y="753003"/>
                  <a:pt x="2657574" y="735570"/>
                  <a:pt x="2419599" y="745578"/>
                </a:cubicBezTo>
                <a:cubicBezTo>
                  <a:pt x="2181625" y="755586"/>
                  <a:pt x="2074532" y="716214"/>
                  <a:pt x="1873507" y="745578"/>
                </a:cubicBezTo>
                <a:cubicBezTo>
                  <a:pt x="1672482" y="774942"/>
                  <a:pt x="1611782" y="723973"/>
                  <a:pt x="1365641" y="745578"/>
                </a:cubicBezTo>
                <a:cubicBezTo>
                  <a:pt x="1119500" y="767183"/>
                  <a:pt x="1002121" y="709382"/>
                  <a:pt x="857776" y="745578"/>
                </a:cubicBezTo>
                <a:cubicBezTo>
                  <a:pt x="713431" y="781774"/>
                  <a:pt x="385826" y="663242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140200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277615" y="-49"/>
                  <a:pt x="407114" y="32501"/>
                  <a:pt x="590191" y="0"/>
                </a:cubicBezTo>
                <a:cubicBezTo>
                  <a:pt x="773268" y="-32501"/>
                  <a:pt x="886072" y="25983"/>
                  <a:pt x="1021603" y="0"/>
                </a:cubicBezTo>
                <a:cubicBezTo>
                  <a:pt x="1157134" y="-25983"/>
                  <a:pt x="1375784" y="39858"/>
                  <a:pt x="1491242" y="0"/>
                </a:cubicBezTo>
                <a:cubicBezTo>
                  <a:pt x="1606700" y="-39858"/>
                  <a:pt x="1878979" y="35002"/>
                  <a:pt x="1999108" y="0"/>
                </a:cubicBezTo>
                <a:cubicBezTo>
                  <a:pt x="2119237" y="-35002"/>
                  <a:pt x="2417861" y="31650"/>
                  <a:pt x="2545200" y="0"/>
                </a:cubicBezTo>
                <a:cubicBezTo>
                  <a:pt x="2672539" y="-31650"/>
                  <a:pt x="2939470" y="22894"/>
                  <a:pt x="3053066" y="0"/>
                </a:cubicBezTo>
                <a:cubicBezTo>
                  <a:pt x="3166662" y="-22894"/>
                  <a:pt x="3779482" y="75495"/>
                  <a:pt x="3981422" y="0"/>
                </a:cubicBezTo>
                <a:cubicBezTo>
                  <a:pt x="4078333" y="-18191"/>
                  <a:pt x="4121691" y="87000"/>
                  <a:pt x="4140200" y="158778"/>
                </a:cubicBezTo>
                <a:cubicBezTo>
                  <a:pt x="4145789" y="296773"/>
                  <a:pt x="4100056" y="417784"/>
                  <a:pt x="4140200" y="586800"/>
                </a:cubicBezTo>
                <a:cubicBezTo>
                  <a:pt x="4155081" y="667650"/>
                  <a:pt x="4050313" y="753996"/>
                  <a:pt x="3981422" y="745578"/>
                </a:cubicBezTo>
                <a:cubicBezTo>
                  <a:pt x="3689391" y="758222"/>
                  <a:pt x="3667250" y="720851"/>
                  <a:pt x="3397104" y="745578"/>
                </a:cubicBezTo>
                <a:cubicBezTo>
                  <a:pt x="3126958" y="770305"/>
                  <a:pt x="3079595" y="690370"/>
                  <a:pt x="2927464" y="745578"/>
                </a:cubicBezTo>
                <a:cubicBezTo>
                  <a:pt x="2775333" y="800786"/>
                  <a:pt x="2496931" y="689864"/>
                  <a:pt x="2381372" y="745578"/>
                </a:cubicBezTo>
                <a:cubicBezTo>
                  <a:pt x="2265813" y="801292"/>
                  <a:pt x="1991471" y="706820"/>
                  <a:pt x="1835280" y="745578"/>
                </a:cubicBezTo>
                <a:cubicBezTo>
                  <a:pt x="1679089" y="784336"/>
                  <a:pt x="1529940" y="744137"/>
                  <a:pt x="1250962" y="745578"/>
                </a:cubicBezTo>
                <a:cubicBezTo>
                  <a:pt x="971984" y="747019"/>
                  <a:pt x="953961" y="720494"/>
                  <a:pt x="781323" y="745578"/>
                </a:cubicBezTo>
                <a:cubicBezTo>
                  <a:pt x="608685" y="770662"/>
                  <a:pt x="304323" y="704636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check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CAB5A1E-A1C5-4A3F-8D8F-1428F879A4FD}"/>
              </a:ext>
            </a:extLst>
          </p:cNvPr>
          <p:cNvSpPr/>
          <p:nvPr/>
        </p:nvSpPr>
        <p:spPr>
          <a:xfrm>
            <a:off x="891801" y="1884506"/>
            <a:ext cx="596900" cy="59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F289C12-4259-46EA-8263-AAB3CCE19835}"/>
              </a:ext>
            </a:extLst>
          </p:cNvPr>
          <p:cNvSpPr/>
          <p:nvPr/>
        </p:nvSpPr>
        <p:spPr>
          <a:xfrm>
            <a:off x="5003800" y="3187700"/>
            <a:ext cx="596900" cy="59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550812"/>
          </a:xfrm>
          <a:custGeom>
            <a:avLst/>
            <a:gdLst>
              <a:gd name="connsiteX0" fmla="*/ 0 w 4140200"/>
              <a:gd name="connsiteY0" fmla="*/ 117301 h 550812"/>
              <a:gd name="connsiteX1" fmla="*/ 117301 w 4140200"/>
              <a:gd name="connsiteY1" fmla="*/ 0 h 550812"/>
              <a:gd name="connsiteX2" fmla="*/ 714300 w 4140200"/>
              <a:gd name="connsiteY2" fmla="*/ 0 h 550812"/>
              <a:gd name="connsiteX3" fmla="*/ 1194130 w 4140200"/>
              <a:gd name="connsiteY3" fmla="*/ 0 h 550812"/>
              <a:gd name="connsiteX4" fmla="*/ 1791129 w 4140200"/>
              <a:gd name="connsiteY4" fmla="*/ 0 h 550812"/>
              <a:gd name="connsiteX5" fmla="*/ 2349071 w 4140200"/>
              <a:gd name="connsiteY5" fmla="*/ 0 h 550812"/>
              <a:gd name="connsiteX6" fmla="*/ 2907014 w 4140200"/>
              <a:gd name="connsiteY6" fmla="*/ 0 h 550812"/>
              <a:gd name="connsiteX7" fmla="*/ 3386844 w 4140200"/>
              <a:gd name="connsiteY7" fmla="*/ 0 h 550812"/>
              <a:gd name="connsiteX8" fmla="*/ 4022899 w 4140200"/>
              <a:gd name="connsiteY8" fmla="*/ 0 h 550812"/>
              <a:gd name="connsiteX9" fmla="*/ 4140200 w 4140200"/>
              <a:gd name="connsiteY9" fmla="*/ 117301 h 550812"/>
              <a:gd name="connsiteX10" fmla="*/ 4140200 w 4140200"/>
              <a:gd name="connsiteY10" fmla="*/ 433511 h 550812"/>
              <a:gd name="connsiteX11" fmla="*/ 4022899 w 4140200"/>
              <a:gd name="connsiteY11" fmla="*/ 550812 h 550812"/>
              <a:gd name="connsiteX12" fmla="*/ 3582124 w 4140200"/>
              <a:gd name="connsiteY12" fmla="*/ 550812 h 550812"/>
              <a:gd name="connsiteX13" fmla="*/ 2946070 w 4140200"/>
              <a:gd name="connsiteY13" fmla="*/ 550812 h 550812"/>
              <a:gd name="connsiteX14" fmla="*/ 2427183 w 4140200"/>
              <a:gd name="connsiteY14" fmla="*/ 550812 h 550812"/>
              <a:gd name="connsiteX15" fmla="*/ 1869241 w 4140200"/>
              <a:gd name="connsiteY15" fmla="*/ 550812 h 550812"/>
              <a:gd name="connsiteX16" fmla="*/ 1350354 w 4140200"/>
              <a:gd name="connsiteY16" fmla="*/ 550812 h 550812"/>
              <a:gd name="connsiteX17" fmla="*/ 831467 w 4140200"/>
              <a:gd name="connsiteY17" fmla="*/ 550812 h 550812"/>
              <a:gd name="connsiteX18" fmla="*/ 117301 w 4140200"/>
              <a:gd name="connsiteY18" fmla="*/ 550812 h 550812"/>
              <a:gd name="connsiteX19" fmla="*/ 0 w 4140200"/>
              <a:gd name="connsiteY19" fmla="*/ 433511 h 550812"/>
              <a:gd name="connsiteX20" fmla="*/ 0 w 4140200"/>
              <a:gd name="connsiteY20" fmla="*/ 117301 h 55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550812" fill="none" extrusionOk="0">
                <a:moveTo>
                  <a:pt x="0" y="117301"/>
                </a:moveTo>
                <a:cubicBezTo>
                  <a:pt x="-17270" y="49336"/>
                  <a:pt x="44930" y="14688"/>
                  <a:pt x="117301" y="0"/>
                </a:cubicBezTo>
                <a:cubicBezTo>
                  <a:pt x="361801" y="-15056"/>
                  <a:pt x="571274" y="62903"/>
                  <a:pt x="714300" y="0"/>
                </a:cubicBezTo>
                <a:cubicBezTo>
                  <a:pt x="857326" y="-62903"/>
                  <a:pt x="972280" y="41367"/>
                  <a:pt x="1194130" y="0"/>
                </a:cubicBezTo>
                <a:cubicBezTo>
                  <a:pt x="1415980" y="-41367"/>
                  <a:pt x="1547858" y="7349"/>
                  <a:pt x="1791129" y="0"/>
                </a:cubicBezTo>
                <a:cubicBezTo>
                  <a:pt x="2034400" y="-7349"/>
                  <a:pt x="2126565" y="17861"/>
                  <a:pt x="2349071" y="0"/>
                </a:cubicBezTo>
                <a:cubicBezTo>
                  <a:pt x="2571577" y="-17861"/>
                  <a:pt x="2708034" y="37588"/>
                  <a:pt x="2907014" y="0"/>
                </a:cubicBezTo>
                <a:cubicBezTo>
                  <a:pt x="3105994" y="-37588"/>
                  <a:pt x="3268162" y="57271"/>
                  <a:pt x="3386844" y="0"/>
                </a:cubicBezTo>
                <a:cubicBezTo>
                  <a:pt x="3505526" y="-57271"/>
                  <a:pt x="3804390" y="9855"/>
                  <a:pt x="4022899" y="0"/>
                </a:cubicBezTo>
                <a:cubicBezTo>
                  <a:pt x="4093753" y="9253"/>
                  <a:pt x="4142988" y="66407"/>
                  <a:pt x="4140200" y="117301"/>
                </a:cubicBezTo>
                <a:cubicBezTo>
                  <a:pt x="4172363" y="220226"/>
                  <a:pt x="4108140" y="365144"/>
                  <a:pt x="4140200" y="433511"/>
                </a:cubicBezTo>
                <a:cubicBezTo>
                  <a:pt x="4132416" y="513224"/>
                  <a:pt x="4098812" y="547465"/>
                  <a:pt x="4022899" y="550812"/>
                </a:cubicBezTo>
                <a:cubicBezTo>
                  <a:pt x="3835054" y="591014"/>
                  <a:pt x="3691393" y="514564"/>
                  <a:pt x="3582124" y="550812"/>
                </a:cubicBezTo>
                <a:cubicBezTo>
                  <a:pt x="3472856" y="587060"/>
                  <a:pt x="3176913" y="485057"/>
                  <a:pt x="2946070" y="550812"/>
                </a:cubicBezTo>
                <a:cubicBezTo>
                  <a:pt x="2715227" y="616567"/>
                  <a:pt x="2564112" y="505339"/>
                  <a:pt x="2427183" y="550812"/>
                </a:cubicBezTo>
                <a:cubicBezTo>
                  <a:pt x="2290254" y="596285"/>
                  <a:pt x="2001727" y="533490"/>
                  <a:pt x="1869241" y="550812"/>
                </a:cubicBezTo>
                <a:cubicBezTo>
                  <a:pt x="1736755" y="568134"/>
                  <a:pt x="1583148" y="538407"/>
                  <a:pt x="1350354" y="550812"/>
                </a:cubicBezTo>
                <a:cubicBezTo>
                  <a:pt x="1117560" y="563217"/>
                  <a:pt x="1069756" y="499751"/>
                  <a:pt x="831467" y="550812"/>
                </a:cubicBezTo>
                <a:cubicBezTo>
                  <a:pt x="593178" y="601873"/>
                  <a:pt x="460584" y="525947"/>
                  <a:pt x="117301" y="550812"/>
                </a:cubicBezTo>
                <a:cubicBezTo>
                  <a:pt x="41860" y="551152"/>
                  <a:pt x="13711" y="505420"/>
                  <a:pt x="0" y="433511"/>
                </a:cubicBezTo>
                <a:cubicBezTo>
                  <a:pt x="-22289" y="321919"/>
                  <a:pt x="12030" y="232525"/>
                  <a:pt x="0" y="117301"/>
                </a:cubicBezTo>
                <a:close/>
              </a:path>
              <a:path w="4140200" h="550812" stroke="0" extrusionOk="0">
                <a:moveTo>
                  <a:pt x="0" y="117301"/>
                </a:moveTo>
                <a:cubicBezTo>
                  <a:pt x="-1801" y="50270"/>
                  <a:pt x="57879" y="-3044"/>
                  <a:pt x="117301" y="0"/>
                </a:cubicBezTo>
                <a:cubicBezTo>
                  <a:pt x="222092" y="-34672"/>
                  <a:pt x="436586" y="20592"/>
                  <a:pt x="558076" y="0"/>
                </a:cubicBezTo>
                <a:cubicBezTo>
                  <a:pt x="679567" y="-20592"/>
                  <a:pt x="898026" y="17022"/>
                  <a:pt x="998850" y="0"/>
                </a:cubicBezTo>
                <a:cubicBezTo>
                  <a:pt x="1099674" y="-17022"/>
                  <a:pt x="1278194" y="36318"/>
                  <a:pt x="1478681" y="0"/>
                </a:cubicBezTo>
                <a:cubicBezTo>
                  <a:pt x="1679168" y="-36318"/>
                  <a:pt x="1742936" y="57235"/>
                  <a:pt x="1997567" y="0"/>
                </a:cubicBezTo>
                <a:cubicBezTo>
                  <a:pt x="2252198" y="-57235"/>
                  <a:pt x="2349139" y="65202"/>
                  <a:pt x="2555510" y="0"/>
                </a:cubicBezTo>
                <a:cubicBezTo>
                  <a:pt x="2761881" y="-65202"/>
                  <a:pt x="2868132" y="37404"/>
                  <a:pt x="3074397" y="0"/>
                </a:cubicBezTo>
                <a:cubicBezTo>
                  <a:pt x="3280662" y="-37404"/>
                  <a:pt x="3801336" y="25299"/>
                  <a:pt x="4022899" y="0"/>
                </a:cubicBezTo>
                <a:cubicBezTo>
                  <a:pt x="4091794" y="-8111"/>
                  <a:pt x="4135338" y="56697"/>
                  <a:pt x="4140200" y="117301"/>
                </a:cubicBezTo>
                <a:cubicBezTo>
                  <a:pt x="4145874" y="227102"/>
                  <a:pt x="4135115" y="284715"/>
                  <a:pt x="4140200" y="433511"/>
                </a:cubicBezTo>
                <a:cubicBezTo>
                  <a:pt x="4147249" y="495055"/>
                  <a:pt x="4081007" y="553801"/>
                  <a:pt x="4022899" y="550812"/>
                </a:cubicBezTo>
                <a:cubicBezTo>
                  <a:pt x="3733971" y="558096"/>
                  <a:pt x="3666563" y="492190"/>
                  <a:pt x="3425900" y="550812"/>
                </a:cubicBezTo>
                <a:cubicBezTo>
                  <a:pt x="3185237" y="609434"/>
                  <a:pt x="3126664" y="516404"/>
                  <a:pt x="2946070" y="550812"/>
                </a:cubicBezTo>
                <a:cubicBezTo>
                  <a:pt x="2765476" y="585220"/>
                  <a:pt x="2593358" y="540643"/>
                  <a:pt x="2388127" y="550812"/>
                </a:cubicBezTo>
                <a:cubicBezTo>
                  <a:pt x="2182896" y="560981"/>
                  <a:pt x="1958220" y="539570"/>
                  <a:pt x="1830185" y="550812"/>
                </a:cubicBezTo>
                <a:cubicBezTo>
                  <a:pt x="1702150" y="562054"/>
                  <a:pt x="1418451" y="500146"/>
                  <a:pt x="1233186" y="550812"/>
                </a:cubicBezTo>
                <a:cubicBezTo>
                  <a:pt x="1047921" y="601478"/>
                  <a:pt x="914856" y="504948"/>
                  <a:pt x="753356" y="550812"/>
                </a:cubicBezTo>
                <a:cubicBezTo>
                  <a:pt x="591856" y="596676"/>
                  <a:pt x="248400" y="492482"/>
                  <a:pt x="117301" y="550812"/>
                </a:cubicBezTo>
                <a:cubicBezTo>
                  <a:pt x="46707" y="537453"/>
                  <a:pt x="9836" y="497423"/>
                  <a:pt x="0" y="433511"/>
                </a:cubicBezTo>
                <a:cubicBezTo>
                  <a:pt x="-19373" y="356128"/>
                  <a:pt x="33453" y="254436"/>
                  <a:pt x="0" y="11730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Let’s check.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BA03E2-4883-4516-A079-94B258ED776D}"/>
              </a:ext>
            </a:extLst>
          </p:cNvPr>
          <p:cNvSpPr txBox="1"/>
          <p:nvPr/>
        </p:nvSpPr>
        <p:spPr>
          <a:xfrm>
            <a:off x="681077" y="774465"/>
            <a:ext cx="7781846" cy="42809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n-US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3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Sydney? – It’s 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3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autumn 			</a:t>
            </a:r>
            <a:r>
              <a:rPr lang="en-US" sz="23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3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he usually wear? – He wears 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3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shorts and a T-shirt 	</a:t>
            </a:r>
            <a:r>
              <a:rPr lang="en-US" sz="23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T-shirt </a:t>
            </a:r>
          </a:p>
          <a:p>
            <a:pPr marL="571500" indent="-571500">
              <a:lnSpc>
                <a:spcPct val="150000"/>
              </a:lnSpc>
            </a:pP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en-US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3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Ha Noi? – It’s 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3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winter			</a:t>
            </a:r>
            <a:r>
              <a:rPr lang="en-US" sz="23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3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300" dirty="0">
                <a:solidFill>
                  <a:schemeClr val="accent1"/>
                </a:solidFill>
                <a:latin typeface="Comic Sans MS" panose="030F0702030302020204" pitchFamily="66" charset="0"/>
              </a:rPr>
              <a:t>: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she usually wear? – She wears 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3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skirt and a jumper	</a:t>
            </a:r>
            <a:r>
              <a:rPr lang="en-US" sz="23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jumper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827E4C7-48CF-406A-B1EB-004FCD2E8A61}"/>
              </a:ext>
            </a:extLst>
          </p:cNvPr>
          <p:cNvSpPr/>
          <p:nvPr/>
        </p:nvSpPr>
        <p:spPr>
          <a:xfrm>
            <a:off x="5227167" y="1419856"/>
            <a:ext cx="450850" cy="450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4E1F774-ADD1-44FF-890E-3955E6EFF4A6}"/>
              </a:ext>
            </a:extLst>
          </p:cNvPr>
          <p:cNvSpPr/>
          <p:nvPr/>
        </p:nvSpPr>
        <p:spPr>
          <a:xfrm>
            <a:off x="1443729" y="2464105"/>
            <a:ext cx="450850" cy="450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827EA1D-4DCD-4DF1-BC96-AA99FBC3F269}"/>
              </a:ext>
            </a:extLst>
          </p:cNvPr>
          <p:cNvSpPr/>
          <p:nvPr/>
        </p:nvSpPr>
        <p:spPr>
          <a:xfrm>
            <a:off x="1443729" y="3534350"/>
            <a:ext cx="450850" cy="450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AC0CC270-3024-4449-9CE4-53E0422C343A}"/>
              </a:ext>
            </a:extLst>
          </p:cNvPr>
          <p:cNvSpPr/>
          <p:nvPr/>
        </p:nvSpPr>
        <p:spPr>
          <a:xfrm>
            <a:off x="5222937" y="4604595"/>
            <a:ext cx="450850" cy="450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2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60864" y="2316297"/>
            <a:ext cx="7545867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  <a:endParaRPr lang="en-US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04B693-3785-0A09-82C1-584C28283D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5" b="1755"/>
          <a:stretch/>
        </p:blipFill>
        <p:spPr>
          <a:xfrm>
            <a:off x="2409825" y="610424"/>
            <a:ext cx="4324349" cy="2106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1AF37D-E93B-4118-8F2E-36EEF2F3C50A}"/>
              </a:ext>
            </a:extLst>
          </p:cNvPr>
          <p:cNvSpPr txBox="1"/>
          <p:nvPr/>
        </p:nvSpPr>
        <p:spPr>
          <a:xfrm>
            <a:off x="100852" y="2642915"/>
            <a:ext cx="8922123" cy="2426626"/>
          </a:xfrm>
          <a:prstGeom prst="rect">
            <a:avLst/>
          </a:prstGeom>
          <a:solidFill>
            <a:srgbClr val="F9C7CA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8513" indent="-798513" algn="just">
              <a:lnSpc>
                <a:spcPct val="150000"/>
              </a:lnSpc>
            </a:pPr>
            <a:r>
              <a:rPr lang="en-US" sz="2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1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A:</a:t>
            </a:r>
            <a:r>
              <a:rPr lang="en-US" sz="2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How’s ___________ in 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Japan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Akiko?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It’s cool and windy. It’s autumn.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463550" indent="-58738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do you usually wear 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at this time of year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?</a:t>
            </a:r>
          </a:p>
          <a:p>
            <a:pPr marL="463550" indent="-58738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I wear ___________ and a __________.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0F55BE5-CB77-4B7D-9123-03D30E4830D3}"/>
              </a:ext>
            </a:extLst>
          </p:cNvPr>
          <p:cNvSpPr/>
          <p:nvPr/>
        </p:nvSpPr>
        <p:spPr>
          <a:xfrm>
            <a:off x="2501900" y="86390"/>
            <a:ext cx="4140200" cy="504160"/>
          </a:xfrm>
          <a:custGeom>
            <a:avLst/>
            <a:gdLst>
              <a:gd name="connsiteX0" fmla="*/ 0 w 4140200"/>
              <a:gd name="connsiteY0" fmla="*/ 107366 h 504160"/>
              <a:gd name="connsiteX1" fmla="*/ 107366 w 4140200"/>
              <a:gd name="connsiteY1" fmla="*/ 0 h 504160"/>
              <a:gd name="connsiteX2" fmla="*/ 707402 w 4140200"/>
              <a:gd name="connsiteY2" fmla="*/ 0 h 504160"/>
              <a:gd name="connsiteX3" fmla="*/ 1189674 w 4140200"/>
              <a:gd name="connsiteY3" fmla="*/ 0 h 504160"/>
              <a:gd name="connsiteX4" fmla="*/ 1789709 w 4140200"/>
              <a:gd name="connsiteY4" fmla="*/ 0 h 504160"/>
              <a:gd name="connsiteX5" fmla="*/ 2350491 w 4140200"/>
              <a:gd name="connsiteY5" fmla="*/ 0 h 504160"/>
              <a:gd name="connsiteX6" fmla="*/ 2911272 w 4140200"/>
              <a:gd name="connsiteY6" fmla="*/ 0 h 504160"/>
              <a:gd name="connsiteX7" fmla="*/ 3393543 w 4140200"/>
              <a:gd name="connsiteY7" fmla="*/ 0 h 504160"/>
              <a:gd name="connsiteX8" fmla="*/ 4032834 w 4140200"/>
              <a:gd name="connsiteY8" fmla="*/ 0 h 504160"/>
              <a:gd name="connsiteX9" fmla="*/ 4140200 w 4140200"/>
              <a:gd name="connsiteY9" fmla="*/ 107366 h 504160"/>
              <a:gd name="connsiteX10" fmla="*/ 4140200 w 4140200"/>
              <a:gd name="connsiteY10" fmla="*/ 396794 h 504160"/>
              <a:gd name="connsiteX11" fmla="*/ 4032834 w 4140200"/>
              <a:gd name="connsiteY11" fmla="*/ 504160 h 504160"/>
              <a:gd name="connsiteX12" fmla="*/ 3589817 w 4140200"/>
              <a:gd name="connsiteY12" fmla="*/ 504160 h 504160"/>
              <a:gd name="connsiteX13" fmla="*/ 2950526 w 4140200"/>
              <a:gd name="connsiteY13" fmla="*/ 504160 h 504160"/>
              <a:gd name="connsiteX14" fmla="*/ 2429000 w 4140200"/>
              <a:gd name="connsiteY14" fmla="*/ 504160 h 504160"/>
              <a:gd name="connsiteX15" fmla="*/ 1868219 w 4140200"/>
              <a:gd name="connsiteY15" fmla="*/ 504160 h 504160"/>
              <a:gd name="connsiteX16" fmla="*/ 1346692 w 4140200"/>
              <a:gd name="connsiteY16" fmla="*/ 504160 h 504160"/>
              <a:gd name="connsiteX17" fmla="*/ 825166 w 4140200"/>
              <a:gd name="connsiteY17" fmla="*/ 504160 h 504160"/>
              <a:gd name="connsiteX18" fmla="*/ 107366 w 4140200"/>
              <a:gd name="connsiteY18" fmla="*/ 504160 h 504160"/>
              <a:gd name="connsiteX19" fmla="*/ 0 w 4140200"/>
              <a:gd name="connsiteY19" fmla="*/ 396794 h 504160"/>
              <a:gd name="connsiteX20" fmla="*/ 0 w 4140200"/>
              <a:gd name="connsiteY20" fmla="*/ 107366 h 50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504160" fill="none" extrusionOk="0">
                <a:moveTo>
                  <a:pt x="0" y="107366"/>
                </a:moveTo>
                <a:cubicBezTo>
                  <a:pt x="-7238" y="46736"/>
                  <a:pt x="41347" y="13013"/>
                  <a:pt x="107366" y="0"/>
                </a:cubicBezTo>
                <a:cubicBezTo>
                  <a:pt x="258724" y="-49286"/>
                  <a:pt x="531126" y="58937"/>
                  <a:pt x="707402" y="0"/>
                </a:cubicBezTo>
                <a:cubicBezTo>
                  <a:pt x="883678" y="-58937"/>
                  <a:pt x="1059620" y="24100"/>
                  <a:pt x="1189674" y="0"/>
                </a:cubicBezTo>
                <a:cubicBezTo>
                  <a:pt x="1319728" y="-24100"/>
                  <a:pt x="1622785" y="23261"/>
                  <a:pt x="1789709" y="0"/>
                </a:cubicBezTo>
                <a:cubicBezTo>
                  <a:pt x="1956634" y="-23261"/>
                  <a:pt x="2173483" y="8538"/>
                  <a:pt x="2350491" y="0"/>
                </a:cubicBezTo>
                <a:cubicBezTo>
                  <a:pt x="2527499" y="-8538"/>
                  <a:pt x="2773106" y="49938"/>
                  <a:pt x="2911272" y="0"/>
                </a:cubicBezTo>
                <a:cubicBezTo>
                  <a:pt x="3049438" y="-49938"/>
                  <a:pt x="3286481" y="40375"/>
                  <a:pt x="3393543" y="0"/>
                </a:cubicBezTo>
                <a:cubicBezTo>
                  <a:pt x="3500605" y="-40375"/>
                  <a:pt x="3788351" y="53756"/>
                  <a:pt x="4032834" y="0"/>
                </a:cubicBezTo>
                <a:cubicBezTo>
                  <a:pt x="4094677" y="3881"/>
                  <a:pt x="4141969" y="56881"/>
                  <a:pt x="4140200" y="107366"/>
                </a:cubicBezTo>
                <a:cubicBezTo>
                  <a:pt x="4163761" y="173132"/>
                  <a:pt x="4138126" y="309335"/>
                  <a:pt x="4140200" y="396794"/>
                </a:cubicBezTo>
                <a:cubicBezTo>
                  <a:pt x="4137240" y="461767"/>
                  <a:pt x="4093711" y="503685"/>
                  <a:pt x="4032834" y="504160"/>
                </a:cubicBezTo>
                <a:cubicBezTo>
                  <a:pt x="3933171" y="537943"/>
                  <a:pt x="3709885" y="458813"/>
                  <a:pt x="3589817" y="504160"/>
                </a:cubicBezTo>
                <a:cubicBezTo>
                  <a:pt x="3469749" y="549507"/>
                  <a:pt x="3254604" y="460726"/>
                  <a:pt x="2950526" y="504160"/>
                </a:cubicBezTo>
                <a:cubicBezTo>
                  <a:pt x="2646448" y="547594"/>
                  <a:pt x="2648714" y="503968"/>
                  <a:pt x="2429000" y="504160"/>
                </a:cubicBezTo>
                <a:cubicBezTo>
                  <a:pt x="2209286" y="504352"/>
                  <a:pt x="2033221" y="451843"/>
                  <a:pt x="1868219" y="504160"/>
                </a:cubicBezTo>
                <a:cubicBezTo>
                  <a:pt x="1703217" y="556477"/>
                  <a:pt x="1503172" y="487953"/>
                  <a:pt x="1346692" y="504160"/>
                </a:cubicBezTo>
                <a:cubicBezTo>
                  <a:pt x="1190212" y="520367"/>
                  <a:pt x="1051047" y="473447"/>
                  <a:pt x="825166" y="504160"/>
                </a:cubicBezTo>
                <a:cubicBezTo>
                  <a:pt x="599285" y="534873"/>
                  <a:pt x="297199" y="504037"/>
                  <a:pt x="107366" y="504160"/>
                </a:cubicBezTo>
                <a:cubicBezTo>
                  <a:pt x="38042" y="504480"/>
                  <a:pt x="5298" y="458844"/>
                  <a:pt x="0" y="396794"/>
                </a:cubicBezTo>
                <a:cubicBezTo>
                  <a:pt x="-3394" y="309268"/>
                  <a:pt x="16945" y="247310"/>
                  <a:pt x="0" y="107366"/>
                </a:cubicBezTo>
                <a:close/>
              </a:path>
              <a:path w="4140200" h="504160" stroke="0" extrusionOk="0">
                <a:moveTo>
                  <a:pt x="0" y="107366"/>
                </a:moveTo>
                <a:cubicBezTo>
                  <a:pt x="-6222" y="40308"/>
                  <a:pt x="49771" y="-966"/>
                  <a:pt x="107366" y="0"/>
                </a:cubicBezTo>
                <a:cubicBezTo>
                  <a:pt x="201084" y="-28130"/>
                  <a:pt x="390936" y="37123"/>
                  <a:pt x="550383" y="0"/>
                </a:cubicBezTo>
                <a:cubicBezTo>
                  <a:pt x="709830" y="-37123"/>
                  <a:pt x="883713" y="38183"/>
                  <a:pt x="993400" y="0"/>
                </a:cubicBezTo>
                <a:cubicBezTo>
                  <a:pt x="1103087" y="-38183"/>
                  <a:pt x="1372622" y="15104"/>
                  <a:pt x="1475672" y="0"/>
                </a:cubicBezTo>
                <a:cubicBezTo>
                  <a:pt x="1578722" y="-15104"/>
                  <a:pt x="1764477" y="60180"/>
                  <a:pt x="1997198" y="0"/>
                </a:cubicBezTo>
                <a:cubicBezTo>
                  <a:pt x="2229919" y="-60180"/>
                  <a:pt x="2363750" y="25588"/>
                  <a:pt x="2557980" y="0"/>
                </a:cubicBezTo>
                <a:cubicBezTo>
                  <a:pt x="2752210" y="-25588"/>
                  <a:pt x="2955007" y="40695"/>
                  <a:pt x="3079506" y="0"/>
                </a:cubicBezTo>
                <a:cubicBezTo>
                  <a:pt x="3204005" y="-40695"/>
                  <a:pt x="3618186" y="84497"/>
                  <a:pt x="4032834" y="0"/>
                </a:cubicBezTo>
                <a:cubicBezTo>
                  <a:pt x="4094670" y="-5010"/>
                  <a:pt x="4128133" y="58443"/>
                  <a:pt x="4140200" y="107366"/>
                </a:cubicBezTo>
                <a:cubicBezTo>
                  <a:pt x="4150314" y="210877"/>
                  <a:pt x="4109299" y="252198"/>
                  <a:pt x="4140200" y="396794"/>
                </a:cubicBezTo>
                <a:cubicBezTo>
                  <a:pt x="4150396" y="451404"/>
                  <a:pt x="4088330" y="505862"/>
                  <a:pt x="4032834" y="504160"/>
                </a:cubicBezTo>
                <a:cubicBezTo>
                  <a:pt x="3789887" y="559552"/>
                  <a:pt x="3723880" y="447091"/>
                  <a:pt x="3432798" y="504160"/>
                </a:cubicBezTo>
                <a:cubicBezTo>
                  <a:pt x="3141716" y="561229"/>
                  <a:pt x="3136529" y="479786"/>
                  <a:pt x="2950526" y="504160"/>
                </a:cubicBezTo>
                <a:cubicBezTo>
                  <a:pt x="2764523" y="528534"/>
                  <a:pt x="2621099" y="503559"/>
                  <a:pt x="2389745" y="504160"/>
                </a:cubicBezTo>
                <a:cubicBezTo>
                  <a:pt x="2158391" y="504761"/>
                  <a:pt x="1943319" y="487933"/>
                  <a:pt x="1828964" y="504160"/>
                </a:cubicBezTo>
                <a:cubicBezTo>
                  <a:pt x="1714609" y="520387"/>
                  <a:pt x="1376728" y="463952"/>
                  <a:pt x="1228928" y="504160"/>
                </a:cubicBezTo>
                <a:cubicBezTo>
                  <a:pt x="1081128" y="544368"/>
                  <a:pt x="912689" y="461545"/>
                  <a:pt x="746657" y="504160"/>
                </a:cubicBezTo>
                <a:cubicBezTo>
                  <a:pt x="580625" y="546775"/>
                  <a:pt x="354490" y="445868"/>
                  <a:pt x="107366" y="504160"/>
                </a:cubicBezTo>
                <a:cubicBezTo>
                  <a:pt x="46522" y="500602"/>
                  <a:pt x="13118" y="454929"/>
                  <a:pt x="0" y="396794"/>
                </a:cubicBezTo>
                <a:cubicBezTo>
                  <a:pt x="-31254" y="324247"/>
                  <a:pt x="22237" y="231688"/>
                  <a:pt x="0" y="10736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1AF37D-E93B-4118-8F2E-36EEF2F3C50A}"/>
              </a:ext>
            </a:extLst>
          </p:cNvPr>
          <p:cNvSpPr txBox="1"/>
          <p:nvPr/>
        </p:nvSpPr>
        <p:spPr>
          <a:xfrm>
            <a:off x="585566" y="2716874"/>
            <a:ext cx="7972868" cy="2426626"/>
          </a:xfrm>
          <a:prstGeom prst="rect">
            <a:avLst/>
          </a:prstGeom>
          <a:solidFill>
            <a:srgbClr val="F9C7CA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8513" indent="-798513" algn="just">
              <a:lnSpc>
                <a:spcPct val="150000"/>
              </a:lnSpc>
            </a:pPr>
            <a:r>
              <a:rPr lang="en-US" sz="2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2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sz="2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What season is it in London now, Tom?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It’s ___________. It’s very cold and snowy.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What ________________ in winter?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I wear ___________ and a coat.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0F55BE5-CB77-4B7D-9123-03D30E4830D3}"/>
              </a:ext>
            </a:extLst>
          </p:cNvPr>
          <p:cNvSpPr/>
          <p:nvPr/>
        </p:nvSpPr>
        <p:spPr>
          <a:xfrm>
            <a:off x="2501900" y="56410"/>
            <a:ext cx="4140200" cy="469802"/>
          </a:xfrm>
          <a:custGeom>
            <a:avLst/>
            <a:gdLst>
              <a:gd name="connsiteX0" fmla="*/ 0 w 4140200"/>
              <a:gd name="connsiteY0" fmla="*/ 100049 h 469802"/>
              <a:gd name="connsiteX1" fmla="*/ 100049 w 4140200"/>
              <a:gd name="connsiteY1" fmla="*/ 0 h 469802"/>
              <a:gd name="connsiteX2" fmla="*/ 702322 w 4140200"/>
              <a:gd name="connsiteY2" fmla="*/ 0 h 469802"/>
              <a:gd name="connsiteX3" fmla="*/ 1186391 w 4140200"/>
              <a:gd name="connsiteY3" fmla="*/ 0 h 469802"/>
              <a:gd name="connsiteX4" fmla="*/ 1788664 w 4140200"/>
              <a:gd name="connsiteY4" fmla="*/ 0 h 469802"/>
              <a:gd name="connsiteX5" fmla="*/ 2351536 w 4140200"/>
              <a:gd name="connsiteY5" fmla="*/ 0 h 469802"/>
              <a:gd name="connsiteX6" fmla="*/ 2914408 w 4140200"/>
              <a:gd name="connsiteY6" fmla="*/ 0 h 469802"/>
              <a:gd name="connsiteX7" fmla="*/ 3398477 w 4140200"/>
              <a:gd name="connsiteY7" fmla="*/ 0 h 469802"/>
              <a:gd name="connsiteX8" fmla="*/ 4040151 w 4140200"/>
              <a:gd name="connsiteY8" fmla="*/ 0 h 469802"/>
              <a:gd name="connsiteX9" fmla="*/ 4140200 w 4140200"/>
              <a:gd name="connsiteY9" fmla="*/ 100049 h 469802"/>
              <a:gd name="connsiteX10" fmla="*/ 4140200 w 4140200"/>
              <a:gd name="connsiteY10" fmla="*/ 369753 h 469802"/>
              <a:gd name="connsiteX11" fmla="*/ 4040151 w 4140200"/>
              <a:gd name="connsiteY11" fmla="*/ 469802 h 469802"/>
              <a:gd name="connsiteX12" fmla="*/ 3595482 w 4140200"/>
              <a:gd name="connsiteY12" fmla="*/ 469802 h 469802"/>
              <a:gd name="connsiteX13" fmla="*/ 2953809 w 4140200"/>
              <a:gd name="connsiteY13" fmla="*/ 469802 h 469802"/>
              <a:gd name="connsiteX14" fmla="*/ 2430338 w 4140200"/>
              <a:gd name="connsiteY14" fmla="*/ 469802 h 469802"/>
              <a:gd name="connsiteX15" fmla="*/ 1867466 w 4140200"/>
              <a:gd name="connsiteY15" fmla="*/ 469802 h 469802"/>
              <a:gd name="connsiteX16" fmla="*/ 1343995 w 4140200"/>
              <a:gd name="connsiteY16" fmla="*/ 469802 h 469802"/>
              <a:gd name="connsiteX17" fmla="*/ 820525 w 4140200"/>
              <a:gd name="connsiteY17" fmla="*/ 469802 h 469802"/>
              <a:gd name="connsiteX18" fmla="*/ 100049 w 4140200"/>
              <a:gd name="connsiteY18" fmla="*/ 469802 h 469802"/>
              <a:gd name="connsiteX19" fmla="*/ 0 w 4140200"/>
              <a:gd name="connsiteY19" fmla="*/ 369753 h 469802"/>
              <a:gd name="connsiteX20" fmla="*/ 0 w 4140200"/>
              <a:gd name="connsiteY20" fmla="*/ 100049 h 46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469802" fill="none" extrusionOk="0">
                <a:moveTo>
                  <a:pt x="0" y="100049"/>
                </a:moveTo>
                <a:cubicBezTo>
                  <a:pt x="-5468" y="43786"/>
                  <a:pt x="41156" y="7040"/>
                  <a:pt x="100049" y="0"/>
                </a:cubicBezTo>
                <a:cubicBezTo>
                  <a:pt x="303357" y="-12152"/>
                  <a:pt x="401344" y="44893"/>
                  <a:pt x="702322" y="0"/>
                </a:cubicBezTo>
                <a:cubicBezTo>
                  <a:pt x="1003300" y="-44893"/>
                  <a:pt x="990615" y="21602"/>
                  <a:pt x="1186391" y="0"/>
                </a:cubicBezTo>
                <a:cubicBezTo>
                  <a:pt x="1382167" y="-21602"/>
                  <a:pt x="1567412" y="41626"/>
                  <a:pt x="1788664" y="0"/>
                </a:cubicBezTo>
                <a:cubicBezTo>
                  <a:pt x="2009916" y="-41626"/>
                  <a:pt x="2207176" y="44735"/>
                  <a:pt x="2351536" y="0"/>
                </a:cubicBezTo>
                <a:cubicBezTo>
                  <a:pt x="2495896" y="-44735"/>
                  <a:pt x="2663598" y="5921"/>
                  <a:pt x="2914408" y="0"/>
                </a:cubicBezTo>
                <a:cubicBezTo>
                  <a:pt x="3165218" y="-5921"/>
                  <a:pt x="3164359" y="19167"/>
                  <a:pt x="3398477" y="0"/>
                </a:cubicBezTo>
                <a:cubicBezTo>
                  <a:pt x="3632595" y="-19167"/>
                  <a:pt x="3838281" y="349"/>
                  <a:pt x="4040151" y="0"/>
                </a:cubicBezTo>
                <a:cubicBezTo>
                  <a:pt x="4097204" y="2740"/>
                  <a:pt x="4142284" y="55172"/>
                  <a:pt x="4140200" y="100049"/>
                </a:cubicBezTo>
                <a:cubicBezTo>
                  <a:pt x="4148920" y="193126"/>
                  <a:pt x="4113527" y="249748"/>
                  <a:pt x="4140200" y="369753"/>
                </a:cubicBezTo>
                <a:cubicBezTo>
                  <a:pt x="4133113" y="438601"/>
                  <a:pt x="4101411" y="467996"/>
                  <a:pt x="4040151" y="469802"/>
                </a:cubicBezTo>
                <a:cubicBezTo>
                  <a:pt x="3869429" y="493866"/>
                  <a:pt x="3768621" y="453008"/>
                  <a:pt x="3595482" y="469802"/>
                </a:cubicBezTo>
                <a:cubicBezTo>
                  <a:pt x="3422343" y="486596"/>
                  <a:pt x="3214524" y="432082"/>
                  <a:pt x="2953809" y="469802"/>
                </a:cubicBezTo>
                <a:cubicBezTo>
                  <a:pt x="2693094" y="507522"/>
                  <a:pt x="2607719" y="414765"/>
                  <a:pt x="2430338" y="469802"/>
                </a:cubicBezTo>
                <a:cubicBezTo>
                  <a:pt x="2252957" y="524839"/>
                  <a:pt x="2119781" y="409750"/>
                  <a:pt x="1867466" y="469802"/>
                </a:cubicBezTo>
                <a:cubicBezTo>
                  <a:pt x="1615151" y="529854"/>
                  <a:pt x="1452081" y="410654"/>
                  <a:pt x="1343995" y="469802"/>
                </a:cubicBezTo>
                <a:cubicBezTo>
                  <a:pt x="1235909" y="528950"/>
                  <a:pt x="980102" y="431487"/>
                  <a:pt x="820525" y="469802"/>
                </a:cubicBezTo>
                <a:cubicBezTo>
                  <a:pt x="660948" y="508117"/>
                  <a:pt x="320496" y="437423"/>
                  <a:pt x="100049" y="469802"/>
                </a:cubicBezTo>
                <a:cubicBezTo>
                  <a:pt x="41865" y="469895"/>
                  <a:pt x="7994" y="429163"/>
                  <a:pt x="0" y="369753"/>
                </a:cubicBezTo>
                <a:cubicBezTo>
                  <a:pt x="-24949" y="235749"/>
                  <a:pt x="14312" y="221035"/>
                  <a:pt x="0" y="100049"/>
                </a:cubicBezTo>
                <a:close/>
              </a:path>
              <a:path w="4140200" h="469802" stroke="0" extrusionOk="0">
                <a:moveTo>
                  <a:pt x="0" y="100049"/>
                </a:moveTo>
                <a:cubicBezTo>
                  <a:pt x="-6966" y="36104"/>
                  <a:pt x="55132" y="-5869"/>
                  <a:pt x="100049" y="0"/>
                </a:cubicBezTo>
                <a:cubicBezTo>
                  <a:pt x="213120" y="-42130"/>
                  <a:pt x="365827" y="42292"/>
                  <a:pt x="544718" y="0"/>
                </a:cubicBezTo>
                <a:cubicBezTo>
                  <a:pt x="723609" y="-42292"/>
                  <a:pt x="848513" y="50158"/>
                  <a:pt x="989386" y="0"/>
                </a:cubicBezTo>
                <a:cubicBezTo>
                  <a:pt x="1130259" y="-50158"/>
                  <a:pt x="1239720" y="34674"/>
                  <a:pt x="1473456" y="0"/>
                </a:cubicBezTo>
                <a:cubicBezTo>
                  <a:pt x="1707192" y="-34674"/>
                  <a:pt x="1833793" y="16758"/>
                  <a:pt x="1996927" y="0"/>
                </a:cubicBezTo>
                <a:cubicBezTo>
                  <a:pt x="2160061" y="-16758"/>
                  <a:pt x="2283559" y="4630"/>
                  <a:pt x="2559798" y="0"/>
                </a:cubicBezTo>
                <a:cubicBezTo>
                  <a:pt x="2836037" y="-4630"/>
                  <a:pt x="2851430" y="51597"/>
                  <a:pt x="3083269" y="0"/>
                </a:cubicBezTo>
                <a:cubicBezTo>
                  <a:pt x="3315108" y="-51597"/>
                  <a:pt x="3667230" y="26127"/>
                  <a:pt x="4040151" y="0"/>
                </a:cubicBezTo>
                <a:cubicBezTo>
                  <a:pt x="4097948" y="-5013"/>
                  <a:pt x="4132572" y="51351"/>
                  <a:pt x="4140200" y="100049"/>
                </a:cubicBezTo>
                <a:cubicBezTo>
                  <a:pt x="4164274" y="182816"/>
                  <a:pt x="4115122" y="291024"/>
                  <a:pt x="4140200" y="369753"/>
                </a:cubicBezTo>
                <a:cubicBezTo>
                  <a:pt x="4153027" y="419113"/>
                  <a:pt x="4081867" y="475865"/>
                  <a:pt x="4040151" y="469802"/>
                </a:cubicBezTo>
                <a:cubicBezTo>
                  <a:pt x="3764959" y="510723"/>
                  <a:pt x="3602160" y="443184"/>
                  <a:pt x="3437878" y="469802"/>
                </a:cubicBezTo>
                <a:cubicBezTo>
                  <a:pt x="3273596" y="496420"/>
                  <a:pt x="3164655" y="469340"/>
                  <a:pt x="2953809" y="469802"/>
                </a:cubicBezTo>
                <a:cubicBezTo>
                  <a:pt x="2742963" y="470264"/>
                  <a:pt x="2523899" y="446647"/>
                  <a:pt x="2390937" y="469802"/>
                </a:cubicBezTo>
                <a:cubicBezTo>
                  <a:pt x="2257975" y="492957"/>
                  <a:pt x="2068204" y="445385"/>
                  <a:pt x="1828065" y="469802"/>
                </a:cubicBezTo>
                <a:cubicBezTo>
                  <a:pt x="1587926" y="494219"/>
                  <a:pt x="1431545" y="468046"/>
                  <a:pt x="1225792" y="469802"/>
                </a:cubicBezTo>
                <a:cubicBezTo>
                  <a:pt x="1020039" y="471558"/>
                  <a:pt x="917831" y="435649"/>
                  <a:pt x="741723" y="469802"/>
                </a:cubicBezTo>
                <a:cubicBezTo>
                  <a:pt x="565615" y="503955"/>
                  <a:pt x="272582" y="397559"/>
                  <a:pt x="100049" y="469802"/>
                </a:cubicBezTo>
                <a:cubicBezTo>
                  <a:pt x="41869" y="463078"/>
                  <a:pt x="12297" y="423919"/>
                  <a:pt x="0" y="369753"/>
                </a:cubicBezTo>
                <a:cubicBezTo>
                  <a:pt x="-15652" y="261613"/>
                  <a:pt x="7027" y="224004"/>
                  <a:pt x="0" y="10004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62C086-B9EF-4D02-B373-B40AB6792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" b="17"/>
          <a:stretch/>
        </p:blipFill>
        <p:spPr>
          <a:xfrm>
            <a:off x="2368550" y="603250"/>
            <a:ext cx="4362449" cy="21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04B693-3785-0A09-82C1-584C28283D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5" b="1755"/>
          <a:stretch/>
        </p:blipFill>
        <p:spPr>
          <a:xfrm>
            <a:off x="2496826" y="570084"/>
            <a:ext cx="4317677" cy="211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1AF37D-E93B-4118-8F2E-36EEF2F3C50A}"/>
              </a:ext>
            </a:extLst>
          </p:cNvPr>
          <p:cNvSpPr txBox="1"/>
          <p:nvPr/>
        </p:nvSpPr>
        <p:spPr>
          <a:xfrm>
            <a:off x="97491" y="2668725"/>
            <a:ext cx="8949018" cy="24266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8513" indent="-798513" algn="just">
              <a:lnSpc>
                <a:spcPct val="150000"/>
              </a:lnSpc>
            </a:pPr>
            <a:r>
              <a:rPr lang="en-US" sz="2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1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sz="2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How’s ___________ in 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Japan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Akiko?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It’s cool and windy. It’s autumn.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463550" indent="-58738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do you usually wear </a:t>
            </a:r>
            <a:r>
              <a:rPr lang="vi-VN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at this time of the year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?</a:t>
            </a:r>
          </a:p>
          <a:p>
            <a:pPr marL="463550" indent="-58738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I wear _______ and a _______.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xmlns="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1970742" y="2681604"/>
            <a:ext cx="228528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the weather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0F55BE5-CB77-4B7D-9123-03D30E4830D3}"/>
              </a:ext>
            </a:extLst>
          </p:cNvPr>
          <p:cNvSpPr/>
          <p:nvPr/>
        </p:nvSpPr>
        <p:spPr>
          <a:xfrm>
            <a:off x="3241053" y="91198"/>
            <a:ext cx="2829225" cy="478886"/>
          </a:xfrm>
          <a:custGeom>
            <a:avLst/>
            <a:gdLst>
              <a:gd name="connsiteX0" fmla="*/ 0 w 2829225"/>
              <a:gd name="connsiteY0" fmla="*/ 101984 h 478886"/>
              <a:gd name="connsiteX1" fmla="*/ 101984 w 2829225"/>
              <a:gd name="connsiteY1" fmla="*/ 0 h 478886"/>
              <a:gd name="connsiteX2" fmla="*/ 627035 w 2829225"/>
              <a:gd name="connsiteY2" fmla="*/ 0 h 478886"/>
              <a:gd name="connsiteX3" fmla="*/ 1125834 w 2829225"/>
              <a:gd name="connsiteY3" fmla="*/ 0 h 478886"/>
              <a:gd name="connsiteX4" fmla="*/ 1624633 w 2829225"/>
              <a:gd name="connsiteY4" fmla="*/ 0 h 478886"/>
              <a:gd name="connsiteX5" fmla="*/ 2123432 w 2829225"/>
              <a:gd name="connsiteY5" fmla="*/ 0 h 478886"/>
              <a:gd name="connsiteX6" fmla="*/ 2727241 w 2829225"/>
              <a:gd name="connsiteY6" fmla="*/ 0 h 478886"/>
              <a:gd name="connsiteX7" fmla="*/ 2829225 w 2829225"/>
              <a:gd name="connsiteY7" fmla="*/ 101984 h 478886"/>
              <a:gd name="connsiteX8" fmla="*/ 2829225 w 2829225"/>
              <a:gd name="connsiteY8" fmla="*/ 376902 h 478886"/>
              <a:gd name="connsiteX9" fmla="*/ 2727241 w 2829225"/>
              <a:gd name="connsiteY9" fmla="*/ 478886 h 478886"/>
              <a:gd name="connsiteX10" fmla="*/ 2254695 w 2829225"/>
              <a:gd name="connsiteY10" fmla="*/ 478886 h 478886"/>
              <a:gd name="connsiteX11" fmla="*/ 1755896 w 2829225"/>
              <a:gd name="connsiteY11" fmla="*/ 478886 h 478886"/>
              <a:gd name="connsiteX12" fmla="*/ 1309602 w 2829225"/>
              <a:gd name="connsiteY12" fmla="*/ 478886 h 478886"/>
              <a:gd name="connsiteX13" fmla="*/ 732046 w 2829225"/>
              <a:gd name="connsiteY13" fmla="*/ 478886 h 478886"/>
              <a:gd name="connsiteX14" fmla="*/ 101984 w 2829225"/>
              <a:gd name="connsiteY14" fmla="*/ 478886 h 478886"/>
              <a:gd name="connsiteX15" fmla="*/ 0 w 2829225"/>
              <a:gd name="connsiteY15" fmla="*/ 376902 h 478886"/>
              <a:gd name="connsiteX16" fmla="*/ 0 w 2829225"/>
              <a:gd name="connsiteY16" fmla="*/ 101984 h 47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9225" h="478886" fill="none" extrusionOk="0">
                <a:moveTo>
                  <a:pt x="0" y="101984"/>
                </a:moveTo>
                <a:cubicBezTo>
                  <a:pt x="-5144" y="47775"/>
                  <a:pt x="42940" y="-6193"/>
                  <a:pt x="101984" y="0"/>
                </a:cubicBezTo>
                <a:cubicBezTo>
                  <a:pt x="235540" y="-54679"/>
                  <a:pt x="442250" y="9617"/>
                  <a:pt x="627035" y="0"/>
                </a:cubicBezTo>
                <a:cubicBezTo>
                  <a:pt x="811820" y="-9617"/>
                  <a:pt x="929252" y="5798"/>
                  <a:pt x="1125834" y="0"/>
                </a:cubicBezTo>
                <a:cubicBezTo>
                  <a:pt x="1322416" y="-5798"/>
                  <a:pt x="1422097" y="16276"/>
                  <a:pt x="1624633" y="0"/>
                </a:cubicBezTo>
                <a:cubicBezTo>
                  <a:pt x="1827169" y="-16276"/>
                  <a:pt x="1962026" y="30015"/>
                  <a:pt x="2123432" y="0"/>
                </a:cubicBezTo>
                <a:cubicBezTo>
                  <a:pt x="2284838" y="-30015"/>
                  <a:pt x="2489210" y="64909"/>
                  <a:pt x="2727241" y="0"/>
                </a:cubicBezTo>
                <a:cubicBezTo>
                  <a:pt x="2780819" y="2472"/>
                  <a:pt x="2825789" y="49013"/>
                  <a:pt x="2829225" y="101984"/>
                </a:cubicBezTo>
                <a:cubicBezTo>
                  <a:pt x="2851308" y="157842"/>
                  <a:pt x="2804682" y="284621"/>
                  <a:pt x="2829225" y="376902"/>
                </a:cubicBezTo>
                <a:cubicBezTo>
                  <a:pt x="2834929" y="431984"/>
                  <a:pt x="2782088" y="475671"/>
                  <a:pt x="2727241" y="478886"/>
                </a:cubicBezTo>
                <a:cubicBezTo>
                  <a:pt x="2503627" y="479841"/>
                  <a:pt x="2447021" y="430837"/>
                  <a:pt x="2254695" y="478886"/>
                </a:cubicBezTo>
                <a:cubicBezTo>
                  <a:pt x="2062369" y="526935"/>
                  <a:pt x="1951387" y="467476"/>
                  <a:pt x="1755896" y="478886"/>
                </a:cubicBezTo>
                <a:cubicBezTo>
                  <a:pt x="1560405" y="490296"/>
                  <a:pt x="1458369" y="469829"/>
                  <a:pt x="1309602" y="478886"/>
                </a:cubicBezTo>
                <a:cubicBezTo>
                  <a:pt x="1160835" y="487943"/>
                  <a:pt x="852917" y="437046"/>
                  <a:pt x="732046" y="478886"/>
                </a:cubicBezTo>
                <a:cubicBezTo>
                  <a:pt x="611175" y="520726"/>
                  <a:pt x="270174" y="443408"/>
                  <a:pt x="101984" y="478886"/>
                </a:cubicBezTo>
                <a:cubicBezTo>
                  <a:pt x="40226" y="489308"/>
                  <a:pt x="1752" y="432699"/>
                  <a:pt x="0" y="376902"/>
                </a:cubicBezTo>
                <a:cubicBezTo>
                  <a:pt x="-1762" y="269404"/>
                  <a:pt x="8401" y="202953"/>
                  <a:pt x="0" y="101984"/>
                </a:cubicBezTo>
                <a:close/>
              </a:path>
              <a:path w="2829225" h="478886" stroke="0" extrusionOk="0">
                <a:moveTo>
                  <a:pt x="0" y="101984"/>
                </a:moveTo>
                <a:cubicBezTo>
                  <a:pt x="-6157" y="37979"/>
                  <a:pt x="54449" y="-4989"/>
                  <a:pt x="101984" y="0"/>
                </a:cubicBezTo>
                <a:cubicBezTo>
                  <a:pt x="284998" y="-32468"/>
                  <a:pt x="370981" y="6949"/>
                  <a:pt x="548278" y="0"/>
                </a:cubicBezTo>
                <a:cubicBezTo>
                  <a:pt x="725575" y="-6949"/>
                  <a:pt x="778312" y="25396"/>
                  <a:pt x="994571" y="0"/>
                </a:cubicBezTo>
                <a:cubicBezTo>
                  <a:pt x="1210830" y="-25396"/>
                  <a:pt x="1233318" y="32482"/>
                  <a:pt x="1467118" y="0"/>
                </a:cubicBezTo>
                <a:cubicBezTo>
                  <a:pt x="1700918" y="-32482"/>
                  <a:pt x="1843019" y="57021"/>
                  <a:pt x="1965916" y="0"/>
                </a:cubicBezTo>
                <a:cubicBezTo>
                  <a:pt x="2088813" y="-57021"/>
                  <a:pt x="2532882" y="29604"/>
                  <a:pt x="2727241" y="0"/>
                </a:cubicBezTo>
                <a:cubicBezTo>
                  <a:pt x="2779686" y="1070"/>
                  <a:pt x="2827318" y="42410"/>
                  <a:pt x="2829225" y="101984"/>
                </a:cubicBezTo>
                <a:cubicBezTo>
                  <a:pt x="2834664" y="169235"/>
                  <a:pt x="2801016" y="254632"/>
                  <a:pt x="2829225" y="376902"/>
                </a:cubicBezTo>
                <a:cubicBezTo>
                  <a:pt x="2834902" y="431668"/>
                  <a:pt x="2777510" y="480771"/>
                  <a:pt x="2727241" y="478886"/>
                </a:cubicBezTo>
                <a:cubicBezTo>
                  <a:pt x="2553503" y="489015"/>
                  <a:pt x="2336323" y="474958"/>
                  <a:pt x="2149684" y="478886"/>
                </a:cubicBezTo>
                <a:cubicBezTo>
                  <a:pt x="1963045" y="482814"/>
                  <a:pt x="1775080" y="457300"/>
                  <a:pt x="1572128" y="478886"/>
                </a:cubicBezTo>
                <a:cubicBezTo>
                  <a:pt x="1369176" y="500472"/>
                  <a:pt x="1175213" y="473765"/>
                  <a:pt x="994571" y="478886"/>
                </a:cubicBezTo>
                <a:cubicBezTo>
                  <a:pt x="813929" y="484007"/>
                  <a:pt x="430328" y="417873"/>
                  <a:pt x="101984" y="478886"/>
                </a:cubicBezTo>
                <a:cubicBezTo>
                  <a:pt x="48805" y="488258"/>
                  <a:pt x="-6198" y="423079"/>
                  <a:pt x="0" y="376902"/>
                </a:cubicBezTo>
                <a:cubicBezTo>
                  <a:pt x="-6903" y="272438"/>
                  <a:pt x="4267" y="237995"/>
                  <a:pt x="0" y="101984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Comic Sans MS" panose="030F0702030302020204" pitchFamily="66" charset="0"/>
              </a:rPr>
              <a:t>Let’s check.</a:t>
            </a:r>
            <a:endParaRPr lang="en-US" sz="3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7341A7FB-EA59-4E66-9CE5-98B2743526F2}"/>
              </a:ext>
            </a:extLst>
          </p:cNvPr>
          <p:cNvSpPr txBox="1">
            <a:spLocks/>
          </p:cNvSpPr>
          <p:nvPr/>
        </p:nvSpPr>
        <p:spPr>
          <a:xfrm>
            <a:off x="1923677" y="4460814"/>
            <a:ext cx="183088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jeans</a:t>
            </a:r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xmlns="" id="{0876C136-238A-424F-8C2F-99035C0BDB40}"/>
              </a:ext>
            </a:extLst>
          </p:cNvPr>
          <p:cNvSpPr txBox="1">
            <a:spLocks/>
          </p:cNvSpPr>
          <p:nvPr/>
        </p:nvSpPr>
        <p:spPr>
          <a:xfrm>
            <a:off x="4474000" y="4460814"/>
            <a:ext cx="183088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jumper</a:t>
            </a:r>
          </a:p>
        </p:txBody>
      </p:sp>
    </p:spTree>
    <p:extLst>
      <p:ext uri="{BB962C8B-B14F-4D97-AF65-F5344CB8AC3E}">
        <p14:creationId xmlns:p14="http://schemas.microsoft.com/office/powerpoint/2010/main" val="36736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1AF37D-E93B-4118-8F2E-36EEF2F3C50A}"/>
              </a:ext>
            </a:extLst>
          </p:cNvPr>
          <p:cNvSpPr txBox="1"/>
          <p:nvPr/>
        </p:nvSpPr>
        <p:spPr>
          <a:xfrm>
            <a:off x="672071" y="2633026"/>
            <a:ext cx="7055360" cy="24266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8513" indent="-798513" algn="just">
              <a:lnSpc>
                <a:spcPct val="150000"/>
              </a:lnSpc>
            </a:pPr>
            <a:r>
              <a:rPr lang="en-US" sz="2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2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 </a:t>
            </a:r>
            <a:r>
              <a:rPr lang="en-US" sz="2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What season is it in London now, Tom?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It’s ______. It’s very cold and snowy.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What ________________ in winter? </a:t>
            </a:r>
          </a:p>
          <a:p>
            <a:pPr marL="798513" indent="-392113" algn="just">
              <a:lnSpc>
                <a:spcPct val="150000"/>
              </a:lnSpc>
            </a:pPr>
            <a:r>
              <a:rPr lang="en-US" sz="2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omic Sans MS" panose="030F0702030302020204" pitchFamily="66" charset="0"/>
              </a:rPr>
              <a:t>I wear _____ and a coat.</a:t>
            </a:r>
          </a:p>
        </p:txBody>
      </p: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xmlns="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1929450" y="3226575"/>
            <a:ext cx="183088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winter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0F55BE5-CB77-4B7D-9123-03D30E4830D3}"/>
              </a:ext>
            </a:extLst>
          </p:cNvPr>
          <p:cNvSpPr/>
          <p:nvPr/>
        </p:nvSpPr>
        <p:spPr>
          <a:xfrm>
            <a:off x="3153074" y="97955"/>
            <a:ext cx="2837851" cy="470378"/>
          </a:xfrm>
          <a:custGeom>
            <a:avLst/>
            <a:gdLst>
              <a:gd name="connsiteX0" fmla="*/ 0 w 2837851"/>
              <a:gd name="connsiteY0" fmla="*/ 100172 h 470378"/>
              <a:gd name="connsiteX1" fmla="*/ 100172 w 2837851"/>
              <a:gd name="connsiteY1" fmla="*/ 0 h 470378"/>
              <a:gd name="connsiteX2" fmla="*/ 627673 w 2837851"/>
              <a:gd name="connsiteY2" fmla="*/ 0 h 470378"/>
              <a:gd name="connsiteX3" fmla="*/ 1128800 w 2837851"/>
              <a:gd name="connsiteY3" fmla="*/ 0 h 470378"/>
              <a:gd name="connsiteX4" fmla="*/ 1629926 w 2837851"/>
              <a:gd name="connsiteY4" fmla="*/ 0 h 470378"/>
              <a:gd name="connsiteX5" fmla="*/ 2131052 w 2837851"/>
              <a:gd name="connsiteY5" fmla="*/ 0 h 470378"/>
              <a:gd name="connsiteX6" fmla="*/ 2737679 w 2837851"/>
              <a:gd name="connsiteY6" fmla="*/ 0 h 470378"/>
              <a:gd name="connsiteX7" fmla="*/ 2837851 w 2837851"/>
              <a:gd name="connsiteY7" fmla="*/ 100172 h 470378"/>
              <a:gd name="connsiteX8" fmla="*/ 2837851 w 2837851"/>
              <a:gd name="connsiteY8" fmla="*/ 370206 h 470378"/>
              <a:gd name="connsiteX9" fmla="*/ 2737679 w 2837851"/>
              <a:gd name="connsiteY9" fmla="*/ 470378 h 470378"/>
              <a:gd name="connsiteX10" fmla="*/ 2262928 w 2837851"/>
              <a:gd name="connsiteY10" fmla="*/ 470378 h 470378"/>
              <a:gd name="connsiteX11" fmla="*/ 1761801 w 2837851"/>
              <a:gd name="connsiteY11" fmla="*/ 470378 h 470378"/>
              <a:gd name="connsiteX12" fmla="*/ 1313425 w 2837851"/>
              <a:gd name="connsiteY12" fmla="*/ 470378 h 470378"/>
              <a:gd name="connsiteX13" fmla="*/ 733174 w 2837851"/>
              <a:gd name="connsiteY13" fmla="*/ 470378 h 470378"/>
              <a:gd name="connsiteX14" fmla="*/ 100172 w 2837851"/>
              <a:gd name="connsiteY14" fmla="*/ 470378 h 470378"/>
              <a:gd name="connsiteX15" fmla="*/ 0 w 2837851"/>
              <a:gd name="connsiteY15" fmla="*/ 370206 h 470378"/>
              <a:gd name="connsiteX16" fmla="*/ 0 w 2837851"/>
              <a:gd name="connsiteY16" fmla="*/ 100172 h 47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851" h="470378" fill="none" extrusionOk="0">
                <a:moveTo>
                  <a:pt x="0" y="100172"/>
                </a:moveTo>
                <a:cubicBezTo>
                  <a:pt x="-14387" y="50765"/>
                  <a:pt x="42779" y="-4713"/>
                  <a:pt x="100172" y="0"/>
                </a:cubicBezTo>
                <a:cubicBezTo>
                  <a:pt x="215562" y="-61184"/>
                  <a:pt x="398920" y="10801"/>
                  <a:pt x="627673" y="0"/>
                </a:cubicBezTo>
                <a:cubicBezTo>
                  <a:pt x="856426" y="-10801"/>
                  <a:pt x="926887" y="39700"/>
                  <a:pt x="1128800" y="0"/>
                </a:cubicBezTo>
                <a:cubicBezTo>
                  <a:pt x="1330713" y="-39700"/>
                  <a:pt x="1487021" y="49330"/>
                  <a:pt x="1629926" y="0"/>
                </a:cubicBezTo>
                <a:cubicBezTo>
                  <a:pt x="1772831" y="-49330"/>
                  <a:pt x="1992733" y="21745"/>
                  <a:pt x="2131052" y="0"/>
                </a:cubicBezTo>
                <a:cubicBezTo>
                  <a:pt x="2269371" y="-21745"/>
                  <a:pt x="2461416" y="4681"/>
                  <a:pt x="2737679" y="0"/>
                </a:cubicBezTo>
                <a:cubicBezTo>
                  <a:pt x="2791613" y="1251"/>
                  <a:pt x="2829560" y="52940"/>
                  <a:pt x="2837851" y="100172"/>
                </a:cubicBezTo>
                <a:cubicBezTo>
                  <a:pt x="2857390" y="233438"/>
                  <a:pt x="2815632" y="257319"/>
                  <a:pt x="2837851" y="370206"/>
                </a:cubicBezTo>
                <a:cubicBezTo>
                  <a:pt x="2852690" y="422297"/>
                  <a:pt x="2788408" y="460375"/>
                  <a:pt x="2737679" y="470378"/>
                </a:cubicBezTo>
                <a:cubicBezTo>
                  <a:pt x="2535804" y="502257"/>
                  <a:pt x="2431295" y="440935"/>
                  <a:pt x="2262928" y="470378"/>
                </a:cubicBezTo>
                <a:cubicBezTo>
                  <a:pt x="2094561" y="499821"/>
                  <a:pt x="1939612" y="450083"/>
                  <a:pt x="1761801" y="470378"/>
                </a:cubicBezTo>
                <a:cubicBezTo>
                  <a:pt x="1583990" y="490673"/>
                  <a:pt x="1489220" y="468244"/>
                  <a:pt x="1313425" y="470378"/>
                </a:cubicBezTo>
                <a:cubicBezTo>
                  <a:pt x="1137630" y="472512"/>
                  <a:pt x="990100" y="456547"/>
                  <a:pt x="733174" y="470378"/>
                </a:cubicBezTo>
                <a:cubicBezTo>
                  <a:pt x="476248" y="484209"/>
                  <a:pt x="276137" y="409708"/>
                  <a:pt x="100172" y="470378"/>
                </a:cubicBezTo>
                <a:cubicBezTo>
                  <a:pt x="37399" y="484666"/>
                  <a:pt x="4641" y="424133"/>
                  <a:pt x="0" y="370206"/>
                </a:cubicBezTo>
                <a:cubicBezTo>
                  <a:pt x="-29652" y="280740"/>
                  <a:pt x="26236" y="217914"/>
                  <a:pt x="0" y="100172"/>
                </a:cubicBezTo>
                <a:close/>
              </a:path>
              <a:path w="2837851" h="470378" stroke="0" extrusionOk="0">
                <a:moveTo>
                  <a:pt x="0" y="100172"/>
                </a:moveTo>
                <a:cubicBezTo>
                  <a:pt x="-5564" y="37908"/>
                  <a:pt x="58027" y="-7481"/>
                  <a:pt x="100172" y="0"/>
                </a:cubicBezTo>
                <a:cubicBezTo>
                  <a:pt x="266107" y="-32910"/>
                  <a:pt x="374554" y="24909"/>
                  <a:pt x="548548" y="0"/>
                </a:cubicBezTo>
                <a:cubicBezTo>
                  <a:pt x="722542" y="-24909"/>
                  <a:pt x="873041" y="10130"/>
                  <a:pt x="996924" y="0"/>
                </a:cubicBezTo>
                <a:cubicBezTo>
                  <a:pt x="1120807" y="-10130"/>
                  <a:pt x="1360173" y="26236"/>
                  <a:pt x="1471676" y="0"/>
                </a:cubicBezTo>
                <a:cubicBezTo>
                  <a:pt x="1583179" y="-26236"/>
                  <a:pt x="1732633" y="59886"/>
                  <a:pt x="1972802" y="0"/>
                </a:cubicBezTo>
                <a:cubicBezTo>
                  <a:pt x="2212971" y="-59886"/>
                  <a:pt x="2371673" y="56579"/>
                  <a:pt x="2737679" y="0"/>
                </a:cubicBezTo>
                <a:cubicBezTo>
                  <a:pt x="2791014" y="549"/>
                  <a:pt x="2832304" y="35395"/>
                  <a:pt x="2837851" y="100172"/>
                </a:cubicBezTo>
                <a:cubicBezTo>
                  <a:pt x="2853188" y="165961"/>
                  <a:pt x="2830178" y="239463"/>
                  <a:pt x="2837851" y="370206"/>
                </a:cubicBezTo>
                <a:cubicBezTo>
                  <a:pt x="2839798" y="424995"/>
                  <a:pt x="2778811" y="474795"/>
                  <a:pt x="2737679" y="470378"/>
                </a:cubicBezTo>
                <a:cubicBezTo>
                  <a:pt x="2564495" y="520513"/>
                  <a:pt x="2447137" y="425905"/>
                  <a:pt x="2157427" y="470378"/>
                </a:cubicBezTo>
                <a:cubicBezTo>
                  <a:pt x="1867717" y="514851"/>
                  <a:pt x="1785890" y="458274"/>
                  <a:pt x="1577176" y="470378"/>
                </a:cubicBezTo>
                <a:cubicBezTo>
                  <a:pt x="1368462" y="482482"/>
                  <a:pt x="1233861" y="408159"/>
                  <a:pt x="996924" y="470378"/>
                </a:cubicBezTo>
                <a:cubicBezTo>
                  <a:pt x="759987" y="532597"/>
                  <a:pt x="288086" y="427893"/>
                  <a:pt x="100172" y="470378"/>
                </a:cubicBezTo>
                <a:cubicBezTo>
                  <a:pt x="46292" y="474678"/>
                  <a:pt x="-8223" y="412067"/>
                  <a:pt x="0" y="370206"/>
                </a:cubicBezTo>
                <a:cubicBezTo>
                  <a:pt x="-2204" y="292409"/>
                  <a:pt x="6511" y="164829"/>
                  <a:pt x="0" y="10017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check.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62C086-B9EF-4D02-B373-B40AB6792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" b="17"/>
          <a:stretch/>
        </p:blipFill>
        <p:spPr>
          <a:xfrm>
            <a:off x="2122098" y="568333"/>
            <a:ext cx="4684143" cy="2064693"/>
          </a:xfrm>
          <a:prstGeom prst="rect">
            <a:avLst/>
          </a:prstGeom>
        </p:spPr>
      </p:pic>
      <p:sp>
        <p:nvSpPr>
          <p:cNvPr id="11" name="Google Shape;1768;p43">
            <a:extLst>
              <a:ext uri="{FF2B5EF4-FFF2-40B4-BE49-F238E27FC236}">
                <a16:creationId xmlns:a16="http://schemas.microsoft.com/office/drawing/2014/main" xmlns="" id="{68D376FA-4AE6-42EE-B765-D4CFF18149AF}"/>
              </a:ext>
            </a:extLst>
          </p:cNvPr>
          <p:cNvSpPr txBox="1">
            <a:spLocks/>
          </p:cNvSpPr>
          <p:nvPr/>
        </p:nvSpPr>
        <p:spPr>
          <a:xfrm>
            <a:off x="2411958" y="3803672"/>
            <a:ext cx="347917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>
                <a:solidFill>
                  <a:srgbClr val="00B0F0"/>
                </a:solidFill>
                <a:latin typeface="Comic Sans MS" panose="030F0702030302020204" pitchFamily="66" charset="0"/>
              </a:rPr>
              <a:t>do you usually wear</a:t>
            </a:r>
            <a:endParaRPr lang="en-US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Google Shape;1768;p43">
            <a:extLst>
              <a:ext uri="{FF2B5EF4-FFF2-40B4-BE49-F238E27FC236}">
                <a16:creationId xmlns:a16="http://schemas.microsoft.com/office/drawing/2014/main" xmlns="" id="{D6E66902-C3E3-41AE-9E08-AA0279CF5B5A}"/>
              </a:ext>
            </a:extLst>
          </p:cNvPr>
          <p:cNvSpPr txBox="1">
            <a:spLocks/>
          </p:cNvSpPr>
          <p:nvPr/>
        </p:nvSpPr>
        <p:spPr>
          <a:xfrm>
            <a:off x="2279220" y="4431662"/>
            <a:ext cx="201577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80734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5701A84-9146-4EDC-B155-A070346553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" b="17"/>
          <a:stretch/>
        </p:blipFill>
        <p:spPr>
          <a:xfrm>
            <a:off x="566877" y="661819"/>
            <a:ext cx="3810783" cy="2154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A6E60F-46D1-49DF-8943-267F53D7D2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" b="17"/>
          <a:stretch/>
        </p:blipFill>
        <p:spPr>
          <a:xfrm>
            <a:off x="4760458" y="685808"/>
            <a:ext cx="3810783" cy="215453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82F1BD1-022D-4B10-8960-217EDDB03F73}"/>
              </a:ext>
            </a:extLst>
          </p:cNvPr>
          <p:cNvSpPr/>
          <p:nvPr/>
        </p:nvSpPr>
        <p:spPr>
          <a:xfrm>
            <a:off x="2857898" y="57240"/>
            <a:ext cx="3428204" cy="617502"/>
          </a:xfrm>
          <a:custGeom>
            <a:avLst/>
            <a:gdLst>
              <a:gd name="connsiteX0" fmla="*/ 0 w 3428204"/>
              <a:gd name="connsiteY0" fmla="*/ 131503 h 617502"/>
              <a:gd name="connsiteX1" fmla="*/ 131503 w 3428204"/>
              <a:gd name="connsiteY1" fmla="*/ 0 h 617502"/>
              <a:gd name="connsiteX2" fmla="*/ 564080 w 3428204"/>
              <a:gd name="connsiteY2" fmla="*/ 0 h 617502"/>
              <a:gd name="connsiteX3" fmla="*/ 1091613 w 3428204"/>
              <a:gd name="connsiteY3" fmla="*/ 0 h 617502"/>
              <a:gd name="connsiteX4" fmla="*/ 1682450 w 3428204"/>
              <a:gd name="connsiteY4" fmla="*/ 0 h 617502"/>
              <a:gd name="connsiteX5" fmla="*/ 2146679 w 3428204"/>
              <a:gd name="connsiteY5" fmla="*/ 0 h 617502"/>
              <a:gd name="connsiteX6" fmla="*/ 2705864 w 3428204"/>
              <a:gd name="connsiteY6" fmla="*/ 0 h 617502"/>
              <a:gd name="connsiteX7" fmla="*/ 3296701 w 3428204"/>
              <a:gd name="connsiteY7" fmla="*/ 0 h 617502"/>
              <a:gd name="connsiteX8" fmla="*/ 3428204 w 3428204"/>
              <a:gd name="connsiteY8" fmla="*/ 131503 h 617502"/>
              <a:gd name="connsiteX9" fmla="*/ 3428204 w 3428204"/>
              <a:gd name="connsiteY9" fmla="*/ 485999 h 617502"/>
              <a:gd name="connsiteX10" fmla="*/ 3296701 w 3428204"/>
              <a:gd name="connsiteY10" fmla="*/ 617502 h 617502"/>
              <a:gd name="connsiteX11" fmla="*/ 2737516 w 3428204"/>
              <a:gd name="connsiteY11" fmla="*/ 617502 h 617502"/>
              <a:gd name="connsiteX12" fmla="*/ 2273287 w 3428204"/>
              <a:gd name="connsiteY12" fmla="*/ 617502 h 617502"/>
              <a:gd name="connsiteX13" fmla="*/ 1745754 w 3428204"/>
              <a:gd name="connsiteY13" fmla="*/ 617502 h 617502"/>
              <a:gd name="connsiteX14" fmla="*/ 1186569 w 3428204"/>
              <a:gd name="connsiteY14" fmla="*/ 617502 h 617502"/>
              <a:gd name="connsiteX15" fmla="*/ 595732 w 3428204"/>
              <a:gd name="connsiteY15" fmla="*/ 617502 h 617502"/>
              <a:gd name="connsiteX16" fmla="*/ 131503 w 3428204"/>
              <a:gd name="connsiteY16" fmla="*/ 617502 h 617502"/>
              <a:gd name="connsiteX17" fmla="*/ 0 w 3428204"/>
              <a:gd name="connsiteY17" fmla="*/ 485999 h 617502"/>
              <a:gd name="connsiteX18" fmla="*/ 0 w 3428204"/>
              <a:gd name="connsiteY18" fmla="*/ 131503 h 61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8204" h="617502" fill="none" extrusionOk="0">
                <a:moveTo>
                  <a:pt x="0" y="131503"/>
                </a:moveTo>
                <a:cubicBezTo>
                  <a:pt x="4632" y="60941"/>
                  <a:pt x="40253" y="4313"/>
                  <a:pt x="131503" y="0"/>
                </a:cubicBezTo>
                <a:cubicBezTo>
                  <a:pt x="297178" y="-49031"/>
                  <a:pt x="431927" y="21055"/>
                  <a:pt x="564080" y="0"/>
                </a:cubicBezTo>
                <a:cubicBezTo>
                  <a:pt x="696233" y="-21055"/>
                  <a:pt x="843632" y="51334"/>
                  <a:pt x="1091613" y="0"/>
                </a:cubicBezTo>
                <a:cubicBezTo>
                  <a:pt x="1339594" y="-51334"/>
                  <a:pt x="1450872" y="68286"/>
                  <a:pt x="1682450" y="0"/>
                </a:cubicBezTo>
                <a:cubicBezTo>
                  <a:pt x="1914028" y="-68286"/>
                  <a:pt x="1971735" y="21401"/>
                  <a:pt x="2146679" y="0"/>
                </a:cubicBezTo>
                <a:cubicBezTo>
                  <a:pt x="2321623" y="-21401"/>
                  <a:pt x="2483657" y="37257"/>
                  <a:pt x="2705864" y="0"/>
                </a:cubicBezTo>
                <a:cubicBezTo>
                  <a:pt x="2928071" y="-37257"/>
                  <a:pt x="3166568" y="56241"/>
                  <a:pt x="3296701" y="0"/>
                </a:cubicBezTo>
                <a:cubicBezTo>
                  <a:pt x="3377109" y="-2601"/>
                  <a:pt x="3418730" y="75866"/>
                  <a:pt x="3428204" y="131503"/>
                </a:cubicBezTo>
                <a:cubicBezTo>
                  <a:pt x="3448952" y="208072"/>
                  <a:pt x="3413335" y="351017"/>
                  <a:pt x="3428204" y="485999"/>
                </a:cubicBezTo>
                <a:cubicBezTo>
                  <a:pt x="3440132" y="576811"/>
                  <a:pt x="3371253" y="627090"/>
                  <a:pt x="3296701" y="617502"/>
                </a:cubicBezTo>
                <a:cubicBezTo>
                  <a:pt x="3166497" y="676805"/>
                  <a:pt x="2967464" y="588290"/>
                  <a:pt x="2737516" y="617502"/>
                </a:cubicBezTo>
                <a:cubicBezTo>
                  <a:pt x="2507569" y="646714"/>
                  <a:pt x="2371435" y="607787"/>
                  <a:pt x="2273287" y="617502"/>
                </a:cubicBezTo>
                <a:cubicBezTo>
                  <a:pt x="2175139" y="627217"/>
                  <a:pt x="2009007" y="591867"/>
                  <a:pt x="1745754" y="617502"/>
                </a:cubicBezTo>
                <a:cubicBezTo>
                  <a:pt x="1482501" y="643137"/>
                  <a:pt x="1311582" y="573665"/>
                  <a:pt x="1186569" y="617502"/>
                </a:cubicBezTo>
                <a:cubicBezTo>
                  <a:pt x="1061557" y="661339"/>
                  <a:pt x="871338" y="550827"/>
                  <a:pt x="595732" y="617502"/>
                </a:cubicBezTo>
                <a:cubicBezTo>
                  <a:pt x="320126" y="684177"/>
                  <a:pt x="277080" y="566801"/>
                  <a:pt x="131503" y="617502"/>
                </a:cubicBezTo>
                <a:cubicBezTo>
                  <a:pt x="64008" y="602255"/>
                  <a:pt x="-4796" y="554886"/>
                  <a:pt x="0" y="485999"/>
                </a:cubicBezTo>
                <a:cubicBezTo>
                  <a:pt x="-26753" y="403001"/>
                  <a:pt x="3392" y="297195"/>
                  <a:pt x="0" y="131503"/>
                </a:cubicBezTo>
                <a:close/>
              </a:path>
              <a:path w="3428204" h="617502" stroke="0" extrusionOk="0">
                <a:moveTo>
                  <a:pt x="0" y="131503"/>
                </a:moveTo>
                <a:cubicBezTo>
                  <a:pt x="-1424" y="57099"/>
                  <a:pt x="63250" y="-2483"/>
                  <a:pt x="131503" y="0"/>
                </a:cubicBezTo>
                <a:cubicBezTo>
                  <a:pt x="248633" y="-29335"/>
                  <a:pt x="438879" y="30972"/>
                  <a:pt x="564080" y="0"/>
                </a:cubicBezTo>
                <a:cubicBezTo>
                  <a:pt x="689281" y="-30972"/>
                  <a:pt x="890215" y="42997"/>
                  <a:pt x="996657" y="0"/>
                </a:cubicBezTo>
                <a:cubicBezTo>
                  <a:pt x="1103099" y="-42997"/>
                  <a:pt x="1312605" y="51961"/>
                  <a:pt x="1460886" y="0"/>
                </a:cubicBezTo>
                <a:cubicBezTo>
                  <a:pt x="1609167" y="-51961"/>
                  <a:pt x="1838093" y="2148"/>
                  <a:pt x="1956767" y="0"/>
                </a:cubicBezTo>
                <a:cubicBezTo>
                  <a:pt x="2075441" y="-2148"/>
                  <a:pt x="2320462" y="12421"/>
                  <a:pt x="2484300" y="0"/>
                </a:cubicBezTo>
                <a:cubicBezTo>
                  <a:pt x="2648138" y="-12421"/>
                  <a:pt x="3122436" y="38004"/>
                  <a:pt x="3296701" y="0"/>
                </a:cubicBezTo>
                <a:cubicBezTo>
                  <a:pt x="3358362" y="14592"/>
                  <a:pt x="3432688" y="47504"/>
                  <a:pt x="3428204" y="131503"/>
                </a:cubicBezTo>
                <a:cubicBezTo>
                  <a:pt x="3428634" y="249243"/>
                  <a:pt x="3417861" y="310635"/>
                  <a:pt x="3428204" y="485999"/>
                </a:cubicBezTo>
                <a:cubicBezTo>
                  <a:pt x="3426081" y="554280"/>
                  <a:pt x="3378605" y="622072"/>
                  <a:pt x="3296701" y="617502"/>
                </a:cubicBezTo>
                <a:cubicBezTo>
                  <a:pt x="3046066" y="663429"/>
                  <a:pt x="2854472" y="568920"/>
                  <a:pt x="2737516" y="617502"/>
                </a:cubicBezTo>
                <a:cubicBezTo>
                  <a:pt x="2620560" y="666084"/>
                  <a:pt x="2317956" y="605909"/>
                  <a:pt x="2146679" y="617502"/>
                </a:cubicBezTo>
                <a:cubicBezTo>
                  <a:pt x="1975402" y="629095"/>
                  <a:pt x="1804175" y="570605"/>
                  <a:pt x="1682450" y="617502"/>
                </a:cubicBezTo>
                <a:cubicBezTo>
                  <a:pt x="1560725" y="664399"/>
                  <a:pt x="1411592" y="588872"/>
                  <a:pt x="1154917" y="617502"/>
                </a:cubicBezTo>
                <a:cubicBezTo>
                  <a:pt x="898242" y="646132"/>
                  <a:pt x="874378" y="606743"/>
                  <a:pt x="627384" y="617502"/>
                </a:cubicBezTo>
                <a:cubicBezTo>
                  <a:pt x="380390" y="628261"/>
                  <a:pt x="307810" y="588701"/>
                  <a:pt x="131503" y="617502"/>
                </a:cubicBezTo>
                <a:cubicBezTo>
                  <a:pt x="55270" y="618985"/>
                  <a:pt x="-4649" y="548041"/>
                  <a:pt x="0" y="485999"/>
                </a:cubicBezTo>
                <a:cubicBezTo>
                  <a:pt x="-39797" y="383384"/>
                  <a:pt x="2008" y="283606"/>
                  <a:pt x="0" y="131503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Comic Sans MS" panose="030F0702030302020204" pitchFamily="66" charset="0"/>
              </a:rPr>
              <a:t>Let’s check.</a:t>
            </a:r>
            <a:endParaRPr lang="en-US" sz="3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7A6F4AE-635F-4BC3-A964-C6331C945FFA}"/>
              </a:ext>
            </a:extLst>
          </p:cNvPr>
          <p:cNvSpPr txBox="1"/>
          <p:nvPr/>
        </p:nvSpPr>
        <p:spPr>
          <a:xfrm>
            <a:off x="56446" y="3088420"/>
            <a:ext cx="4704012" cy="1898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5425" indent="-225425">
              <a:lnSpc>
                <a:spcPct val="150000"/>
              </a:lnSpc>
            </a:pPr>
            <a:r>
              <a:rPr lang="en-US" sz="1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1</a:t>
            </a:r>
            <a:r>
              <a:rPr lang="en-US" sz="1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1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How’s ___________ in 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Japan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, Akiko?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</a:p>
          <a:p>
            <a:pPr marL="225425" indent="-55563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It’s cool and windy. It’s autumn.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pPr marL="463550" indent="-293688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What do you usually wear </a:t>
            </a:r>
            <a:r>
              <a:rPr lang="vi-VN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at this time of year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?</a:t>
            </a:r>
          </a:p>
          <a:p>
            <a:pPr marL="463550" indent="-293688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I wear _____ and a ______.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Google Shape;1768;p43">
            <a:extLst>
              <a:ext uri="{FF2B5EF4-FFF2-40B4-BE49-F238E27FC236}">
                <a16:creationId xmlns:a16="http://schemas.microsoft.com/office/drawing/2014/main" xmlns="" id="{CBFD7D08-FBBD-41C3-B67E-761A178EA9EF}"/>
              </a:ext>
            </a:extLst>
          </p:cNvPr>
          <p:cNvSpPr txBox="1">
            <a:spLocks/>
          </p:cNvSpPr>
          <p:nvPr/>
        </p:nvSpPr>
        <p:spPr>
          <a:xfrm>
            <a:off x="1112423" y="3064431"/>
            <a:ext cx="161170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the weather</a:t>
            </a:r>
          </a:p>
        </p:txBody>
      </p:sp>
      <p:sp>
        <p:nvSpPr>
          <p:cNvPr id="19" name="Google Shape;1768;p43">
            <a:extLst>
              <a:ext uri="{FF2B5EF4-FFF2-40B4-BE49-F238E27FC236}">
                <a16:creationId xmlns:a16="http://schemas.microsoft.com/office/drawing/2014/main" xmlns="" id="{55A38980-F50E-4A3C-ACCD-ACBB9982E623}"/>
              </a:ext>
            </a:extLst>
          </p:cNvPr>
          <p:cNvSpPr txBox="1">
            <a:spLocks/>
          </p:cNvSpPr>
          <p:nvPr/>
        </p:nvSpPr>
        <p:spPr>
          <a:xfrm>
            <a:off x="1057491" y="4521097"/>
            <a:ext cx="121732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jeans</a:t>
            </a:r>
          </a:p>
        </p:txBody>
      </p:sp>
      <p:sp>
        <p:nvSpPr>
          <p:cNvPr id="20" name="Google Shape;1768;p43">
            <a:extLst>
              <a:ext uri="{FF2B5EF4-FFF2-40B4-BE49-F238E27FC236}">
                <a16:creationId xmlns:a16="http://schemas.microsoft.com/office/drawing/2014/main" xmlns="" id="{089816C4-ABFC-4409-A157-6C6BF2D35C99}"/>
              </a:ext>
            </a:extLst>
          </p:cNvPr>
          <p:cNvSpPr txBox="1">
            <a:spLocks/>
          </p:cNvSpPr>
          <p:nvPr/>
        </p:nvSpPr>
        <p:spPr>
          <a:xfrm>
            <a:off x="2347894" y="4511182"/>
            <a:ext cx="1217322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jumper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DABC73-EE28-4683-9CBB-BC7A7C5A303E}"/>
              </a:ext>
            </a:extLst>
          </p:cNvPr>
          <p:cNvSpPr txBox="1"/>
          <p:nvPr/>
        </p:nvSpPr>
        <p:spPr>
          <a:xfrm>
            <a:off x="4760458" y="3088420"/>
            <a:ext cx="4383542" cy="1528816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8513" indent="-798513" algn="just">
              <a:lnSpc>
                <a:spcPct val="150000"/>
              </a:lnSpc>
            </a:pPr>
            <a:r>
              <a:rPr lang="en-US" sz="1600" b="1" dirty="0">
                <a:solidFill>
                  <a:srgbClr val="231F20"/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1600" b="0" i="0" dirty="0">
                <a:solidFill>
                  <a:srgbClr val="ED1C24"/>
                </a:solidFill>
                <a:effectLst/>
                <a:latin typeface="Comic Sans MS" panose="030F0702030302020204" pitchFamily="66" charset="0"/>
              </a:rPr>
              <a:t>A: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What season is it in London now, Tom?</a:t>
            </a:r>
          </a:p>
          <a:p>
            <a:pPr marL="798513" indent="-628650" algn="just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It’s ______. It’s very cold and snowy. </a:t>
            </a:r>
          </a:p>
          <a:p>
            <a:pPr marL="798513" indent="-628650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</a:t>
            </a:r>
            <a:r>
              <a:rPr lang="vi-VN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What _________________ in</a:t>
            </a:r>
            <a:r>
              <a:rPr lang="vi-VN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winter? </a:t>
            </a:r>
          </a:p>
          <a:p>
            <a:pPr marL="798513" indent="-628650" algn="just">
              <a:lnSpc>
                <a:spcPct val="150000"/>
              </a:lnSpc>
            </a:pPr>
            <a:r>
              <a:rPr lang="en-US" sz="16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B: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 wear ______ and a coat.</a:t>
            </a:r>
          </a:p>
        </p:txBody>
      </p:sp>
      <p:sp>
        <p:nvSpPr>
          <p:cNvPr id="22" name="Google Shape;1768;p43">
            <a:extLst>
              <a:ext uri="{FF2B5EF4-FFF2-40B4-BE49-F238E27FC236}">
                <a16:creationId xmlns:a16="http://schemas.microsoft.com/office/drawing/2014/main" xmlns="" id="{2B010721-5C71-49C7-BEF9-3ABDD9031B2E}"/>
              </a:ext>
            </a:extLst>
          </p:cNvPr>
          <p:cNvSpPr txBox="1">
            <a:spLocks/>
          </p:cNvSpPr>
          <p:nvPr/>
        </p:nvSpPr>
        <p:spPr>
          <a:xfrm>
            <a:off x="5471111" y="3425481"/>
            <a:ext cx="1162904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winter</a:t>
            </a:r>
          </a:p>
        </p:txBody>
      </p:sp>
      <p:sp>
        <p:nvSpPr>
          <p:cNvPr id="25" name="Google Shape;1768;p43">
            <a:extLst>
              <a:ext uri="{FF2B5EF4-FFF2-40B4-BE49-F238E27FC236}">
                <a16:creationId xmlns:a16="http://schemas.microsoft.com/office/drawing/2014/main" xmlns="" id="{0DB5764F-E032-4DCD-B157-389790BECC9F}"/>
              </a:ext>
            </a:extLst>
          </p:cNvPr>
          <p:cNvSpPr txBox="1">
            <a:spLocks/>
          </p:cNvSpPr>
          <p:nvPr/>
        </p:nvSpPr>
        <p:spPr>
          <a:xfrm>
            <a:off x="5769243" y="3788402"/>
            <a:ext cx="2309526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do you usually wear</a:t>
            </a:r>
          </a:p>
        </p:txBody>
      </p:sp>
      <p:sp>
        <p:nvSpPr>
          <p:cNvPr id="26" name="Google Shape;1768;p43">
            <a:extLst>
              <a:ext uri="{FF2B5EF4-FFF2-40B4-BE49-F238E27FC236}">
                <a16:creationId xmlns:a16="http://schemas.microsoft.com/office/drawing/2014/main" xmlns="" id="{DF405D20-E765-4FE9-A1DA-D0BA52B38E00}"/>
              </a:ext>
            </a:extLst>
          </p:cNvPr>
          <p:cNvSpPr txBox="1">
            <a:spLocks/>
          </p:cNvSpPr>
          <p:nvPr/>
        </p:nvSpPr>
        <p:spPr>
          <a:xfrm>
            <a:off x="5761503" y="4124821"/>
            <a:ext cx="12803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jeans</a:t>
            </a:r>
          </a:p>
        </p:txBody>
      </p:sp>
    </p:spTree>
    <p:extLst>
      <p:ext uri="{BB962C8B-B14F-4D97-AF65-F5344CB8AC3E}">
        <p14:creationId xmlns:p14="http://schemas.microsoft.com/office/powerpoint/2010/main" val="1618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 animBg="1"/>
      <p:bldP spid="22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2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238491" y="2400301"/>
            <a:ext cx="672076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xmlns="" id="{26F5FE48-A919-AFD1-3927-A21AE2D9FE4B}"/>
              </a:ext>
            </a:extLst>
          </p:cNvPr>
          <p:cNvSpPr/>
          <p:nvPr/>
        </p:nvSpPr>
        <p:spPr>
          <a:xfrm>
            <a:off x="2863638" y="67495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462581" y="13909"/>
            <a:ext cx="2607733" cy="64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play</a:t>
            </a:r>
            <a:r>
              <a:rPr lang="vi-VN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7C574D-AB5D-4EC0-AABA-EBA19C5C8F20}"/>
              </a:ext>
            </a:extLst>
          </p:cNvPr>
          <p:cNvSpPr txBox="1"/>
          <p:nvPr/>
        </p:nvSpPr>
        <p:spPr>
          <a:xfrm>
            <a:off x="2480447" y="941114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F99D1C"/>
                </a:solidFill>
                <a:latin typeface="Comic Sans MS" panose="030F0702030302020204" pitchFamily="66" charset="0"/>
              </a:rPr>
              <a:t>Who’s faster?</a:t>
            </a:r>
            <a:endParaRPr lang="en-US" sz="3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1556667"/>
            <a:ext cx="9072563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FCD484-4247-4498-99A0-17AD70D78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5" r="7565"/>
          <a:stretch/>
        </p:blipFill>
        <p:spPr>
          <a:xfrm>
            <a:off x="160073" y="482412"/>
            <a:ext cx="2014174" cy="20350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018C7B2-8F56-4EE7-A070-D66ED971C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8" r="3258"/>
          <a:stretch/>
        </p:blipFill>
        <p:spPr>
          <a:xfrm>
            <a:off x="2440428" y="482412"/>
            <a:ext cx="2014174" cy="20350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7CB854B-875E-49FD-974F-E0EE6D652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0" r="2170"/>
          <a:stretch/>
        </p:blipFill>
        <p:spPr>
          <a:xfrm>
            <a:off x="4698205" y="471123"/>
            <a:ext cx="2014174" cy="20350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E3C5232-9096-408B-A745-0986400A1A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48" b="2548"/>
          <a:stretch/>
        </p:blipFill>
        <p:spPr>
          <a:xfrm>
            <a:off x="6978560" y="471123"/>
            <a:ext cx="2014174" cy="20350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2E9C3D2-499A-4182-B062-F9A2B4E11C8A}"/>
              </a:ext>
            </a:extLst>
          </p:cNvPr>
          <p:cNvGrpSpPr/>
          <p:nvPr/>
        </p:nvGrpSpPr>
        <p:grpSpPr>
          <a:xfrm>
            <a:off x="316079" y="2944742"/>
            <a:ext cx="3362069" cy="1175195"/>
            <a:chOff x="2783205" y="770569"/>
            <a:chExt cx="2381378" cy="1123639"/>
          </a:xfrm>
        </p:grpSpPr>
        <p:sp>
          <p:nvSpPr>
            <p:cNvPr id="51" name="Speech Bubble: Rectangle with Corners Rounded 50">
              <a:extLst>
                <a:ext uri="{FF2B5EF4-FFF2-40B4-BE49-F238E27FC236}">
                  <a16:creationId xmlns:a16="http://schemas.microsoft.com/office/drawing/2014/main" xmlns="" id="{73A0F072-3812-4D78-AF95-3046560E8705}"/>
                </a:ext>
              </a:extLst>
            </p:cNvPr>
            <p:cNvSpPr/>
            <p:nvPr/>
          </p:nvSpPr>
          <p:spPr>
            <a:xfrm>
              <a:off x="2783205" y="770569"/>
              <a:ext cx="2381378" cy="1123639"/>
            </a:xfrm>
            <a:prstGeom prst="wedgeRoundRectCallout">
              <a:avLst>
                <a:gd name="adj1" fmla="val 34178"/>
                <a:gd name="adj2" fmla="val 73969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10EB4EC-2ADD-474E-BBBF-A45F5E85EA97}"/>
                </a:ext>
              </a:extLst>
            </p:cNvPr>
            <p:cNvSpPr txBox="1"/>
            <p:nvPr/>
          </p:nvSpPr>
          <p:spPr>
            <a:xfrm>
              <a:off x="2814769" y="774750"/>
              <a:ext cx="2318250" cy="9122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How’s the weather in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____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?</a:t>
              </a:r>
              <a:endPara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88A835C5-EF98-44A9-B347-03A5811D596E}"/>
              </a:ext>
            </a:extLst>
          </p:cNvPr>
          <p:cNvGrpSpPr/>
          <p:nvPr/>
        </p:nvGrpSpPr>
        <p:grpSpPr>
          <a:xfrm>
            <a:off x="5102684" y="3024052"/>
            <a:ext cx="3890050" cy="975186"/>
            <a:chOff x="2743945" y="770569"/>
            <a:chExt cx="2253934" cy="1123639"/>
          </a:xfrm>
        </p:grpSpPr>
        <p:sp>
          <p:nvSpPr>
            <p:cNvPr id="54" name="Speech Bubble: Rectangle with Corners Rounded 53">
              <a:extLst>
                <a:ext uri="{FF2B5EF4-FFF2-40B4-BE49-F238E27FC236}">
                  <a16:creationId xmlns:a16="http://schemas.microsoft.com/office/drawing/2014/main" xmlns="" id="{D6E7451C-34AA-416D-8EC7-AD70FAAE3E86}"/>
                </a:ext>
              </a:extLst>
            </p:cNvPr>
            <p:cNvSpPr/>
            <p:nvPr/>
          </p:nvSpPr>
          <p:spPr>
            <a:xfrm>
              <a:off x="2783205" y="770569"/>
              <a:ext cx="2214674" cy="1123639"/>
            </a:xfrm>
            <a:prstGeom prst="wedgeRoundRectCallout">
              <a:avLst>
                <a:gd name="adj1" fmla="val -48371"/>
                <a:gd name="adj2" fmla="val 70099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EEC6C91-506F-4B1E-A266-1F5D1D1ED20C}"/>
                </a:ext>
              </a:extLst>
            </p:cNvPr>
            <p:cNvSpPr txBox="1"/>
            <p:nvPr/>
          </p:nvSpPr>
          <p:spPr>
            <a:xfrm>
              <a:off x="2743945" y="770569"/>
              <a:ext cx="2214674" cy="1099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</a:t>
              </a:r>
              <a:r>
                <a:rPr lang="en-US" sz="2800" dirty="0">
                  <a:latin typeface="Comic Sans MS" panose="030F0702030302020204" pitchFamily="66" charset="0"/>
                </a:rPr>
                <a:t>What does she / he  usually wear in ____?</a:t>
              </a:r>
              <a:endPara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2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4E3CF96-A7B8-4CDC-972D-F8177409EEAA}"/>
              </a:ext>
            </a:extLst>
          </p:cNvPr>
          <p:cNvGrpSpPr/>
          <p:nvPr/>
        </p:nvGrpSpPr>
        <p:grpSpPr>
          <a:xfrm>
            <a:off x="2488313" y="953535"/>
            <a:ext cx="3994934" cy="1725361"/>
            <a:chOff x="1779004" y="1127577"/>
            <a:chExt cx="1990105" cy="780364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9" name="Speech Bubble: Rectangle with Corners Rounded 1">
              <a:extLst>
                <a:ext uri="{FF2B5EF4-FFF2-40B4-BE49-F238E27FC236}">
                  <a16:creationId xmlns:a16="http://schemas.microsoft.com/office/drawing/2014/main" xmlns="" id="{03CCB4E7-282F-4F32-BBB1-D75A43B03370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90105" cy="780364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296526 h 775984"/>
                <a:gd name="connsiteX1" fmla="*/ 95894 w 3124022"/>
                <a:gd name="connsiteY1" fmla="*/ 200632 h 775984"/>
                <a:gd name="connsiteX2" fmla="*/ 1718624 w 3124022"/>
                <a:gd name="connsiteY2" fmla="*/ 197746 h 775984"/>
                <a:gd name="connsiteX3" fmla="*/ 2608375 w 3124022"/>
                <a:gd name="connsiteY3" fmla="*/ 0 h 775984"/>
                <a:gd name="connsiteX4" fmla="*/ 2075536 w 3124022"/>
                <a:gd name="connsiteY4" fmla="*/ 199881 h 775984"/>
                <a:gd name="connsiteX5" fmla="*/ 3028128 w 3124022"/>
                <a:gd name="connsiteY5" fmla="*/ 200632 h 775984"/>
                <a:gd name="connsiteX6" fmla="*/ 3124022 w 3124022"/>
                <a:gd name="connsiteY6" fmla="*/ 296526 h 775984"/>
                <a:gd name="connsiteX7" fmla="*/ 3124022 w 3124022"/>
                <a:gd name="connsiteY7" fmla="*/ 296524 h 775984"/>
                <a:gd name="connsiteX8" fmla="*/ 3124022 w 3124022"/>
                <a:gd name="connsiteY8" fmla="*/ 296524 h 775984"/>
                <a:gd name="connsiteX9" fmla="*/ 3124022 w 3124022"/>
                <a:gd name="connsiteY9" fmla="*/ 440362 h 775984"/>
                <a:gd name="connsiteX10" fmla="*/ 3124022 w 3124022"/>
                <a:gd name="connsiteY10" fmla="*/ 680090 h 775984"/>
                <a:gd name="connsiteX11" fmla="*/ 3028128 w 3124022"/>
                <a:gd name="connsiteY11" fmla="*/ 775984 h 775984"/>
                <a:gd name="connsiteX12" fmla="*/ 2603352 w 3124022"/>
                <a:gd name="connsiteY12" fmla="*/ 775984 h 775984"/>
                <a:gd name="connsiteX13" fmla="*/ 1822346 w 3124022"/>
                <a:gd name="connsiteY13" fmla="*/ 775984 h 775984"/>
                <a:gd name="connsiteX14" fmla="*/ 1822346 w 3124022"/>
                <a:gd name="connsiteY14" fmla="*/ 775984 h 775984"/>
                <a:gd name="connsiteX15" fmla="*/ 95894 w 3124022"/>
                <a:gd name="connsiteY15" fmla="*/ 775984 h 775984"/>
                <a:gd name="connsiteX16" fmla="*/ 0 w 3124022"/>
                <a:gd name="connsiteY16" fmla="*/ 680090 h 775984"/>
                <a:gd name="connsiteX17" fmla="*/ 0 w 3124022"/>
                <a:gd name="connsiteY17" fmla="*/ 440362 h 775984"/>
                <a:gd name="connsiteX18" fmla="*/ 0 w 3124022"/>
                <a:gd name="connsiteY18" fmla="*/ 296524 h 775984"/>
                <a:gd name="connsiteX19" fmla="*/ 0 w 3124022"/>
                <a:gd name="connsiteY19" fmla="*/ 296524 h 775984"/>
                <a:gd name="connsiteX20" fmla="*/ 0 w 3124022"/>
                <a:gd name="connsiteY20" fmla="*/ 296526 h 77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775984">
                  <a:moveTo>
                    <a:pt x="0" y="296526"/>
                  </a:moveTo>
                  <a:cubicBezTo>
                    <a:pt x="0" y="243565"/>
                    <a:pt x="42933" y="200632"/>
                    <a:pt x="95894" y="200632"/>
                  </a:cubicBezTo>
                  <a:lnTo>
                    <a:pt x="1718624" y="197746"/>
                  </a:lnTo>
                  <a:lnTo>
                    <a:pt x="2608375" y="0"/>
                  </a:lnTo>
                  <a:lnTo>
                    <a:pt x="2075536" y="199881"/>
                  </a:lnTo>
                  <a:lnTo>
                    <a:pt x="3028128" y="200632"/>
                  </a:lnTo>
                  <a:cubicBezTo>
                    <a:pt x="3081089" y="200632"/>
                    <a:pt x="3124022" y="243565"/>
                    <a:pt x="3124022" y="296526"/>
                  </a:cubicBezTo>
                  <a:lnTo>
                    <a:pt x="3124022" y="296524"/>
                  </a:lnTo>
                  <a:lnTo>
                    <a:pt x="3124022" y="296524"/>
                  </a:lnTo>
                  <a:lnTo>
                    <a:pt x="3124022" y="440362"/>
                  </a:lnTo>
                  <a:lnTo>
                    <a:pt x="3124022" y="680090"/>
                  </a:lnTo>
                  <a:cubicBezTo>
                    <a:pt x="3124022" y="733051"/>
                    <a:pt x="3081089" y="775984"/>
                    <a:pt x="3028128" y="775984"/>
                  </a:cubicBezTo>
                  <a:lnTo>
                    <a:pt x="2603352" y="775984"/>
                  </a:lnTo>
                  <a:lnTo>
                    <a:pt x="1822346" y="775984"/>
                  </a:lnTo>
                  <a:lnTo>
                    <a:pt x="1822346" y="775984"/>
                  </a:lnTo>
                  <a:lnTo>
                    <a:pt x="95894" y="775984"/>
                  </a:lnTo>
                  <a:cubicBezTo>
                    <a:pt x="42933" y="775984"/>
                    <a:pt x="0" y="733051"/>
                    <a:pt x="0" y="680090"/>
                  </a:cubicBezTo>
                  <a:lnTo>
                    <a:pt x="0" y="440362"/>
                  </a:lnTo>
                  <a:lnTo>
                    <a:pt x="0" y="296524"/>
                  </a:lnTo>
                  <a:lnTo>
                    <a:pt x="0" y="296524"/>
                  </a:lnTo>
                  <a:lnTo>
                    <a:pt x="0" y="296526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903BDB3-5384-4FF4-A0C2-C890A9DECFC1}"/>
                </a:ext>
              </a:extLst>
            </p:cNvPr>
            <p:cNvSpPr txBox="1"/>
            <p:nvPr/>
          </p:nvSpPr>
          <p:spPr>
            <a:xfrm>
              <a:off x="1795866" y="1175092"/>
              <a:ext cx="1973243" cy="50545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What do you usually wear in ______?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26BC6A5-98FA-4858-AEBE-054A5D0DCA50}"/>
              </a:ext>
            </a:extLst>
          </p:cNvPr>
          <p:cNvGrpSpPr/>
          <p:nvPr/>
        </p:nvGrpSpPr>
        <p:grpSpPr>
          <a:xfrm>
            <a:off x="2522162" y="3077678"/>
            <a:ext cx="3137610" cy="1112287"/>
            <a:chOff x="5061045" y="1127575"/>
            <a:chExt cx="2499752" cy="107256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Speech Bubble: Rectangle with Corners Rounded 1">
              <a:extLst>
                <a:ext uri="{FF2B5EF4-FFF2-40B4-BE49-F238E27FC236}">
                  <a16:creationId xmlns:a16="http://schemas.microsoft.com/office/drawing/2014/main" xmlns="" id="{5C30BE90-610B-47EA-ADBD-FD4414B22572}"/>
                </a:ext>
              </a:extLst>
            </p:cNvPr>
            <p:cNvSpPr/>
            <p:nvPr/>
          </p:nvSpPr>
          <p:spPr>
            <a:xfrm flipV="1">
              <a:off x="5061046" y="1127575"/>
              <a:ext cx="2499751" cy="1072565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036042 w 3124022"/>
                <a:gd name="connsiteY2" fmla="*/ 393614 h 981254"/>
                <a:gd name="connsiteX3" fmla="*/ 1579115 w 3124022"/>
                <a:gd name="connsiteY3" fmla="*/ 0 h 981254"/>
                <a:gd name="connsiteX4" fmla="*/ 1444175 w 3124022"/>
                <a:gd name="connsiteY4" fmla="*/ 358147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45392 h 924850"/>
                <a:gd name="connsiteX1" fmla="*/ 95894 w 3124022"/>
                <a:gd name="connsiteY1" fmla="*/ 349498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28128 w 3124022"/>
                <a:gd name="connsiteY5" fmla="*/ 349498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45392 h 924850"/>
                <a:gd name="connsiteX1" fmla="*/ 112448 w 3124022"/>
                <a:gd name="connsiteY1" fmla="*/ 311895 h 924850"/>
                <a:gd name="connsiteX2" fmla="*/ 1036042 w 3124022"/>
                <a:gd name="connsiteY2" fmla="*/ 337210 h 924850"/>
                <a:gd name="connsiteX3" fmla="*/ 933495 w 3124022"/>
                <a:gd name="connsiteY3" fmla="*/ 0 h 924850"/>
                <a:gd name="connsiteX4" fmla="*/ 1444175 w 3124022"/>
                <a:gd name="connsiteY4" fmla="*/ 301743 h 924850"/>
                <a:gd name="connsiteX5" fmla="*/ 3044683 w 3124022"/>
                <a:gd name="connsiteY5" fmla="*/ 321296 h 924850"/>
                <a:gd name="connsiteX6" fmla="*/ 3124022 w 3124022"/>
                <a:gd name="connsiteY6" fmla="*/ 445392 h 924850"/>
                <a:gd name="connsiteX7" fmla="*/ 3124022 w 3124022"/>
                <a:gd name="connsiteY7" fmla="*/ 445390 h 924850"/>
                <a:gd name="connsiteX8" fmla="*/ 3124022 w 3124022"/>
                <a:gd name="connsiteY8" fmla="*/ 445390 h 924850"/>
                <a:gd name="connsiteX9" fmla="*/ 3124022 w 3124022"/>
                <a:gd name="connsiteY9" fmla="*/ 589228 h 924850"/>
                <a:gd name="connsiteX10" fmla="*/ 3124022 w 3124022"/>
                <a:gd name="connsiteY10" fmla="*/ 828956 h 924850"/>
                <a:gd name="connsiteX11" fmla="*/ 3028128 w 3124022"/>
                <a:gd name="connsiteY11" fmla="*/ 924850 h 924850"/>
                <a:gd name="connsiteX12" fmla="*/ 2603352 w 3124022"/>
                <a:gd name="connsiteY12" fmla="*/ 924850 h 924850"/>
                <a:gd name="connsiteX13" fmla="*/ 1822346 w 3124022"/>
                <a:gd name="connsiteY13" fmla="*/ 924850 h 924850"/>
                <a:gd name="connsiteX14" fmla="*/ 1822346 w 3124022"/>
                <a:gd name="connsiteY14" fmla="*/ 924850 h 924850"/>
                <a:gd name="connsiteX15" fmla="*/ 95894 w 3124022"/>
                <a:gd name="connsiteY15" fmla="*/ 924850 h 924850"/>
                <a:gd name="connsiteX16" fmla="*/ 0 w 3124022"/>
                <a:gd name="connsiteY16" fmla="*/ 828956 h 924850"/>
                <a:gd name="connsiteX17" fmla="*/ 0 w 3124022"/>
                <a:gd name="connsiteY17" fmla="*/ 589228 h 924850"/>
                <a:gd name="connsiteX18" fmla="*/ 0 w 3124022"/>
                <a:gd name="connsiteY18" fmla="*/ 445390 h 924850"/>
                <a:gd name="connsiteX19" fmla="*/ 0 w 3124022"/>
                <a:gd name="connsiteY19" fmla="*/ 445390 h 924850"/>
                <a:gd name="connsiteX20" fmla="*/ 0 w 3124022"/>
                <a:gd name="connsiteY20" fmla="*/ 445392 h 924850"/>
                <a:gd name="connsiteX0" fmla="*/ 0 w 3124022"/>
                <a:gd name="connsiteY0" fmla="*/ 424744 h 904202"/>
                <a:gd name="connsiteX1" fmla="*/ 112448 w 3124022"/>
                <a:gd name="connsiteY1" fmla="*/ 291247 h 904202"/>
                <a:gd name="connsiteX2" fmla="*/ 1036042 w 3124022"/>
                <a:gd name="connsiteY2" fmla="*/ 316562 h 904202"/>
                <a:gd name="connsiteX3" fmla="*/ 2024963 w 3124022"/>
                <a:gd name="connsiteY3" fmla="*/ 0 h 904202"/>
                <a:gd name="connsiteX4" fmla="*/ 1444175 w 3124022"/>
                <a:gd name="connsiteY4" fmla="*/ 281095 h 904202"/>
                <a:gd name="connsiteX5" fmla="*/ 3044683 w 3124022"/>
                <a:gd name="connsiteY5" fmla="*/ 300648 h 904202"/>
                <a:gd name="connsiteX6" fmla="*/ 3124022 w 3124022"/>
                <a:gd name="connsiteY6" fmla="*/ 424744 h 904202"/>
                <a:gd name="connsiteX7" fmla="*/ 3124022 w 3124022"/>
                <a:gd name="connsiteY7" fmla="*/ 424742 h 904202"/>
                <a:gd name="connsiteX8" fmla="*/ 3124022 w 3124022"/>
                <a:gd name="connsiteY8" fmla="*/ 424742 h 904202"/>
                <a:gd name="connsiteX9" fmla="*/ 3124022 w 3124022"/>
                <a:gd name="connsiteY9" fmla="*/ 568580 h 904202"/>
                <a:gd name="connsiteX10" fmla="*/ 3124022 w 3124022"/>
                <a:gd name="connsiteY10" fmla="*/ 808308 h 904202"/>
                <a:gd name="connsiteX11" fmla="*/ 3028128 w 3124022"/>
                <a:gd name="connsiteY11" fmla="*/ 904202 h 904202"/>
                <a:gd name="connsiteX12" fmla="*/ 2603352 w 3124022"/>
                <a:gd name="connsiteY12" fmla="*/ 904202 h 904202"/>
                <a:gd name="connsiteX13" fmla="*/ 1822346 w 3124022"/>
                <a:gd name="connsiteY13" fmla="*/ 904202 h 904202"/>
                <a:gd name="connsiteX14" fmla="*/ 1822346 w 3124022"/>
                <a:gd name="connsiteY14" fmla="*/ 904202 h 904202"/>
                <a:gd name="connsiteX15" fmla="*/ 95894 w 3124022"/>
                <a:gd name="connsiteY15" fmla="*/ 904202 h 904202"/>
                <a:gd name="connsiteX16" fmla="*/ 0 w 3124022"/>
                <a:gd name="connsiteY16" fmla="*/ 808308 h 904202"/>
                <a:gd name="connsiteX17" fmla="*/ 0 w 3124022"/>
                <a:gd name="connsiteY17" fmla="*/ 568580 h 904202"/>
                <a:gd name="connsiteX18" fmla="*/ 0 w 3124022"/>
                <a:gd name="connsiteY18" fmla="*/ 424742 h 904202"/>
                <a:gd name="connsiteX19" fmla="*/ 0 w 3124022"/>
                <a:gd name="connsiteY19" fmla="*/ 424742 h 904202"/>
                <a:gd name="connsiteX20" fmla="*/ 0 w 3124022"/>
                <a:gd name="connsiteY20" fmla="*/ 424744 h 90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04202">
                  <a:moveTo>
                    <a:pt x="0" y="424744"/>
                  </a:moveTo>
                  <a:cubicBezTo>
                    <a:pt x="0" y="371783"/>
                    <a:pt x="59487" y="291247"/>
                    <a:pt x="112448" y="291247"/>
                  </a:cubicBezTo>
                  <a:lnTo>
                    <a:pt x="1036042" y="316562"/>
                  </a:lnTo>
                  <a:lnTo>
                    <a:pt x="2024963" y="0"/>
                  </a:lnTo>
                  <a:lnTo>
                    <a:pt x="1444175" y="281095"/>
                  </a:lnTo>
                  <a:lnTo>
                    <a:pt x="3044683" y="300648"/>
                  </a:lnTo>
                  <a:cubicBezTo>
                    <a:pt x="3097644" y="300648"/>
                    <a:pt x="3124022" y="371783"/>
                    <a:pt x="3124022" y="424744"/>
                  </a:cubicBezTo>
                  <a:lnTo>
                    <a:pt x="3124022" y="424742"/>
                  </a:lnTo>
                  <a:lnTo>
                    <a:pt x="3124022" y="424742"/>
                  </a:lnTo>
                  <a:lnTo>
                    <a:pt x="3124022" y="568580"/>
                  </a:lnTo>
                  <a:lnTo>
                    <a:pt x="3124022" y="808308"/>
                  </a:lnTo>
                  <a:cubicBezTo>
                    <a:pt x="3124022" y="861269"/>
                    <a:pt x="3081089" y="904202"/>
                    <a:pt x="3028128" y="904202"/>
                  </a:cubicBezTo>
                  <a:lnTo>
                    <a:pt x="2603352" y="904202"/>
                  </a:lnTo>
                  <a:lnTo>
                    <a:pt x="1822346" y="904202"/>
                  </a:lnTo>
                  <a:lnTo>
                    <a:pt x="1822346" y="904202"/>
                  </a:lnTo>
                  <a:lnTo>
                    <a:pt x="95894" y="904202"/>
                  </a:lnTo>
                  <a:cubicBezTo>
                    <a:pt x="42933" y="904202"/>
                    <a:pt x="0" y="861269"/>
                    <a:pt x="0" y="808308"/>
                  </a:cubicBezTo>
                  <a:lnTo>
                    <a:pt x="0" y="568580"/>
                  </a:lnTo>
                  <a:lnTo>
                    <a:pt x="0" y="424742"/>
                  </a:lnTo>
                  <a:lnTo>
                    <a:pt x="0" y="424742"/>
                  </a:lnTo>
                  <a:lnTo>
                    <a:pt x="0" y="424744"/>
                  </a:lnTo>
                  <a:close/>
                </a:path>
              </a:pathLst>
            </a:custGeom>
            <a:grpFill/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3FDA5BA-6D63-43C6-9F4D-E712FE0B4D21}"/>
                </a:ext>
              </a:extLst>
            </p:cNvPr>
            <p:cNvSpPr txBox="1"/>
            <p:nvPr/>
          </p:nvSpPr>
          <p:spPr>
            <a:xfrm>
              <a:off x="5061045" y="1272406"/>
              <a:ext cx="2348553" cy="5695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1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I wear _____.</a:t>
              </a:r>
              <a:endPara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9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139E02-E68E-411B-A823-B9688AA030AA}"/>
              </a:ext>
            </a:extLst>
          </p:cNvPr>
          <p:cNvSpPr txBox="1"/>
          <p:nvPr/>
        </p:nvSpPr>
        <p:spPr>
          <a:xfrm>
            <a:off x="1961744" y="785814"/>
            <a:ext cx="5220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>
                <a:solidFill>
                  <a:srgbClr val="FF0000"/>
                </a:solidFill>
                <a:latin typeface="Viner Hand ITC" panose="03070502030502020203" pitchFamily="66" charset="0"/>
                <a:ea typeface="Times New Roman" panose="02020603050405020304" pitchFamily="18" charset="0"/>
              </a:rPr>
              <a:t>Throw the dice</a:t>
            </a:r>
          </a:p>
          <a:p>
            <a:pPr lvl="0" algn="ctr">
              <a:defRPr/>
            </a:pPr>
            <a:r>
              <a:rPr lang="en-US" sz="5400" b="1">
                <a:solidFill>
                  <a:srgbClr val="FF0000"/>
                </a:solidFill>
                <a:latin typeface="Viner Hand ITC" panose="03070502030502020203" pitchFamily="66" charset="0"/>
              </a:rPr>
              <a:t>Game</a:t>
            </a:r>
            <a:endParaRPr lang="en-US" sz="540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13" name="Picture 12" descr="A red and white circle with black text&#10;&#10;Description automatically generated">
            <a:extLst>
              <a:ext uri="{FF2B5EF4-FFF2-40B4-BE49-F238E27FC236}">
                <a16:creationId xmlns:a16="http://schemas.microsoft.com/office/drawing/2014/main" xmlns="" id="{626E73E5-F2BC-4FF7-B6A5-D6AA41392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722" y="2540140"/>
            <a:ext cx="1920259" cy="1573892"/>
          </a:xfrm>
          <a:prstGeom prst="rect">
            <a:avLst/>
          </a:prstGeom>
        </p:spPr>
      </p:pic>
      <p:pic>
        <p:nvPicPr>
          <p:cNvPr id="17" name="Picture 16" descr="A white circle with black text and green background&#10;&#10;Description automatically generated">
            <a:extLst>
              <a:ext uri="{FF2B5EF4-FFF2-40B4-BE49-F238E27FC236}">
                <a16:creationId xmlns:a16="http://schemas.microsoft.com/office/drawing/2014/main" xmlns="" id="{B3ADAC58-9C54-4EB8-B326-B221DFB45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59" y="2603361"/>
            <a:ext cx="1895320" cy="15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xmlns="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xmlns="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xmlns="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xmlns="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2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xmlns="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8" y="2424249"/>
            <a:ext cx="7054619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0070C0"/>
                </a:solidFill>
                <a:latin typeface="Comic Sans MS" panose="030F0702030302020204" pitchFamily="66" charset="0"/>
              </a:rPr>
              <a:t>Listen and circle.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550812"/>
          </a:xfrm>
          <a:custGeom>
            <a:avLst/>
            <a:gdLst>
              <a:gd name="connsiteX0" fmla="*/ 0 w 4140200"/>
              <a:gd name="connsiteY0" fmla="*/ 117301 h 550812"/>
              <a:gd name="connsiteX1" fmla="*/ 117301 w 4140200"/>
              <a:gd name="connsiteY1" fmla="*/ 0 h 550812"/>
              <a:gd name="connsiteX2" fmla="*/ 714300 w 4140200"/>
              <a:gd name="connsiteY2" fmla="*/ 0 h 550812"/>
              <a:gd name="connsiteX3" fmla="*/ 1194130 w 4140200"/>
              <a:gd name="connsiteY3" fmla="*/ 0 h 550812"/>
              <a:gd name="connsiteX4" fmla="*/ 1791129 w 4140200"/>
              <a:gd name="connsiteY4" fmla="*/ 0 h 550812"/>
              <a:gd name="connsiteX5" fmla="*/ 2349071 w 4140200"/>
              <a:gd name="connsiteY5" fmla="*/ 0 h 550812"/>
              <a:gd name="connsiteX6" fmla="*/ 2907014 w 4140200"/>
              <a:gd name="connsiteY6" fmla="*/ 0 h 550812"/>
              <a:gd name="connsiteX7" fmla="*/ 3386844 w 4140200"/>
              <a:gd name="connsiteY7" fmla="*/ 0 h 550812"/>
              <a:gd name="connsiteX8" fmla="*/ 4022899 w 4140200"/>
              <a:gd name="connsiteY8" fmla="*/ 0 h 550812"/>
              <a:gd name="connsiteX9" fmla="*/ 4140200 w 4140200"/>
              <a:gd name="connsiteY9" fmla="*/ 117301 h 550812"/>
              <a:gd name="connsiteX10" fmla="*/ 4140200 w 4140200"/>
              <a:gd name="connsiteY10" fmla="*/ 433511 h 550812"/>
              <a:gd name="connsiteX11" fmla="*/ 4022899 w 4140200"/>
              <a:gd name="connsiteY11" fmla="*/ 550812 h 550812"/>
              <a:gd name="connsiteX12" fmla="*/ 3582124 w 4140200"/>
              <a:gd name="connsiteY12" fmla="*/ 550812 h 550812"/>
              <a:gd name="connsiteX13" fmla="*/ 2946070 w 4140200"/>
              <a:gd name="connsiteY13" fmla="*/ 550812 h 550812"/>
              <a:gd name="connsiteX14" fmla="*/ 2427183 w 4140200"/>
              <a:gd name="connsiteY14" fmla="*/ 550812 h 550812"/>
              <a:gd name="connsiteX15" fmla="*/ 1869241 w 4140200"/>
              <a:gd name="connsiteY15" fmla="*/ 550812 h 550812"/>
              <a:gd name="connsiteX16" fmla="*/ 1350354 w 4140200"/>
              <a:gd name="connsiteY16" fmla="*/ 550812 h 550812"/>
              <a:gd name="connsiteX17" fmla="*/ 831467 w 4140200"/>
              <a:gd name="connsiteY17" fmla="*/ 550812 h 550812"/>
              <a:gd name="connsiteX18" fmla="*/ 117301 w 4140200"/>
              <a:gd name="connsiteY18" fmla="*/ 550812 h 550812"/>
              <a:gd name="connsiteX19" fmla="*/ 0 w 4140200"/>
              <a:gd name="connsiteY19" fmla="*/ 433511 h 550812"/>
              <a:gd name="connsiteX20" fmla="*/ 0 w 4140200"/>
              <a:gd name="connsiteY20" fmla="*/ 117301 h 55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550812" fill="none" extrusionOk="0">
                <a:moveTo>
                  <a:pt x="0" y="117301"/>
                </a:moveTo>
                <a:cubicBezTo>
                  <a:pt x="-17270" y="49336"/>
                  <a:pt x="44930" y="14688"/>
                  <a:pt x="117301" y="0"/>
                </a:cubicBezTo>
                <a:cubicBezTo>
                  <a:pt x="361801" y="-15056"/>
                  <a:pt x="571274" y="62903"/>
                  <a:pt x="714300" y="0"/>
                </a:cubicBezTo>
                <a:cubicBezTo>
                  <a:pt x="857326" y="-62903"/>
                  <a:pt x="972280" y="41367"/>
                  <a:pt x="1194130" y="0"/>
                </a:cubicBezTo>
                <a:cubicBezTo>
                  <a:pt x="1415980" y="-41367"/>
                  <a:pt x="1547858" y="7349"/>
                  <a:pt x="1791129" y="0"/>
                </a:cubicBezTo>
                <a:cubicBezTo>
                  <a:pt x="2034400" y="-7349"/>
                  <a:pt x="2126565" y="17861"/>
                  <a:pt x="2349071" y="0"/>
                </a:cubicBezTo>
                <a:cubicBezTo>
                  <a:pt x="2571577" y="-17861"/>
                  <a:pt x="2708034" y="37588"/>
                  <a:pt x="2907014" y="0"/>
                </a:cubicBezTo>
                <a:cubicBezTo>
                  <a:pt x="3105994" y="-37588"/>
                  <a:pt x="3268162" y="57271"/>
                  <a:pt x="3386844" y="0"/>
                </a:cubicBezTo>
                <a:cubicBezTo>
                  <a:pt x="3505526" y="-57271"/>
                  <a:pt x="3804390" y="9855"/>
                  <a:pt x="4022899" y="0"/>
                </a:cubicBezTo>
                <a:cubicBezTo>
                  <a:pt x="4093753" y="9253"/>
                  <a:pt x="4142988" y="66407"/>
                  <a:pt x="4140200" y="117301"/>
                </a:cubicBezTo>
                <a:cubicBezTo>
                  <a:pt x="4172363" y="220226"/>
                  <a:pt x="4108140" y="365144"/>
                  <a:pt x="4140200" y="433511"/>
                </a:cubicBezTo>
                <a:cubicBezTo>
                  <a:pt x="4132416" y="513224"/>
                  <a:pt x="4098812" y="547465"/>
                  <a:pt x="4022899" y="550812"/>
                </a:cubicBezTo>
                <a:cubicBezTo>
                  <a:pt x="3835054" y="591014"/>
                  <a:pt x="3691393" y="514564"/>
                  <a:pt x="3582124" y="550812"/>
                </a:cubicBezTo>
                <a:cubicBezTo>
                  <a:pt x="3472856" y="587060"/>
                  <a:pt x="3176913" y="485057"/>
                  <a:pt x="2946070" y="550812"/>
                </a:cubicBezTo>
                <a:cubicBezTo>
                  <a:pt x="2715227" y="616567"/>
                  <a:pt x="2564112" y="505339"/>
                  <a:pt x="2427183" y="550812"/>
                </a:cubicBezTo>
                <a:cubicBezTo>
                  <a:pt x="2290254" y="596285"/>
                  <a:pt x="2001727" y="533490"/>
                  <a:pt x="1869241" y="550812"/>
                </a:cubicBezTo>
                <a:cubicBezTo>
                  <a:pt x="1736755" y="568134"/>
                  <a:pt x="1583148" y="538407"/>
                  <a:pt x="1350354" y="550812"/>
                </a:cubicBezTo>
                <a:cubicBezTo>
                  <a:pt x="1117560" y="563217"/>
                  <a:pt x="1069756" y="499751"/>
                  <a:pt x="831467" y="550812"/>
                </a:cubicBezTo>
                <a:cubicBezTo>
                  <a:pt x="593178" y="601873"/>
                  <a:pt x="460584" y="525947"/>
                  <a:pt x="117301" y="550812"/>
                </a:cubicBezTo>
                <a:cubicBezTo>
                  <a:pt x="41860" y="551152"/>
                  <a:pt x="13711" y="505420"/>
                  <a:pt x="0" y="433511"/>
                </a:cubicBezTo>
                <a:cubicBezTo>
                  <a:pt x="-22289" y="321919"/>
                  <a:pt x="12030" y="232525"/>
                  <a:pt x="0" y="117301"/>
                </a:cubicBezTo>
                <a:close/>
              </a:path>
              <a:path w="4140200" h="550812" stroke="0" extrusionOk="0">
                <a:moveTo>
                  <a:pt x="0" y="117301"/>
                </a:moveTo>
                <a:cubicBezTo>
                  <a:pt x="-1801" y="50270"/>
                  <a:pt x="57879" y="-3044"/>
                  <a:pt x="117301" y="0"/>
                </a:cubicBezTo>
                <a:cubicBezTo>
                  <a:pt x="222092" y="-34672"/>
                  <a:pt x="436586" y="20592"/>
                  <a:pt x="558076" y="0"/>
                </a:cubicBezTo>
                <a:cubicBezTo>
                  <a:pt x="679567" y="-20592"/>
                  <a:pt x="898026" y="17022"/>
                  <a:pt x="998850" y="0"/>
                </a:cubicBezTo>
                <a:cubicBezTo>
                  <a:pt x="1099674" y="-17022"/>
                  <a:pt x="1278194" y="36318"/>
                  <a:pt x="1478681" y="0"/>
                </a:cubicBezTo>
                <a:cubicBezTo>
                  <a:pt x="1679168" y="-36318"/>
                  <a:pt x="1742936" y="57235"/>
                  <a:pt x="1997567" y="0"/>
                </a:cubicBezTo>
                <a:cubicBezTo>
                  <a:pt x="2252198" y="-57235"/>
                  <a:pt x="2349139" y="65202"/>
                  <a:pt x="2555510" y="0"/>
                </a:cubicBezTo>
                <a:cubicBezTo>
                  <a:pt x="2761881" y="-65202"/>
                  <a:pt x="2868132" y="37404"/>
                  <a:pt x="3074397" y="0"/>
                </a:cubicBezTo>
                <a:cubicBezTo>
                  <a:pt x="3280662" y="-37404"/>
                  <a:pt x="3801336" y="25299"/>
                  <a:pt x="4022899" y="0"/>
                </a:cubicBezTo>
                <a:cubicBezTo>
                  <a:pt x="4091794" y="-8111"/>
                  <a:pt x="4135338" y="56697"/>
                  <a:pt x="4140200" y="117301"/>
                </a:cubicBezTo>
                <a:cubicBezTo>
                  <a:pt x="4145874" y="227102"/>
                  <a:pt x="4135115" y="284715"/>
                  <a:pt x="4140200" y="433511"/>
                </a:cubicBezTo>
                <a:cubicBezTo>
                  <a:pt x="4147249" y="495055"/>
                  <a:pt x="4081007" y="553801"/>
                  <a:pt x="4022899" y="550812"/>
                </a:cubicBezTo>
                <a:cubicBezTo>
                  <a:pt x="3733971" y="558096"/>
                  <a:pt x="3666563" y="492190"/>
                  <a:pt x="3425900" y="550812"/>
                </a:cubicBezTo>
                <a:cubicBezTo>
                  <a:pt x="3185237" y="609434"/>
                  <a:pt x="3126664" y="516404"/>
                  <a:pt x="2946070" y="550812"/>
                </a:cubicBezTo>
                <a:cubicBezTo>
                  <a:pt x="2765476" y="585220"/>
                  <a:pt x="2593358" y="540643"/>
                  <a:pt x="2388127" y="550812"/>
                </a:cubicBezTo>
                <a:cubicBezTo>
                  <a:pt x="2182896" y="560981"/>
                  <a:pt x="1958220" y="539570"/>
                  <a:pt x="1830185" y="550812"/>
                </a:cubicBezTo>
                <a:cubicBezTo>
                  <a:pt x="1702150" y="562054"/>
                  <a:pt x="1418451" y="500146"/>
                  <a:pt x="1233186" y="550812"/>
                </a:cubicBezTo>
                <a:cubicBezTo>
                  <a:pt x="1047921" y="601478"/>
                  <a:pt x="914856" y="504948"/>
                  <a:pt x="753356" y="550812"/>
                </a:cubicBezTo>
                <a:cubicBezTo>
                  <a:pt x="591856" y="596676"/>
                  <a:pt x="248400" y="492482"/>
                  <a:pt x="117301" y="550812"/>
                </a:cubicBezTo>
                <a:cubicBezTo>
                  <a:pt x="46707" y="537453"/>
                  <a:pt x="9836" y="497423"/>
                  <a:pt x="0" y="433511"/>
                </a:cubicBezTo>
                <a:cubicBezTo>
                  <a:pt x="-19373" y="356128"/>
                  <a:pt x="33453" y="254436"/>
                  <a:pt x="0" y="117301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BA03E2-4883-4516-A079-94B258ED776D}"/>
              </a:ext>
            </a:extLst>
          </p:cNvPr>
          <p:cNvSpPr txBox="1"/>
          <p:nvPr/>
        </p:nvSpPr>
        <p:spPr>
          <a:xfrm>
            <a:off x="695092" y="832043"/>
            <a:ext cx="7779894" cy="40988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Sydney? – It’s ________.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autumn 			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B.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he usually wear? – He wears _______.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shorts and a T-shirt 	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T-shirt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A.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Ha Noi? – It’s ______.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winter			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B.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she usually wear? – She wears _____.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skirt and a jumper	</a:t>
            </a:r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jumper</a:t>
            </a:r>
          </a:p>
        </p:txBody>
      </p:sp>
    </p:spTree>
    <p:extLst>
      <p:ext uri="{BB962C8B-B14F-4D97-AF65-F5344CB8AC3E}">
        <p14:creationId xmlns:p14="http://schemas.microsoft.com/office/powerpoint/2010/main" val="175875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1AF37D-E93B-4118-8F2E-36EEF2F3C50A}"/>
              </a:ext>
            </a:extLst>
          </p:cNvPr>
          <p:cNvSpPr txBox="1"/>
          <p:nvPr/>
        </p:nvSpPr>
        <p:spPr>
          <a:xfrm>
            <a:off x="0" y="1268668"/>
            <a:ext cx="9144000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A.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season is it in Sydney? – It’s 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autumn 		   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he usually wear? – He wears 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shorts and a T-shirt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T-shirt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745578"/>
          </a:xfrm>
          <a:custGeom>
            <a:avLst/>
            <a:gdLst>
              <a:gd name="connsiteX0" fmla="*/ 0 w 4140200"/>
              <a:gd name="connsiteY0" fmla="*/ 158778 h 745578"/>
              <a:gd name="connsiteX1" fmla="*/ 158778 w 4140200"/>
              <a:gd name="connsiteY1" fmla="*/ 0 h 745578"/>
              <a:gd name="connsiteX2" fmla="*/ 743096 w 4140200"/>
              <a:gd name="connsiteY2" fmla="*/ 0 h 745578"/>
              <a:gd name="connsiteX3" fmla="*/ 1212736 w 4140200"/>
              <a:gd name="connsiteY3" fmla="*/ 0 h 745578"/>
              <a:gd name="connsiteX4" fmla="*/ 1797054 w 4140200"/>
              <a:gd name="connsiteY4" fmla="*/ 0 h 745578"/>
              <a:gd name="connsiteX5" fmla="*/ 2343146 w 4140200"/>
              <a:gd name="connsiteY5" fmla="*/ 0 h 745578"/>
              <a:gd name="connsiteX6" fmla="*/ 2889238 w 4140200"/>
              <a:gd name="connsiteY6" fmla="*/ 0 h 745578"/>
              <a:gd name="connsiteX7" fmla="*/ 3358877 w 4140200"/>
              <a:gd name="connsiteY7" fmla="*/ 0 h 745578"/>
              <a:gd name="connsiteX8" fmla="*/ 3981422 w 4140200"/>
              <a:gd name="connsiteY8" fmla="*/ 0 h 745578"/>
              <a:gd name="connsiteX9" fmla="*/ 4140200 w 4140200"/>
              <a:gd name="connsiteY9" fmla="*/ 158778 h 745578"/>
              <a:gd name="connsiteX10" fmla="*/ 4140200 w 4140200"/>
              <a:gd name="connsiteY10" fmla="*/ 586800 h 745578"/>
              <a:gd name="connsiteX11" fmla="*/ 3981422 w 4140200"/>
              <a:gd name="connsiteY11" fmla="*/ 745578 h 745578"/>
              <a:gd name="connsiteX12" fmla="*/ 3550009 w 4140200"/>
              <a:gd name="connsiteY12" fmla="*/ 745578 h 745578"/>
              <a:gd name="connsiteX13" fmla="*/ 2927464 w 4140200"/>
              <a:gd name="connsiteY13" fmla="*/ 745578 h 745578"/>
              <a:gd name="connsiteX14" fmla="*/ 2419599 w 4140200"/>
              <a:gd name="connsiteY14" fmla="*/ 745578 h 745578"/>
              <a:gd name="connsiteX15" fmla="*/ 1873507 w 4140200"/>
              <a:gd name="connsiteY15" fmla="*/ 745578 h 745578"/>
              <a:gd name="connsiteX16" fmla="*/ 1365641 w 4140200"/>
              <a:gd name="connsiteY16" fmla="*/ 745578 h 745578"/>
              <a:gd name="connsiteX17" fmla="*/ 857776 w 4140200"/>
              <a:gd name="connsiteY17" fmla="*/ 745578 h 745578"/>
              <a:gd name="connsiteX18" fmla="*/ 158778 w 4140200"/>
              <a:gd name="connsiteY18" fmla="*/ 745578 h 745578"/>
              <a:gd name="connsiteX19" fmla="*/ 0 w 4140200"/>
              <a:gd name="connsiteY19" fmla="*/ 586800 h 745578"/>
              <a:gd name="connsiteX20" fmla="*/ 0 w 4140200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449357" y="-41872"/>
                  <a:pt x="576540" y="16060"/>
                  <a:pt x="743096" y="0"/>
                </a:cubicBezTo>
                <a:cubicBezTo>
                  <a:pt x="909652" y="-16060"/>
                  <a:pt x="1050270" y="47317"/>
                  <a:pt x="1212736" y="0"/>
                </a:cubicBezTo>
                <a:cubicBezTo>
                  <a:pt x="1375202" y="-47317"/>
                  <a:pt x="1638852" y="33172"/>
                  <a:pt x="1797054" y="0"/>
                </a:cubicBezTo>
                <a:cubicBezTo>
                  <a:pt x="1955256" y="-33172"/>
                  <a:pt x="2128378" y="55991"/>
                  <a:pt x="2343146" y="0"/>
                </a:cubicBezTo>
                <a:cubicBezTo>
                  <a:pt x="2557914" y="-55991"/>
                  <a:pt x="2650284" y="59370"/>
                  <a:pt x="2889238" y="0"/>
                </a:cubicBezTo>
                <a:cubicBezTo>
                  <a:pt x="3128192" y="-59370"/>
                  <a:pt x="3173515" y="25086"/>
                  <a:pt x="3358877" y="0"/>
                </a:cubicBezTo>
                <a:cubicBezTo>
                  <a:pt x="3544239" y="-25086"/>
                  <a:pt x="3795775" y="2736"/>
                  <a:pt x="3981422" y="0"/>
                </a:cubicBezTo>
                <a:cubicBezTo>
                  <a:pt x="4077842" y="13308"/>
                  <a:pt x="4142668" y="83380"/>
                  <a:pt x="4140200" y="158778"/>
                </a:cubicBezTo>
                <a:cubicBezTo>
                  <a:pt x="4182614" y="325819"/>
                  <a:pt x="4116052" y="438900"/>
                  <a:pt x="4140200" y="586800"/>
                </a:cubicBezTo>
                <a:cubicBezTo>
                  <a:pt x="4132277" y="689686"/>
                  <a:pt x="4087105" y="740167"/>
                  <a:pt x="3981422" y="745578"/>
                </a:cubicBezTo>
                <a:cubicBezTo>
                  <a:pt x="3816376" y="772836"/>
                  <a:pt x="3737252" y="722647"/>
                  <a:pt x="3550009" y="745578"/>
                </a:cubicBezTo>
                <a:cubicBezTo>
                  <a:pt x="3362766" y="768509"/>
                  <a:pt x="3147840" y="738153"/>
                  <a:pt x="2927464" y="745578"/>
                </a:cubicBezTo>
                <a:cubicBezTo>
                  <a:pt x="2707089" y="753003"/>
                  <a:pt x="2657574" y="735570"/>
                  <a:pt x="2419599" y="745578"/>
                </a:cubicBezTo>
                <a:cubicBezTo>
                  <a:pt x="2181625" y="755586"/>
                  <a:pt x="2074532" y="716214"/>
                  <a:pt x="1873507" y="745578"/>
                </a:cubicBezTo>
                <a:cubicBezTo>
                  <a:pt x="1672482" y="774942"/>
                  <a:pt x="1611782" y="723973"/>
                  <a:pt x="1365641" y="745578"/>
                </a:cubicBezTo>
                <a:cubicBezTo>
                  <a:pt x="1119500" y="767183"/>
                  <a:pt x="1002121" y="709382"/>
                  <a:pt x="857776" y="745578"/>
                </a:cubicBezTo>
                <a:cubicBezTo>
                  <a:pt x="713431" y="781774"/>
                  <a:pt x="385826" y="663242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140200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277615" y="-49"/>
                  <a:pt x="407114" y="32501"/>
                  <a:pt x="590191" y="0"/>
                </a:cubicBezTo>
                <a:cubicBezTo>
                  <a:pt x="773268" y="-32501"/>
                  <a:pt x="886072" y="25983"/>
                  <a:pt x="1021603" y="0"/>
                </a:cubicBezTo>
                <a:cubicBezTo>
                  <a:pt x="1157134" y="-25983"/>
                  <a:pt x="1375784" y="39858"/>
                  <a:pt x="1491242" y="0"/>
                </a:cubicBezTo>
                <a:cubicBezTo>
                  <a:pt x="1606700" y="-39858"/>
                  <a:pt x="1878979" y="35002"/>
                  <a:pt x="1999108" y="0"/>
                </a:cubicBezTo>
                <a:cubicBezTo>
                  <a:pt x="2119237" y="-35002"/>
                  <a:pt x="2417861" y="31650"/>
                  <a:pt x="2545200" y="0"/>
                </a:cubicBezTo>
                <a:cubicBezTo>
                  <a:pt x="2672539" y="-31650"/>
                  <a:pt x="2939470" y="22894"/>
                  <a:pt x="3053066" y="0"/>
                </a:cubicBezTo>
                <a:cubicBezTo>
                  <a:pt x="3166662" y="-22894"/>
                  <a:pt x="3779482" y="75495"/>
                  <a:pt x="3981422" y="0"/>
                </a:cubicBezTo>
                <a:cubicBezTo>
                  <a:pt x="4078333" y="-18191"/>
                  <a:pt x="4121691" y="87000"/>
                  <a:pt x="4140200" y="158778"/>
                </a:cubicBezTo>
                <a:cubicBezTo>
                  <a:pt x="4145789" y="296773"/>
                  <a:pt x="4100056" y="417784"/>
                  <a:pt x="4140200" y="586800"/>
                </a:cubicBezTo>
                <a:cubicBezTo>
                  <a:pt x="4155081" y="667650"/>
                  <a:pt x="4050313" y="753996"/>
                  <a:pt x="3981422" y="745578"/>
                </a:cubicBezTo>
                <a:cubicBezTo>
                  <a:pt x="3689391" y="758222"/>
                  <a:pt x="3667250" y="720851"/>
                  <a:pt x="3397104" y="745578"/>
                </a:cubicBezTo>
                <a:cubicBezTo>
                  <a:pt x="3126958" y="770305"/>
                  <a:pt x="3079595" y="690370"/>
                  <a:pt x="2927464" y="745578"/>
                </a:cubicBezTo>
                <a:cubicBezTo>
                  <a:pt x="2775333" y="800786"/>
                  <a:pt x="2496931" y="689864"/>
                  <a:pt x="2381372" y="745578"/>
                </a:cubicBezTo>
                <a:cubicBezTo>
                  <a:pt x="2265813" y="801292"/>
                  <a:pt x="1991471" y="706820"/>
                  <a:pt x="1835280" y="745578"/>
                </a:cubicBezTo>
                <a:cubicBezTo>
                  <a:pt x="1679089" y="784336"/>
                  <a:pt x="1529940" y="744137"/>
                  <a:pt x="1250962" y="745578"/>
                </a:cubicBezTo>
                <a:cubicBezTo>
                  <a:pt x="971984" y="747019"/>
                  <a:pt x="953961" y="720494"/>
                  <a:pt x="781323" y="745578"/>
                </a:cubicBezTo>
                <a:cubicBezTo>
                  <a:pt x="608685" y="770662"/>
                  <a:pt x="304323" y="704636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</p:spTree>
    <p:extLst>
      <p:ext uri="{BB962C8B-B14F-4D97-AF65-F5344CB8AC3E}">
        <p14:creationId xmlns:p14="http://schemas.microsoft.com/office/powerpoint/2010/main" val="31578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1AF37D-E93B-4118-8F2E-36EEF2F3C50A}"/>
              </a:ext>
            </a:extLst>
          </p:cNvPr>
          <p:cNvSpPr txBox="1"/>
          <p:nvPr/>
        </p:nvSpPr>
        <p:spPr>
          <a:xfrm>
            <a:off x="132960" y="1216266"/>
            <a:ext cx="8904157" cy="26776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A.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season is it in Ha Noi? – It’s ____.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winter			 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summer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What does she usually wear? – She wears ___. </a:t>
            </a:r>
          </a:p>
          <a:p>
            <a:pPr marL="571500" indent="-5715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	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 skirt and a jumper  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b.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jeans and a jumper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F81B6F8-A9B4-4981-B7B4-2ABD577A362C}"/>
              </a:ext>
            </a:extLst>
          </p:cNvPr>
          <p:cNvSpPr/>
          <p:nvPr/>
        </p:nvSpPr>
        <p:spPr>
          <a:xfrm>
            <a:off x="2514939" y="88055"/>
            <a:ext cx="4140200" cy="745578"/>
          </a:xfrm>
          <a:custGeom>
            <a:avLst/>
            <a:gdLst>
              <a:gd name="connsiteX0" fmla="*/ 0 w 4140200"/>
              <a:gd name="connsiteY0" fmla="*/ 158778 h 745578"/>
              <a:gd name="connsiteX1" fmla="*/ 158778 w 4140200"/>
              <a:gd name="connsiteY1" fmla="*/ 0 h 745578"/>
              <a:gd name="connsiteX2" fmla="*/ 743096 w 4140200"/>
              <a:gd name="connsiteY2" fmla="*/ 0 h 745578"/>
              <a:gd name="connsiteX3" fmla="*/ 1212736 w 4140200"/>
              <a:gd name="connsiteY3" fmla="*/ 0 h 745578"/>
              <a:gd name="connsiteX4" fmla="*/ 1797054 w 4140200"/>
              <a:gd name="connsiteY4" fmla="*/ 0 h 745578"/>
              <a:gd name="connsiteX5" fmla="*/ 2343146 w 4140200"/>
              <a:gd name="connsiteY5" fmla="*/ 0 h 745578"/>
              <a:gd name="connsiteX6" fmla="*/ 2889238 w 4140200"/>
              <a:gd name="connsiteY6" fmla="*/ 0 h 745578"/>
              <a:gd name="connsiteX7" fmla="*/ 3358877 w 4140200"/>
              <a:gd name="connsiteY7" fmla="*/ 0 h 745578"/>
              <a:gd name="connsiteX8" fmla="*/ 3981422 w 4140200"/>
              <a:gd name="connsiteY8" fmla="*/ 0 h 745578"/>
              <a:gd name="connsiteX9" fmla="*/ 4140200 w 4140200"/>
              <a:gd name="connsiteY9" fmla="*/ 158778 h 745578"/>
              <a:gd name="connsiteX10" fmla="*/ 4140200 w 4140200"/>
              <a:gd name="connsiteY10" fmla="*/ 586800 h 745578"/>
              <a:gd name="connsiteX11" fmla="*/ 3981422 w 4140200"/>
              <a:gd name="connsiteY11" fmla="*/ 745578 h 745578"/>
              <a:gd name="connsiteX12" fmla="*/ 3550009 w 4140200"/>
              <a:gd name="connsiteY12" fmla="*/ 745578 h 745578"/>
              <a:gd name="connsiteX13" fmla="*/ 2927464 w 4140200"/>
              <a:gd name="connsiteY13" fmla="*/ 745578 h 745578"/>
              <a:gd name="connsiteX14" fmla="*/ 2419599 w 4140200"/>
              <a:gd name="connsiteY14" fmla="*/ 745578 h 745578"/>
              <a:gd name="connsiteX15" fmla="*/ 1873507 w 4140200"/>
              <a:gd name="connsiteY15" fmla="*/ 745578 h 745578"/>
              <a:gd name="connsiteX16" fmla="*/ 1365641 w 4140200"/>
              <a:gd name="connsiteY16" fmla="*/ 745578 h 745578"/>
              <a:gd name="connsiteX17" fmla="*/ 857776 w 4140200"/>
              <a:gd name="connsiteY17" fmla="*/ 745578 h 745578"/>
              <a:gd name="connsiteX18" fmla="*/ 158778 w 4140200"/>
              <a:gd name="connsiteY18" fmla="*/ 745578 h 745578"/>
              <a:gd name="connsiteX19" fmla="*/ 0 w 4140200"/>
              <a:gd name="connsiteY19" fmla="*/ 586800 h 745578"/>
              <a:gd name="connsiteX20" fmla="*/ 0 w 4140200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0200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449357" y="-41872"/>
                  <a:pt x="576540" y="16060"/>
                  <a:pt x="743096" y="0"/>
                </a:cubicBezTo>
                <a:cubicBezTo>
                  <a:pt x="909652" y="-16060"/>
                  <a:pt x="1050270" y="47317"/>
                  <a:pt x="1212736" y="0"/>
                </a:cubicBezTo>
                <a:cubicBezTo>
                  <a:pt x="1375202" y="-47317"/>
                  <a:pt x="1638852" y="33172"/>
                  <a:pt x="1797054" y="0"/>
                </a:cubicBezTo>
                <a:cubicBezTo>
                  <a:pt x="1955256" y="-33172"/>
                  <a:pt x="2128378" y="55991"/>
                  <a:pt x="2343146" y="0"/>
                </a:cubicBezTo>
                <a:cubicBezTo>
                  <a:pt x="2557914" y="-55991"/>
                  <a:pt x="2650284" y="59370"/>
                  <a:pt x="2889238" y="0"/>
                </a:cubicBezTo>
                <a:cubicBezTo>
                  <a:pt x="3128192" y="-59370"/>
                  <a:pt x="3173515" y="25086"/>
                  <a:pt x="3358877" y="0"/>
                </a:cubicBezTo>
                <a:cubicBezTo>
                  <a:pt x="3544239" y="-25086"/>
                  <a:pt x="3795775" y="2736"/>
                  <a:pt x="3981422" y="0"/>
                </a:cubicBezTo>
                <a:cubicBezTo>
                  <a:pt x="4077842" y="13308"/>
                  <a:pt x="4142668" y="83380"/>
                  <a:pt x="4140200" y="158778"/>
                </a:cubicBezTo>
                <a:cubicBezTo>
                  <a:pt x="4182614" y="325819"/>
                  <a:pt x="4116052" y="438900"/>
                  <a:pt x="4140200" y="586800"/>
                </a:cubicBezTo>
                <a:cubicBezTo>
                  <a:pt x="4132277" y="689686"/>
                  <a:pt x="4087105" y="740167"/>
                  <a:pt x="3981422" y="745578"/>
                </a:cubicBezTo>
                <a:cubicBezTo>
                  <a:pt x="3816376" y="772836"/>
                  <a:pt x="3737252" y="722647"/>
                  <a:pt x="3550009" y="745578"/>
                </a:cubicBezTo>
                <a:cubicBezTo>
                  <a:pt x="3362766" y="768509"/>
                  <a:pt x="3147840" y="738153"/>
                  <a:pt x="2927464" y="745578"/>
                </a:cubicBezTo>
                <a:cubicBezTo>
                  <a:pt x="2707089" y="753003"/>
                  <a:pt x="2657574" y="735570"/>
                  <a:pt x="2419599" y="745578"/>
                </a:cubicBezTo>
                <a:cubicBezTo>
                  <a:pt x="2181625" y="755586"/>
                  <a:pt x="2074532" y="716214"/>
                  <a:pt x="1873507" y="745578"/>
                </a:cubicBezTo>
                <a:cubicBezTo>
                  <a:pt x="1672482" y="774942"/>
                  <a:pt x="1611782" y="723973"/>
                  <a:pt x="1365641" y="745578"/>
                </a:cubicBezTo>
                <a:cubicBezTo>
                  <a:pt x="1119500" y="767183"/>
                  <a:pt x="1002121" y="709382"/>
                  <a:pt x="857776" y="745578"/>
                </a:cubicBezTo>
                <a:cubicBezTo>
                  <a:pt x="713431" y="781774"/>
                  <a:pt x="385826" y="663242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140200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277615" y="-49"/>
                  <a:pt x="407114" y="32501"/>
                  <a:pt x="590191" y="0"/>
                </a:cubicBezTo>
                <a:cubicBezTo>
                  <a:pt x="773268" y="-32501"/>
                  <a:pt x="886072" y="25983"/>
                  <a:pt x="1021603" y="0"/>
                </a:cubicBezTo>
                <a:cubicBezTo>
                  <a:pt x="1157134" y="-25983"/>
                  <a:pt x="1375784" y="39858"/>
                  <a:pt x="1491242" y="0"/>
                </a:cubicBezTo>
                <a:cubicBezTo>
                  <a:pt x="1606700" y="-39858"/>
                  <a:pt x="1878979" y="35002"/>
                  <a:pt x="1999108" y="0"/>
                </a:cubicBezTo>
                <a:cubicBezTo>
                  <a:pt x="2119237" y="-35002"/>
                  <a:pt x="2417861" y="31650"/>
                  <a:pt x="2545200" y="0"/>
                </a:cubicBezTo>
                <a:cubicBezTo>
                  <a:pt x="2672539" y="-31650"/>
                  <a:pt x="2939470" y="22894"/>
                  <a:pt x="3053066" y="0"/>
                </a:cubicBezTo>
                <a:cubicBezTo>
                  <a:pt x="3166662" y="-22894"/>
                  <a:pt x="3779482" y="75495"/>
                  <a:pt x="3981422" y="0"/>
                </a:cubicBezTo>
                <a:cubicBezTo>
                  <a:pt x="4078333" y="-18191"/>
                  <a:pt x="4121691" y="87000"/>
                  <a:pt x="4140200" y="158778"/>
                </a:cubicBezTo>
                <a:cubicBezTo>
                  <a:pt x="4145789" y="296773"/>
                  <a:pt x="4100056" y="417784"/>
                  <a:pt x="4140200" y="586800"/>
                </a:cubicBezTo>
                <a:cubicBezTo>
                  <a:pt x="4155081" y="667650"/>
                  <a:pt x="4050313" y="753996"/>
                  <a:pt x="3981422" y="745578"/>
                </a:cubicBezTo>
                <a:cubicBezTo>
                  <a:pt x="3689391" y="758222"/>
                  <a:pt x="3667250" y="720851"/>
                  <a:pt x="3397104" y="745578"/>
                </a:cubicBezTo>
                <a:cubicBezTo>
                  <a:pt x="3126958" y="770305"/>
                  <a:pt x="3079595" y="690370"/>
                  <a:pt x="2927464" y="745578"/>
                </a:cubicBezTo>
                <a:cubicBezTo>
                  <a:pt x="2775333" y="800786"/>
                  <a:pt x="2496931" y="689864"/>
                  <a:pt x="2381372" y="745578"/>
                </a:cubicBezTo>
                <a:cubicBezTo>
                  <a:pt x="2265813" y="801292"/>
                  <a:pt x="1991471" y="706820"/>
                  <a:pt x="1835280" y="745578"/>
                </a:cubicBezTo>
                <a:cubicBezTo>
                  <a:pt x="1679089" y="784336"/>
                  <a:pt x="1529940" y="744137"/>
                  <a:pt x="1250962" y="745578"/>
                </a:cubicBezTo>
                <a:cubicBezTo>
                  <a:pt x="971984" y="747019"/>
                  <a:pt x="953961" y="720494"/>
                  <a:pt x="781323" y="745578"/>
                </a:cubicBezTo>
                <a:cubicBezTo>
                  <a:pt x="608685" y="770662"/>
                  <a:pt x="304323" y="704636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circle.</a:t>
            </a:r>
          </a:p>
        </p:txBody>
      </p:sp>
      <p:pic>
        <p:nvPicPr>
          <p:cNvPr id="3" name="Track 58">
            <a:hlinkClick r:id="" action="ppaction://media"/>
            <a:extLst>
              <a:ext uri="{FF2B5EF4-FFF2-40B4-BE49-F238E27FC236}">
                <a16:creationId xmlns:a16="http://schemas.microsoft.com/office/drawing/2014/main" xmlns="" id="{2DA11E7C-011A-DA05-8A8C-8CE1CF2E8F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04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1727" y="229082"/>
            <a:ext cx="795867" cy="79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11112</TotalTime>
  <Words>454</Words>
  <Application>Microsoft Office PowerPoint</Application>
  <PresentationFormat>On-screen Show (16:9)</PresentationFormat>
  <Paragraphs>97</Paragraphs>
  <Slides>21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Viner Hand ITC</vt:lpstr>
      <vt:lpstr>Comic Sans MS</vt:lpstr>
      <vt:lpstr>Kirang Haerang</vt:lpstr>
      <vt:lpstr>Calibri</vt:lpstr>
      <vt:lpstr>VNI-Hobo</vt:lpstr>
      <vt:lpstr>Nixie One</vt:lpstr>
      <vt:lpstr>Times New Roman</vt:lpstr>
      <vt:lpstr>Office Theme</vt:lpstr>
      <vt:lpstr>Unit 16  Seasons and the weather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acer</cp:lastModifiedBy>
  <cp:revision>172</cp:revision>
  <dcterms:modified xsi:type="dcterms:W3CDTF">2025-03-23T15:21:36Z</dcterms:modified>
  <cp:category>9Slide.vn</cp:category>
</cp:coreProperties>
</file>