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501" r:id="rId2"/>
    <p:sldId id="496" r:id="rId3"/>
    <p:sldId id="497" r:id="rId4"/>
    <p:sldId id="498" r:id="rId5"/>
    <p:sldId id="499" r:id="rId6"/>
    <p:sldId id="264" r:id="rId7"/>
    <p:sldId id="407" r:id="rId8"/>
    <p:sldId id="470" r:id="rId9"/>
    <p:sldId id="471" r:id="rId10"/>
    <p:sldId id="472" r:id="rId11"/>
    <p:sldId id="473" r:id="rId12"/>
    <p:sldId id="408" r:id="rId13"/>
    <p:sldId id="258" r:id="rId14"/>
    <p:sldId id="474" r:id="rId15"/>
    <p:sldId id="475" r:id="rId16"/>
    <p:sldId id="477" r:id="rId17"/>
    <p:sldId id="478" r:id="rId18"/>
    <p:sldId id="479" r:id="rId19"/>
    <p:sldId id="480" r:id="rId20"/>
    <p:sldId id="481" r:id="rId21"/>
    <p:sldId id="482" r:id="rId22"/>
    <p:sldId id="483" r:id="rId23"/>
    <p:sldId id="409" r:id="rId24"/>
    <p:sldId id="259" r:id="rId25"/>
    <p:sldId id="484" r:id="rId26"/>
    <p:sldId id="489" r:id="rId27"/>
    <p:sldId id="488" r:id="rId28"/>
    <p:sldId id="485" r:id="rId29"/>
    <p:sldId id="486" r:id="rId30"/>
    <p:sldId id="487" r:id="rId31"/>
    <p:sldId id="260" r:id="rId32"/>
  </p:sldIdLst>
  <p:sldSz cx="18288000" cy="10287000"/>
  <p:notesSz cx="6858000" cy="9144000"/>
  <p:embeddedFontLst>
    <p:embeddedFont>
      <p:font typeface="Aharoni" charset="-79"/>
      <p:bold r:id="rId34"/>
    </p:embeddedFont>
    <p:embeddedFont>
      <p:font typeface="Handy Casual" charset="0"/>
      <p:regular r:id="rId35"/>
    </p:embeddedFont>
    <p:embeddedFont>
      <p:font typeface="Comic Sans MS" pitchFamily="66" charset="0"/>
      <p:regular r:id="rId36"/>
      <p:bold r:id="rId37"/>
      <p:italic r:id="rId38"/>
      <p:bold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Dreaming Outloud Pro" charset="0"/>
      <p:regular r:id="rId44"/>
      <p: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6C64FA-FA87-D8CF-A0EB-1798482ECDAC}" name="Nguyễn Mạnh Trường" initials="NMT" userId="S::nguyenmanhtruong@vnpt.vn::a21a8449-0b5d-400d-8573-9636c2a365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817" autoAdjust="0"/>
  </p:normalViewPr>
  <p:slideViewPr>
    <p:cSldViewPr>
      <p:cViewPr>
        <p:scale>
          <a:sx n="33" d="100"/>
          <a:sy n="33" d="100"/>
        </p:scale>
        <p:origin x="-1476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77" Type="http://schemas.microsoft.com/office/2018/10/relationships/authors" Target="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F15C4-1CDE-4572-8D71-5C7B2593465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D6160-60B2-4C09-8D47-8DDFE5976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2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21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1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19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27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3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25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6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12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5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2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42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381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703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5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506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36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88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20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05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48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1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68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49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4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GIF"/><Relationship Id="rId3" Type="http://schemas.openxmlformats.org/officeDocument/2006/relationships/image" Target="../media/image14.png"/><Relationship Id="rId7" Type="http://schemas.openxmlformats.org/officeDocument/2006/relationships/image" Target="../media/image15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9.svg"/><Relationship Id="rId3" Type="http://schemas.openxmlformats.org/officeDocument/2006/relationships/image" Target="../media/image14.png"/><Relationship Id="rId7" Type="http://schemas.openxmlformats.org/officeDocument/2006/relationships/image" Target="../media/image26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7.svg"/><Relationship Id="rId5" Type="http://schemas.openxmlformats.org/officeDocument/2006/relationships/image" Target="../media/image15.sv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12.png"/><Relationship Id="rId7" Type="http://schemas.openxmlformats.org/officeDocument/2006/relationships/image" Target="../media/image3.svg"/><Relationship Id="rId12" Type="http://schemas.openxmlformats.org/officeDocument/2006/relationships/image" Target="../media/image4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5.svg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8.png"/><Relationship Id="rId5" Type="http://schemas.openxmlformats.org/officeDocument/2006/relationships/image" Target="../media/image28.sv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6.svg"/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.svg"/><Relationship Id="rId10" Type="http://schemas.openxmlformats.org/officeDocument/2006/relationships/image" Target="../media/image17.png"/><Relationship Id="rId4" Type="http://schemas.openxmlformats.org/officeDocument/2006/relationships/image" Target="../media/image26.pn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68.svg"/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2.png"/><Relationship Id="rId10" Type="http://schemas.openxmlformats.org/officeDocument/2006/relationships/image" Target="../media/image49.sv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70.svg"/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10" Type="http://schemas.openxmlformats.org/officeDocument/2006/relationships/image" Target="../media/image49.sv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72.svg"/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4.png"/><Relationship Id="rId10" Type="http://schemas.openxmlformats.org/officeDocument/2006/relationships/image" Target="../media/image49.sv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12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9.svg"/><Relationship Id="rId18" Type="http://schemas.openxmlformats.org/officeDocument/2006/relationships/image" Target="../media/image43.png"/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12" Type="http://schemas.openxmlformats.org/officeDocument/2006/relationships/image" Target="../media/image40.png"/><Relationship Id="rId17" Type="http://schemas.openxmlformats.org/officeDocument/2006/relationships/image" Target="../media/image70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.svg"/><Relationship Id="rId15" Type="http://schemas.openxmlformats.org/officeDocument/2006/relationships/image" Target="../media/image68.svg"/><Relationship Id="rId10" Type="http://schemas.openxmlformats.org/officeDocument/2006/relationships/image" Target="../media/image17.png"/><Relationship Id="rId19" Type="http://schemas.openxmlformats.org/officeDocument/2006/relationships/image" Target="../media/image72.svg"/><Relationship Id="rId4" Type="http://schemas.openxmlformats.org/officeDocument/2006/relationships/image" Target="../media/image26.png"/><Relationship Id="rId9" Type="http://schemas.openxmlformats.org/officeDocument/2006/relationships/image" Target="../media/image26.svg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12.png"/><Relationship Id="rId7" Type="http://schemas.openxmlformats.org/officeDocument/2006/relationships/image" Target="../media/image3.svg"/><Relationship Id="rId12" Type="http://schemas.openxmlformats.org/officeDocument/2006/relationships/image" Target="../media/image4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5.svg"/><Relationship Id="rId1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3.svg"/><Relationship Id="rId4" Type="http://schemas.openxmlformats.org/officeDocument/2006/relationships/image" Target="../media/image46.png"/><Relationship Id="rId9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5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svg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11" Type="http://schemas.openxmlformats.org/officeDocument/2006/relationships/image" Target="../media/image20.GIF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5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5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5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5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4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8.jpeg"/><Relationship Id="rId5" Type="http://schemas.openxmlformats.org/officeDocument/2006/relationships/image" Target="../media/image17.png"/><Relationship Id="rId10" Type="http://schemas.openxmlformats.org/officeDocument/2006/relationships/image" Target="../media/image57.png"/><Relationship Id="rId4" Type="http://schemas.openxmlformats.org/officeDocument/2006/relationships/image" Target="../media/image90.sv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12.png"/><Relationship Id="rId7" Type="http://schemas.openxmlformats.org/officeDocument/2006/relationships/image" Target="../media/image3.svg"/><Relationship Id="rId12" Type="http://schemas.openxmlformats.org/officeDocument/2006/relationships/image" Target="../media/image4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5.sv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5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Relationship Id="rId1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4.svg"/><Relationship Id="rId3" Type="http://schemas.openxmlformats.org/officeDocument/2006/relationships/image" Target="../media/image14.png"/><Relationship Id="rId7" Type="http://schemas.openxmlformats.org/officeDocument/2006/relationships/image" Target="../media/image15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Relationship Id="rId1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13934" flipH="1">
            <a:off x="-316699" y="739469"/>
            <a:ext cx="8447992" cy="8217592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 flipV="1">
            <a:off x="-1625435" y="6804763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1028700" y="1301450"/>
            <a:ext cx="6504725" cy="7956850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849266" y="5595434"/>
            <a:ext cx="2058031" cy="1968022"/>
            <a:chOff x="0" y="0"/>
            <a:chExt cx="542033" cy="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2033" cy="518327"/>
            </a:xfrm>
            <a:custGeom>
              <a:avLst/>
              <a:gdLst/>
              <a:ahLst/>
              <a:cxnLst/>
              <a:rect l="l" t="t" r="r" b="b"/>
              <a:pathLst>
                <a:path w="542033" h="518327">
                  <a:moveTo>
                    <a:pt x="0" y="0"/>
                  </a:moveTo>
                  <a:lnTo>
                    <a:pt x="542033" y="0"/>
                  </a:lnTo>
                  <a:lnTo>
                    <a:pt x="542033" y="518327"/>
                  </a:lnTo>
                  <a:lnTo>
                    <a:pt x="0" y="518327"/>
                  </a:lnTo>
                  <a:close/>
                </a:path>
              </a:pathLst>
            </a:custGeom>
            <a:solidFill>
              <a:srgbClr val="595F9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542033" cy="594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2113934" flipH="1">
            <a:off x="14682325" y="9883712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605239" y="8761589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52969" y="9258300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324600" y="3138103"/>
            <a:ext cx="11963399" cy="3199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STORIES </a:t>
            </a:r>
            <a:b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FOR CHILDREN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64442" y="6246961"/>
            <a:ext cx="8090780" cy="80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25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Lesson 1 – </a:t>
            </a:r>
            <a:r>
              <a:rPr kumimoji="0" lang="en-US" sz="5000" b="0" i="0" u="none" strike="noStrike" kern="1200" cap="none" spc="25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Period 1</a:t>
            </a:r>
            <a:endParaRPr kumimoji="0" lang="en-US" sz="5000" b="0" i="0" u="none" strike="noStrike" kern="1200" cap="none" spc="255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andy Casu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530ECA-2DA2-1ADD-6632-9085794BA456}"/>
              </a:ext>
            </a:extLst>
          </p:cNvPr>
          <p:cNvSpPr txBox="1"/>
          <p:nvPr/>
        </p:nvSpPr>
        <p:spPr>
          <a:xfrm>
            <a:off x="8174345" y="1917561"/>
            <a:ext cx="8090780" cy="10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255" normalizeH="0" baseline="0" noProof="0" dirty="0">
                <a:ln>
                  <a:noFill/>
                </a:ln>
                <a:solidFill>
                  <a:srgbClr val="3E4759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UNIT 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12FB3F0A-534C-23A6-E69A-E4A83FA2E4A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2530AD-FA44-63C8-43A1-3A6BE340F9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1969" y="1471704"/>
            <a:ext cx="10567543" cy="8633383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2" name="TextBox 17">
            <a:extLst>
              <a:ext uri="{FF2B5EF4-FFF2-40B4-BE49-F238E27FC236}">
                <a16:creationId xmlns:a16="http://schemas.microsoft.com/office/drawing/2014/main" xmlns="" id="{15DA4F7D-852F-44EC-F534-D9B4A45C0A26}"/>
              </a:ext>
            </a:extLst>
          </p:cNvPr>
          <p:cNvSpPr txBox="1"/>
          <p:nvPr/>
        </p:nvSpPr>
        <p:spPr>
          <a:xfrm>
            <a:off x="1591770" y="501651"/>
            <a:ext cx="116670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repeat.</a:t>
            </a:r>
          </a:p>
        </p:txBody>
      </p:sp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xmlns="" id="{466E82AF-AAFE-6DE1-9C59-46481D1F83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0400" y="2361519"/>
            <a:ext cx="2023139" cy="790306"/>
          </a:xfrm>
          <a:prstGeom prst="rect">
            <a:avLst/>
          </a:prstGeom>
        </p:spPr>
      </p:pic>
      <p:pic>
        <p:nvPicPr>
          <p:cNvPr id="9" name="Picture 8" descr="giphy">
            <a:extLst>
              <a:ext uri="{FF2B5EF4-FFF2-40B4-BE49-F238E27FC236}">
                <a16:creationId xmlns:a16="http://schemas.microsoft.com/office/drawing/2014/main" xmlns="" id="{B7653168-CBEA-02F9-8156-2C79154ACE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0611" y="8429612"/>
            <a:ext cx="2023139" cy="79030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1EB957E-7672-7781-E552-E8144661A49C}"/>
              </a:ext>
            </a:extLst>
          </p:cNvPr>
          <p:cNvSpPr/>
          <p:nvPr/>
        </p:nvSpPr>
        <p:spPr>
          <a:xfrm>
            <a:off x="5589680" y="2019300"/>
            <a:ext cx="8888320" cy="1447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400" b="0" i="0" u="none" strike="noStrike" baseline="0" dirty="0">
                <a:solidFill>
                  <a:schemeClr val="tx1"/>
                </a:solidFill>
                <a:latin typeface="+mj-lt"/>
              </a:rPr>
              <a:t>That sounds interesting. Who are the main characters in the fairy tale?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23D474B-8170-96C0-F986-81F4F878A0E8}"/>
              </a:ext>
            </a:extLst>
          </p:cNvPr>
          <p:cNvSpPr/>
          <p:nvPr/>
        </p:nvSpPr>
        <p:spPr>
          <a:xfrm>
            <a:off x="7696200" y="7984671"/>
            <a:ext cx="6100395" cy="1447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</a:rPr>
              <a:t>They’re Snow White and the seven dwarfs.</a:t>
            </a:r>
          </a:p>
        </p:txBody>
      </p:sp>
    </p:spTree>
    <p:extLst>
      <p:ext uri="{BB962C8B-B14F-4D97-AF65-F5344CB8AC3E}">
        <p14:creationId xmlns:p14="http://schemas.microsoft.com/office/powerpoint/2010/main" val="6953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12FB3F0A-534C-23A6-E69A-E4A83FA2E4A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xmlns="" id="{A284F124-C5D6-A1F8-CCA1-4D2C6AC6981F}"/>
              </a:ext>
            </a:extLst>
          </p:cNvPr>
          <p:cNvSpPr txBox="1"/>
          <p:nvPr/>
        </p:nvSpPr>
        <p:spPr>
          <a:xfrm>
            <a:off x="1591769" y="501651"/>
            <a:ext cx="8878235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answer.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2530AD-FA44-63C8-43A1-3A6BE340F9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9296402" y="1906985"/>
            <a:ext cx="8666767" cy="6513115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D48AE2-01CF-9636-D342-6BF2551F5A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396521" y="1906985"/>
            <a:ext cx="8442679" cy="6513115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76682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xmlns="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xmlns="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xmlns="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xmlns="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xmlns="" id="{30817A35-D514-1695-0FB7-084F4D3E43F2}"/>
              </a:ext>
            </a:extLst>
          </p:cNvPr>
          <p:cNvSpPr txBox="1"/>
          <p:nvPr/>
        </p:nvSpPr>
        <p:spPr>
          <a:xfrm>
            <a:off x="2818610" y="3440396"/>
            <a:ext cx="13107190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5176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512F3178-7295-6143-E2BE-5A2F8339DB8B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xmlns="" id="{7E3DA3DC-DF6F-048A-3428-4CC03345E22E}"/>
              </a:ext>
            </a:extLst>
          </p:cNvPr>
          <p:cNvSpPr txBox="1"/>
          <p:nvPr/>
        </p:nvSpPr>
        <p:spPr>
          <a:xfrm>
            <a:off x="1672482" y="512712"/>
            <a:ext cx="7552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09ADC5-AB51-9EA7-6859-242BF79F40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" b="4226"/>
          <a:stretch/>
        </p:blipFill>
        <p:spPr>
          <a:xfrm>
            <a:off x="2514599" y="1394753"/>
            <a:ext cx="5472628" cy="3588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C2B0985-2497-231D-167D-AC3BC06402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" b="3376"/>
          <a:stretch/>
        </p:blipFill>
        <p:spPr>
          <a:xfrm>
            <a:off x="9837145" y="1287861"/>
            <a:ext cx="5333993" cy="3588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F069A3-B992-7A8E-DE0C-36B94D706D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r="3406"/>
          <a:stretch/>
        </p:blipFill>
        <p:spPr>
          <a:xfrm>
            <a:off x="3987847" y="5767104"/>
            <a:ext cx="5472627" cy="4258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E8BA8B3-8C80-1E98-EEEF-EE80618803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r="7140"/>
          <a:stretch/>
        </p:blipFill>
        <p:spPr>
          <a:xfrm>
            <a:off x="11734800" y="5767104"/>
            <a:ext cx="4708358" cy="4197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1C74B30-951D-33FF-48FA-2303BC8C382B}"/>
              </a:ext>
            </a:extLst>
          </p:cNvPr>
          <p:cNvSpPr/>
          <p:nvPr/>
        </p:nvSpPr>
        <p:spPr>
          <a:xfrm>
            <a:off x="1727475" y="4781550"/>
            <a:ext cx="7497237" cy="723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Snow White, the seven dwarfs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CD933B0-0141-8A48-78EF-08088C0BF53E}"/>
              </a:ext>
            </a:extLst>
          </p:cNvPr>
          <p:cNvSpPr/>
          <p:nvPr/>
        </p:nvSpPr>
        <p:spPr>
          <a:xfrm>
            <a:off x="9634619" y="4781550"/>
            <a:ext cx="6043631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ant, the grasshopper</a:t>
            </a:r>
            <a:endParaRPr lang="en-US" sz="4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CA89F53-E86D-09A3-23D4-A3D188B59EA1}"/>
              </a:ext>
            </a:extLst>
          </p:cNvPr>
          <p:cNvSpPr/>
          <p:nvPr/>
        </p:nvSpPr>
        <p:spPr>
          <a:xfrm>
            <a:off x="4048917" y="9462082"/>
            <a:ext cx="5350486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tortoise, the hare</a:t>
            </a:r>
            <a:endParaRPr lang="en-US" sz="4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8D7ADA7-FAB9-991F-2A5E-8A34C172B56C}"/>
              </a:ext>
            </a:extLst>
          </p:cNvPr>
          <p:cNvSpPr/>
          <p:nvPr/>
        </p:nvSpPr>
        <p:spPr>
          <a:xfrm>
            <a:off x="11737621" y="9462082"/>
            <a:ext cx="4708358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fox, the crow</a:t>
            </a:r>
            <a:endParaRPr lang="en-US" sz="4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FF03CD1-D8CC-B3C4-8AC2-D3132969C177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F951F724-5E52-234E-DE54-824F399150FB}"/>
              </a:ext>
            </a:extLst>
          </p:cNvPr>
          <p:cNvSpPr txBox="1"/>
          <p:nvPr/>
        </p:nvSpPr>
        <p:spPr>
          <a:xfrm>
            <a:off x="1672482" y="512713"/>
            <a:ext cx="122721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34A274-FF21-6AA3-8839-C1276AB73E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1380" b="1380"/>
          <a:stretch/>
        </p:blipFill>
        <p:spPr>
          <a:xfrm>
            <a:off x="3763420" y="2019300"/>
            <a:ext cx="11171780" cy="7326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568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504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9EA060B-5D0D-4CEE-CFAF-30F09F5BD8EE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31C3B1-D8CB-7BF0-D725-487AABA6C7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6018" b="6018"/>
          <a:stretch/>
        </p:blipFill>
        <p:spPr>
          <a:xfrm>
            <a:off x="3933591" y="1887862"/>
            <a:ext cx="10130872" cy="6816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17">
            <a:extLst>
              <a:ext uri="{FF2B5EF4-FFF2-40B4-BE49-F238E27FC236}">
                <a16:creationId xmlns:a16="http://schemas.microsoft.com/office/drawing/2014/main" xmlns="" id="{663B996F-1ACC-821B-139A-D63C905FA4D8}"/>
              </a:ext>
            </a:extLst>
          </p:cNvPr>
          <p:cNvSpPr txBox="1"/>
          <p:nvPr/>
        </p:nvSpPr>
        <p:spPr>
          <a:xfrm>
            <a:off x="1792345" y="511487"/>
            <a:ext cx="122721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19338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9EA060B-5D0D-4CEE-CFAF-30F09F5BD8EE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DF4DCA-4AF3-6419-6F3A-1C64603576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3111" b="3111"/>
          <a:stretch/>
        </p:blipFill>
        <p:spPr>
          <a:xfrm>
            <a:off x="4343400" y="2095500"/>
            <a:ext cx="9107591" cy="7086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17">
            <a:extLst>
              <a:ext uri="{FF2B5EF4-FFF2-40B4-BE49-F238E27FC236}">
                <a16:creationId xmlns:a16="http://schemas.microsoft.com/office/drawing/2014/main" xmlns="" id="{66721876-B527-6EC2-E64C-99DD01AF5723}"/>
              </a:ext>
            </a:extLst>
          </p:cNvPr>
          <p:cNvSpPr txBox="1"/>
          <p:nvPr/>
        </p:nvSpPr>
        <p:spPr>
          <a:xfrm>
            <a:off x="2209800" y="472746"/>
            <a:ext cx="122721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60345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9EA060B-5D0D-4CEE-CFAF-30F09F5BD8EE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67C42C-D3A0-E02B-7B23-21D0267777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3621" b="3621"/>
          <a:stretch/>
        </p:blipFill>
        <p:spPr>
          <a:xfrm>
            <a:off x="4267200" y="1943099"/>
            <a:ext cx="8442158" cy="7526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17">
            <a:extLst>
              <a:ext uri="{FF2B5EF4-FFF2-40B4-BE49-F238E27FC236}">
                <a16:creationId xmlns:a16="http://schemas.microsoft.com/office/drawing/2014/main" xmlns="" id="{AD3B7D5C-5F21-EE86-4684-0DB6BD9952BD}"/>
              </a:ext>
            </a:extLst>
          </p:cNvPr>
          <p:cNvSpPr txBox="1"/>
          <p:nvPr/>
        </p:nvSpPr>
        <p:spPr>
          <a:xfrm>
            <a:off x="1977726" y="459685"/>
            <a:ext cx="10519074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163960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353257" y="8156841"/>
            <a:ext cx="6992688" cy="2165298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FF03CD1-D8CC-B3C4-8AC2-D3132969C177}"/>
              </a:ext>
            </a:extLst>
          </p:cNvPr>
          <p:cNvSpPr/>
          <p:nvPr/>
        </p:nvSpPr>
        <p:spPr>
          <a:xfrm rot="-681380">
            <a:off x="198804" y="247760"/>
            <a:ext cx="722177" cy="582194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34A274-FF21-6AA3-8839-C1276AB73E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" b="1516"/>
          <a:stretch/>
        </p:blipFill>
        <p:spPr>
          <a:xfrm>
            <a:off x="8889870" y="3841676"/>
            <a:ext cx="9220200" cy="6135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B61413D-29D0-1DCF-F4B6-78C4B8F263F4}"/>
              </a:ext>
            </a:extLst>
          </p:cNvPr>
          <p:cNvGrpSpPr/>
          <p:nvPr/>
        </p:nvGrpSpPr>
        <p:grpSpPr>
          <a:xfrm>
            <a:off x="9144000" y="297436"/>
            <a:ext cx="9067800" cy="2832653"/>
            <a:chOff x="2492270" y="2491121"/>
            <a:chExt cx="1517174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xmlns="" id="{8C81897B-F86E-CCED-88EA-F9E1D2D1EEE3}"/>
                </a:ext>
              </a:extLst>
            </p:cNvPr>
            <p:cNvSpPr/>
            <p:nvPr/>
          </p:nvSpPr>
          <p:spPr>
            <a:xfrm>
              <a:off x="2492270" y="2491121"/>
              <a:ext cx="15171743" cy="1625492"/>
            </a:xfrm>
            <a:prstGeom prst="wedgeEllipseCallout">
              <a:avLst>
                <a:gd name="adj1" fmla="val -13617"/>
                <a:gd name="adj2" fmla="val 6888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xmlns="" id="{9CA4AAFA-69B2-A9C7-C68F-94680E357D46}"/>
                </a:ext>
              </a:extLst>
            </p:cNvPr>
            <p:cNvSpPr txBox="1"/>
            <p:nvPr/>
          </p:nvSpPr>
          <p:spPr>
            <a:xfrm>
              <a:off x="3567896" y="2915947"/>
              <a:ext cx="13020489" cy="11280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Snow White and the seven dwarfs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2C0322F-2B47-BE23-9060-0D973D73743B}"/>
              </a:ext>
            </a:extLst>
          </p:cNvPr>
          <p:cNvGrpSpPr/>
          <p:nvPr/>
        </p:nvGrpSpPr>
        <p:grpSpPr>
          <a:xfrm>
            <a:off x="158880" y="1527602"/>
            <a:ext cx="6488457" cy="3204973"/>
            <a:chOff x="2208935" y="2655757"/>
            <a:chExt cx="9296399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xmlns="" id="{7DF3E42B-9469-ABF1-87EB-CCA6E07CDD3E}"/>
                </a:ext>
              </a:extLst>
            </p:cNvPr>
            <p:cNvSpPr/>
            <p:nvPr/>
          </p:nvSpPr>
          <p:spPr>
            <a:xfrm>
              <a:off x="2208935" y="2655757"/>
              <a:ext cx="9296399" cy="2037032"/>
            </a:xfrm>
            <a:prstGeom prst="wedgeEllipseCallout">
              <a:avLst>
                <a:gd name="adj1" fmla="val 13907"/>
                <a:gd name="adj2" fmla="val 6310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xmlns="" id="{676F55D5-FAD9-06FD-2F66-F6EF180E845C}"/>
                </a:ext>
              </a:extLst>
            </p:cNvPr>
            <p:cNvSpPr txBox="1"/>
            <p:nvPr/>
          </p:nvSpPr>
          <p:spPr>
            <a:xfrm>
              <a:off x="2934447" y="2861235"/>
              <a:ext cx="7750695" cy="162607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 are the </a:t>
              </a:r>
            </a:p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main characters </a:t>
              </a:r>
            </a:p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in the story?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B6FFA4-9268-3216-FDA4-7321F3310C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246" y="4879764"/>
            <a:ext cx="4189554" cy="5407236"/>
          </a:xfrm>
          <a:prstGeom prst="rect">
            <a:avLst/>
          </a:prstGeom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xmlns="" id="{946310D6-9C74-9E1E-D19E-28025743662F}"/>
              </a:ext>
            </a:extLst>
          </p:cNvPr>
          <p:cNvSpPr txBox="1"/>
          <p:nvPr/>
        </p:nvSpPr>
        <p:spPr>
          <a:xfrm>
            <a:off x="1328678" y="309949"/>
            <a:ext cx="12272118" cy="75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986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FF03CD1-D8CC-B3C4-8AC2-D3132969C177}"/>
              </a:ext>
            </a:extLst>
          </p:cNvPr>
          <p:cNvSpPr/>
          <p:nvPr/>
        </p:nvSpPr>
        <p:spPr>
          <a:xfrm rot="-681380">
            <a:off x="189375" y="215164"/>
            <a:ext cx="861329" cy="61014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B61413D-29D0-1DCF-F4B6-78C4B8F263F4}"/>
              </a:ext>
            </a:extLst>
          </p:cNvPr>
          <p:cNvGrpSpPr/>
          <p:nvPr/>
        </p:nvGrpSpPr>
        <p:grpSpPr>
          <a:xfrm>
            <a:off x="9497964" y="267734"/>
            <a:ext cx="8382001" cy="2466870"/>
            <a:chOff x="3341753" y="2491121"/>
            <a:chExt cx="14792428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xmlns="" id="{8C81897B-F86E-CCED-88EA-F9E1D2D1EEE3}"/>
                </a:ext>
              </a:extLst>
            </p:cNvPr>
            <p:cNvSpPr/>
            <p:nvPr/>
          </p:nvSpPr>
          <p:spPr>
            <a:xfrm>
              <a:off x="3341753" y="2491121"/>
              <a:ext cx="14792428" cy="1625492"/>
            </a:xfrm>
            <a:prstGeom prst="wedgeEllipseCallout">
              <a:avLst>
                <a:gd name="adj1" fmla="val -17467"/>
                <a:gd name="adj2" fmla="val 8689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xmlns="" id="{9CA4AAFA-69B2-A9C7-C68F-94680E357D46}"/>
                </a:ext>
              </a:extLst>
            </p:cNvPr>
            <p:cNvSpPr txBox="1"/>
            <p:nvPr/>
          </p:nvSpPr>
          <p:spPr>
            <a:xfrm>
              <a:off x="4159592" y="2796382"/>
              <a:ext cx="13020489" cy="11280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ant and </a:t>
              </a:r>
            </a:p>
            <a:p>
              <a:pPr algn="ctr">
                <a:lnSpc>
                  <a:spcPts val="6551"/>
                </a:lnSpc>
              </a:pP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grasshopper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2C0322F-2B47-BE23-9060-0D973D73743B}"/>
              </a:ext>
            </a:extLst>
          </p:cNvPr>
          <p:cNvGrpSpPr/>
          <p:nvPr/>
        </p:nvGrpSpPr>
        <p:grpSpPr>
          <a:xfrm>
            <a:off x="637408" y="1190655"/>
            <a:ext cx="5740637" cy="3650460"/>
            <a:chOff x="2528731" y="2652698"/>
            <a:chExt cx="9336263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xmlns="" id="{7DF3E42B-9469-ABF1-87EB-CCA6E07CDD3E}"/>
                </a:ext>
              </a:extLst>
            </p:cNvPr>
            <p:cNvSpPr/>
            <p:nvPr/>
          </p:nvSpPr>
          <p:spPr>
            <a:xfrm>
              <a:off x="2568594" y="2652698"/>
              <a:ext cx="9296400" cy="2037032"/>
            </a:xfrm>
            <a:prstGeom prst="wedgeEllipseCallout">
              <a:avLst>
                <a:gd name="adj1" fmla="val 24063"/>
                <a:gd name="adj2" fmla="val 6566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xmlns="" id="{676F55D5-FAD9-06FD-2F66-F6EF180E845C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123387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 are the main characters in the story?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B6FFA4-9268-3216-FDA4-7321F3310C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1" y="4986451"/>
            <a:ext cx="4569684" cy="5155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426BB9-BBF7-FA7E-8168-DA5A87CEC3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" b="1504"/>
          <a:stretch/>
        </p:blipFill>
        <p:spPr>
          <a:xfrm>
            <a:off x="7929036" y="3995037"/>
            <a:ext cx="9721556" cy="5785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17">
            <a:extLst>
              <a:ext uri="{FF2B5EF4-FFF2-40B4-BE49-F238E27FC236}">
                <a16:creationId xmlns:a16="http://schemas.microsoft.com/office/drawing/2014/main" xmlns="" id="{8E56A335-7532-2072-14FD-978BE9A145DB}"/>
              </a:ext>
            </a:extLst>
          </p:cNvPr>
          <p:cNvSpPr txBox="1"/>
          <p:nvPr/>
        </p:nvSpPr>
        <p:spPr>
          <a:xfrm>
            <a:off x="1231973" y="266881"/>
            <a:ext cx="12272118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8744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eeling Stressed Out by the Coronavirus Pandemic? Try Working on a Jigsaw  Puzzle | Martha Stewart">
            <a:extLst>
              <a:ext uri="{FF2B5EF4-FFF2-40B4-BE49-F238E27FC236}">
                <a16:creationId xmlns:a16="http://schemas.microsoft.com/office/drawing/2014/main" xmlns="" id="{EA4E1B07-1C05-4DF6-82C6-9626B1C3D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 t="8227" r="27125" b="-1"/>
          <a:stretch/>
        </p:blipFill>
        <p:spPr bwMode="auto">
          <a:xfrm>
            <a:off x="31595" y="12095"/>
            <a:ext cx="18288000" cy="1028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entagon 1"/>
          <p:cNvSpPr/>
          <p:nvPr/>
        </p:nvSpPr>
        <p:spPr>
          <a:xfrm>
            <a:off x="381000" y="4076700"/>
            <a:ext cx="4876800" cy="1981200"/>
          </a:xfrm>
          <a:prstGeom prst="homePlate">
            <a:avLst/>
          </a:prstGeom>
          <a:solidFill>
            <a:schemeClr val="accent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GUE</a:t>
            </a:r>
            <a:r>
              <a:rPr lang="en-US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SS</a:t>
            </a:r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ING GAME</a:t>
            </a:r>
          </a:p>
          <a:p>
            <a:pPr algn="ctr"/>
            <a:endParaRPr lang="en-US" sz="5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61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udio-logo-little-rascal-185093.wav"/>
          </p:stSnd>
        </p:sndAc>
      </p:transition>
    </mc:Choice>
    <mc:Fallback xmlns="">
      <p:transition spd="slow">
        <p:random/>
        <p:sndAc>
          <p:stSnd>
            <p:snd r:embed="rId5" name="audio-logo-little-rascal-18509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FF03CD1-D8CC-B3C4-8AC2-D3132969C177}"/>
              </a:ext>
            </a:extLst>
          </p:cNvPr>
          <p:cNvSpPr/>
          <p:nvPr/>
        </p:nvSpPr>
        <p:spPr>
          <a:xfrm rot="-681380">
            <a:off x="336209" y="335111"/>
            <a:ext cx="648550" cy="668286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B61413D-29D0-1DCF-F4B6-78C4B8F263F4}"/>
              </a:ext>
            </a:extLst>
          </p:cNvPr>
          <p:cNvGrpSpPr/>
          <p:nvPr/>
        </p:nvGrpSpPr>
        <p:grpSpPr>
          <a:xfrm>
            <a:off x="9982200" y="38100"/>
            <a:ext cx="7399652" cy="2686749"/>
            <a:chOff x="3341753" y="2491121"/>
            <a:chExt cx="14792428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xmlns="" id="{8C81897B-F86E-CCED-88EA-F9E1D2D1EEE3}"/>
                </a:ext>
              </a:extLst>
            </p:cNvPr>
            <p:cNvSpPr/>
            <p:nvPr/>
          </p:nvSpPr>
          <p:spPr>
            <a:xfrm>
              <a:off x="3341753" y="2491121"/>
              <a:ext cx="14792428" cy="1625492"/>
            </a:xfrm>
            <a:prstGeom prst="wedgeEllipseCallout">
              <a:avLst>
                <a:gd name="adj1" fmla="val -12166"/>
                <a:gd name="adj2" fmla="val 749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xmlns="" id="{9CA4AAFA-69B2-A9C7-C68F-94680E357D46}"/>
                </a:ext>
              </a:extLst>
            </p:cNvPr>
            <p:cNvSpPr txBox="1"/>
            <p:nvPr/>
          </p:nvSpPr>
          <p:spPr>
            <a:xfrm>
              <a:off x="4227721" y="2840201"/>
              <a:ext cx="13020490" cy="10357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tortoise</a:t>
              </a:r>
            </a:p>
            <a:p>
              <a:pPr algn="ctr">
                <a:lnSpc>
                  <a:spcPts val="6551"/>
                </a:lnSpc>
              </a:pP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and the hare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2C0322F-2B47-BE23-9060-0D973D73743B}"/>
              </a:ext>
            </a:extLst>
          </p:cNvPr>
          <p:cNvGrpSpPr/>
          <p:nvPr/>
        </p:nvGrpSpPr>
        <p:grpSpPr>
          <a:xfrm>
            <a:off x="565773" y="1481327"/>
            <a:ext cx="5377827" cy="3650460"/>
            <a:chOff x="2528731" y="2652698"/>
            <a:chExt cx="9336263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xmlns="" id="{7DF3E42B-9469-ABF1-87EB-CCA6E07CDD3E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22813"/>
                <a:gd name="adj2" fmla="val 6200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xmlns="" id="{676F55D5-FAD9-06FD-2F66-F6EF180E845C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123387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 are the main characters in the story?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B6FFA4-9268-3216-FDA4-7321F3310C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9834" y="5145505"/>
            <a:ext cx="3752762" cy="5155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0342F9-4B52-C746-1023-8778B9D810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" b="972"/>
          <a:stretch/>
        </p:blipFill>
        <p:spPr>
          <a:xfrm>
            <a:off x="8382000" y="3671523"/>
            <a:ext cx="8999852" cy="6231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xmlns="" id="{3E1067D6-654A-668E-80D4-EE04BDC46370}"/>
              </a:ext>
            </a:extLst>
          </p:cNvPr>
          <p:cNvSpPr txBox="1"/>
          <p:nvPr/>
        </p:nvSpPr>
        <p:spPr>
          <a:xfrm>
            <a:off x="1218040" y="193431"/>
            <a:ext cx="12272118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422459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FF03CD1-D8CC-B3C4-8AC2-D3132969C177}"/>
              </a:ext>
            </a:extLst>
          </p:cNvPr>
          <p:cNvSpPr/>
          <p:nvPr/>
        </p:nvSpPr>
        <p:spPr>
          <a:xfrm rot="-681380">
            <a:off x="281556" y="266354"/>
            <a:ext cx="689268" cy="575584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B61413D-29D0-1DCF-F4B6-78C4B8F263F4}"/>
              </a:ext>
            </a:extLst>
          </p:cNvPr>
          <p:cNvGrpSpPr/>
          <p:nvPr/>
        </p:nvGrpSpPr>
        <p:grpSpPr>
          <a:xfrm>
            <a:off x="11506200" y="81992"/>
            <a:ext cx="6400801" cy="2686749"/>
            <a:chOff x="3341753" y="2491121"/>
            <a:chExt cx="14792428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xmlns="" id="{8C81897B-F86E-CCED-88EA-F9E1D2D1EEE3}"/>
                </a:ext>
              </a:extLst>
            </p:cNvPr>
            <p:cNvSpPr/>
            <p:nvPr/>
          </p:nvSpPr>
          <p:spPr>
            <a:xfrm>
              <a:off x="3341753" y="2491121"/>
              <a:ext cx="14792428" cy="1625492"/>
            </a:xfrm>
            <a:prstGeom prst="wedgeEllipseCallout">
              <a:avLst>
                <a:gd name="adj1" fmla="val -23544"/>
                <a:gd name="adj2" fmla="val 6426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xmlns="" id="{9CA4AAFA-69B2-A9C7-C68F-94680E357D46}"/>
                </a:ext>
              </a:extLst>
            </p:cNvPr>
            <p:cNvSpPr txBox="1"/>
            <p:nvPr/>
          </p:nvSpPr>
          <p:spPr>
            <a:xfrm>
              <a:off x="4159591" y="2796382"/>
              <a:ext cx="13020489" cy="10357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fox</a:t>
              </a:r>
            </a:p>
            <a:p>
              <a:pPr algn="ctr">
                <a:lnSpc>
                  <a:spcPts val="6551"/>
                </a:lnSpc>
              </a:pP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and the crow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2C0322F-2B47-BE23-9060-0D973D73743B}"/>
              </a:ext>
            </a:extLst>
          </p:cNvPr>
          <p:cNvGrpSpPr/>
          <p:nvPr/>
        </p:nvGrpSpPr>
        <p:grpSpPr>
          <a:xfrm>
            <a:off x="565773" y="1481326"/>
            <a:ext cx="5454027" cy="3509773"/>
            <a:chOff x="2528731" y="2652698"/>
            <a:chExt cx="9336263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xmlns="" id="{7DF3E42B-9469-ABF1-87EB-CCA6E07CDD3E}"/>
                </a:ext>
              </a:extLst>
            </p:cNvPr>
            <p:cNvSpPr/>
            <p:nvPr/>
          </p:nvSpPr>
          <p:spPr>
            <a:xfrm>
              <a:off x="2568596" y="2652698"/>
              <a:ext cx="9296398" cy="2037032"/>
            </a:xfrm>
            <a:prstGeom prst="wedgeEllipseCallout">
              <a:avLst>
                <a:gd name="adj1" fmla="val 28463"/>
                <a:gd name="adj2" fmla="val 61297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xmlns="" id="{676F55D5-FAD9-06FD-2F66-F6EF180E845C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123387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 are the main characters in the story?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B6FFA4-9268-3216-FDA4-7321F3310C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911" y="5061443"/>
            <a:ext cx="4426699" cy="5155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681129E-D1C7-D030-6B33-74E893F93A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" b="430"/>
          <a:stretch/>
        </p:blipFill>
        <p:spPr>
          <a:xfrm>
            <a:off x="8458201" y="3278520"/>
            <a:ext cx="9448800" cy="6533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17">
            <a:extLst>
              <a:ext uri="{FF2B5EF4-FFF2-40B4-BE49-F238E27FC236}">
                <a16:creationId xmlns:a16="http://schemas.microsoft.com/office/drawing/2014/main" xmlns="" id="{5A91E286-E831-D5CF-EBCD-8978015D894E}"/>
              </a:ext>
            </a:extLst>
          </p:cNvPr>
          <p:cNvSpPr txBox="1"/>
          <p:nvPr/>
        </p:nvSpPr>
        <p:spPr>
          <a:xfrm>
            <a:off x="1244273" y="305328"/>
            <a:ext cx="12272118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07671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512F3178-7295-6143-E2BE-5A2F8339DB8B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xmlns="" id="{7E3DA3DC-DF6F-048A-3428-4CC03345E22E}"/>
              </a:ext>
            </a:extLst>
          </p:cNvPr>
          <p:cNvSpPr txBox="1"/>
          <p:nvPr/>
        </p:nvSpPr>
        <p:spPr>
          <a:xfrm>
            <a:off x="1672482" y="512712"/>
            <a:ext cx="82335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Ask and answer.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09ADC5-AB51-9EA7-6859-242BF79F40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1380" b="1380"/>
          <a:stretch/>
        </p:blipFill>
        <p:spPr>
          <a:xfrm>
            <a:off x="6959178" y="1595382"/>
            <a:ext cx="5472628" cy="3588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C2B0985-2497-231D-167D-AC3BC06402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t="6018" b="6018"/>
          <a:stretch/>
        </p:blipFill>
        <p:spPr>
          <a:xfrm>
            <a:off x="12841579" y="1482352"/>
            <a:ext cx="5333993" cy="3588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F069A3-B992-7A8E-DE0C-36B94D706D8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t="3111" b="3111"/>
          <a:stretch/>
        </p:blipFill>
        <p:spPr>
          <a:xfrm>
            <a:off x="6839276" y="5507821"/>
            <a:ext cx="5592530" cy="4258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E8BA8B3-8C80-1E98-EEEF-EE80618803F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t="3621" b="3621"/>
          <a:stretch/>
        </p:blipFill>
        <p:spPr>
          <a:xfrm>
            <a:off x="13059490" y="5490701"/>
            <a:ext cx="5116081" cy="4197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Cartoon of a child and child&#10;&#10;Description automatically generated">
            <a:extLst>
              <a:ext uri="{FF2B5EF4-FFF2-40B4-BE49-F238E27FC236}">
                <a16:creationId xmlns:a16="http://schemas.microsoft.com/office/drawing/2014/main" xmlns="" id="{C9C6988F-7F21-D010-919A-7A2AF9DC903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" y="3389799"/>
            <a:ext cx="6938003" cy="4610704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3" name="Rectangle 12"/>
          <p:cNvSpPr/>
          <p:nvPr/>
        </p:nvSpPr>
        <p:spPr>
          <a:xfrm flipH="1">
            <a:off x="12039601" y="4762499"/>
            <a:ext cx="152400" cy="2635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3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xmlns="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xmlns="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xmlns="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xmlns="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xmlns="" id="{30817A35-D514-1695-0FB7-084F4D3E43F2}"/>
              </a:ext>
            </a:extLst>
          </p:cNvPr>
          <p:cNvSpPr txBox="1"/>
          <p:nvPr/>
        </p:nvSpPr>
        <p:spPr>
          <a:xfrm>
            <a:off x="2438400" y="2888686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2539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9C157A9-67B9-0A79-5946-CDAC372A0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943600" y="-9525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4746968" y="26897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5943600" y="495300"/>
            <a:ext cx="7552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28CD237-7057-B42A-3823-28B231B5B884}"/>
              </a:ext>
            </a:extLst>
          </p:cNvPr>
          <p:cNvGrpSpPr/>
          <p:nvPr/>
        </p:nvGrpSpPr>
        <p:grpSpPr>
          <a:xfrm>
            <a:off x="1233055" y="2171700"/>
            <a:ext cx="16186776" cy="6315912"/>
            <a:chOff x="1233055" y="2171700"/>
            <a:chExt cx="16186776" cy="63159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5DE2B6B-6149-FFF0-B725-9BA96C68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4879" y="2171700"/>
              <a:ext cx="16054952" cy="63159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9985DE43-8C37-D1EC-50BD-6B4A6159A755}"/>
                </a:ext>
              </a:extLst>
            </p:cNvPr>
            <p:cNvSpPr/>
            <p:nvPr/>
          </p:nvSpPr>
          <p:spPr>
            <a:xfrm>
              <a:off x="1233055" y="6823453"/>
              <a:ext cx="4512028" cy="5346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giphy">
            <a:extLst>
              <a:ext uri="{FF2B5EF4-FFF2-40B4-BE49-F238E27FC236}">
                <a16:creationId xmlns:a16="http://schemas.microsoft.com/office/drawing/2014/main" xmlns="" id="{CA8A851D-30DB-85A6-3E93-0C2EC9CC72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4610819" y="2320575"/>
            <a:ext cx="1904939" cy="862566"/>
          </a:xfrm>
          <a:prstGeom prst="rect">
            <a:avLst/>
          </a:prstGeom>
        </p:spPr>
      </p:pic>
      <p:pic>
        <p:nvPicPr>
          <p:cNvPr id="14" name="Picture 13" descr="giphy">
            <a:extLst>
              <a:ext uri="{FF2B5EF4-FFF2-40B4-BE49-F238E27FC236}">
                <a16:creationId xmlns:a16="http://schemas.microsoft.com/office/drawing/2014/main" xmlns="" id="{D970D0D2-6D1D-43A0-4DB8-BBEF3A6AEE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1499055" y="7684016"/>
            <a:ext cx="1904939" cy="862566"/>
          </a:xfrm>
          <a:prstGeom prst="rect">
            <a:avLst/>
          </a:prstGeom>
        </p:spPr>
      </p:pic>
      <p:pic>
        <p:nvPicPr>
          <p:cNvPr id="15" name="Picture 14" descr="giphy">
            <a:extLst>
              <a:ext uri="{FF2B5EF4-FFF2-40B4-BE49-F238E27FC236}">
                <a16:creationId xmlns:a16="http://schemas.microsoft.com/office/drawing/2014/main" xmlns="" id="{0E07AFF0-E348-2602-F8CC-BD9824EEFB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546260">
            <a:off x="7221119" y="7742686"/>
            <a:ext cx="1904939" cy="862566"/>
          </a:xfrm>
          <a:prstGeom prst="rect">
            <a:avLst/>
          </a:prstGeom>
        </p:spPr>
      </p:pic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xmlns="" id="{7A3FE815-9E63-983C-93FC-5A1F22791C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3101127" y="7106433"/>
            <a:ext cx="1904939" cy="862566"/>
          </a:xfrm>
          <a:prstGeom prst="rect">
            <a:avLst/>
          </a:prstGeom>
        </p:spPr>
      </p:pic>
      <p:pic>
        <p:nvPicPr>
          <p:cNvPr id="17" name="Picture 16" descr="giphy">
            <a:extLst>
              <a:ext uri="{FF2B5EF4-FFF2-40B4-BE49-F238E27FC236}">
                <a16:creationId xmlns:a16="http://schemas.microsoft.com/office/drawing/2014/main" xmlns="" id="{9BC8FA15-7CBB-CB1B-255A-50C88349D0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169626">
            <a:off x="11499055" y="3612557"/>
            <a:ext cx="1904939" cy="862566"/>
          </a:xfrm>
          <a:prstGeom prst="rect">
            <a:avLst/>
          </a:prstGeom>
        </p:spPr>
      </p:pic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xmlns="" id="{1C11ECF7-DE0D-5979-171C-2494D0449D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46960">
            <a:off x="3328645" y="3612557"/>
            <a:ext cx="1904939" cy="862566"/>
          </a:xfrm>
          <a:prstGeom prst="rect">
            <a:avLst/>
          </a:prstGeom>
        </p:spPr>
      </p:pic>
      <p:pic>
        <p:nvPicPr>
          <p:cNvPr id="19" name="Picture 18" descr="giphy">
            <a:extLst>
              <a:ext uri="{FF2B5EF4-FFF2-40B4-BE49-F238E27FC236}">
                <a16:creationId xmlns:a16="http://schemas.microsoft.com/office/drawing/2014/main" xmlns="" id="{2003411D-E37B-E8A1-4F16-8A00A6BD5D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169626">
            <a:off x="8366141" y="4011719"/>
            <a:ext cx="1904939" cy="862566"/>
          </a:xfrm>
          <a:prstGeom prst="rect">
            <a:avLst/>
          </a:prstGeom>
        </p:spPr>
      </p:pic>
      <p:pic>
        <p:nvPicPr>
          <p:cNvPr id="20" name="Picture 19" descr="giphy">
            <a:extLst>
              <a:ext uri="{FF2B5EF4-FFF2-40B4-BE49-F238E27FC236}">
                <a16:creationId xmlns:a16="http://schemas.microsoft.com/office/drawing/2014/main" xmlns="" id="{6FDC3702-5BAE-0F91-B3CD-6B299AFD05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6372" y="6731547"/>
            <a:ext cx="1904939" cy="862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ECB54-F7D6-5C82-C6AD-658E1D04D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22"/>
            <a:ext cx="18299784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000500" y="7300158"/>
            <a:ext cx="8001000" cy="5973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1828800" y="671845"/>
            <a:ext cx="115824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65B4572-1ECA-B168-DCF1-35B5D3F6B86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 b="7541"/>
          <a:stretch/>
        </p:blipFill>
        <p:spPr>
          <a:xfrm>
            <a:off x="10481855" y="2195912"/>
            <a:ext cx="7284491" cy="51604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43EF187-BED0-6B4A-A654-13A2487D6031}"/>
              </a:ext>
            </a:extLst>
          </p:cNvPr>
          <p:cNvGrpSpPr/>
          <p:nvPr/>
        </p:nvGrpSpPr>
        <p:grpSpPr>
          <a:xfrm>
            <a:off x="592124" y="5777359"/>
            <a:ext cx="8238930" cy="1697373"/>
            <a:chOff x="3341753" y="2491121"/>
            <a:chExt cx="14792428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xmlns="" id="{07D365D3-ACD3-9AA8-0805-38B487027313}"/>
                </a:ext>
              </a:extLst>
            </p:cNvPr>
            <p:cNvSpPr/>
            <p:nvPr/>
          </p:nvSpPr>
          <p:spPr>
            <a:xfrm>
              <a:off x="3341753" y="2491121"/>
              <a:ext cx="14792428" cy="1625492"/>
            </a:xfrm>
            <a:prstGeom prst="wedgeEllipseCallout">
              <a:avLst>
                <a:gd name="adj1" fmla="val 46898"/>
                <a:gd name="adj2" fmla="val 8157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xmlns="" id="{2D88B07A-6330-88A2-8CCF-68E3E1EF7019}"/>
                </a:ext>
              </a:extLst>
            </p:cNvPr>
            <p:cNvSpPr txBox="1"/>
            <p:nvPr/>
          </p:nvSpPr>
          <p:spPr>
            <a:xfrm>
              <a:off x="4788224" y="2910818"/>
              <a:ext cx="11899484" cy="37832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____________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EDA6FD1-E720-350C-811E-DFB995744668}"/>
              </a:ext>
            </a:extLst>
          </p:cNvPr>
          <p:cNvGrpSpPr/>
          <p:nvPr/>
        </p:nvGrpSpPr>
        <p:grpSpPr>
          <a:xfrm>
            <a:off x="552839" y="1460930"/>
            <a:ext cx="9200761" cy="2826388"/>
            <a:chOff x="2528731" y="2652698"/>
            <a:chExt cx="9336263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A2428446-7317-3C75-5202-EFC31B5A4320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43491"/>
                <a:gd name="adj2" fmla="val 9975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xmlns="" id="{96592AA4-9C70-214D-A829-EB9E40785E2C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123387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 are the main characters in the story?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663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9C157A9-67B9-0A79-5946-CDAC372A0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943600" y="-9525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4746968" y="26897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5943599" y="495300"/>
            <a:ext cx="8216223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Ask and answer.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28CD237-7057-B42A-3823-28B231B5B884}"/>
              </a:ext>
            </a:extLst>
          </p:cNvPr>
          <p:cNvGrpSpPr/>
          <p:nvPr/>
        </p:nvGrpSpPr>
        <p:grpSpPr>
          <a:xfrm>
            <a:off x="1233055" y="2171700"/>
            <a:ext cx="16186776" cy="6315912"/>
            <a:chOff x="1233055" y="2171700"/>
            <a:chExt cx="16186776" cy="63159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5DE2B6B-6149-FFF0-B725-9BA96C68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4879" y="2171700"/>
              <a:ext cx="16054952" cy="63159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9985DE43-8C37-D1EC-50BD-6B4A6159A755}"/>
                </a:ext>
              </a:extLst>
            </p:cNvPr>
            <p:cNvSpPr/>
            <p:nvPr/>
          </p:nvSpPr>
          <p:spPr>
            <a:xfrm>
              <a:off x="1233055" y="6823453"/>
              <a:ext cx="4512028" cy="5346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giphy">
            <a:extLst>
              <a:ext uri="{FF2B5EF4-FFF2-40B4-BE49-F238E27FC236}">
                <a16:creationId xmlns:a16="http://schemas.microsoft.com/office/drawing/2014/main" xmlns="" id="{CA8A851D-30DB-85A6-3E93-0C2EC9CC72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92007">
            <a:off x="16174748" y="3163159"/>
            <a:ext cx="1904939" cy="862566"/>
          </a:xfrm>
          <a:prstGeom prst="rect">
            <a:avLst/>
          </a:prstGeom>
        </p:spPr>
      </p:pic>
      <p:pic>
        <p:nvPicPr>
          <p:cNvPr id="15" name="Picture 14" descr="giphy">
            <a:extLst>
              <a:ext uri="{FF2B5EF4-FFF2-40B4-BE49-F238E27FC236}">
                <a16:creationId xmlns:a16="http://schemas.microsoft.com/office/drawing/2014/main" xmlns="" id="{0E07AFF0-E348-2602-F8CC-BD9824EEFB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546260">
            <a:off x="7312690" y="8001902"/>
            <a:ext cx="1904939" cy="862566"/>
          </a:xfrm>
          <a:prstGeom prst="rect">
            <a:avLst/>
          </a:prstGeom>
        </p:spPr>
      </p:pic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xmlns="" id="{7A3FE815-9E63-983C-93FC-5A1F22791C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3264837" y="7269369"/>
            <a:ext cx="1904939" cy="862566"/>
          </a:xfrm>
          <a:prstGeom prst="rect">
            <a:avLst/>
          </a:prstGeom>
        </p:spPr>
      </p:pic>
      <p:pic>
        <p:nvPicPr>
          <p:cNvPr id="17" name="Picture 16" descr="giphy">
            <a:extLst>
              <a:ext uri="{FF2B5EF4-FFF2-40B4-BE49-F238E27FC236}">
                <a16:creationId xmlns:a16="http://schemas.microsoft.com/office/drawing/2014/main" xmlns="" id="{9BC8FA15-7CBB-CB1B-255A-50C88349D0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169626">
            <a:off x="11389181" y="3305139"/>
            <a:ext cx="1904939" cy="862566"/>
          </a:xfrm>
          <a:prstGeom prst="rect">
            <a:avLst/>
          </a:prstGeom>
        </p:spPr>
      </p:pic>
      <p:pic>
        <p:nvPicPr>
          <p:cNvPr id="5" name="Picture 4" descr="Cartoon of a child and child&#10;&#10;Description automatically generated">
            <a:extLst>
              <a:ext uri="{FF2B5EF4-FFF2-40B4-BE49-F238E27FC236}">
                <a16:creationId xmlns:a16="http://schemas.microsoft.com/office/drawing/2014/main" xmlns="" id="{79BB6089-6AD8-173C-4DAD-8F7D46708A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859" y="113492"/>
            <a:ext cx="3481887" cy="1954698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xmlns="" id="{66CD5EF5-AB3D-2EA6-3B10-FFD1EC00A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795973" y="8280653"/>
            <a:ext cx="1331245" cy="13312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227D57E-4907-AB66-9F1E-043F536F97C0}"/>
              </a:ext>
            </a:extLst>
          </p:cNvPr>
          <p:cNvSpPr/>
          <p:nvPr/>
        </p:nvSpPr>
        <p:spPr>
          <a:xfrm>
            <a:off x="3372545" y="2468584"/>
            <a:ext cx="7924800" cy="9840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7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ECB54-F7D6-5C82-C6AD-658E1D04D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23"/>
            <a:ext cx="18299784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000500" y="7300158"/>
            <a:ext cx="8001000" cy="5973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1828800" y="671845"/>
            <a:ext cx="118110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65B4572-1ECA-B168-DCF1-35B5D3F6B86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 b="7541"/>
          <a:stretch/>
        </p:blipFill>
        <p:spPr>
          <a:xfrm>
            <a:off x="10331962" y="2190981"/>
            <a:ext cx="7284491" cy="51604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43EF187-BED0-6B4A-A654-13A2487D6031}"/>
              </a:ext>
            </a:extLst>
          </p:cNvPr>
          <p:cNvGrpSpPr/>
          <p:nvPr/>
        </p:nvGrpSpPr>
        <p:grpSpPr>
          <a:xfrm>
            <a:off x="248051" y="6256988"/>
            <a:ext cx="9687119" cy="2670076"/>
            <a:chOff x="3341753" y="2491121"/>
            <a:chExt cx="14792428" cy="2317173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xmlns="" id="{07D365D3-ACD3-9AA8-0805-38B487027313}"/>
                </a:ext>
              </a:extLst>
            </p:cNvPr>
            <p:cNvSpPr/>
            <p:nvPr/>
          </p:nvSpPr>
          <p:spPr>
            <a:xfrm>
              <a:off x="3341753" y="2491121"/>
              <a:ext cx="14792428" cy="2215213"/>
            </a:xfrm>
            <a:prstGeom prst="wedgeEllipseCallout">
              <a:avLst>
                <a:gd name="adj1" fmla="val 46898"/>
                <a:gd name="adj2" fmla="val 8157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xmlns="" id="{2D88B07A-6330-88A2-8CCF-68E3E1EF7019}"/>
                </a:ext>
              </a:extLst>
            </p:cNvPr>
            <p:cNvSpPr txBox="1"/>
            <p:nvPr/>
          </p:nvSpPr>
          <p:spPr>
            <a:xfrm>
              <a:off x="4788224" y="2910818"/>
              <a:ext cx="11899484" cy="189747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Snow White and the seven dwarfs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EDA6FD1-E720-350C-811E-DFB995744668}"/>
              </a:ext>
            </a:extLst>
          </p:cNvPr>
          <p:cNvGrpSpPr/>
          <p:nvPr/>
        </p:nvGrpSpPr>
        <p:grpSpPr>
          <a:xfrm>
            <a:off x="447870" y="1918130"/>
            <a:ext cx="9200761" cy="2826388"/>
            <a:chOff x="2528731" y="2652698"/>
            <a:chExt cx="9336263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A2428446-7317-3C75-5202-EFC31B5A4320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43491"/>
                <a:gd name="adj2" fmla="val 9975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xmlns="" id="{96592AA4-9C70-214D-A829-EB9E40785E2C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123387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 are the main characters in the story?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864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ECB54-F7D6-5C82-C6AD-658E1D04D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2875"/>
            <a:ext cx="18299784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000500" y="7300158"/>
            <a:ext cx="8001000" cy="5973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1828800" y="671845"/>
            <a:ext cx="119634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43EF187-BED0-6B4A-A654-13A2487D6031}"/>
              </a:ext>
            </a:extLst>
          </p:cNvPr>
          <p:cNvGrpSpPr/>
          <p:nvPr/>
        </p:nvGrpSpPr>
        <p:grpSpPr>
          <a:xfrm>
            <a:off x="1396542" y="5687189"/>
            <a:ext cx="7772400" cy="2428111"/>
            <a:chOff x="3066585" y="2334461"/>
            <a:chExt cx="14792428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xmlns="" id="{07D365D3-ACD3-9AA8-0805-38B487027313}"/>
                </a:ext>
              </a:extLst>
            </p:cNvPr>
            <p:cNvSpPr/>
            <p:nvPr/>
          </p:nvSpPr>
          <p:spPr>
            <a:xfrm>
              <a:off x="3066585" y="2334461"/>
              <a:ext cx="14792428" cy="1625492"/>
            </a:xfrm>
            <a:prstGeom prst="wedgeEllipseCallout">
              <a:avLst>
                <a:gd name="adj1" fmla="val 46898"/>
                <a:gd name="adj2" fmla="val 8157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xmlns="" id="{2D88B07A-6330-88A2-8CCF-68E3E1EF7019}"/>
                </a:ext>
              </a:extLst>
            </p:cNvPr>
            <p:cNvSpPr txBox="1"/>
            <p:nvPr/>
          </p:nvSpPr>
          <p:spPr>
            <a:xfrm>
              <a:off x="4558370" y="2635453"/>
              <a:ext cx="11899485" cy="7512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Tortoise and the Hare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EDA6FD1-E720-350C-811E-DFB995744668}"/>
              </a:ext>
            </a:extLst>
          </p:cNvPr>
          <p:cNvGrpSpPr/>
          <p:nvPr/>
        </p:nvGrpSpPr>
        <p:grpSpPr>
          <a:xfrm>
            <a:off x="990601" y="1527663"/>
            <a:ext cx="8458200" cy="2826388"/>
            <a:chOff x="2528731" y="2652698"/>
            <a:chExt cx="9336263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A2428446-7317-3C75-5202-EFC31B5A4320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43491"/>
                <a:gd name="adj2" fmla="val 9975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xmlns="" id="{96592AA4-9C70-214D-A829-EB9E40785E2C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123387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 are the main characters in the story?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83D4F26-02A2-00A8-5C5B-312F056CC05E}"/>
              </a:ext>
            </a:extLst>
          </p:cNvPr>
          <p:cNvGrpSpPr/>
          <p:nvPr/>
        </p:nvGrpSpPr>
        <p:grpSpPr>
          <a:xfrm>
            <a:off x="10771128" y="2271668"/>
            <a:ext cx="6722398" cy="5009440"/>
            <a:chOff x="10651202" y="1886660"/>
            <a:chExt cx="6722398" cy="441443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92D62D1-5694-1D4F-1EB7-370EF4EA6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7" r="3477"/>
            <a:stretch/>
          </p:blipFill>
          <p:spPr>
            <a:xfrm>
              <a:off x="10651202" y="1886660"/>
              <a:ext cx="6722398" cy="441443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FD4E6E82-96A9-19A0-52AE-8D9623024DF1}"/>
                </a:ext>
              </a:extLst>
            </p:cNvPr>
            <p:cNvSpPr/>
            <p:nvPr/>
          </p:nvSpPr>
          <p:spPr>
            <a:xfrm>
              <a:off x="13792200" y="2169269"/>
              <a:ext cx="1752600" cy="7911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455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ECB54-F7D6-5C82-C6AD-658E1D04D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22"/>
            <a:ext cx="18299784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000500" y="7300158"/>
            <a:ext cx="8001000" cy="5973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1828800" y="671845"/>
            <a:ext cx="120396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43EF187-BED0-6B4A-A654-13A2487D6031}"/>
              </a:ext>
            </a:extLst>
          </p:cNvPr>
          <p:cNvGrpSpPr/>
          <p:nvPr/>
        </p:nvGrpSpPr>
        <p:grpSpPr>
          <a:xfrm>
            <a:off x="762000" y="5659107"/>
            <a:ext cx="8305800" cy="2692239"/>
            <a:chOff x="3341753" y="2491121"/>
            <a:chExt cx="14792428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xmlns="" id="{07D365D3-ACD3-9AA8-0805-38B487027313}"/>
                </a:ext>
              </a:extLst>
            </p:cNvPr>
            <p:cNvSpPr/>
            <p:nvPr/>
          </p:nvSpPr>
          <p:spPr>
            <a:xfrm>
              <a:off x="3341753" y="2491121"/>
              <a:ext cx="14792428" cy="1625492"/>
            </a:xfrm>
            <a:prstGeom prst="wedgeEllipseCallout">
              <a:avLst>
                <a:gd name="adj1" fmla="val 46898"/>
                <a:gd name="adj2" fmla="val 8157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xmlns="" id="{2D88B07A-6330-88A2-8CCF-68E3E1EF7019}"/>
                </a:ext>
              </a:extLst>
            </p:cNvPr>
            <p:cNvSpPr txBox="1"/>
            <p:nvPr/>
          </p:nvSpPr>
          <p:spPr>
            <a:xfrm>
              <a:off x="4788224" y="2910818"/>
              <a:ext cx="11899484" cy="7512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Ant and the Grasshopper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EDA6FD1-E720-350C-811E-DFB995744668}"/>
              </a:ext>
            </a:extLst>
          </p:cNvPr>
          <p:cNvGrpSpPr/>
          <p:nvPr/>
        </p:nvGrpSpPr>
        <p:grpSpPr>
          <a:xfrm>
            <a:off x="398055" y="1646204"/>
            <a:ext cx="9190280" cy="2826388"/>
            <a:chOff x="2448266" y="1766266"/>
            <a:chExt cx="9325627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A2428446-7317-3C75-5202-EFC31B5A4320}"/>
                </a:ext>
              </a:extLst>
            </p:cNvPr>
            <p:cNvSpPr/>
            <p:nvPr/>
          </p:nvSpPr>
          <p:spPr>
            <a:xfrm>
              <a:off x="2448266" y="1766266"/>
              <a:ext cx="9296399" cy="2037032"/>
            </a:xfrm>
            <a:prstGeom prst="wedgeEllipseCallout">
              <a:avLst>
                <a:gd name="adj1" fmla="val -43491"/>
                <a:gd name="adj2" fmla="val 9975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xmlns="" id="{96592AA4-9C70-214D-A829-EB9E40785E2C}"/>
                </a:ext>
              </a:extLst>
            </p:cNvPr>
            <p:cNvSpPr txBox="1"/>
            <p:nvPr/>
          </p:nvSpPr>
          <p:spPr>
            <a:xfrm>
              <a:off x="2477494" y="2158896"/>
              <a:ext cx="9296399" cy="123387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 are the main characters in the story?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5710F7-59AB-956A-39C8-6D2C8D8AF5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" b="388"/>
          <a:stretch/>
        </p:blipFill>
        <p:spPr>
          <a:xfrm>
            <a:off x="10194750" y="2869632"/>
            <a:ext cx="8025737" cy="41788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5976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8D98CE-69E9-CA84-1850-1AB73F6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"/>
            <a:ext cx="18288000" cy="10272963"/>
          </a:xfrm>
          <a:prstGeom prst="rect">
            <a:avLst/>
          </a:prstGeom>
        </p:spPr>
      </p:pic>
      <p:pic>
        <p:nvPicPr>
          <p:cNvPr id="1028" name="Picture 4" descr="7 Dwarfs Names - Fun Facts About Snow White &amp; The Seven Dwarfs">
            <a:extLst>
              <a:ext uri="{FF2B5EF4-FFF2-40B4-BE49-F238E27FC236}">
                <a16:creationId xmlns:a16="http://schemas.microsoft.com/office/drawing/2014/main" xmlns="" id="{64AD993A-5055-2858-3077-2E5DEB9F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76300"/>
            <a:ext cx="12115800" cy="807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2CB1D1-A669-4631-B2F8-D0F68A5712E1}"/>
              </a:ext>
            </a:extLst>
          </p:cNvPr>
          <p:cNvSpPr/>
          <p:nvPr/>
        </p:nvSpPr>
        <p:spPr>
          <a:xfrm>
            <a:off x="1772907" y="4268288"/>
            <a:ext cx="4512978" cy="471306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7EAA0CE-2AFC-431A-B890-10D5FFFFA266}"/>
              </a:ext>
            </a:extLst>
          </p:cNvPr>
          <p:cNvSpPr/>
          <p:nvPr/>
        </p:nvSpPr>
        <p:spPr>
          <a:xfrm>
            <a:off x="1772907" y="183153"/>
            <a:ext cx="4486287" cy="4706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CA77628-A05A-4993-8798-B0CA28C598DE}"/>
              </a:ext>
            </a:extLst>
          </p:cNvPr>
          <p:cNvSpPr/>
          <p:nvPr/>
        </p:nvSpPr>
        <p:spPr>
          <a:xfrm>
            <a:off x="6225896" y="4190929"/>
            <a:ext cx="4499799" cy="47068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FBEC4A9-2F28-460B-AD45-2866711F5D04}"/>
              </a:ext>
            </a:extLst>
          </p:cNvPr>
          <p:cNvSpPr/>
          <p:nvPr/>
        </p:nvSpPr>
        <p:spPr>
          <a:xfrm>
            <a:off x="10739205" y="4755771"/>
            <a:ext cx="4451013" cy="481333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0D01AE9-5C2E-435A-8C3F-C388EB6AE242}"/>
              </a:ext>
            </a:extLst>
          </p:cNvPr>
          <p:cNvSpPr/>
          <p:nvPr/>
        </p:nvSpPr>
        <p:spPr>
          <a:xfrm>
            <a:off x="10779258" y="221757"/>
            <a:ext cx="4451013" cy="472079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3A73BD5-8BF0-40D2-AB55-F7B8E77F294E}"/>
              </a:ext>
            </a:extLst>
          </p:cNvPr>
          <p:cNvSpPr/>
          <p:nvPr/>
        </p:nvSpPr>
        <p:spPr>
          <a:xfrm>
            <a:off x="6265949" y="235699"/>
            <a:ext cx="4499799" cy="469291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Rounded Rectangle 48">
            <a:extLst>
              <a:ext uri="{FF2B5EF4-FFF2-40B4-BE49-F238E27FC236}">
                <a16:creationId xmlns:a16="http://schemas.microsoft.com/office/drawing/2014/main" xmlns="" id="{8E728E68-9CA3-A4E2-F289-C400C9AEA209}"/>
              </a:ext>
            </a:extLst>
          </p:cNvPr>
          <p:cNvSpPr/>
          <p:nvPr/>
        </p:nvSpPr>
        <p:spPr>
          <a:xfrm>
            <a:off x="1772907" y="8282000"/>
            <a:ext cx="13086093" cy="1531381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Snow White and the seven dwarfs</a:t>
            </a:r>
          </a:p>
          <a:p>
            <a:pPr algn="ctr"/>
            <a:endParaRPr lang="en-US" sz="13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1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ECB54-F7D6-5C82-C6AD-658E1D04D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22"/>
            <a:ext cx="18299784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000500" y="7300158"/>
            <a:ext cx="8001000" cy="5973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1828800" y="671845"/>
            <a:ext cx="117348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EDA6FD1-E720-350C-811E-DFB995744668}"/>
              </a:ext>
            </a:extLst>
          </p:cNvPr>
          <p:cNvGrpSpPr/>
          <p:nvPr/>
        </p:nvGrpSpPr>
        <p:grpSpPr>
          <a:xfrm>
            <a:off x="477353" y="2876130"/>
            <a:ext cx="8308848" cy="3029369"/>
            <a:chOff x="2528731" y="2652698"/>
            <a:chExt cx="9336263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A2428446-7317-3C75-5202-EFC31B5A4320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43491"/>
                <a:gd name="adj2" fmla="val 9975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xmlns="" id="{96592AA4-9C70-214D-A829-EB9E40785E2C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123387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 are the main characters in the story?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A6D4F4-B5F5-06A9-A5E4-F12895839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10861460" y="1297260"/>
            <a:ext cx="6254977" cy="56292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43EF187-BED0-6B4A-A654-13A2487D6031}"/>
              </a:ext>
            </a:extLst>
          </p:cNvPr>
          <p:cNvGrpSpPr/>
          <p:nvPr/>
        </p:nvGrpSpPr>
        <p:grpSpPr>
          <a:xfrm>
            <a:off x="1371989" y="7090890"/>
            <a:ext cx="6629011" cy="2624610"/>
            <a:chOff x="3341753" y="2491121"/>
            <a:chExt cx="14792428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xmlns="" id="{07D365D3-ACD3-9AA8-0805-38B487027313}"/>
                </a:ext>
              </a:extLst>
            </p:cNvPr>
            <p:cNvSpPr/>
            <p:nvPr/>
          </p:nvSpPr>
          <p:spPr>
            <a:xfrm>
              <a:off x="3341753" y="2491121"/>
              <a:ext cx="14792428" cy="1625492"/>
            </a:xfrm>
            <a:prstGeom prst="wedgeEllipseCallout">
              <a:avLst>
                <a:gd name="adj1" fmla="val 53508"/>
                <a:gd name="adj2" fmla="val 6778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xmlns="" id="{2D88B07A-6330-88A2-8CCF-68E3E1EF7019}"/>
                </a:ext>
              </a:extLst>
            </p:cNvPr>
            <p:cNvSpPr txBox="1"/>
            <p:nvPr/>
          </p:nvSpPr>
          <p:spPr>
            <a:xfrm>
              <a:off x="4788224" y="2910818"/>
              <a:ext cx="11899484" cy="7512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Fox and the Crow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54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2C5D7786-B813-7586-E639-565CFFD2D06F}"/>
              </a:ext>
            </a:extLst>
          </p:cNvPr>
          <p:cNvSpPr/>
          <p:nvPr/>
        </p:nvSpPr>
        <p:spPr>
          <a:xfrm>
            <a:off x="13411200" y="6896100"/>
            <a:ext cx="6829851" cy="5128597"/>
          </a:xfrm>
          <a:custGeom>
            <a:avLst/>
            <a:gdLst/>
            <a:ahLst/>
            <a:cxnLst/>
            <a:rect l="l" t="t" r="r" b="b"/>
            <a:pathLst>
              <a:path w="6829851" h="5128597">
                <a:moveTo>
                  <a:pt x="0" y="0"/>
                </a:moveTo>
                <a:lnTo>
                  <a:pt x="6829851" y="0"/>
                </a:lnTo>
                <a:lnTo>
                  <a:pt x="6829851" y="5128597"/>
                </a:lnTo>
                <a:lnTo>
                  <a:pt x="0" y="5128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BC1DA34E-90F7-FAD2-FF04-1BD0F3901F1F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xmlns="" id="{85448516-3CF4-7208-3D40-0394826193D1}"/>
              </a:ext>
            </a:extLst>
          </p:cNvPr>
          <p:cNvSpPr txBox="1"/>
          <p:nvPr/>
        </p:nvSpPr>
        <p:spPr>
          <a:xfrm>
            <a:off x="1828800" y="671845"/>
            <a:ext cx="147828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Think more about your stories.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834D170-43A9-1B85-FD79-8C41E54D7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8132" y="1807093"/>
            <a:ext cx="6289077" cy="3528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3BDBA73-C3E6-D27F-476F-0E519433CA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1807093"/>
            <a:ext cx="6289078" cy="3542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EFBB2F3-ECB6-AA66-8C21-CC6803B251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4034" y="6029738"/>
            <a:ext cx="3879965" cy="3631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EBBD823-8A83-42D5-B35E-8F4F4A2FE5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4754" y="6083876"/>
            <a:ext cx="3610309" cy="3617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All About The Very Hungry Caterpillar (The World of Eric Carle) : Carle,  Eric, Carle, Eric: Amazon.in: Books">
            <a:extLst>
              <a:ext uri="{FF2B5EF4-FFF2-40B4-BE49-F238E27FC236}">
                <a16:creationId xmlns:a16="http://schemas.microsoft.com/office/drawing/2014/main" xmlns="" id="{32E13961-E044-9737-A911-C700D2E9E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27733"/>
            <a:ext cx="5013157" cy="3729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6B3696-CB55-3AF9-EC6B-57DE503E6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"/>
            <a:ext cx="18288000" cy="10272963"/>
          </a:xfrm>
          <a:prstGeom prst="rect">
            <a:avLst/>
          </a:prstGeom>
        </p:spPr>
      </p:pic>
      <p:pic>
        <p:nvPicPr>
          <p:cNvPr id="2050" name="Picture 2" descr="The Hare and the Tortoise - BBC Teach">
            <a:extLst>
              <a:ext uri="{FF2B5EF4-FFF2-40B4-BE49-F238E27FC236}">
                <a16:creationId xmlns:a16="http://schemas.microsoft.com/office/drawing/2014/main" xmlns="" id="{67809E53-DD38-C973-726E-7A347E104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71747"/>
            <a:ext cx="12369195" cy="814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2CB1D1-A669-4631-B2F8-D0F68A5712E1}"/>
              </a:ext>
            </a:extLst>
          </p:cNvPr>
          <p:cNvSpPr/>
          <p:nvPr/>
        </p:nvSpPr>
        <p:spPr>
          <a:xfrm>
            <a:off x="739141" y="1024823"/>
            <a:ext cx="4199498" cy="412999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7EAA0CE-2AFC-431A-B890-10D5FFFFA266}"/>
              </a:ext>
            </a:extLst>
          </p:cNvPr>
          <p:cNvSpPr/>
          <p:nvPr/>
        </p:nvSpPr>
        <p:spPr>
          <a:xfrm>
            <a:off x="775949" y="5161098"/>
            <a:ext cx="4199498" cy="4062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CA77628-A05A-4993-8798-B0CA28C598DE}"/>
              </a:ext>
            </a:extLst>
          </p:cNvPr>
          <p:cNvSpPr/>
          <p:nvPr/>
        </p:nvSpPr>
        <p:spPr>
          <a:xfrm>
            <a:off x="9166791" y="4792960"/>
            <a:ext cx="4199498" cy="416396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FBEC4A9-2F28-460B-AD45-2866711F5D04}"/>
              </a:ext>
            </a:extLst>
          </p:cNvPr>
          <p:cNvSpPr/>
          <p:nvPr/>
        </p:nvSpPr>
        <p:spPr>
          <a:xfrm>
            <a:off x="9157397" y="1058786"/>
            <a:ext cx="4199498" cy="406207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0D01AE9-5C2E-435A-8C3F-C388EB6AE242}"/>
              </a:ext>
            </a:extLst>
          </p:cNvPr>
          <p:cNvSpPr/>
          <p:nvPr/>
        </p:nvSpPr>
        <p:spPr>
          <a:xfrm>
            <a:off x="13393703" y="1073960"/>
            <a:ext cx="4199498" cy="406207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3A73BD5-8BF0-40D2-AB55-F7B8E77F294E}"/>
              </a:ext>
            </a:extLst>
          </p:cNvPr>
          <p:cNvSpPr/>
          <p:nvPr/>
        </p:nvSpPr>
        <p:spPr>
          <a:xfrm>
            <a:off x="4950373" y="5143499"/>
            <a:ext cx="4199498" cy="4062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395846C-E2CD-4079-B549-F971F801ED6A}"/>
              </a:ext>
            </a:extLst>
          </p:cNvPr>
          <p:cNvSpPr/>
          <p:nvPr/>
        </p:nvSpPr>
        <p:spPr>
          <a:xfrm>
            <a:off x="4986368" y="1024823"/>
            <a:ext cx="4199498" cy="4129998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C71F43-130A-40FC-8882-D7B170402DDE}"/>
              </a:ext>
            </a:extLst>
          </p:cNvPr>
          <p:cNvSpPr/>
          <p:nvPr/>
        </p:nvSpPr>
        <p:spPr>
          <a:xfrm>
            <a:off x="13325033" y="5110643"/>
            <a:ext cx="4280643" cy="4129998"/>
          </a:xfrm>
          <a:prstGeom prst="rect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Rectangle 2"/>
          <p:cNvSpPr/>
          <p:nvPr/>
        </p:nvSpPr>
        <p:spPr>
          <a:xfrm>
            <a:off x="5334000" y="8857245"/>
            <a:ext cx="9296401" cy="1143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The Tortoise and the Hare</a:t>
            </a:r>
          </a:p>
        </p:txBody>
      </p:sp>
    </p:spTree>
    <p:extLst>
      <p:ext uri="{BB962C8B-B14F-4D97-AF65-F5344CB8AC3E}">
        <p14:creationId xmlns:p14="http://schemas.microsoft.com/office/powerpoint/2010/main" val="212408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D219AF-45FC-F9F4-1E72-4364B4602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"/>
            <a:ext cx="18288000" cy="10272963"/>
          </a:xfrm>
          <a:prstGeom prst="rect">
            <a:avLst/>
          </a:prstGeom>
        </p:spPr>
      </p:pic>
      <p:pic>
        <p:nvPicPr>
          <p:cNvPr id="3076" name="Picture 4" descr="The Fox and the Crow - India Parenting">
            <a:extLst>
              <a:ext uri="{FF2B5EF4-FFF2-40B4-BE49-F238E27FC236}">
                <a16:creationId xmlns:a16="http://schemas.microsoft.com/office/drawing/2014/main" xmlns="" id="{B5545DD2-684B-7E8C-96D1-A34CBC34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638" y="1088894"/>
            <a:ext cx="13173525" cy="801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2CB1D1-A669-4631-B2F8-D0F68A5712E1}"/>
              </a:ext>
            </a:extLst>
          </p:cNvPr>
          <p:cNvSpPr/>
          <p:nvPr/>
        </p:nvSpPr>
        <p:spPr>
          <a:xfrm>
            <a:off x="750875" y="1086889"/>
            <a:ext cx="4199498" cy="406206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7EAA0CE-2AFC-431A-B890-10D5FFFFA266}"/>
              </a:ext>
            </a:extLst>
          </p:cNvPr>
          <p:cNvSpPr/>
          <p:nvPr/>
        </p:nvSpPr>
        <p:spPr>
          <a:xfrm>
            <a:off x="775949" y="5161098"/>
            <a:ext cx="4199498" cy="4062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CA77628-A05A-4993-8798-B0CA28C598DE}"/>
              </a:ext>
            </a:extLst>
          </p:cNvPr>
          <p:cNvSpPr/>
          <p:nvPr/>
        </p:nvSpPr>
        <p:spPr>
          <a:xfrm>
            <a:off x="9188621" y="5076682"/>
            <a:ext cx="4199498" cy="416396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FBEC4A9-2F28-460B-AD45-2866711F5D04}"/>
              </a:ext>
            </a:extLst>
          </p:cNvPr>
          <p:cNvSpPr/>
          <p:nvPr/>
        </p:nvSpPr>
        <p:spPr>
          <a:xfrm>
            <a:off x="9157397" y="1058786"/>
            <a:ext cx="4199498" cy="406207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0D01AE9-5C2E-435A-8C3F-C388EB6AE242}"/>
              </a:ext>
            </a:extLst>
          </p:cNvPr>
          <p:cNvSpPr/>
          <p:nvPr/>
        </p:nvSpPr>
        <p:spPr>
          <a:xfrm>
            <a:off x="13393703" y="1073960"/>
            <a:ext cx="4199498" cy="406207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3A73BD5-8BF0-40D2-AB55-F7B8E77F294E}"/>
              </a:ext>
            </a:extLst>
          </p:cNvPr>
          <p:cNvSpPr/>
          <p:nvPr/>
        </p:nvSpPr>
        <p:spPr>
          <a:xfrm>
            <a:off x="4952315" y="5077811"/>
            <a:ext cx="4199498" cy="4062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395846C-E2CD-4079-B549-F971F801ED6A}"/>
              </a:ext>
            </a:extLst>
          </p:cNvPr>
          <p:cNvSpPr/>
          <p:nvPr/>
        </p:nvSpPr>
        <p:spPr>
          <a:xfrm>
            <a:off x="4966055" y="1081430"/>
            <a:ext cx="4199498" cy="4129998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C71F43-130A-40FC-8882-D7B170402DDE}"/>
              </a:ext>
            </a:extLst>
          </p:cNvPr>
          <p:cNvSpPr/>
          <p:nvPr/>
        </p:nvSpPr>
        <p:spPr>
          <a:xfrm>
            <a:off x="13341619" y="5127135"/>
            <a:ext cx="4280643" cy="4129998"/>
          </a:xfrm>
          <a:prstGeom prst="rect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2" name="Rectangle 11"/>
          <p:cNvSpPr/>
          <p:nvPr/>
        </p:nvSpPr>
        <p:spPr>
          <a:xfrm>
            <a:off x="5334000" y="8857245"/>
            <a:ext cx="9296401" cy="1143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The Fox and the Crow</a:t>
            </a:r>
          </a:p>
        </p:txBody>
      </p:sp>
    </p:spTree>
    <p:extLst>
      <p:ext uri="{BB962C8B-B14F-4D97-AF65-F5344CB8AC3E}">
        <p14:creationId xmlns:p14="http://schemas.microsoft.com/office/powerpoint/2010/main" val="94275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7EA28A-F4EE-B3AE-00AB-9A27D32BD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"/>
            <a:ext cx="18288000" cy="10272963"/>
          </a:xfrm>
          <a:prstGeom prst="rect">
            <a:avLst/>
          </a:prstGeom>
        </p:spPr>
      </p:pic>
      <p:pic>
        <p:nvPicPr>
          <p:cNvPr id="4100" name="Picture 4" descr="2,900+ The Ant And The Grasshopper Stock Photos, Pictures &amp; Royalty-Free  Images - iStock">
            <a:extLst>
              <a:ext uri="{FF2B5EF4-FFF2-40B4-BE49-F238E27FC236}">
                <a16:creationId xmlns:a16="http://schemas.microsoft.com/office/drawing/2014/main" xmlns="" id="{CAE106EA-4D2B-325D-673D-232E9FCD0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58" y="1133488"/>
            <a:ext cx="14089142" cy="809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2CB1D1-A669-4631-B2F8-D0F68A5712E1}"/>
              </a:ext>
            </a:extLst>
          </p:cNvPr>
          <p:cNvSpPr/>
          <p:nvPr/>
        </p:nvSpPr>
        <p:spPr>
          <a:xfrm>
            <a:off x="780571" y="1095765"/>
            <a:ext cx="4199498" cy="406206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7EAA0CE-2AFC-431A-B890-10D5FFFFA266}"/>
              </a:ext>
            </a:extLst>
          </p:cNvPr>
          <p:cNvSpPr/>
          <p:nvPr/>
        </p:nvSpPr>
        <p:spPr>
          <a:xfrm>
            <a:off x="775949" y="5161098"/>
            <a:ext cx="4199498" cy="4062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CA77628-A05A-4993-8798-B0CA28C598DE}"/>
              </a:ext>
            </a:extLst>
          </p:cNvPr>
          <p:cNvSpPr/>
          <p:nvPr/>
        </p:nvSpPr>
        <p:spPr>
          <a:xfrm>
            <a:off x="9141715" y="5120858"/>
            <a:ext cx="4199498" cy="416396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FBEC4A9-2F28-460B-AD45-2866711F5D04}"/>
              </a:ext>
            </a:extLst>
          </p:cNvPr>
          <p:cNvSpPr/>
          <p:nvPr/>
        </p:nvSpPr>
        <p:spPr>
          <a:xfrm>
            <a:off x="9157397" y="1058786"/>
            <a:ext cx="4199498" cy="406207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0D01AE9-5C2E-435A-8C3F-C388EB6AE242}"/>
              </a:ext>
            </a:extLst>
          </p:cNvPr>
          <p:cNvSpPr/>
          <p:nvPr/>
        </p:nvSpPr>
        <p:spPr>
          <a:xfrm>
            <a:off x="13319043" y="1054217"/>
            <a:ext cx="4199498" cy="406207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3A73BD5-8BF0-40D2-AB55-F7B8E77F294E}"/>
              </a:ext>
            </a:extLst>
          </p:cNvPr>
          <p:cNvSpPr/>
          <p:nvPr/>
        </p:nvSpPr>
        <p:spPr>
          <a:xfrm>
            <a:off x="4961267" y="5155082"/>
            <a:ext cx="4199498" cy="4062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395846C-E2CD-4079-B549-F971F801ED6A}"/>
              </a:ext>
            </a:extLst>
          </p:cNvPr>
          <p:cNvSpPr/>
          <p:nvPr/>
        </p:nvSpPr>
        <p:spPr>
          <a:xfrm>
            <a:off x="4972800" y="1050397"/>
            <a:ext cx="4199498" cy="4129998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C71F43-130A-40FC-8882-D7B170402DDE}"/>
              </a:ext>
            </a:extLst>
          </p:cNvPr>
          <p:cNvSpPr/>
          <p:nvPr/>
        </p:nvSpPr>
        <p:spPr>
          <a:xfrm>
            <a:off x="13273468" y="5087156"/>
            <a:ext cx="4280643" cy="4129998"/>
          </a:xfrm>
          <a:prstGeom prst="rect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2" name="Rectangle 11"/>
          <p:cNvSpPr/>
          <p:nvPr/>
        </p:nvSpPr>
        <p:spPr>
          <a:xfrm>
            <a:off x="4648200" y="8738025"/>
            <a:ext cx="10287000" cy="1143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The Ant and the Grasshopper</a:t>
            </a:r>
          </a:p>
        </p:txBody>
      </p:sp>
    </p:spTree>
    <p:extLst>
      <p:ext uri="{BB962C8B-B14F-4D97-AF65-F5344CB8AC3E}">
        <p14:creationId xmlns:p14="http://schemas.microsoft.com/office/powerpoint/2010/main" val="419231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xmlns="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xmlns="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xmlns="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xmlns="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xmlns="" id="{30817A35-D514-1695-0FB7-084F4D3E43F2}"/>
              </a:ext>
            </a:extLst>
          </p:cNvPr>
          <p:cNvSpPr txBox="1"/>
          <p:nvPr/>
        </p:nvSpPr>
        <p:spPr>
          <a:xfrm>
            <a:off x="2308478" y="3092791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54386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12FB3F0A-534C-23A6-E69A-E4A83FA2E4A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xmlns="" id="{A284F124-C5D6-A1F8-CCA1-4D2C6AC6981F}"/>
              </a:ext>
            </a:extLst>
          </p:cNvPr>
          <p:cNvSpPr txBox="1"/>
          <p:nvPr/>
        </p:nvSpPr>
        <p:spPr>
          <a:xfrm>
            <a:off x="1591770" y="501651"/>
            <a:ext cx="8105632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point.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4F79EB2-8AEC-B778-BEF6-14D9F471EF93}"/>
              </a:ext>
            </a:extLst>
          </p:cNvPr>
          <p:cNvGrpSpPr/>
          <p:nvPr/>
        </p:nvGrpSpPr>
        <p:grpSpPr>
          <a:xfrm>
            <a:off x="9374812" y="2200446"/>
            <a:ext cx="8105632" cy="5486400"/>
            <a:chOff x="4697975" y="1943100"/>
            <a:chExt cx="8892048" cy="75552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52530AD-FA44-63C8-43A1-3A6BE340F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97975" y="1943100"/>
              <a:ext cx="8892048" cy="7555260"/>
            </a:xfrm>
            <a:prstGeom prst="rect">
              <a:avLst/>
            </a:prstGeom>
            <a:ln w="76200" cap="sq" cmpd="thickThin">
              <a:solidFill>
                <a:srgbClr val="FFFF00"/>
              </a:solidFill>
              <a:prstDash val="solid"/>
              <a:miter lim="800000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innerShdw blurRad="76200">
                <a:srgbClr val="000000"/>
              </a:innerShdw>
            </a:effec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73DFCDA3-9EB2-EF7B-B490-5C2949A042DA}"/>
                </a:ext>
              </a:extLst>
            </p:cNvPr>
            <p:cNvSpPr/>
            <p:nvPr/>
          </p:nvSpPr>
          <p:spPr>
            <a:xfrm>
              <a:off x="5884414" y="2175189"/>
              <a:ext cx="7227808" cy="118901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AE1972FE-4CCB-CD68-4F0E-37D6C6739B70}"/>
                </a:ext>
              </a:extLst>
            </p:cNvPr>
            <p:cNvSpPr/>
            <p:nvPr/>
          </p:nvSpPr>
          <p:spPr>
            <a:xfrm>
              <a:off x="8206454" y="7779828"/>
              <a:ext cx="4905768" cy="11726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C2B411-6192-535D-8053-3138C8C40B29}"/>
              </a:ext>
            </a:extLst>
          </p:cNvPr>
          <p:cNvGrpSpPr/>
          <p:nvPr/>
        </p:nvGrpSpPr>
        <p:grpSpPr>
          <a:xfrm>
            <a:off x="807556" y="2202804"/>
            <a:ext cx="7625627" cy="5484042"/>
            <a:chOff x="3685545" y="1911507"/>
            <a:chExt cx="11091086" cy="74851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3D48AE2-01CF-9636-D342-6BF2551F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5545" y="1911507"/>
              <a:ext cx="11091086" cy="7485123"/>
            </a:xfrm>
            <a:prstGeom prst="rect">
              <a:avLst/>
            </a:prstGeom>
            <a:ln w="76200" cap="sq" cmpd="thickThin">
              <a:solidFill>
                <a:srgbClr val="FFFF00"/>
              </a:solidFill>
              <a:prstDash val="solid"/>
              <a:miter lim="800000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innerShdw blurRad="76200">
                <a:srgbClr val="000000"/>
              </a:innerShdw>
            </a:effec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1EE53561-741C-F965-6FC8-9231EDA1FDF2}"/>
                </a:ext>
              </a:extLst>
            </p:cNvPr>
            <p:cNvSpPr/>
            <p:nvPr/>
          </p:nvSpPr>
          <p:spPr>
            <a:xfrm>
              <a:off x="5889966" y="1980515"/>
              <a:ext cx="7010399" cy="92858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54CDB6C-37AD-BF8D-A0EC-78DAAE1D760E}"/>
                </a:ext>
              </a:extLst>
            </p:cNvPr>
            <p:cNvSpPr/>
            <p:nvPr/>
          </p:nvSpPr>
          <p:spPr>
            <a:xfrm>
              <a:off x="8717421" y="8274442"/>
              <a:ext cx="5407681" cy="112218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xmlns="" id="{0E64297A-0AF8-71A1-17C2-5F5FD3E9C5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73954" y="3796566"/>
            <a:ext cx="2023139" cy="790306"/>
          </a:xfrm>
          <a:prstGeom prst="rect">
            <a:avLst/>
          </a:prstGeom>
        </p:spPr>
      </p:pic>
      <p:pic>
        <p:nvPicPr>
          <p:cNvPr id="17" name="Picture 16" descr="giphy">
            <a:extLst>
              <a:ext uri="{FF2B5EF4-FFF2-40B4-BE49-F238E27FC236}">
                <a16:creationId xmlns:a16="http://schemas.microsoft.com/office/drawing/2014/main" xmlns="" id="{50E9996C-A213-0354-A3CC-92490816C9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115935">
            <a:off x="6832253" y="3412180"/>
            <a:ext cx="1904939" cy="862566"/>
          </a:xfrm>
          <a:prstGeom prst="rect">
            <a:avLst/>
          </a:prstGeom>
        </p:spPr>
      </p:pic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xmlns="" id="{12183948-EA3B-19DC-B0EA-3DD9E27503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33183" y="5857528"/>
            <a:ext cx="2023139" cy="790306"/>
          </a:xfrm>
          <a:prstGeom prst="rect">
            <a:avLst/>
          </a:prstGeom>
        </p:spPr>
      </p:pic>
      <p:pic>
        <p:nvPicPr>
          <p:cNvPr id="19" name="Picture 18" descr="giphy">
            <a:extLst>
              <a:ext uri="{FF2B5EF4-FFF2-40B4-BE49-F238E27FC236}">
                <a16:creationId xmlns:a16="http://schemas.microsoft.com/office/drawing/2014/main" xmlns="" id="{B3F97AAE-CA5C-4C72-4BAA-6FEBEA231B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092909">
            <a:off x="15049530" y="3760435"/>
            <a:ext cx="1904939" cy="86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0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9E0242-DCCB-C952-A22A-4649974D1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487059C9-7FD4-57D0-4F64-F029C319089B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xmlns="" id="{CE79B2EA-F799-A442-C11B-E68F83951144}"/>
              </a:ext>
            </a:extLst>
          </p:cNvPr>
          <p:cNvSpPr txBox="1"/>
          <p:nvPr/>
        </p:nvSpPr>
        <p:spPr>
          <a:xfrm>
            <a:off x="1591770" y="501651"/>
            <a:ext cx="118956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91DD48-506F-CA08-BDF5-E4BF92FD31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2937747" y="1677863"/>
            <a:ext cx="12412506" cy="8128631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12" name="Picture 11" descr="giphy">
            <a:extLst>
              <a:ext uri="{FF2B5EF4-FFF2-40B4-BE49-F238E27FC236}">
                <a16:creationId xmlns:a16="http://schemas.microsoft.com/office/drawing/2014/main" xmlns="" id="{AED90B59-8CC4-6EEF-A6A0-BCFB40A4E8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23095" y="2311611"/>
            <a:ext cx="2023139" cy="790306"/>
          </a:xfrm>
          <a:prstGeom prst="rect">
            <a:avLst/>
          </a:prstGeom>
        </p:spPr>
      </p:pic>
      <p:pic>
        <p:nvPicPr>
          <p:cNvPr id="13" name="Picture 12" descr="giphy">
            <a:extLst>
              <a:ext uri="{FF2B5EF4-FFF2-40B4-BE49-F238E27FC236}">
                <a16:creationId xmlns:a16="http://schemas.microsoft.com/office/drawing/2014/main" xmlns="" id="{16F81B60-C6C7-74F2-50EE-CDBD21B1BD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28687" y="8437401"/>
            <a:ext cx="2023139" cy="7903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96EE941-46D8-F634-8DB0-3D39E9A878E1}"/>
              </a:ext>
            </a:extLst>
          </p:cNvPr>
          <p:cNvSpPr/>
          <p:nvPr/>
        </p:nvSpPr>
        <p:spPr>
          <a:xfrm>
            <a:off x="5638800" y="2095442"/>
            <a:ext cx="8610599" cy="1006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</a:rPr>
              <a:t>Hi, Mai. What are you reading?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672AA56-DC58-A1F4-89D3-76A1281BF4CD}"/>
              </a:ext>
            </a:extLst>
          </p:cNvPr>
          <p:cNvSpPr/>
          <p:nvPr/>
        </p:nvSpPr>
        <p:spPr>
          <a:xfrm>
            <a:off x="8551826" y="8329316"/>
            <a:ext cx="6323901" cy="1006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</a:rPr>
              <a:t>I’m reading a fairy tale.</a:t>
            </a:r>
          </a:p>
        </p:txBody>
      </p:sp>
    </p:spTree>
    <p:extLst>
      <p:ext uri="{BB962C8B-B14F-4D97-AF65-F5344CB8AC3E}">
        <p14:creationId xmlns:p14="http://schemas.microsoft.com/office/powerpoint/2010/main" val="267879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392</Words>
  <Application>Microsoft Office PowerPoint</Application>
  <PresentationFormat>Custom</PresentationFormat>
  <Paragraphs>94</Paragraphs>
  <Slides>31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Congenial Black</vt:lpstr>
      <vt:lpstr>Aharoni</vt:lpstr>
      <vt:lpstr>Handy Casual</vt:lpstr>
      <vt:lpstr>Comic Sans MS</vt:lpstr>
      <vt:lpstr>STHupo</vt:lpstr>
      <vt:lpstr>Calibri</vt:lpstr>
      <vt:lpstr>Dreaming Outloud Pro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acer</cp:lastModifiedBy>
  <cp:revision>31</cp:revision>
  <dcterms:created xsi:type="dcterms:W3CDTF">2006-08-16T00:00:00Z</dcterms:created>
  <dcterms:modified xsi:type="dcterms:W3CDTF">2025-03-30T03:37:30Z</dcterms:modified>
  <dc:identifier>DAF0T6VNcfU</dc:identifier>
</cp:coreProperties>
</file>