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45"/>
  </p:notesMasterIdLst>
  <p:sldIdLst>
    <p:sldId id="274" r:id="rId3"/>
    <p:sldId id="256" r:id="rId4"/>
    <p:sldId id="406" r:id="rId5"/>
    <p:sldId id="261" r:id="rId6"/>
    <p:sldId id="578" r:id="rId7"/>
    <p:sldId id="579" r:id="rId8"/>
    <p:sldId id="580" r:id="rId9"/>
    <p:sldId id="581" r:id="rId10"/>
    <p:sldId id="582" r:id="rId11"/>
    <p:sldId id="583" r:id="rId12"/>
    <p:sldId id="464" r:id="rId13"/>
    <p:sldId id="407" r:id="rId14"/>
    <p:sldId id="257" r:id="rId15"/>
    <p:sldId id="469" r:id="rId16"/>
    <p:sldId id="470" r:id="rId17"/>
    <p:sldId id="471" r:id="rId18"/>
    <p:sldId id="472" r:id="rId19"/>
    <p:sldId id="465" r:id="rId20"/>
    <p:sldId id="408" r:id="rId21"/>
    <p:sldId id="473" r:id="rId22"/>
    <p:sldId id="474" r:id="rId23"/>
    <p:sldId id="258" r:id="rId24"/>
    <p:sldId id="477" r:id="rId25"/>
    <p:sldId id="476" r:id="rId26"/>
    <p:sldId id="478" r:id="rId27"/>
    <p:sldId id="479" r:id="rId28"/>
    <p:sldId id="466" r:id="rId29"/>
    <p:sldId id="409" r:id="rId30"/>
    <p:sldId id="259" r:id="rId31"/>
    <p:sldId id="263" r:id="rId32"/>
    <p:sldId id="480" r:id="rId33"/>
    <p:sldId id="467" r:id="rId34"/>
    <p:sldId id="410" r:id="rId35"/>
    <p:sldId id="585" r:id="rId36"/>
    <p:sldId id="584" r:id="rId37"/>
    <p:sldId id="587" r:id="rId38"/>
    <p:sldId id="588" r:id="rId39"/>
    <p:sldId id="589" r:id="rId40"/>
    <p:sldId id="590" r:id="rId41"/>
    <p:sldId id="591" r:id="rId42"/>
    <p:sldId id="468" r:id="rId43"/>
    <p:sldId id="311" r:id="rId44"/>
  </p:sldIdLst>
  <p:sldSz cx="18288000" cy="10287000"/>
  <p:notesSz cx="6858000" cy="9144000"/>
  <p:embeddedFontLst>
    <p:embeddedFont>
      <p:font typeface="Aharoni" panose="02010803020104030203" pitchFamily="2" charset="-79"/>
      <p:bold r:id="rId46"/>
    </p:embeddedFont>
    <p:embeddedFont>
      <p:font typeface="Aptos Black" panose="020B0604020202020204" charset="0"/>
      <p:bold r:id="rId47"/>
      <p:boldItalic r:id="rId48"/>
    </p:embeddedFont>
    <p:embeddedFont>
      <p:font typeface="Arial Rounded MT Bold" panose="020F070403050403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Handy Casual" panose="020B0604020202020204" charset="0"/>
      <p:regular r:id="rId54"/>
    </p:embeddedFont>
    <p:embeddedFont>
      <p:font typeface="Lucky Bones" panose="020B0604020202020204" charset="0"/>
      <p:regular r:id="rId55"/>
    </p:embeddedFont>
    <p:embeddedFont>
      <p:font typeface="Modern Love" panose="04090805081005020601" pitchFamily="82" charset="0"/>
      <p:regular r:id="rId56"/>
    </p:embeddedFont>
    <p:embeddedFont>
      <p:font typeface="Roboto Condensed Light" panose="020B0604020202020204" charset="0"/>
      <p:regular r:id="rId57"/>
      <p:italic r:id="rId58"/>
    </p:embeddedFont>
    <p:embeddedFont>
      <p:font typeface="Segoe UI Variable Small Semibol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837" autoAdjust="0"/>
  </p:normalViewPr>
  <p:slideViewPr>
    <p:cSldViewPr>
      <p:cViewPr varScale="1">
        <p:scale>
          <a:sx n="65" d="100"/>
          <a:sy n="65" d="100"/>
        </p:scale>
        <p:origin x="10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27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2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96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24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5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1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1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8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7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988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9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83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Whisper to the pupil. He/ She will draw a picture. Then click the “drawing pictures” symbol to show the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42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37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58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98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86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711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77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12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06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2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4"/>
          <p:cNvGrpSpPr/>
          <p:nvPr/>
        </p:nvGrpSpPr>
        <p:grpSpPr>
          <a:xfrm flipH="1">
            <a:off x="325757" y="206486"/>
            <a:ext cx="17636490" cy="9874028"/>
            <a:chOff x="238125" y="857725"/>
            <a:chExt cx="7143750" cy="3999525"/>
          </a:xfrm>
        </p:grpSpPr>
        <p:sp>
          <p:nvSpPr>
            <p:cNvPr id="593" name="Google Shape;593;p4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7" name="Google Shape;867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4"/>
          <p:cNvSpPr txBox="1">
            <a:spLocks noGrp="1"/>
          </p:cNvSpPr>
          <p:nvPr>
            <p:ph type="body" idx="1"/>
          </p:nvPr>
        </p:nvSpPr>
        <p:spPr>
          <a:xfrm>
            <a:off x="1433800" y="2119500"/>
            <a:ext cx="15408000" cy="7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00"/>
            </a:lvl1pPr>
            <a:lvl2pPr marL="1828800" lvl="1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2pPr>
            <a:lvl3pPr marL="2743200" lvl="2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3pPr>
            <a:lvl4pPr marL="3657600" lvl="3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4pPr>
            <a:lvl5pPr marL="4572000" lvl="4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5pPr>
            <a:lvl6pPr marL="5486400" lvl="5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6pPr>
            <a:lvl7pPr marL="6400800" lvl="6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7pPr>
            <a:lvl8pPr marL="7315200" lvl="7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8pPr>
            <a:lvl9pPr marL="8229600" lvl="8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9pPr>
          </a:lstStyle>
          <a:p>
            <a:endParaRPr/>
          </a:p>
        </p:txBody>
      </p:sp>
      <p:grpSp>
        <p:nvGrpSpPr>
          <p:cNvPr id="869" name="Google Shape;869;p4"/>
          <p:cNvGrpSpPr/>
          <p:nvPr/>
        </p:nvGrpSpPr>
        <p:grpSpPr>
          <a:xfrm>
            <a:off x="16984050" y="-38100"/>
            <a:ext cx="1198500" cy="2836200"/>
            <a:chOff x="310050" y="-1175"/>
            <a:chExt cx="599250" cy="1418100"/>
          </a:xfrm>
        </p:grpSpPr>
        <p:grpSp>
          <p:nvGrpSpPr>
            <p:cNvPr id="870" name="Google Shape;870;p4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871" name="Google Shape;871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2" name="Google Shape;872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3" name="Google Shape;873;p4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4" name="Google Shape;874;p4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5" name="Google Shape;875;p4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198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9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20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8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82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10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73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2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4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93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0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26.sv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56.png"/><Relationship Id="rId17" Type="http://schemas.openxmlformats.org/officeDocument/2006/relationships/image" Target="../media/image12.png"/><Relationship Id="rId2" Type="http://schemas.microsoft.com/office/2007/relationships/media" Target="../media/media5.mp3"/><Relationship Id="rId16" Type="http://schemas.openxmlformats.org/officeDocument/2006/relationships/image" Target="../media/image26.svg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50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6.sv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62.png"/><Relationship Id="rId5" Type="http://schemas.openxmlformats.org/officeDocument/2006/relationships/image" Target="../media/image27.png"/><Relationship Id="rId10" Type="http://schemas.openxmlformats.org/officeDocument/2006/relationships/image" Target="../media/image26.svg"/><Relationship Id="rId4" Type="http://schemas.openxmlformats.org/officeDocument/2006/relationships/image" Target="../media/image54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63.png"/><Relationship Id="rId5" Type="http://schemas.openxmlformats.org/officeDocument/2006/relationships/image" Target="../media/image27.png"/><Relationship Id="rId10" Type="http://schemas.openxmlformats.org/officeDocument/2006/relationships/image" Target="../media/image26.svg"/><Relationship Id="rId4" Type="http://schemas.openxmlformats.org/officeDocument/2006/relationships/image" Target="../media/image54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64.png"/><Relationship Id="rId5" Type="http://schemas.openxmlformats.org/officeDocument/2006/relationships/image" Target="../media/image27.png"/><Relationship Id="rId10" Type="http://schemas.openxmlformats.org/officeDocument/2006/relationships/image" Target="../media/image26.svg"/><Relationship Id="rId4" Type="http://schemas.openxmlformats.org/officeDocument/2006/relationships/image" Target="../media/image54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26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image" Target="../media/image26.svg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24" Type="http://schemas.openxmlformats.org/officeDocument/2006/relationships/audio" Target="../media/audio1.wav"/><Relationship Id="rId5" Type="http://schemas.openxmlformats.org/officeDocument/2006/relationships/image" Target="../media/image15.svg"/><Relationship Id="rId15" Type="http://schemas.microsoft.com/office/2007/relationships/hdphoto" Target="../media/hdphoto3.wdp"/><Relationship Id="rId23" Type="http://schemas.openxmlformats.org/officeDocument/2006/relationships/image" Target="../media/image28.svg"/><Relationship Id="rId10" Type="http://schemas.openxmlformats.org/officeDocument/2006/relationships/image" Target="../media/image20.png"/><Relationship Id="rId19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2.png"/><Relationship Id="rId22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5.png"/><Relationship Id="rId9" Type="http://schemas.openxmlformats.org/officeDocument/2006/relationships/image" Target="../media/image73.png"/><Relationship Id="rId14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12" Type="http://schemas.openxmlformats.org/officeDocument/2006/relationships/image" Target="../media/image26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pn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0.svg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gif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6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4.svg"/><Relationship Id="rId14" Type="http://schemas.openxmlformats.org/officeDocument/2006/relationships/image" Target="../media/image9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4.sv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audio" Target="../media/audio2.wav"/><Relationship Id="rId7" Type="http://schemas.openxmlformats.org/officeDocument/2006/relationships/image" Target="../media/image93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0.gif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8.png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audio" Target="../media/audio2.wav"/><Relationship Id="rId7" Type="http://schemas.openxmlformats.org/officeDocument/2006/relationships/image" Target="../media/image93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0.gif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36.pn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11" Type="http://schemas.openxmlformats.org/officeDocument/2006/relationships/image" Target="../media/image95.pn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94.sv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29.pn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11" Type="http://schemas.openxmlformats.org/officeDocument/2006/relationships/image" Target="../media/image95.pn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94.sv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3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8" name="Picture 4" descr="The Fox and the Crow - India Parenting">
            <a:extLst>
              <a:ext uri="{FF2B5EF4-FFF2-40B4-BE49-F238E27FC236}">
                <a16:creationId xmlns:a16="http://schemas.microsoft.com/office/drawing/2014/main" id="{59938859-DCEB-3606-D00C-5B2CE9FD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07547"/>
            <a:ext cx="9110913" cy="55446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1043607" y="1401389"/>
            <a:ext cx="4797579" cy="317484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314886" y="4352147"/>
            <a:ext cx="4858484" cy="489747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628" y="1946163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127777" y="1835382"/>
            <a:ext cx="5194616" cy="325960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9657123" y="3254954"/>
            <a:ext cx="4907236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1514274" y="4963755"/>
            <a:ext cx="3529852" cy="4586047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7893494" y="5622514"/>
            <a:ext cx="4819351" cy="36093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181648" y="4106942"/>
            <a:ext cx="3868276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6" y="3363659"/>
            <a:ext cx="4536560" cy="50381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224;p27">
            <a:extLst>
              <a:ext uri="{FF2B5EF4-FFF2-40B4-BE49-F238E27FC236}">
                <a16:creationId xmlns:a16="http://schemas.microsoft.com/office/drawing/2014/main" id="{0533D0A3-61AE-5BCC-F43F-642BCDEA9C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9410" y="93871"/>
            <a:ext cx="7162136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65266D0-3C17-ADDA-8670-7B1415F74112}"/>
              </a:ext>
            </a:extLst>
          </p:cNvPr>
          <p:cNvSpPr/>
          <p:nvPr/>
        </p:nvSpPr>
        <p:spPr>
          <a:xfrm flipH="1">
            <a:off x="-42142" y="7333624"/>
            <a:ext cx="2525452" cy="2833009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9FFECE99-7BE1-79D7-9EE3-312B12E66D9D}"/>
              </a:ext>
            </a:extLst>
          </p:cNvPr>
          <p:cNvSpPr/>
          <p:nvPr/>
        </p:nvSpPr>
        <p:spPr>
          <a:xfrm>
            <a:off x="5594702" y="1558153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fox and the crow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9" grpId="0" animBg="1"/>
      <p:bldP spid="11" grpId="0" animBg="1"/>
      <p:bldP spid="1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4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15609398" y="173657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75709-5AA5-AAB4-5F60-490104608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554" y="1690129"/>
            <a:ext cx="15292263" cy="7734174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C23F60F8-F794-73D1-F7E6-6C1773E79CF8}"/>
              </a:ext>
            </a:extLst>
          </p:cNvPr>
          <p:cNvSpPr txBox="1"/>
          <p:nvPr/>
        </p:nvSpPr>
        <p:spPr>
          <a:xfrm>
            <a:off x="5181600" y="3388674"/>
            <a:ext cx="2091789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crow</a:t>
            </a:r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BCC5C3F3-D981-1CE7-4D66-FEF8C30FA9D5}"/>
              </a:ext>
            </a:extLst>
          </p:cNvPr>
          <p:cNvSpPr txBox="1"/>
          <p:nvPr/>
        </p:nvSpPr>
        <p:spPr>
          <a:xfrm>
            <a:off x="9753599" y="3628310"/>
            <a:ext cx="145640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ant</a:t>
            </a:r>
          </a:p>
        </p:txBody>
      </p:sp>
      <p:sp>
        <p:nvSpPr>
          <p:cNvPr id="11" name="headache">
            <a:extLst>
              <a:ext uri="{FF2B5EF4-FFF2-40B4-BE49-F238E27FC236}">
                <a16:creationId xmlns:a16="http://schemas.microsoft.com/office/drawing/2014/main" id="{18C8F914-8C2B-69CA-1DC2-BB0A4349B85A}"/>
              </a:ext>
            </a:extLst>
          </p:cNvPr>
          <p:cNvSpPr txBox="1"/>
          <p:nvPr/>
        </p:nvSpPr>
        <p:spPr>
          <a:xfrm>
            <a:off x="1025722" y="4991100"/>
            <a:ext cx="194622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fox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22C8AA8B-D8A5-CEA7-57FA-17F1ED15F5E5}"/>
              </a:ext>
            </a:extLst>
          </p:cNvPr>
          <p:cNvSpPr txBox="1"/>
          <p:nvPr/>
        </p:nvSpPr>
        <p:spPr>
          <a:xfrm>
            <a:off x="341772" y="7886700"/>
            <a:ext cx="194622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hare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2AB1C039-806A-2EFF-F3CD-4E008CDFE963}"/>
              </a:ext>
            </a:extLst>
          </p:cNvPr>
          <p:cNvSpPr txBox="1"/>
          <p:nvPr/>
        </p:nvSpPr>
        <p:spPr>
          <a:xfrm>
            <a:off x="3874114" y="9053738"/>
            <a:ext cx="2987541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tortoise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7507059" y="9053738"/>
            <a:ext cx="4493079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grasshopper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16203573" y="121048"/>
            <a:ext cx="2132162" cy="1239229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circle.</a:t>
            </a:r>
          </a:p>
        </p:txBody>
      </p:sp>
      <p:pic>
        <p:nvPicPr>
          <p:cNvPr id="5" name="Track 64">
            <a:hlinkClick r:id="" action="ppaction://media"/>
            <a:extLst>
              <a:ext uri="{FF2B5EF4-FFF2-40B4-BE49-F238E27FC236}">
                <a16:creationId xmlns:a16="http://schemas.microsoft.com/office/drawing/2014/main" id="{81C2588A-82D9-7F78-6C6C-29169CD978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0875" y="318916"/>
            <a:ext cx="854075" cy="85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BC7A4-8F75-BC05-064C-6DFA34F0C8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00" y="1631341"/>
            <a:ext cx="16840200" cy="80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:a16="http://schemas.microsoft.com/office/drawing/2014/main" id="{5FF03507-99DF-BBA7-8047-CB6ED7E1C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" y="3124533"/>
            <a:ext cx="5370530" cy="4610704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F219950F-C68B-4999-AED7-FE34F1919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51446" y="8131919"/>
            <a:ext cx="1160714" cy="116071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5C8C2-9970-003E-F452-9E8172583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162" y="1584985"/>
            <a:ext cx="11859419" cy="82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61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check the answers.</a:t>
            </a:r>
          </a:p>
        </p:txBody>
      </p:sp>
      <p:pic>
        <p:nvPicPr>
          <p:cNvPr id="5" name="Track 64">
            <a:hlinkClick r:id="" action="ppaction://media"/>
            <a:extLst>
              <a:ext uri="{FF2B5EF4-FFF2-40B4-BE49-F238E27FC236}">
                <a16:creationId xmlns:a16="http://schemas.microsoft.com/office/drawing/2014/main" id="{81C2588A-82D9-7F78-6C6C-29169CD978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248.06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3569" y="6621462"/>
            <a:ext cx="854075" cy="854075"/>
          </a:xfrm>
          <a:prstGeom prst="rect">
            <a:avLst/>
          </a:prstGeom>
        </p:spPr>
      </p:pic>
      <p:pic>
        <p:nvPicPr>
          <p:cNvPr id="7" name="Track 64">
            <a:hlinkClick r:id="" action="ppaction://media"/>
            <a:extLst>
              <a:ext uri="{FF2B5EF4-FFF2-40B4-BE49-F238E27FC236}">
                <a16:creationId xmlns:a16="http://schemas.microsoft.com/office/drawing/2014/main" id="{FF0829BE-AB03-F501-B4F0-4B3C838978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01" end="13700.06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66690" y="1943100"/>
            <a:ext cx="854075" cy="854075"/>
          </a:xfrm>
          <a:prstGeom prst="rect">
            <a:avLst/>
          </a:prstGeom>
        </p:spPr>
      </p:pic>
      <p:pic>
        <p:nvPicPr>
          <p:cNvPr id="11" name="Track 64">
            <a:hlinkClick r:id="" action="ppaction://media"/>
            <a:extLst>
              <a:ext uri="{FF2B5EF4-FFF2-40B4-BE49-F238E27FC236}">
                <a16:creationId xmlns:a16="http://schemas.microsoft.com/office/drawing/2014/main" id="{47F10E6F-FE4D-6233-0F0E-CF11868759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37" end="265.06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86617" y="6722383"/>
            <a:ext cx="854075" cy="85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E39F5A-C4A2-6B5E-A56D-09F2241B3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916" y="1584985"/>
            <a:ext cx="16920088" cy="79184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ABAD79D-0953-DD14-0D76-9F1155CCBFBA}"/>
              </a:ext>
            </a:extLst>
          </p:cNvPr>
          <p:cNvSpPr/>
          <p:nvPr/>
        </p:nvSpPr>
        <p:spPr>
          <a:xfrm>
            <a:off x="13106400" y="3771900"/>
            <a:ext cx="937722" cy="914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DC646D-BC1E-D906-3054-C6B8752C2ED9}"/>
              </a:ext>
            </a:extLst>
          </p:cNvPr>
          <p:cNvSpPr/>
          <p:nvPr/>
        </p:nvSpPr>
        <p:spPr>
          <a:xfrm>
            <a:off x="1589312" y="6555695"/>
            <a:ext cx="925288" cy="79760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1CA6D6-801D-89A9-9D84-9B24A34A4E99}"/>
              </a:ext>
            </a:extLst>
          </p:cNvPr>
          <p:cNvSpPr/>
          <p:nvPr/>
        </p:nvSpPr>
        <p:spPr>
          <a:xfrm>
            <a:off x="7368078" y="3771900"/>
            <a:ext cx="937722" cy="914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9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tell the story.</a:t>
            </a:r>
          </a:p>
        </p:txBody>
      </p:sp>
      <p:pic>
        <p:nvPicPr>
          <p:cNvPr id="11" name="Track 64">
            <a:hlinkClick r:id="" action="ppaction://media"/>
            <a:extLst>
              <a:ext uri="{FF2B5EF4-FFF2-40B4-BE49-F238E27FC236}">
                <a16:creationId xmlns:a16="http://schemas.microsoft.com/office/drawing/2014/main" id="{47F10E6F-FE4D-6233-0F0E-CF11868759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48" end="265.06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3000" y="3009899"/>
            <a:ext cx="4349343" cy="43493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C88D878-B642-D1D3-4625-503FF68758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68945" y="1260471"/>
            <a:ext cx="930275" cy="930275"/>
          </a:xfrm>
          <a:prstGeom prst="rect">
            <a:avLst/>
          </a:prstGeom>
        </p:spPr>
      </p:pic>
      <p:pic>
        <p:nvPicPr>
          <p:cNvPr id="14" name="Picture 13" descr="Cartoon of a child and child&#10;&#10;Description automatically generated">
            <a:extLst>
              <a:ext uri="{FF2B5EF4-FFF2-40B4-BE49-F238E27FC236}">
                <a16:creationId xmlns:a16="http://schemas.microsoft.com/office/drawing/2014/main" id="{D9DD8F0E-9142-2727-F8C4-7A318E7109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45756"/>
            <a:ext cx="11778848" cy="7827725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67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5"/>
              </a:lnSpc>
            </a:pPr>
            <a: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STORIES </a:t>
            </a:r>
            <a:b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0" spc="64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255" dirty="0">
                <a:solidFill>
                  <a:srgbClr val="C00000"/>
                </a:solidFill>
                <a:latin typeface="Handy Casual"/>
              </a:rPr>
              <a:t>Lesson 1 – Period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13800" spc="255" dirty="0">
                <a:solidFill>
                  <a:srgbClr val="3E4759"/>
                </a:solidFill>
                <a:latin typeface="Handy Casual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" y="7699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390150" y="102137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36706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FFF52-1847-0731-AE16-EA7FDE647A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1097"/>
          <a:stretch/>
        </p:blipFill>
        <p:spPr>
          <a:xfrm>
            <a:off x="1644185" y="1203828"/>
            <a:ext cx="7430502" cy="385201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E4057-DFC9-C434-00A9-5F283931FA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10402281" y="1174983"/>
            <a:ext cx="7476088" cy="3943181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F210E-42F9-8B38-C979-7E0801BC95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917"/>
          <a:stretch/>
        </p:blipFill>
        <p:spPr>
          <a:xfrm>
            <a:off x="1886797" y="5869726"/>
            <a:ext cx="7362123" cy="3874802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D2D78-45FD-A00D-A492-0BEE7F87E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10440053" y="6011497"/>
            <a:ext cx="7293744" cy="3943181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DDA73D94-21D9-66F5-ED65-0B3B64653F33}"/>
              </a:ext>
            </a:extLst>
          </p:cNvPr>
          <p:cNvSpPr txBox="1"/>
          <p:nvPr/>
        </p:nvSpPr>
        <p:spPr>
          <a:xfrm>
            <a:off x="1174178" y="4935624"/>
            <a:ext cx="8456064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Snow White, the seven dwarfs</a:t>
            </a:r>
          </a:p>
        </p:txBody>
      </p:sp>
      <p:pic>
        <p:nvPicPr>
          <p:cNvPr id="17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0BF5FC7F-9A6B-8F1C-0BE4-BCC3F51538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5" end="63807.03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69307" y="3954834"/>
            <a:ext cx="1156009" cy="1156009"/>
          </a:xfrm>
          <a:prstGeom prst="rect">
            <a:avLst/>
          </a:prstGeom>
        </p:spPr>
      </p:pic>
      <p:sp>
        <p:nvSpPr>
          <p:cNvPr id="5" name="headache">
            <a:extLst>
              <a:ext uri="{FF2B5EF4-FFF2-40B4-BE49-F238E27FC236}">
                <a16:creationId xmlns:a16="http://schemas.microsoft.com/office/drawing/2014/main" id="{D54E4067-248A-C153-1325-ECB5442421DF}"/>
              </a:ext>
            </a:extLst>
          </p:cNvPr>
          <p:cNvSpPr txBox="1"/>
          <p:nvPr/>
        </p:nvSpPr>
        <p:spPr>
          <a:xfrm>
            <a:off x="11271762" y="5022210"/>
            <a:ext cx="6053892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tortoise, the hare</a:t>
            </a:r>
          </a:p>
        </p:txBody>
      </p:sp>
      <p:pic>
        <p:nvPicPr>
          <p:cNvPr id="9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CA65BD6E-026F-373E-BCA5-F915821B76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1" end="51196.03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31590" y="709855"/>
            <a:ext cx="1156009" cy="1156009"/>
          </a:xfrm>
          <a:prstGeom prst="rect">
            <a:avLst/>
          </a:prstGeom>
        </p:spPr>
      </p:pic>
      <p:sp>
        <p:nvSpPr>
          <p:cNvPr id="11" name="headache">
            <a:extLst>
              <a:ext uri="{FF2B5EF4-FFF2-40B4-BE49-F238E27FC236}">
                <a16:creationId xmlns:a16="http://schemas.microsoft.com/office/drawing/2014/main" id="{CD5A3451-7BBA-EB2A-9899-C9EE6DAAF88C}"/>
              </a:ext>
            </a:extLst>
          </p:cNvPr>
          <p:cNvSpPr txBox="1"/>
          <p:nvPr/>
        </p:nvSpPr>
        <p:spPr>
          <a:xfrm>
            <a:off x="2106040" y="9645209"/>
            <a:ext cx="7066858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ant, the grasshopper</a:t>
            </a:r>
          </a:p>
        </p:txBody>
      </p:sp>
      <p:pic>
        <p:nvPicPr>
          <p:cNvPr id="13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507C166A-8569-86D2-D52D-97487D8C08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25" end="57262.03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76469" y="8986847"/>
            <a:ext cx="1156009" cy="1156009"/>
          </a:xfrm>
          <a:prstGeom prst="rect">
            <a:avLst/>
          </a:prstGeom>
        </p:spPr>
      </p:pic>
      <p:sp>
        <p:nvSpPr>
          <p:cNvPr id="16" name="headache">
            <a:extLst>
              <a:ext uri="{FF2B5EF4-FFF2-40B4-BE49-F238E27FC236}">
                <a16:creationId xmlns:a16="http://schemas.microsoft.com/office/drawing/2014/main" id="{FD0591A9-D3A4-791B-DCB6-3D3DD0F968E4}"/>
              </a:ext>
            </a:extLst>
          </p:cNvPr>
          <p:cNvSpPr txBox="1"/>
          <p:nvPr/>
        </p:nvSpPr>
        <p:spPr>
          <a:xfrm>
            <a:off x="11764306" y="9617591"/>
            <a:ext cx="4876800" cy="67710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fox, the crow</a:t>
            </a:r>
          </a:p>
        </p:txBody>
      </p:sp>
      <p:pic>
        <p:nvPicPr>
          <p:cNvPr id="18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8F87047F-0ACD-40C9-23B9-87717A0B9C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89" end="44807.03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27158" y="8999547"/>
            <a:ext cx="1156009" cy="11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8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5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5" grpId="0" animBg="1"/>
      <p:bldP spid="11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757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FFF52-1847-0731-AE16-EA7FDE647A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543"/>
          <a:stretch/>
        </p:blipFill>
        <p:spPr>
          <a:xfrm>
            <a:off x="396521" y="2400301"/>
            <a:ext cx="7568846" cy="5316526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8411665" y="1562100"/>
            <a:ext cx="9601200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999970" y="1739162"/>
              <a:ext cx="8723096" cy="6647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1.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Look at the story.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    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Who are the main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characters?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They’re ______________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 and the seven dwarfs. 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12954000" y="6667498"/>
            <a:ext cx="4572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FF00"/>
                </a:solidFill>
                <a:latin typeface="Modern Love" panose="04090805081005020601" pitchFamily="82" charset="0"/>
              </a:rPr>
              <a:t>Snow White</a:t>
            </a:r>
          </a:p>
        </p:txBody>
      </p:sp>
    </p:spTree>
    <p:extLst>
      <p:ext uri="{BB962C8B-B14F-4D97-AF65-F5344CB8AC3E}">
        <p14:creationId xmlns:p14="http://schemas.microsoft.com/office/powerpoint/2010/main" val="40676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999F871-846B-2F03-3FAC-82E83973F9D7}"/>
              </a:ext>
            </a:extLst>
          </p:cNvPr>
          <p:cNvSpPr txBox="1"/>
          <p:nvPr/>
        </p:nvSpPr>
        <p:spPr>
          <a:xfrm>
            <a:off x="1672482" y="512712"/>
            <a:ext cx="10138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pic>
        <p:nvPicPr>
          <p:cNvPr id="10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8E2D7DC1-2AF9-0C8F-5B29-98F084510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97730" y="2468562"/>
            <a:ext cx="1235075" cy="12350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46939E-64F1-88C5-80A5-3482A0CCEF1C}"/>
              </a:ext>
            </a:extLst>
          </p:cNvPr>
          <p:cNvSpPr/>
          <p:nvPr/>
        </p:nvSpPr>
        <p:spPr>
          <a:xfrm>
            <a:off x="27709" y="1562100"/>
            <a:ext cx="13202749" cy="872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Are the hare and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the main</a:t>
            </a:r>
          </a:p>
          <a:p>
            <a:pPr algn="l"/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characters in this story?</a:t>
            </a:r>
          </a:p>
          <a:p>
            <a:pPr algn="l"/>
            <a:r>
              <a:rPr lang="vi-VN" sz="45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5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Are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and the grasshopper</a:t>
            </a:r>
          </a:p>
          <a:p>
            <a:pPr algn="l"/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         the main characters in this story?</a:t>
            </a:r>
          </a:p>
          <a:p>
            <a:pPr algn="l"/>
            <a:r>
              <a:rPr lang="vi-VN" sz="45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4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Which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do you prefer?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 prefer the ant.</a:t>
            </a:r>
          </a:p>
          <a:p>
            <a:pPr algn="l"/>
            <a:r>
              <a:rPr lang="en-GB" sz="45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What story are you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I’m reading The Fox and the Crow.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Do you like the </a:t>
            </a:r>
            <a:r>
              <a:rPr lang="en-GB" sz="45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or the crow?</a:t>
            </a:r>
          </a:p>
          <a:p>
            <a:pPr algn="l"/>
            <a:r>
              <a:rPr lang="en-GB" sz="45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4500" b="0" i="0" u="none" strike="noStrike" baseline="0" dirty="0">
                <a:solidFill>
                  <a:srgbClr val="000000"/>
                </a:solidFill>
                <a:latin typeface="+mj-lt"/>
              </a:rPr>
              <a:t>I like the fox.</a:t>
            </a:r>
            <a:endParaRPr lang="vi-VN" sz="45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70AD5-BB78-6919-D665-C9205B418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30458" y="1562100"/>
            <a:ext cx="5182993" cy="872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714635" y="9017332"/>
            <a:ext cx="1772064" cy="1191962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999F871-846B-2F03-3FAC-82E83973F9D7}"/>
              </a:ext>
            </a:extLst>
          </p:cNvPr>
          <p:cNvSpPr txBox="1"/>
          <p:nvPr/>
        </p:nvSpPr>
        <p:spPr>
          <a:xfrm>
            <a:off x="1672482" y="512712"/>
            <a:ext cx="16386918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pairs. One is A and the other is B.</a:t>
            </a:r>
          </a:p>
        </p:txBody>
      </p:sp>
      <p:pic>
        <p:nvPicPr>
          <p:cNvPr id="13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C95591F9-CB40-5133-EF06-C4D5F314B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629001" y="2933927"/>
            <a:ext cx="1387475" cy="1387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BEA242-9781-BE3E-1077-BFB666A5A91B}"/>
              </a:ext>
            </a:extLst>
          </p:cNvPr>
          <p:cNvSpPr/>
          <p:nvPr/>
        </p:nvSpPr>
        <p:spPr>
          <a:xfrm>
            <a:off x="1437330" y="1287862"/>
            <a:ext cx="11713621" cy="899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1.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Look at this story. Who are the main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characters?</a:t>
            </a:r>
          </a:p>
          <a:p>
            <a:pPr algn="l"/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They’re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and the seven dwarfs.</a:t>
            </a:r>
            <a:endParaRPr lang="en-GB" sz="3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Are the hare and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the main</a:t>
            </a:r>
          </a:p>
          <a:p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characters in this story?</a:t>
            </a:r>
          </a:p>
          <a:p>
            <a:r>
              <a:rPr lang="vi-VN" sz="38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8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3.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Are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and the grasshopper </a:t>
            </a:r>
          </a:p>
          <a:p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         the main characters in this story?</a:t>
            </a:r>
          </a:p>
          <a:p>
            <a:r>
              <a:rPr lang="vi-VN" sz="38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3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they are.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Which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do you prefer?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 prefer the ant.</a:t>
            </a:r>
          </a:p>
          <a:p>
            <a:r>
              <a:rPr lang="en-GB" sz="3800" b="1" i="0" u="none" strike="noStrike" baseline="0" dirty="0">
                <a:solidFill>
                  <a:srgbClr val="000000"/>
                </a:solidFill>
                <a:latin typeface="+mj-lt"/>
              </a:rPr>
              <a:t>4. </a:t>
            </a:r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What story are you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I’m reading </a:t>
            </a:r>
            <a:r>
              <a:rPr lang="en-GB" sz="3800" b="0" i="1" u="none" strike="noStrike" baseline="0" dirty="0">
                <a:solidFill>
                  <a:srgbClr val="000000"/>
                </a:solidFill>
                <a:latin typeface="+mj-lt"/>
              </a:rPr>
              <a:t>The Fox and the Crow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A: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Do you like the </a:t>
            </a:r>
            <a:r>
              <a:rPr lang="en-GB" sz="3800" b="0" i="0" u="none" strike="noStrike" baseline="0" dirty="0">
                <a:solidFill>
                  <a:srgbClr val="818385"/>
                </a:solidFill>
                <a:latin typeface="+mj-lt"/>
              </a:rPr>
              <a:t>___________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or the crow?</a:t>
            </a:r>
          </a:p>
          <a:p>
            <a:r>
              <a:rPr lang="en-GB" sz="3800" b="0" i="0" u="none" strike="noStrike" baseline="0" dirty="0">
                <a:solidFill>
                  <a:srgbClr val="F04123"/>
                </a:solidFill>
                <a:latin typeface="+mj-lt"/>
              </a:rPr>
              <a:t>    B: </a:t>
            </a:r>
            <a:r>
              <a:rPr lang="en-GB" sz="3800" b="0" i="0" u="none" strike="noStrike" baseline="0" dirty="0">
                <a:solidFill>
                  <a:srgbClr val="000000"/>
                </a:solidFill>
                <a:latin typeface="+mj-lt"/>
              </a:rPr>
              <a:t>I like the fox.</a:t>
            </a:r>
            <a:endParaRPr lang="vi-VN" sz="3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9B0D92-F5F5-584B-7AE3-5866AB473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50951" y="1287861"/>
            <a:ext cx="5137049" cy="89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6012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8085985" y="1562100"/>
            <a:ext cx="10193908" cy="7848600"/>
            <a:chOff x="8390063" y="1287861"/>
            <a:chExt cx="9859467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602666" y="1694017"/>
              <a:ext cx="9646864" cy="58465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6600" b="1" dirty="0">
                  <a:solidFill>
                    <a:srgbClr val="FFFF00"/>
                  </a:solidFill>
                  <a:latin typeface="Aptos Black" panose="020B0004020202020204" pitchFamily="34" charset="0"/>
                  <a:cs typeface="Arial" panose="020B0604020202020204" pitchFamily="34" charset="0"/>
                </a:rPr>
                <a:t>2. </a:t>
              </a:r>
            </a:p>
            <a:p>
              <a:pPr>
                <a:lnSpc>
                  <a:spcPct val="150000"/>
                </a:lnSpc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GB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Are the hare and the ________ the main </a:t>
              </a:r>
              <a:r>
                <a:rPr lang="vi-VN" sz="5400" b="1" dirty="0">
                  <a:solidFill>
                    <a:schemeClr val="bg1"/>
                  </a:solidFill>
                </a:rPr>
                <a:t>characters in this story?</a:t>
              </a:r>
            </a:p>
            <a:p>
              <a:pPr>
                <a:lnSpc>
                  <a:spcPct val="150000"/>
                </a:lnSpc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vi-VN" sz="5400" b="1" dirty="0">
                  <a:solidFill>
                    <a:schemeClr val="bg1"/>
                  </a:solidFill>
                </a:rPr>
                <a:t>Yes, they are.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8324850" y="4433245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tortoise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E599C3-13AA-8FFD-CBBD-5DF35BB36A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r="1578"/>
          <a:stretch/>
        </p:blipFill>
        <p:spPr>
          <a:xfrm>
            <a:off x="309002" y="2857500"/>
            <a:ext cx="7476088" cy="5360647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96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2" y="512712"/>
            <a:ext cx="948374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1596774" y="2438400"/>
            <a:ext cx="15529279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772744" y="1694017"/>
              <a:ext cx="9198818" cy="6832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3.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</a:t>
              </a: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Are the _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 the grasshopper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are the main characters in this story.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Yes, they are.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Which _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_____________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 do you prefer?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I prefer the ant.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6024587" y="4101554"/>
            <a:ext cx="155573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93DE4-A6D1-843A-8F78-F55266D1D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b="1639"/>
          <a:stretch/>
        </p:blipFill>
        <p:spPr>
          <a:xfrm>
            <a:off x="11341945" y="170264"/>
            <a:ext cx="6872207" cy="4012423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headache">
            <a:extLst>
              <a:ext uri="{FF2B5EF4-FFF2-40B4-BE49-F238E27FC236}">
                <a16:creationId xmlns:a16="http://schemas.microsoft.com/office/drawing/2014/main" id="{2FBDB51C-091F-88F2-E882-7C9B98982FBA}"/>
              </a:ext>
            </a:extLst>
          </p:cNvPr>
          <p:cNvSpPr txBox="1"/>
          <p:nvPr/>
        </p:nvSpPr>
        <p:spPr>
          <a:xfrm>
            <a:off x="5581822" y="7518709"/>
            <a:ext cx="3562178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character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67B7382-B392-EAAE-382B-3CF3366546F3}"/>
              </a:ext>
            </a:extLst>
          </p:cNvPr>
          <p:cNvSpPr txBox="1"/>
          <p:nvPr/>
        </p:nvSpPr>
        <p:spPr>
          <a:xfrm>
            <a:off x="9176343" y="7518709"/>
            <a:ext cx="227060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/ one</a:t>
            </a:r>
          </a:p>
        </p:txBody>
      </p:sp>
    </p:spTree>
    <p:extLst>
      <p:ext uri="{BB962C8B-B14F-4D97-AF65-F5344CB8AC3E}">
        <p14:creationId xmlns:p14="http://schemas.microsoft.com/office/powerpoint/2010/main" val="5881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7239-651E-F187-17E7-A4316044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0ACE5F8-83A3-0FDF-FB76-6C8A58594F5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8BA8BB5-A9B3-E714-70ED-2B18C7C03C63}"/>
              </a:ext>
            </a:extLst>
          </p:cNvPr>
          <p:cNvSpPr txBox="1"/>
          <p:nvPr/>
        </p:nvSpPr>
        <p:spPr>
          <a:xfrm>
            <a:off x="1672481" y="512712"/>
            <a:ext cx="9708255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BDC86A8-9BB9-2492-6D44-F67CF9F8356C}"/>
              </a:ext>
            </a:extLst>
          </p:cNvPr>
          <p:cNvSpPr/>
          <p:nvPr/>
        </p:nvSpPr>
        <p:spPr>
          <a:xfrm rot="1127447">
            <a:off x="-895220" y="8668215"/>
            <a:ext cx="2708602" cy="1793275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25C0B-324F-BCF1-C8C2-19D4E7575FF9}"/>
              </a:ext>
            </a:extLst>
          </p:cNvPr>
          <p:cNvGrpSpPr/>
          <p:nvPr/>
        </p:nvGrpSpPr>
        <p:grpSpPr>
          <a:xfrm>
            <a:off x="1828800" y="1562100"/>
            <a:ext cx="15529279" cy="7848600"/>
            <a:chOff x="8390063" y="1287861"/>
            <a:chExt cx="9601200" cy="7848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0CBF4F-A051-A229-642A-672604ABB784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ache">
              <a:extLst>
                <a:ext uri="{FF2B5EF4-FFF2-40B4-BE49-F238E27FC236}">
                  <a16:creationId xmlns:a16="http://schemas.microsoft.com/office/drawing/2014/main" id="{DDA73D94-21D9-66F5-ED65-0B3B64653F33}"/>
                </a:ext>
              </a:extLst>
            </p:cNvPr>
            <p:cNvSpPr txBox="1"/>
            <p:nvPr/>
          </p:nvSpPr>
          <p:spPr>
            <a:xfrm>
              <a:off x="8766957" y="2457561"/>
              <a:ext cx="8999663" cy="5601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7200" b="1" dirty="0">
                  <a:solidFill>
                    <a:srgbClr val="FFFF00"/>
                  </a:solidFill>
                  <a:latin typeface="Aptos Black" panose="020B0004020202020204" pitchFamily="34" charset="0"/>
                </a:rPr>
                <a:t>4.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What story are you ____</a:t>
              </a:r>
              <a:r>
                <a:rPr lang="en-US" sz="60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</a:t>
              </a:r>
              <a:r>
                <a:rPr lang="en-US" sz="54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?</a:t>
              </a:r>
              <a:endParaRPr lang="en-US" sz="54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I’m reading </a:t>
              </a:r>
              <a:r>
                <a:rPr lang="en-US" sz="5400" i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 Fox and the Crow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Do you like the ____ or the crow?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</a:t>
              </a:r>
              <a:r>
                <a:rPr lang="en-US" sz="54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 like the fox.</a:t>
              </a:r>
            </a:p>
          </p:txBody>
        </p:sp>
      </p:grpSp>
      <p:sp>
        <p:nvSpPr>
          <p:cNvPr id="10" name="headache">
            <a:extLst>
              <a:ext uri="{FF2B5EF4-FFF2-40B4-BE49-F238E27FC236}">
                <a16:creationId xmlns:a16="http://schemas.microsoft.com/office/drawing/2014/main" id="{53FDC345-634F-0C5B-AB3C-A138ECB646E1}"/>
              </a:ext>
            </a:extLst>
          </p:cNvPr>
          <p:cNvSpPr txBox="1"/>
          <p:nvPr/>
        </p:nvSpPr>
        <p:spPr>
          <a:xfrm>
            <a:off x="10058400" y="4025205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reading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67B7382-B392-EAAE-382B-3CF3366546F3}"/>
              </a:ext>
            </a:extLst>
          </p:cNvPr>
          <p:cNvSpPr txBox="1"/>
          <p:nvPr/>
        </p:nvSpPr>
        <p:spPr>
          <a:xfrm>
            <a:off x="8481294" y="6277570"/>
            <a:ext cx="227060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fox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8C1A5B-1211-008B-D87F-09875B1E8E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2244"/>
          <a:stretch/>
        </p:blipFill>
        <p:spPr>
          <a:xfrm>
            <a:off x="11761534" y="245510"/>
            <a:ext cx="6240905" cy="337399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D603F-4CFA-626D-BDCC-109A4CE4B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F9382E07-0239-C03F-80CE-47E08AE45A31}"/>
              </a:ext>
            </a:extLst>
          </p:cNvPr>
          <p:cNvSpPr/>
          <p:nvPr/>
        </p:nvSpPr>
        <p:spPr>
          <a:xfrm rot="-681380">
            <a:off x="217773" y="101450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210F2FC1-567F-B261-448D-AEBAA07A9AC2}"/>
              </a:ext>
            </a:extLst>
          </p:cNvPr>
          <p:cNvSpPr txBox="1"/>
          <p:nvPr/>
        </p:nvSpPr>
        <p:spPr>
          <a:xfrm>
            <a:off x="1446641" y="241836"/>
            <a:ext cx="13346784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work in groups.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015E3A9C-677C-942D-5B32-134291DA8101}"/>
              </a:ext>
            </a:extLst>
          </p:cNvPr>
          <p:cNvSpPr txBox="1"/>
          <p:nvPr/>
        </p:nvSpPr>
        <p:spPr>
          <a:xfrm>
            <a:off x="5451343" y="1593497"/>
            <a:ext cx="6716765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Who am I?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8824556" y="-70610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15219-5F16-6692-1BB3-21E2C5631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95" y="3210402"/>
            <a:ext cx="18103081" cy="693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6348458" y="8559417"/>
            <a:ext cx="1747907" cy="1552242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fanny-stories-main-7231">
            <a:hlinkClick r:id="" action="ppaction://media"/>
            <a:extLst>
              <a:ext uri="{FF2B5EF4-FFF2-40B4-BE49-F238E27FC236}">
                <a16:creationId xmlns:a16="http://schemas.microsoft.com/office/drawing/2014/main" id="{ED1A0E43-1DAC-1192-7F68-4192E73D2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55658" y="2437590"/>
            <a:ext cx="1158875" cy="11588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A1D321-D05D-0383-CE2C-0E4B6205DA6E}"/>
              </a:ext>
            </a:extLst>
          </p:cNvPr>
          <p:cNvSpPr/>
          <p:nvPr/>
        </p:nvSpPr>
        <p:spPr>
          <a:xfrm>
            <a:off x="381000" y="3348372"/>
            <a:ext cx="10820400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I won the race with the hare. Who am I?</a:t>
            </a:r>
            <a:endParaRPr lang="vi-VN" sz="500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CF0B75-1824-05D8-24C8-CAE585A2571A}"/>
              </a:ext>
            </a:extLst>
          </p:cNvPr>
          <p:cNvSpPr/>
          <p:nvPr/>
        </p:nvSpPr>
        <p:spPr>
          <a:xfrm>
            <a:off x="6705600" y="4745116"/>
            <a:ext cx="5872738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You are the tortoise.</a:t>
            </a:r>
            <a:endParaRPr lang="vi-VN" sz="5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3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7" y="0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746440" y="14748"/>
            <a:ext cx="8176769" cy="1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000" b="1" dirty="0">
                <a:solidFill>
                  <a:srgbClr val="C00000"/>
                </a:solidFill>
                <a:latin typeface="Lucky Bones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4112E-2AF7-4BAE-E3BA-2BADA83F19C7}"/>
              </a:ext>
            </a:extLst>
          </p:cNvPr>
          <p:cNvGrpSpPr/>
          <p:nvPr/>
        </p:nvGrpSpPr>
        <p:grpSpPr>
          <a:xfrm>
            <a:off x="3048000" y="2456694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19BCA-248E-4317-0858-E5D22EC346D8}"/>
              </a:ext>
            </a:extLst>
          </p:cNvPr>
          <p:cNvGrpSpPr/>
          <p:nvPr/>
        </p:nvGrpSpPr>
        <p:grpSpPr>
          <a:xfrm>
            <a:off x="3048000" y="3811718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circle.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14AA1-A172-A3AC-A0C2-BCF4CCCEC389}"/>
              </a:ext>
            </a:extLst>
          </p:cNvPr>
          <p:cNvGrpSpPr/>
          <p:nvPr/>
        </p:nvGrpSpPr>
        <p:grpSpPr>
          <a:xfrm>
            <a:off x="2998244" y="5115843"/>
            <a:ext cx="14370061" cy="1292809"/>
            <a:chOff x="1981200" y="4955246"/>
            <a:chExt cx="14370061" cy="12928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BA58063-BEDC-7758-338B-5AA393A4614C}"/>
                </a:ext>
              </a:extLst>
            </p:cNvPr>
            <p:cNvSpPr txBox="1"/>
            <p:nvPr/>
          </p:nvSpPr>
          <p:spPr>
            <a:xfrm>
              <a:off x="3529148" y="5435906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Read and complete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853B8-8BA8-00FB-D297-554F8D81C644}"/>
              </a:ext>
            </a:extLst>
          </p:cNvPr>
          <p:cNvGrpSpPr/>
          <p:nvPr/>
        </p:nvGrpSpPr>
        <p:grpSpPr>
          <a:xfrm>
            <a:off x="3109900" y="6623862"/>
            <a:ext cx="14360413" cy="1198893"/>
            <a:chOff x="2937456" y="6598784"/>
            <a:chExt cx="14360413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165896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6054127C-650D-E3F8-3F37-B02AE473C838}"/>
                </a:ext>
              </a:extLst>
            </p:cNvPr>
            <p:cNvSpPr txBox="1"/>
            <p:nvPr/>
          </p:nvSpPr>
          <p:spPr>
            <a:xfrm>
              <a:off x="4475756" y="6974982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Let’s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play.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F01-7E3B-CD05-CA33-BA3413F40DDD}"/>
              </a:ext>
            </a:extLst>
          </p:cNvPr>
          <p:cNvGrpSpPr/>
          <p:nvPr/>
        </p:nvGrpSpPr>
        <p:grpSpPr>
          <a:xfrm>
            <a:off x="2998244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DA0C0A3-ABD0-52A9-9FD9-6EE90EFE3C3D}"/>
                </a:ext>
              </a:extLst>
            </p:cNvPr>
            <p:cNvSpPr txBox="1"/>
            <p:nvPr/>
          </p:nvSpPr>
          <p:spPr>
            <a:xfrm>
              <a:off x="5257800" y="8594729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D9C5FEAB-4D2C-9D93-4433-7FBAAAB32772}"/>
              </a:ext>
            </a:extLst>
          </p:cNvPr>
          <p:cNvSpPr/>
          <p:nvPr/>
        </p:nvSpPr>
        <p:spPr>
          <a:xfrm rot="1127447">
            <a:off x="-505210" y="799711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24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C90BD-4A21-CB8C-E53F-4A436205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A45B86-5312-38CB-8D5C-F1A9032298AB}"/>
              </a:ext>
            </a:extLst>
          </p:cNvPr>
          <p:cNvGrpSpPr/>
          <p:nvPr/>
        </p:nvGrpSpPr>
        <p:grpSpPr>
          <a:xfrm>
            <a:off x="1428731" y="2457807"/>
            <a:ext cx="7478423" cy="1480215"/>
            <a:chOff x="1436976" y="2216407"/>
            <a:chExt cx="8355257" cy="1480215"/>
          </a:xfrm>
        </p:grpSpPr>
        <p:grpSp>
          <p:nvGrpSpPr>
            <p:cNvPr id="2" name="Group 2"/>
            <p:cNvGrpSpPr/>
            <p:nvPr/>
          </p:nvGrpSpPr>
          <p:grpSpPr>
            <a:xfrm>
              <a:off x="1436976" y="2216407"/>
              <a:ext cx="8355257" cy="1480215"/>
              <a:chOff x="0" y="-4261"/>
              <a:chExt cx="23935117" cy="357186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261"/>
                <a:ext cx="23935117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21202" y="252579"/>
            <a:ext cx="13045596" cy="1647494"/>
            <a:chOff x="0" y="0"/>
            <a:chExt cx="25886180" cy="6733069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25893926" cy="6739555"/>
            </a:xfrm>
            <a:custGeom>
              <a:avLst/>
              <a:gdLst/>
              <a:ahLst/>
              <a:cxnLst/>
              <a:rect l="l" t="t" r="r" b="b"/>
              <a:pathLst>
                <a:path w="25893926" h="6739555">
                  <a:moveTo>
                    <a:pt x="24955026" y="6728367"/>
                  </a:moveTo>
                  <a:cubicBezTo>
                    <a:pt x="24955026" y="6728367"/>
                    <a:pt x="24535273" y="6739555"/>
                    <a:pt x="24072689" y="6736933"/>
                  </a:cubicBezTo>
                  <a:cubicBezTo>
                    <a:pt x="7631626" y="6734771"/>
                    <a:pt x="1057073" y="6726946"/>
                    <a:pt x="1057073" y="6726946"/>
                  </a:cubicBezTo>
                  <a:cubicBezTo>
                    <a:pt x="812931" y="6718112"/>
                    <a:pt x="565145" y="6701131"/>
                    <a:pt x="398404" y="6642954"/>
                  </a:cubicBezTo>
                  <a:cubicBezTo>
                    <a:pt x="120505" y="6545991"/>
                    <a:pt x="0" y="6368463"/>
                    <a:pt x="0" y="2173727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2" y="7673"/>
                  </a:cubicBezTo>
                  <a:cubicBezTo>
                    <a:pt x="24316347" y="0"/>
                    <a:pt x="24780273" y="7673"/>
                    <a:pt x="24780273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2173727"/>
                  </a:cubicBezTo>
                  <a:cubicBezTo>
                    <a:pt x="25884786" y="6486428"/>
                    <a:pt x="25601789" y="6700526"/>
                    <a:pt x="24955026" y="6728367"/>
                  </a:cubicBezTo>
                  <a:close/>
                </a:path>
              </a:pathLst>
            </a:custGeom>
            <a:solidFill>
              <a:srgbClr val="FDF1D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32297" y="642255"/>
            <a:ext cx="11988986" cy="106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 Black" panose="02000503040000020004" pitchFamily="2" charset="0"/>
              </a:rPr>
              <a:t>Score Board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6926867" y="7369771"/>
            <a:ext cx="1451689" cy="3428977"/>
          </a:xfrm>
          <a:custGeom>
            <a:avLst/>
            <a:gdLst/>
            <a:ahLst/>
            <a:cxnLst/>
            <a:rect l="l" t="t" r="r" b="b"/>
            <a:pathLst>
              <a:path w="2203636" h="4887096">
                <a:moveTo>
                  <a:pt x="0" y="0"/>
                </a:moveTo>
                <a:lnTo>
                  <a:pt x="2203636" y="0"/>
                </a:lnTo>
                <a:lnTo>
                  <a:pt x="2203636" y="4887096"/>
                </a:lnTo>
                <a:lnTo>
                  <a:pt x="0" y="48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118382" y="124651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7509380" y="742455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222984" y="1211641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37373">
            <a:off x="17456111" y="9686949"/>
            <a:ext cx="809431" cy="353491"/>
          </a:xfrm>
          <a:custGeom>
            <a:avLst/>
            <a:gdLst/>
            <a:ahLst/>
            <a:cxnLst/>
            <a:rect l="l" t="t" r="r" b="b"/>
            <a:pathLst>
              <a:path w="979889" h="577244">
                <a:moveTo>
                  <a:pt x="0" y="0"/>
                </a:moveTo>
                <a:lnTo>
                  <a:pt x="979889" y="0"/>
                </a:lnTo>
                <a:lnTo>
                  <a:pt x="979889" y="577244"/>
                </a:lnTo>
                <a:lnTo>
                  <a:pt x="0" y="577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64140" y="252578"/>
            <a:ext cx="1645662" cy="927555"/>
          </a:xfrm>
          <a:custGeom>
            <a:avLst/>
            <a:gdLst/>
            <a:ahLst/>
            <a:cxnLst/>
            <a:rect l="l" t="t" r="r" b="b"/>
            <a:pathLst>
              <a:path w="1645662" h="927555">
                <a:moveTo>
                  <a:pt x="0" y="0"/>
                </a:moveTo>
                <a:lnTo>
                  <a:pt x="1645662" y="0"/>
                </a:lnTo>
                <a:lnTo>
                  <a:pt x="1645662" y="927555"/>
                </a:lnTo>
                <a:lnTo>
                  <a:pt x="0" y="9275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94586" y="1900073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4" y="0"/>
                </a:lnTo>
                <a:lnTo>
                  <a:pt x="834114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31639" y="2980008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3" y="0"/>
                </a:lnTo>
                <a:lnTo>
                  <a:pt x="834113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822399-1AF8-77AC-0A93-C08523D81665}"/>
              </a:ext>
            </a:extLst>
          </p:cNvPr>
          <p:cNvGrpSpPr/>
          <p:nvPr/>
        </p:nvGrpSpPr>
        <p:grpSpPr>
          <a:xfrm>
            <a:off x="1416325" y="4356848"/>
            <a:ext cx="7490829" cy="1480215"/>
            <a:chOff x="1436976" y="2216407"/>
            <a:chExt cx="7490829" cy="1480215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B48C0861-93FF-1AEF-D0B3-AF6C03FA89F8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7C4640AC-AA95-26EF-B920-7B781FA9515A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9C532DE8-8BC8-66BB-2895-A577E386195C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80BFD5-18BE-2CCF-E124-EA36C1C228BE}"/>
              </a:ext>
            </a:extLst>
          </p:cNvPr>
          <p:cNvGrpSpPr/>
          <p:nvPr/>
        </p:nvGrpSpPr>
        <p:grpSpPr>
          <a:xfrm>
            <a:off x="1416325" y="6255889"/>
            <a:ext cx="7490829" cy="1480215"/>
            <a:chOff x="1436976" y="2216407"/>
            <a:chExt cx="7490829" cy="1480215"/>
          </a:xfrm>
        </p:grpSpPr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B192A6BE-1B28-9BE5-9A5D-1F3EA742EDD5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41" name="Freeform 3">
                <a:extLst>
                  <a:ext uri="{FF2B5EF4-FFF2-40B4-BE49-F238E27FC236}">
                    <a16:creationId xmlns:a16="http://schemas.microsoft.com/office/drawing/2014/main" id="{7864EFEA-E39D-9ABF-E366-C6F4940F3C51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D9E07558-7C0A-66B7-EA7D-B4A345128D61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361C83-3B8B-E771-9DA9-0A545D47BE3E}"/>
              </a:ext>
            </a:extLst>
          </p:cNvPr>
          <p:cNvGrpSpPr/>
          <p:nvPr/>
        </p:nvGrpSpPr>
        <p:grpSpPr>
          <a:xfrm>
            <a:off x="1416324" y="8154930"/>
            <a:ext cx="7490829" cy="1480215"/>
            <a:chOff x="1436976" y="2216407"/>
            <a:chExt cx="7490829" cy="1480215"/>
          </a:xfrm>
        </p:grpSpPr>
        <p:grpSp>
          <p:nvGrpSpPr>
            <p:cNvPr id="43" name="Group 2">
              <a:extLst>
                <a:ext uri="{FF2B5EF4-FFF2-40B4-BE49-F238E27FC236}">
                  <a16:creationId xmlns:a16="http://schemas.microsoft.com/office/drawing/2014/main" id="{3E147DEC-6018-FF21-56E5-0121C100B94C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D798A0E0-76B4-E373-F259-0021A60E82A7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63214F22-0616-734B-E21F-E200BD3B3C56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E68FDF-1613-4949-F97A-2922674022A2}"/>
              </a:ext>
            </a:extLst>
          </p:cNvPr>
          <p:cNvGrpSpPr/>
          <p:nvPr/>
        </p:nvGrpSpPr>
        <p:grpSpPr>
          <a:xfrm>
            <a:off x="9364356" y="2481300"/>
            <a:ext cx="7478423" cy="1480215"/>
            <a:chOff x="1436976" y="2216407"/>
            <a:chExt cx="8355257" cy="1480215"/>
          </a:xfrm>
        </p:grpSpPr>
        <p:grpSp>
          <p:nvGrpSpPr>
            <p:cNvPr id="47" name="Group 2">
              <a:extLst>
                <a:ext uri="{FF2B5EF4-FFF2-40B4-BE49-F238E27FC236}">
                  <a16:creationId xmlns:a16="http://schemas.microsoft.com/office/drawing/2014/main" id="{CBC0AAD6-CB47-8940-C299-86F61215DE64}"/>
                </a:ext>
              </a:extLst>
            </p:cNvPr>
            <p:cNvGrpSpPr/>
            <p:nvPr/>
          </p:nvGrpSpPr>
          <p:grpSpPr>
            <a:xfrm>
              <a:off x="1436976" y="2216407"/>
              <a:ext cx="8355257" cy="1480215"/>
              <a:chOff x="0" y="-4261"/>
              <a:chExt cx="23935117" cy="3571866"/>
            </a:xfrm>
          </p:grpSpPr>
          <p:sp>
            <p:nvSpPr>
              <p:cNvPr id="49" name="Freeform 3">
                <a:extLst>
                  <a:ext uri="{FF2B5EF4-FFF2-40B4-BE49-F238E27FC236}">
                    <a16:creationId xmlns:a16="http://schemas.microsoft.com/office/drawing/2014/main" id="{4EC62E77-1012-D588-2668-254A6C836C9B}"/>
                  </a:ext>
                </a:extLst>
              </p:cNvPr>
              <p:cNvSpPr/>
              <p:nvPr/>
            </p:nvSpPr>
            <p:spPr>
              <a:xfrm>
                <a:off x="0" y="-4261"/>
                <a:ext cx="23935117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87778268-9EDB-9931-3A42-7C7D219F9A62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6C10E4-6A0F-9DAE-F7BA-6772BC3CA204}"/>
              </a:ext>
            </a:extLst>
          </p:cNvPr>
          <p:cNvGrpSpPr/>
          <p:nvPr/>
        </p:nvGrpSpPr>
        <p:grpSpPr>
          <a:xfrm>
            <a:off x="9351950" y="4380341"/>
            <a:ext cx="7490829" cy="1480215"/>
            <a:chOff x="1436976" y="2216407"/>
            <a:chExt cx="7490829" cy="1480215"/>
          </a:xfrm>
        </p:grpSpPr>
        <p:grpSp>
          <p:nvGrpSpPr>
            <p:cNvPr id="51" name="Group 2">
              <a:extLst>
                <a:ext uri="{FF2B5EF4-FFF2-40B4-BE49-F238E27FC236}">
                  <a16:creationId xmlns:a16="http://schemas.microsoft.com/office/drawing/2014/main" id="{F3C94B52-701F-2875-B594-50BFBD609BED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53" name="Freeform 3">
                <a:extLst>
                  <a:ext uri="{FF2B5EF4-FFF2-40B4-BE49-F238E27FC236}">
                    <a16:creationId xmlns:a16="http://schemas.microsoft.com/office/drawing/2014/main" id="{6727E360-A0EF-5879-4850-4377AC2DF0C8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231DDEAB-8626-DBE0-7B26-C28CBD2A0B31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D53B36-106D-1851-DA17-A8BF6573A575}"/>
              </a:ext>
            </a:extLst>
          </p:cNvPr>
          <p:cNvGrpSpPr/>
          <p:nvPr/>
        </p:nvGrpSpPr>
        <p:grpSpPr>
          <a:xfrm>
            <a:off x="9351950" y="6279382"/>
            <a:ext cx="7490829" cy="1480215"/>
            <a:chOff x="1436976" y="2216407"/>
            <a:chExt cx="7490829" cy="1480215"/>
          </a:xfrm>
        </p:grpSpPr>
        <p:grpSp>
          <p:nvGrpSpPr>
            <p:cNvPr id="55" name="Group 2">
              <a:extLst>
                <a:ext uri="{FF2B5EF4-FFF2-40B4-BE49-F238E27FC236}">
                  <a16:creationId xmlns:a16="http://schemas.microsoft.com/office/drawing/2014/main" id="{D6B1E86C-B63D-4590-ED63-F111C242BAD8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57" name="Freeform 3">
                <a:extLst>
                  <a:ext uri="{FF2B5EF4-FFF2-40B4-BE49-F238E27FC236}">
                    <a16:creationId xmlns:a16="http://schemas.microsoft.com/office/drawing/2014/main" id="{FD7534F5-235A-4AAC-E6DA-30EB255F7FAC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D6290D6C-A87B-7F0B-59FC-7C209D47D2B4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0736305-8DD7-2039-DEE5-DA30C8F7E74D}"/>
              </a:ext>
            </a:extLst>
          </p:cNvPr>
          <p:cNvGrpSpPr/>
          <p:nvPr/>
        </p:nvGrpSpPr>
        <p:grpSpPr>
          <a:xfrm>
            <a:off x="9351949" y="8178423"/>
            <a:ext cx="7490829" cy="1480215"/>
            <a:chOff x="1436976" y="2216407"/>
            <a:chExt cx="7490829" cy="1480215"/>
          </a:xfrm>
        </p:grpSpPr>
        <p:grpSp>
          <p:nvGrpSpPr>
            <p:cNvPr id="59" name="Group 2">
              <a:extLst>
                <a:ext uri="{FF2B5EF4-FFF2-40B4-BE49-F238E27FC236}">
                  <a16:creationId xmlns:a16="http://schemas.microsoft.com/office/drawing/2014/main" id="{032A6016-738A-67EF-168C-EC7FBB5AF0AE}"/>
                </a:ext>
              </a:extLst>
            </p:cNvPr>
            <p:cNvGrpSpPr/>
            <p:nvPr/>
          </p:nvGrpSpPr>
          <p:grpSpPr>
            <a:xfrm>
              <a:off x="1436976" y="2216407"/>
              <a:ext cx="7490829" cy="1480215"/>
              <a:chOff x="0" y="-4261"/>
              <a:chExt cx="21458809" cy="3571866"/>
            </a:xfrm>
          </p:grpSpPr>
          <p:sp>
            <p:nvSpPr>
              <p:cNvPr id="61" name="Freeform 3">
                <a:extLst>
                  <a:ext uri="{FF2B5EF4-FFF2-40B4-BE49-F238E27FC236}">
                    <a16:creationId xmlns:a16="http://schemas.microsoft.com/office/drawing/2014/main" id="{0C835573-9490-8AE3-BD69-0CD59370F183}"/>
                  </a:ext>
                </a:extLst>
              </p:cNvPr>
              <p:cNvSpPr/>
              <p:nvPr/>
            </p:nvSpPr>
            <p:spPr>
              <a:xfrm>
                <a:off x="0" y="-4261"/>
                <a:ext cx="21458809" cy="3571866"/>
              </a:xfrm>
              <a:custGeom>
                <a:avLst/>
                <a:gdLst/>
                <a:ahLst/>
                <a:cxnLst/>
                <a:rect l="l" t="t" r="r" b="b"/>
                <a:pathLst>
                  <a:path w="25893926" h="3571866">
                    <a:moveTo>
                      <a:pt x="24955026" y="3560679"/>
                    </a:moveTo>
                    <a:cubicBezTo>
                      <a:pt x="24955026" y="3560679"/>
                      <a:pt x="24535273" y="3571866"/>
                      <a:pt x="24072689" y="3569245"/>
                    </a:cubicBezTo>
                    <a:cubicBezTo>
                      <a:pt x="7631626" y="3567082"/>
                      <a:pt x="1057073" y="3559257"/>
                      <a:pt x="1057073" y="3559257"/>
                    </a:cubicBezTo>
                    <a:cubicBezTo>
                      <a:pt x="812931" y="3550423"/>
                      <a:pt x="565145" y="3533442"/>
                      <a:pt x="398404" y="3475264"/>
                    </a:cubicBezTo>
                    <a:cubicBezTo>
                      <a:pt x="120505" y="3378303"/>
                      <a:pt x="0" y="3200774"/>
                      <a:pt x="0" y="1269799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099862" y="7673"/>
                    </a:cubicBezTo>
                    <a:cubicBezTo>
                      <a:pt x="24316347" y="0"/>
                      <a:pt x="24780273" y="7673"/>
                      <a:pt x="24780273" y="7673"/>
                    </a:cubicBezTo>
                    <a:cubicBezTo>
                      <a:pt x="25148581" y="15152"/>
                      <a:pt x="25511894" y="84484"/>
                      <a:pt x="25709635" y="207066"/>
                    </a:cubicBezTo>
                    <a:cubicBezTo>
                      <a:pt x="25860653" y="300683"/>
                      <a:pt x="25893926" y="425358"/>
                      <a:pt x="25884786" y="1269799"/>
                    </a:cubicBezTo>
                    <a:cubicBezTo>
                      <a:pt x="25884786" y="3318740"/>
                      <a:pt x="25601789" y="3532838"/>
                      <a:pt x="24955026" y="3560679"/>
                    </a:cubicBezTo>
                    <a:close/>
                  </a:path>
                </a:pathLst>
              </a:custGeom>
              <a:solidFill>
                <a:srgbClr val="FDF1D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TextBox 8">
              <a:extLst>
                <a:ext uri="{FF2B5EF4-FFF2-40B4-BE49-F238E27FC236}">
                  <a16:creationId xmlns:a16="http://schemas.microsoft.com/office/drawing/2014/main" id="{949826B0-D568-676A-9B5B-2606D04E4445}"/>
                </a:ext>
              </a:extLst>
            </p:cNvPr>
            <p:cNvSpPr txBox="1"/>
            <p:nvPr/>
          </p:nvSpPr>
          <p:spPr>
            <a:xfrm>
              <a:off x="1776813" y="2427776"/>
              <a:ext cx="2910968" cy="93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81"/>
                </a:lnSpc>
              </a:pPr>
              <a:r>
                <a:rPr lang="en-US" sz="6000" b="1" dirty="0">
                  <a:solidFill>
                    <a:schemeClr val="accent4">
                      <a:lumMod val="75000"/>
                    </a:schemeClr>
                  </a:solidFill>
                  <a:latin typeface="Bryndan Write Bold"/>
                </a:rPr>
                <a:t>Team 8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548991" y="2756068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D603F-4CFA-626D-BDCC-109A4CE4B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8423867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428C96E7-704A-7DA0-3CBA-7695F5F32108}"/>
              </a:ext>
            </a:extLst>
          </p:cNvPr>
          <p:cNvSpPr/>
          <p:nvPr/>
        </p:nvSpPr>
        <p:spPr>
          <a:xfrm rot="-681380">
            <a:off x="547846" y="285010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64D37538-AE40-D74D-84EC-97F683BC332E}"/>
              </a:ext>
            </a:extLst>
          </p:cNvPr>
          <p:cNvSpPr txBox="1"/>
          <p:nvPr/>
        </p:nvSpPr>
        <p:spPr>
          <a:xfrm>
            <a:off x="1790329" y="313586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Talk to your partner.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E8B05C05-F76D-896D-0BE0-AADD12C0FFF9}"/>
              </a:ext>
            </a:extLst>
          </p:cNvPr>
          <p:cNvSpPr txBox="1"/>
          <p:nvPr/>
        </p:nvSpPr>
        <p:spPr>
          <a:xfrm>
            <a:off x="2368618" y="1358374"/>
            <a:ext cx="6748193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Who am I?</a:t>
            </a:r>
            <a:endParaRPr lang="en-US" sz="4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" name="funny-friends-15545">
            <a:hlinkClick r:id="" action="ppaction://media"/>
            <a:extLst>
              <a:ext uri="{FF2B5EF4-FFF2-40B4-BE49-F238E27FC236}">
                <a16:creationId xmlns:a16="http://schemas.microsoft.com/office/drawing/2014/main" id="{C3938451-DA17-526E-B305-3A7B79701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4140" y="2355392"/>
            <a:ext cx="930275" cy="930275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5542497" y="8402796"/>
            <a:ext cx="2695912" cy="1851158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D2E8A-CC97-6D67-C668-E4F4D3DA04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95" y="3210402"/>
            <a:ext cx="18103081" cy="693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68AF6-8F8B-C27E-05C4-C29CCDE59B1F}"/>
              </a:ext>
            </a:extLst>
          </p:cNvPr>
          <p:cNvSpPr/>
          <p:nvPr/>
        </p:nvSpPr>
        <p:spPr>
          <a:xfrm>
            <a:off x="381000" y="3348372"/>
            <a:ext cx="10820400" cy="1301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I won the race with the hare. Who am I?</a:t>
            </a:r>
            <a:endParaRPr lang="vi-VN" sz="500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249469-A37B-0E68-A88C-CC741270E3C7}"/>
              </a:ext>
            </a:extLst>
          </p:cNvPr>
          <p:cNvSpPr/>
          <p:nvPr/>
        </p:nvSpPr>
        <p:spPr>
          <a:xfrm>
            <a:off x="6644414" y="4749912"/>
            <a:ext cx="5852386" cy="12009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</a:rPr>
              <a:t>You are the tortoise.</a:t>
            </a:r>
            <a:endParaRPr lang="vi-VN" sz="5000">
              <a:solidFill>
                <a:schemeClr val="tx1"/>
              </a:solidFill>
            </a:endParaRPr>
          </a:p>
        </p:txBody>
      </p:sp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id="{DB348E64-AF1E-534E-B5CA-38D5E0A92A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438" y="462343"/>
            <a:ext cx="4919649" cy="326939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563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4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524000" y="3472339"/>
            <a:ext cx="163830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1106" y="7153221"/>
            <a:ext cx="3339372" cy="3302357"/>
          </a:xfrm>
          <a:custGeom>
            <a:avLst/>
            <a:gdLst/>
            <a:ahLst/>
            <a:cxnLst/>
            <a:rect l="l" t="t" r="r" b="b"/>
            <a:pathLst>
              <a:path w="4073568" h="4677374">
                <a:moveTo>
                  <a:pt x="0" y="0"/>
                </a:moveTo>
                <a:lnTo>
                  <a:pt x="4073568" y="0"/>
                </a:lnTo>
                <a:lnTo>
                  <a:pt x="4073568" y="4677375"/>
                </a:lnTo>
                <a:lnTo>
                  <a:pt x="0" y="4677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" y="2596061"/>
            <a:ext cx="2645004" cy="2547439"/>
          </a:xfrm>
          <a:custGeom>
            <a:avLst/>
            <a:gdLst/>
            <a:ahLst/>
            <a:cxnLst/>
            <a:rect l="l" t="t" r="r" b="b"/>
            <a:pathLst>
              <a:path w="3200741" h="3200741">
                <a:moveTo>
                  <a:pt x="0" y="0"/>
                </a:moveTo>
                <a:lnTo>
                  <a:pt x="3200741" y="0"/>
                </a:lnTo>
                <a:lnTo>
                  <a:pt x="3200741" y="3200742"/>
                </a:lnTo>
                <a:lnTo>
                  <a:pt x="0" y="3200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24920" y="-591060"/>
            <a:ext cx="6997009" cy="2658864"/>
          </a:xfrm>
          <a:custGeom>
            <a:avLst/>
            <a:gdLst/>
            <a:ahLst/>
            <a:cxnLst/>
            <a:rect l="l" t="t" r="r" b="b"/>
            <a:pathLst>
              <a:path w="6997009" h="2658864">
                <a:moveTo>
                  <a:pt x="0" y="0"/>
                </a:moveTo>
                <a:lnTo>
                  <a:pt x="6997009" y="0"/>
                </a:lnTo>
                <a:lnTo>
                  <a:pt x="6997009" y="2658864"/>
                </a:lnTo>
                <a:lnTo>
                  <a:pt x="0" y="2658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7330" y="6070726"/>
            <a:ext cx="4305835" cy="3882021"/>
          </a:xfrm>
          <a:custGeom>
            <a:avLst/>
            <a:gdLst/>
            <a:ahLst/>
            <a:cxnLst/>
            <a:rect l="l" t="t" r="r" b="b"/>
            <a:pathLst>
              <a:path w="2705465" h="2546519">
                <a:moveTo>
                  <a:pt x="0" y="0"/>
                </a:moveTo>
                <a:lnTo>
                  <a:pt x="2705465" y="0"/>
                </a:lnTo>
                <a:lnTo>
                  <a:pt x="2705465" y="2546519"/>
                </a:lnTo>
                <a:lnTo>
                  <a:pt x="0" y="2546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90730">
            <a:off x="11491310" y="300681"/>
            <a:ext cx="3704293" cy="3202524"/>
          </a:xfrm>
          <a:custGeom>
            <a:avLst/>
            <a:gdLst/>
            <a:ahLst/>
            <a:cxnLst/>
            <a:rect l="l" t="t" r="r" b="b"/>
            <a:pathLst>
              <a:path w="4241346" h="3997469">
                <a:moveTo>
                  <a:pt x="0" y="0"/>
                </a:moveTo>
                <a:lnTo>
                  <a:pt x="4241347" y="0"/>
                </a:lnTo>
                <a:lnTo>
                  <a:pt x="4241347" y="3997469"/>
                </a:lnTo>
                <a:lnTo>
                  <a:pt x="0" y="3997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683773">
            <a:off x="6581336" y="-155457"/>
            <a:ext cx="3441002" cy="4114800"/>
          </a:xfrm>
          <a:custGeom>
            <a:avLst/>
            <a:gdLst/>
            <a:ahLst/>
            <a:cxnLst/>
            <a:rect l="l" t="t" r="r" b="b"/>
            <a:pathLst>
              <a:path w="3441002" h="4114800">
                <a:moveTo>
                  <a:pt x="0" y="0"/>
                </a:moveTo>
                <a:lnTo>
                  <a:pt x="3441002" y="0"/>
                </a:lnTo>
                <a:lnTo>
                  <a:pt x="3441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38600" y="3616633"/>
            <a:ext cx="12188379" cy="2028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60"/>
              </a:lnSpc>
            </a:pPr>
            <a:r>
              <a:rPr lang="en-US" sz="11900" dirty="0">
                <a:solidFill>
                  <a:srgbClr val="0070C0"/>
                </a:solidFill>
                <a:latin typeface="Aptos Black" panose="020B0004020202020204" pitchFamily="34" charset="0"/>
              </a:rPr>
              <a:t>Pictionary Game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CAEADED-EC8A-F75F-3142-5915E67AB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315200" y="5962661"/>
            <a:ext cx="5410200" cy="405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udio-logo-little-rascal-185093.wav"/>
          </p:stSnd>
        </p:sndAc>
      </p:transition>
    </mc:Choice>
    <mc:Fallback xmlns="">
      <p:transition spd="slow">
        <p:sndAc>
          <p:stSnd>
            <p:snd r:embed="rId16" name="audio-logo-little-rascal-185093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id="{0F4B62C9-D6AA-7F30-F7C5-DE56871AF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648" r="32478" b="70106"/>
          <a:stretch/>
        </p:blipFill>
        <p:spPr bwMode="auto">
          <a:xfrm>
            <a:off x="3697142" y="752475"/>
            <a:ext cx="10833464" cy="69248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163430" y="8029799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Snow White</a:t>
              </a:r>
            </a:p>
          </p:txBody>
        </p:sp>
      </p:grpSp>
      <p:pic>
        <p:nvPicPr>
          <p:cNvPr id="11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E96BC837-2886-8D46-3399-185D3093E7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5" end="6659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21400" y="8384718"/>
            <a:ext cx="1156009" cy="115600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727268" y="1104900"/>
            <a:ext cx="11239500" cy="842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163430" y="8029799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ant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C8AD259-FAF3-BDF0-45F7-3783F38EDB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4864" y="732096"/>
            <a:ext cx="8181901" cy="691155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60412" y="1457325"/>
            <a:ext cx="11239500" cy="8429625"/>
          </a:xfrm>
          <a:prstGeom prst="rect">
            <a:avLst/>
          </a:prstGeom>
        </p:spPr>
      </p:pic>
      <p:pic>
        <p:nvPicPr>
          <p:cNvPr id="12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32BFF87E-56C2-3A96-C017-A0423898B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37" end="59861.03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8230147"/>
            <a:ext cx="1156009" cy="11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C4DA0-7C9C-C356-2AAE-7768FBD72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9" t="43087" r="39283" b="-1"/>
          <a:stretch/>
        </p:blipFill>
        <p:spPr>
          <a:xfrm>
            <a:off x="6400800" y="935023"/>
            <a:ext cx="6999482" cy="670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800600" y="7842017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pig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00600" y="1679287"/>
            <a:ext cx="11239500" cy="84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DAD04D-382C-BFA4-2335-3679BA8A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07" y="880499"/>
            <a:ext cx="7085421" cy="663195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009474" y="7549350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Cinderella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03438" y="1060974"/>
            <a:ext cx="11239500" cy="84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35DA87-64BD-ADC3-04AA-4AAC475A0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606" y="1035017"/>
            <a:ext cx="5029200" cy="5991116"/>
          </a:xfrm>
          <a:prstGeom prst="ellipse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009474" y="7549350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crow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67200" y="1181100"/>
            <a:ext cx="11239500" cy="8429625"/>
          </a:xfrm>
          <a:prstGeom prst="rect">
            <a:avLst/>
          </a:prstGeom>
        </p:spPr>
      </p:pic>
      <p:pic>
        <p:nvPicPr>
          <p:cNvPr id="11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472AFAB8-F364-D651-D281-9C894FB7FA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7" end="45347.03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8230147"/>
            <a:ext cx="1156009" cy="11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5" y="3228166"/>
            <a:ext cx="1243935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Hare and the Tortoise - BBC Teach">
            <a:extLst>
              <a:ext uri="{FF2B5EF4-FFF2-40B4-BE49-F238E27FC236}">
                <a16:creationId xmlns:a16="http://schemas.microsoft.com/office/drawing/2014/main" id="{6228E69E-4608-5593-84B1-5F802A256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5676900" y="968605"/>
            <a:ext cx="6934200" cy="60619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/>
          <p:cNvSpPr/>
          <p:nvPr/>
        </p:nvSpPr>
        <p:spPr>
          <a:xfrm>
            <a:off x="16525104" y="-1462164"/>
            <a:ext cx="3225060" cy="3225060"/>
          </a:xfrm>
          <a:custGeom>
            <a:avLst/>
            <a:gdLst/>
            <a:ahLst/>
            <a:cxnLst/>
            <a:rect l="l" t="t" r="r" b="b"/>
            <a:pathLst>
              <a:path w="3225060" h="3225060">
                <a:moveTo>
                  <a:pt x="0" y="0"/>
                </a:moveTo>
                <a:lnTo>
                  <a:pt x="3225060" y="0"/>
                </a:lnTo>
                <a:lnTo>
                  <a:pt x="3225060" y="3225060"/>
                </a:lnTo>
                <a:lnTo>
                  <a:pt x="0" y="3225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1CF8F444-C674-74C1-A7FC-C7724C15A4EF}"/>
              </a:ext>
            </a:extLst>
          </p:cNvPr>
          <p:cNvSpPr/>
          <p:nvPr/>
        </p:nvSpPr>
        <p:spPr>
          <a:xfrm>
            <a:off x="-1981200" y="7429500"/>
            <a:ext cx="5708468" cy="5358825"/>
          </a:xfrm>
          <a:custGeom>
            <a:avLst/>
            <a:gdLst/>
            <a:ahLst/>
            <a:cxnLst/>
            <a:rect l="l" t="t" r="r" b="b"/>
            <a:pathLst>
              <a:path w="5708468" h="5358825">
                <a:moveTo>
                  <a:pt x="0" y="0"/>
                </a:moveTo>
                <a:lnTo>
                  <a:pt x="5708468" y="0"/>
                </a:lnTo>
                <a:lnTo>
                  <a:pt x="5708468" y="5358824"/>
                </a:lnTo>
                <a:lnTo>
                  <a:pt x="0" y="5358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5D77-8A8B-4686-D1C8-317570DAC5F4}"/>
              </a:ext>
            </a:extLst>
          </p:cNvPr>
          <p:cNvGrpSpPr/>
          <p:nvPr/>
        </p:nvGrpSpPr>
        <p:grpSpPr>
          <a:xfrm>
            <a:off x="4009474" y="7549350"/>
            <a:ext cx="10833464" cy="1857151"/>
            <a:chOff x="4419600" y="8029799"/>
            <a:chExt cx="10833464" cy="1857151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A20045E-0C59-ABBD-1A69-E738417DAABC}"/>
                </a:ext>
              </a:extLst>
            </p:cNvPr>
            <p:cNvSpPr/>
            <p:nvPr/>
          </p:nvSpPr>
          <p:spPr>
            <a:xfrm>
              <a:off x="4419600" y="8029799"/>
              <a:ext cx="10833464" cy="1857151"/>
            </a:xfrm>
            <a:custGeom>
              <a:avLst/>
              <a:gdLst/>
              <a:ahLst/>
              <a:cxnLst/>
              <a:rect l="l" t="t" r="r" b="b"/>
              <a:pathLst>
                <a:path w="7525512" h="1298151">
                  <a:moveTo>
                    <a:pt x="0" y="0"/>
                  </a:moveTo>
                  <a:lnTo>
                    <a:pt x="7525512" y="0"/>
                  </a:lnTo>
                  <a:lnTo>
                    <a:pt x="7525512" y="1298151"/>
                  </a:lnTo>
                  <a:lnTo>
                    <a:pt x="0" y="129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35C0E-09C1-8E0E-DD84-5882CD154E11}"/>
                </a:ext>
              </a:extLst>
            </p:cNvPr>
            <p:cNvSpPr txBox="1"/>
            <p:nvPr/>
          </p:nvSpPr>
          <p:spPr>
            <a:xfrm>
              <a:off x="5492932" y="8808152"/>
              <a:ext cx="8686800" cy="898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9600" dirty="0">
                  <a:solidFill>
                    <a:srgbClr val="F6F4F2"/>
                  </a:solidFill>
                  <a:latin typeface="Congenial Black" panose="02000503040000020004" pitchFamily="2" charset="0"/>
                </a:rPr>
                <a:t>the hare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E7C00F-17AE-9B13-07E1-46964EB8B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28602" y="397576"/>
            <a:ext cx="11239500" cy="8429625"/>
          </a:xfrm>
          <a:prstGeom prst="rect">
            <a:avLst/>
          </a:prstGeom>
        </p:spPr>
      </p:pic>
      <p:pic>
        <p:nvPicPr>
          <p:cNvPr id="8" name="Track 63-mới">
            <a:hlinkClick r:id="" action="ppaction://media"/>
            <a:extLst>
              <a:ext uri="{FF2B5EF4-FFF2-40B4-BE49-F238E27FC236}">
                <a16:creationId xmlns:a16="http://schemas.microsoft.com/office/drawing/2014/main" id="{4DF777D9-9B79-7C82-5CC4-8A091B7E92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38" end="51583.03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8230147"/>
            <a:ext cx="1156009" cy="11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4" name="Google Shape;6224;p27"/>
          <p:cNvSpPr txBox="1">
            <a:spLocks noGrp="1"/>
          </p:cNvSpPr>
          <p:nvPr>
            <p:ph type="title"/>
          </p:nvPr>
        </p:nvSpPr>
        <p:spPr>
          <a:xfrm>
            <a:off x="-1939062" y="97531"/>
            <a:ext cx="10088330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8" name="Picture 2" descr="All About The Very Hungry Caterpillar (The World of Eric Carle) : Carle,  Eric, Carle, Eric: Amazon.in: Books">
            <a:extLst>
              <a:ext uri="{FF2B5EF4-FFF2-40B4-BE49-F238E27FC236}">
                <a16:creationId xmlns:a16="http://schemas.microsoft.com/office/drawing/2014/main" id="{CCA4E2F7-1FAA-9127-2268-D7DB39C7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09" y="2339566"/>
            <a:ext cx="6720087" cy="499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010484" y="4325914"/>
            <a:ext cx="4858484" cy="492137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856" y="2057259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8833694" y="1650066"/>
            <a:ext cx="3453734" cy="31647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9662505" y="4055878"/>
            <a:ext cx="4327126" cy="29681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6696253" y="2714549"/>
            <a:ext cx="4729478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9934466" y="5573721"/>
            <a:ext cx="2849716" cy="3773558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7022370" y="5175797"/>
            <a:ext cx="4088952" cy="27661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6916859" y="3696560"/>
            <a:ext cx="2751210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7" y="4839439"/>
            <a:ext cx="3531458" cy="3921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6E05B64A-ED32-84ED-EE13-D22382F3E6F8}"/>
              </a:ext>
            </a:extLst>
          </p:cNvPr>
          <p:cNvSpPr/>
          <p:nvPr/>
        </p:nvSpPr>
        <p:spPr>
          <a:xfrm flipH="1">
            <a:off x="-330359" y="6466542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54B7C80F-AFD3-E8BD-E7A5-015B6A82A955}"/>
              </a:ext>
            </a:extLst>
          </p:cNvPr>
          <p:cNvSpPr/>
          <p:nvPr/>
        </p:nvSpPr>
        <p:spPr>
          <a:xfrm>
            <a:off x="6830328" y="1226911"/>
            <a:ext cx="4250524" cy="979427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caterpillar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19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id="{A684BAE4-87A2-7666-BFDF-43E1D9F8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81" y="2172350"/>
            <a:ext cx="8852436" cy="590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611810" y="3345775"/>
            <a:ext cx="4327126" cy="29681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511792" y="4684835"/>
            <a:ext cx="4858484" cy="492137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356" y="2038139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10612629" y="1367224"/>
            <a:ext cx="3453734" cy="276649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134086" y="2073284"/>
            <a:ext cx="4729478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1163691" y="5548565"/>
            <a:ext cx="2849716" cy="3773558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8297079" y="5014409"/>
            <a:ext cx="4088952" cy="27661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7164135" y="3736602"/>
            <a:ext cx="2751210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13" y="4879481"/>
            <a:ext cx="3531458" cy="3921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224;p27">
            <a:extLst>
              <a:ext uri="{FF2B5EF4-FFF2-40B4-BE49-F238E27FC236}">
                <a16:creationId xmlns:a16="http://schemas.microsoft.com/office/drawing/2014/main" id="{22483E14-7CF9-8533-B1D1-75D02044B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9345" y="128048"/>
            <a:ext cx="6153753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BC980DE-D59F-A764-E96C-20A6EDC7FA09}"/>
              </a:ext>
            </a:extLst>
          </p:cNvPr>
          <p:cNvSpPr/>
          <p:nvPr/>
        </p:nvSpPr>
        <p:spPr>
          <a:xfrm flipH="1">
            <a:off x="143707" y="6414428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11196CE2-6C02-9EE0-3C6E-FB87EC6EAC19}"/>
              </a:ext>
            </a:extLst>
          </p:cNvPr>
          <p:cNvSpPr/>
          <p:nvPr/>
        </p:nvSpPr>
        <p:spPr>
          <a:xfrm>
            <a:off x="3078275" y="1101645"/>
            <a:ext cx="12743228" cy="91086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Snow White and the seven dwarfs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9" grpId="0" animBg="1"/>
      <p:bldP spid="11" grpId="0" animBg="1"/>
      <p:bldP spid="1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14" name="Picture 2" descr="The Hare and the Tortoise - BBC Teach">
            <a:extLst>
              <a:ext uri="{FF2B5EF4-FFF2-40B4-BE49-F238E27FC236}">
                <a16:creationId xmlns:a16="http://schemas.microsoft.com/office/drawing/2014/main" id="{7862C030-762D-2525-0D81-61C87D40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24146"/>
            <a:ext cx="8564651" cy="56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822219" y="3784530"/>
            <a:ext cx="4327126" cy="29681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101028" y="4298086"/>
            <a:ext cx="4858484" cy="492137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58" y="1924769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11154185" y="1549733"/>
            <a:ext cx="3453734" cy="276649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625575" y="2048324"/>
            <a:ext cx="4729478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1194927" y="5332186"/>
            <a:ext cx="2849716" cy="3773558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8112914" y="5147969"/>
            <a:ext cx="4088952" cy="27661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8007403" y="3668732"/>
            <a:ext cx="2751210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70" y="4440277"/>
            <a:ext cx="3531458" cy="3921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224;p27">
            <a:extLst>
              <a:ext uri="{FF2B5EF4-FFF2-40B4-BE49-F238E27FC236}">
                <a16:creationId xmlns:a16="http://schemas.microsoft.com/office/drawing/2014/main" id="{F6BDC011-E016-9309-2E35-6547BE5628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4432" y="77393"/>
            <a:ext cx="6080062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D6E0943-88AB-B4C6-21F3-CFDF87729757}"/>
              </a:ext>
            </a:extLst>
          </p:cNvPr>
          <p:cNvSpPr/>
          <p:nvPr/>
        </p:nvSpPr>
        <p:spPr>
          <a:xfrm flipH="1">
            <a:off x="-74432" y="6531064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1CECA4FD-56B7-1057-C485-E3BCADB5F6CE}"/>
              </a:ext>
            </a:extLst>
          </p:cNvPr>
          <p:cNvSpPr/>
          <p:nvPr/>
        </p:nvSpPr>
        <p:spPr>
          <a:xfrm>
            <a:off x="5264080" y="1169348"/>
            <a:ext cx="9393802" cy="927163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tortoise and the hare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9" grpId="0" animBg="1"/>
      <p:bldP spid="11" grpId="0" animBg="1"/>
      <p:bldP spid="1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C824B-D9A9-BC9A-67B0-7BA880EA6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205134"/>
            <a:ext cx="6328509" cy="592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581414" y="1951322"/>
            <a:ext cx="4327126" cy="296814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658909" y="4324135"/>
            <a:ext cx="4858484" cy="492137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430" y="1851789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8841119" y="1450703"/>
            <a:ext cx="3453734" cy="276649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8162820" y="3170257"/>
            <a:ext cx="4729478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1564236" y="5100347"/>
            <a:ext cx="2849716" cy="3773558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8492546" y="5031697"/>
            <a:ext cx="4088952" cy="27661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7119043" y="3595444"/>
            <a:ext cx="2751210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35" y="4080113"/>
            <a:ext cx="3531458" cy="3921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224;p27">
            <a:extLst>
              <a:ext uri="{FF2B5EF4-FFF2-40B4-BE49-F238E27FC236}">
                <a16:creationId xmlns:a16="http://schemas.microsoft.com/office/drawing/2014/main" id="{0533D0A3-61AE-5BCC-F43F-642BCDEA9C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63" y="66592"/>
            <a:ext cx="6220099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640DA00C-19FA-843E-E8AB-AD8B15447B45}"/>
              </a:ext>
            </a:extLst>
          </p:cNvPr>
          <p:cNvSpPr/>
          <p:nvPr/>
        </p:nvSpPr>
        <p:spPr>
          <a:xfrm flipH="1">
            <a:off x="0" y="650052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48">
            <a:extLst>
              <a:ext uri="{FF2B5EF4-FFF2-40B4-BE49-F238E27FC236}">
                <a16:creationId xmlns:a16="http://schemas.microsoft.com/office/drawing/2014/main" id="{AC5F3B7E-E7A8-33AF-9EEE-FA7665D7D75B}"/>
              </a:ext>
            </a:extLst>
          </p:cNvPr>
          <p:cNvSpPr/>
          <p:nvPr/>
        </p:nvSpPr>
        <p:spPr>
          <a:xfrm>
            <a:off x="7898432" y="738257"/>
            <a:ext cx="4593216" cy="1025657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Cinderella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9" grpId="0" animBg="1"/>
      <p:bldP spid="11" grpId="0" animBg="1"/>
      <p:bldP spid="1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6" name="Picture 4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id="{6F0E6370-17D7-29D7-DB64-B1CD546B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20" y="2634099"/>
            <a:ext cx="10510960" cy="60376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C120B93-7FF2-72A0-A5ED-CD2987362960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1043607" y="1401389"/>
            <a:ext cx="4797579" cy="317484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4139-0BC9-9C16-4D40-B8BA95AEE5A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314886" y="4352147"/>
            <a:ext cx="4858484" cy="489747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933268-CA27-AACE-66B1-33BFB16B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628" y="1946163"/>
            <a:ext cx="3545888" cy="29195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056BD2-4B83-735A-4EDA-656E9EC74E7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127777" y="1835382"/>
            <a:ext cx="5194616" cy="325960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F1A43C6-02A8-6015-D557-F3A47F68FBC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9657123" y="3254954"/>
            <a:ext cx="4907236" cy="39464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2E63D7-9730-F3F6-DB4D-C6E5538BF11E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1514274" y="4963755"/>
            <a:ext cx="3529852" cy="4586047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0E196-CBBD-A4CF-3C75-A556E44881AE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7893494" y="5622514"/>
            <a:ext cx="4819351" cy="36093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86B28-D3C9-226F-1574-084CF321206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181648" y="4106942"/>
            <a:ext cx="3868276" cy="5086732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3600"/>
          </a:p>
        </p:txBody>
      </p:sp>
      <p:pic>
        <p:nvPicPr>
          <p:cNvPr id="15" name="Picture 14" descr="interrogacao">
            <a:extLst>
              <a:ext uri="{FF2B5EF4-FFF2-40B4-BE49-F238E27FC236}">
                <a16:creationId xmlns:a16="http://schemas.microsoft.com/office/drawing/2014/main" id="{DA7FA8A3-524F-5D54-62EE-CBB2E99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6" y="3363659"/>
            <a:ext cx="4536560" cy="50381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224;p27">
            <a:extLst>
              <a:ext uri="{FF2B5EF4-FFF2-40B4-BE49-F238E27FC236}">
                <a16:creationId xmlns:a16="http://schemas.microsoft.com/office/drawing/2014/main" id="{0533D0A3-61AE-5BCC-F43F-642BCDEA9C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845" y="73769"/>
            <a:ext cx="6048882" cy="914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7200" b="1" dirty="0"/>
              <a:t>Hidden Picture</a:t>
            </a:r>
            <a:endParaRPr sz="7200" b="1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E9DF847-2785-56DC-86BB-A12A8640AA56}"/>
              </a:ext>
            </a:extLst>
          </p:cNvPr>
          <p:cNvSpPr/>
          <p:nvPr/>
        </p:nvSpPr>
        <p:spPr>
          <a:xfrm flipH="1">
            <a:off x="-42142" y="7333624"/>
            <a:ext cx="2525452" cy="2833009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ounded Rectangle 48">
            <a:extLst>
              <a:ext uri="{FF2B5EF4-FFF2-40B4-BE49-F238E27FC236}">
                <a16:creationId xmlns:a16="http://schemas.microsoft.com/office/drawing/2014/main" id="{EB49320D-FB18-EB1C-ABF6-154DB5649018}"/>
              </a:ext>
            </a:extLst>
          </p:cNvPr>
          <p:cNvSpPr/>
          <p:nvPr/>
        </p:nvSpPr>
        <p:spPr>
          <a:xfrm>
            <a:off x="3129814" y="998774"/>
            <a:ext cx="1114744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ant and the grasshopper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9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704</Words>
  <Application>Microsoft Office PowerPoint</Application>
  <PresentationFormat>Custom</PresentationFormat>
  <Paragraphs>155</Paragraphs>
  <Slides>42</Slides>
  <Notes>27</Notes>
  <HiddenSlides>0</HiddenSlides>
  <MMClips>20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TimesNewRomanPSMT</vt:lpstr>
      <vt:lpstr>Aharoni</vt:lpstr>
      <vt:lpstr>Aptos</vt:lpstr>
      <vt:lpstr>Times New Roman</vt:lpstr>
      <vt:lpstr>Segoe UI Variable Small Semibol</vt:lpstr>
      <vt:lpstr>Roboto Condensed Light</vt:lpstr>
      <vt:lpstr>Arial Rounded MT Bold</vt:lpstr>
      <vt:lpstr>Aptos Black</vt:lpstr>
      <vt:lpstr>Lucky Bones</vt:lpstr>
      <vt:lpstr>Congenial Black</vt:lpstr>
      <vt:lpstr>Arial</vt:lpstr>
      <vt:lpstr>Calibri</vt:lpstr>
      <vt:lpstr>Modern Love</vt:lpstr>
      <vt:lpstr>Handy Casual</vt:lpstr>
      <vt:lpstr>Bryndan Write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Hidden Picture</vt:lpstr>
      <vt:lpstr>Hidden Picture</vt:lpstr>
      <vt:lpstr>Hidden Picture</vt:lpstr>
      <vt:lpstr>Hidden Picture</vt:lpstr>
      <vt:lpstr>Hidden Picture</vt:lpstr>
      <vt:lpstr>Hidden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Ngan-BanNgoaiNgu</cp:lastModifiedBy>
  <cp:revision>25</cp:revision>
  <dcterms:created xsi:type="dcterms:W3CDTF">2006-08-16T00:00:00Z</dcterms:created>
  <dcterms:modified xsi:type="dcterms:W3CDTF">2024-08-24T03:19:18Z</dcterms:modified>
  <dc:identifier>DAF0T6VNcfU</dc:identifier>
</cp:coreProperties>
</file>