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61"/>
  </p:notesMasterIdLst>
  <p:sldIdLst>
    <p:sldId id="274" r:id="rId3"/>
    <p:sldId id="531" r:id="rId4"/>
    <p:sldId id="406" r:id="rId5"/>
    <p:sldId id="261" r:id="rId6"/>
    <p:sldId id="485" r:id="rId7"/>
    <p:sldId id="464" r:id="rId8"/>
    <p:sldId id="407" r:id="rId9"/>
    <p:sldId id="257" r:id="rId10"/>
    <p:sldId id="469" r:id="rId11"/>
    <p:sldId id="486" r:id="rId12"/>
    <p:sldId id="487" r:id="rId13"/>
    <p:sldId id="470" r:id="rId14"/>
    <p:sldId id="465" r:id="rId15"/>
    <p:sldId id="408" r:id="rId16"/>
    <p:sldId id="258" r:id="rId17"/>
    <p:sldId id="489" r:id="rId18"/>
    <p:sldId id="488" r:id="rId19"/>
    <p:sldId id="490" r:id="rId20"/>
    <p:sldId id="491" r:id="rId21"/>
    <p:sldId id="492" r:id="rId22"/>
    <p:sldId id="493" r:id="rId23"/>
    <p:sldId id="494" r:id="rId24"/>
    <p:sldId id="495" r:id="rId25"/>
    <p:sldId id="496" r:id="rId26"/>
    <p:sldId id="466" r:id="rId27"/>
    <p:sldId id="409" r:id="rId28"/>
    <p:sldId id="259" r:id="rId29"/>
    <p:sldId id="497" r:id="rId30"/>
    <p:sldId id="498" r:id="rId31"/>
    <p:sldId id="499" r:id="rId32"/>
    <p:sldId id="500" r:id="rId33"/>
    <p:sldId id="501" r:id="rId34"/>
    <p:sldId id="502" r:id="rId35"/>
    <p:sldId id="467" r:id="rId36"/>
    <p:sldId id="410" r:id="rId37"/>
    <p:sldId id="504" r:id="rId38"/>
    <p:sldId id="510" r:id="rId39"/>
    <p:sldId id="506" r:id="rId40"/>
    <p:sldId id="507" r:id="rId41"/>
    <p:sldId id="516" r:id="rId42"/>
    <p:sldId id="526" r:id="rId43"/>
    <p:sldId id="508" r:id="rId44"/>
    <p:sldId id="519" r:id="rId45"/>
    <p:sldId id="517" r:id="rId46"/>
    <p:sldId id="515" r:id="rId47"/>
    <p:sldId id="527" r:id="rId48"/>
    <p:sldId id="518" r:id="rId49"/>
    <p:sldId id="509" r:id="rId50"/>
    <p:sldId id="522" r:id="rId51"/>
    <p:sldId id="523" r:id="rId52"/>
    <p:sldId id="528" r:id="rId53"/>
    <p:sldId id="520" r:id="rId54"/>
    <p:sldId id="521" r:id="rId55"/>
    <p:sldId id="524" r:id="rId56"/>
    <p:sldId id="525" r:id="rId57"/>
    <p:sldId id="529" r:id="rId58"/>
    <p:sldId id="263" r:id="rId59"/>
    <p:sldId id="311" r:id="rId60"/>
  </p:sldIdLst>
  <p:sldSz cx="18288000" cy="10287000"/>
  <p:notesSz cx="6858000" cy="9144000"/>
  <p:embeddedFontLst>
    <p:embeddedFont>
      <p:font typeface="Abadi Extra Light" panose="020B0204020104020204" pitchFamily="34" charset="0"/>
      <p:regular r:id="rId62"/>
    </p:embeddedFont>
    <p:embeddedFont>
      <p:font typeface="Aharoni" panose="02010803020104030203" pitchFamily="2" charset="-79"/>
      <p:bold r:id="rId63"/>
    </p:embeddedFont>
    <p:embeddedFont>
      <p:font typeface="Berlin Sans FB Demi" panose="020E0802020502020306" pitchFamily="34" charset="0"/>
      <p:bold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mbria Math" panose="02040503050406030204" pitchFamily="18" charset="0"/>
      <p:regular r:id="rId69"/>
    </p:embeddedFont>
    <p:embeddedFont>
      <p:font typeface="Handy Casual" panose="020B0604020202020204" charset="0"/>
      <p:regular r:id="rId70"/>
    </p:embeddedFont>
    <p:embeddedFont>
      <p:font typeface="Lucky Bones" panose="020B0604020202020204" charset="0"/>
      <p:regular r:id="rId71"/>
    </p:embeddedFont>
    <p:embeddedFont>
      <p:font typeface="Poppins Bold" panose="020B0604020202020204" charset="0"/>
      <p:regular r:id="rId72"/>
    </p:embeddedFont>
    <p:embeddedFont>
      <p:font typeface="Poppins Medium" panose="020B0604020202020204" charset="0"/>
      <p:regular r:id="rId73"/>
    </p:embeddedFont>
    <p:embeddedFont>
      <p:font typeface="Rockwell Nova Extra Bold" panose="02060903020205020403" pitchFamily="18" charset="0"/>
      <p:bold r:id="rId74"/>
      <p:boldItalic r:id="rId75"/>
    </p:embeddedFont>
    <p:embeddedFont>
      <p:font typeface="Segoe UI Variable Small Semibol"/>
      <p:bold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CC00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8824" autoAdjust="0"/>
  </p:normalViewPr>
  <p:slideViewPr>
    <p:cSldViewPr>
      <p:cViewPr varScale="1">
        <p:scale>
          <a:sx n="61" d="100"/>
          <a:sy n="61" d="100"/>
        </p:scale>
        <p:origin x="131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5.fntdata"/><Relationship Id="rId74" Type="http://schemas.openxmlformats.org/officeDocument/2006/relationships/font" Target="fonts/font13.fntdata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1.fntdata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5.fntdata"/><Relationship Id="rId7" Type="http://schemas.openxmlformats.org/officeDocument/2006/relationships/slide" Target="slides/slide5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F15C4-1CDE-4572-8D71-5C7B25934654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D6160-60B2-4C09-8D47-8DDFE5976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2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Introduce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the song for pupils to listen.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the song for pupils to listen and sing in chorus.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Invite a few groups to the front of the class to sing the song. The class may sing along and clap to reinforce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Praise pupils if they perform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7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Have pupils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practise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 reading the questions in pairs or groups. Then invite a few pupils to read aloud the questions in front of the class. Encourage the class to praise or cheer their performance.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73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 (For consolidation):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Have each pupil say one Yes/No question that they have learnt based on the cues given. For example,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  <a:cs typeface="Times New Roman" panose="02020603050405020304" pitchFamily="18" charset="0"/>
              </a:rPr>
              <a:t>Do you play football every day?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Ask them to pay attention to the rising tune at the end of the question.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38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 (For consolidation):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Have each pupil say one Yes/No question that they have learnt based on the cues given. For example,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  <a:cs typeface="Times New Roman" panose="02020603050405020304" pitchFamily="18" charset="0"/>
              </a:rPr>
              <a:t>Do you play football every day?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Ask them to pay attention to the rising tune at the end of the question.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37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 (For consolidation):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Have each pupil say one Yes/No question that they have learnt based on the cues given. For example,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  <a:cs typeface="Times New Roman" panose="02020603050405020304" pitchFamily="18" charset="0"/>
              </a:rPr>
              <a:t>Do you play football every day?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Ask them to pay attention to the rising tune at the end of the question.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09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 (For consolidation):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Have each pupil say one Yes/No question that they have learnt based on the cues given. For example,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  <a:cs typeface="Times New Roman" panose="02020603050405020304" pitchFamily="18" charset="0"/>
              </a:rPr>
              <a:t>Do you play football every day?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Ask them to pay attention to the rising tune at the end of the question.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24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 (For consolidation):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Have each pupil say one Yes/No question that they have learnt based on the cues given. For example,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  <a:cs typeface="Times New Roman" panose="02020603050405020304" pitchFamily="18" charset="0"/>
              </a:rPr>
              <a:t>Do you play football every day?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Ask them to pay attention to the rising tune at the end of the question.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15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 (For consolidation):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Have each pupil say one Yes/No question that they have learnt based on the cues given. For example,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  <a:cs typeface="Times New Roman" panose="02020603050405020304" pitchFamily="18" charset="0"/>
              </a:rPr>
              <a:t>Do you play football every day?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Ask them to pay attention to the rising tune at the end of the question.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66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Ask pupils to look at the pictures. Then answer the question “Do you like….?”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42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pupils read the lyrics of the chant. Then get them to look at the picture to reinforce their understanding. Check comprehension.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87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pupils read the lyrics of the chant. Then get them to look at the picture to reinforce their understanding. Check comprehension.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95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pupils look at the questions. Draw their attention to the mark (</a:t>
            </a:r>
            <a:r>
              <a:rPr lang="en-US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↗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at the end of the questions. Explain that the questions with the mark (</a:t>
            </a:r>
            <a:r>
              <a:rPr lang="en-US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↗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should be said with a rising tune. Check comprehension.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3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  <a:tabLst>
                <a:tab pos="1056640" algn="ctr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all the way through for pupils to listen to the whole chant. Encourage them to listen carefully to the stressed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47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  <a:tabLst>
                <a:tab pos="1056640" algn="ctr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it again line by line, for pupils to listen and repeat. Draw their attention to the pronunciation and rhythm. Encourage them to clap while chanting.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4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  <a:tabLst>
                <a:tab pos="1056640" algn="ctr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it again line by line, for pupils to listen and repeat. Draw their attention to the pronunciation and rhythm. Encourage them to clap while chanting.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48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  <a:tabLst>
                <a:tab pos="1056640" algn="ctr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groups to take turns listening to and repeating the chant, while the rest of the class claps along.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time allows, invite a few groups to say the chant in front of the class. The rest of the class chant and clap along.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21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play the card show. Then click to move to the chosen card for pupils to make a dialogue.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31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play the card show. Then click to move to the chosen card for pupils to make a dialogue.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10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play the card show. Then click to move to the chosen card for pupils to make a dialogue.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85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play the card show. Then click to move to the chosen card for pupils to make a dialogue.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7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for pupils to listen and repeat the questions until they feel confident. Correct the intonation and pronunciation where necessary.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56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pupils look at the questions. Draw their attention to the mark (</a:t>
            </a:r>
            <a:r>
              <a:rPr lang="en-US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↗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at the end of the questions. Explain that the questions with the mark (</a:t>
            </a:r>
            <a:r>
              <a:rPr lang="en-US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↗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should be said with a rising tune. Check comprehension.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4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for pupils to listen and repeat the questions until they feel confident. Correct the intonation and pronunciation where necessary.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92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 pupils work in pairs or groups to say the questions. Invite a few pupils to say the language in front of the class. Praise pupils when they perform well.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95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1: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Have pupils read the questions aloud. Draw their attention to the rising tune at the end of the question. Check comprehension.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3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Play the recording for pupils to listen. Draw their attention to the rising tune at the end of the questions. </a:t>
            </a:r>
          </a:p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</a:rPr>
              <a:t>(Click to show the arrow while playing the recording.)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53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Then play it again, sentence by sentence, for pupils to listen to and repeat in chorus, until they feel confident. Correct their intonation and pronunciation where necessary.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78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29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62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90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85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90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70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18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61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73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10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87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35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51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51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5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audio" Target="../media/audio1.wav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5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svg"/><Relationship Id="rId9" Type="http://schemas.openxmlformats.org/officeDocument/2006/relationships/image" Target="../media/image4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7.svg"/><Relationship Id="rId4" Type="http://schemas.openxmlformats.org/officeDocument/2006/relationships/image" Target="../media/image31.svg"/><Relationship Id="rId9" Type="http://schemas.openxmlformats.org/officeDocument/2006/relationships/image" Target="../media/image33.png"/><Relationship Id="rId1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51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5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12.png"/><Relationship Id="rId5" Type="http://schemas.openxmlformats.org/officeDocument/2006/relationships/image" Target="../media/image53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3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image" Target="../media/image5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svg"/><Relationship Id="rId9" Type="http://schemas.openxmlformats.org/officeDocument/2006/relationships/image" Target="../media/image4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7.svg"/><Relationship Id="rId4" Type="http://schemas.openxmlformats.org/officeDocument/2006/relationships/image" Target="../media/image31.svg"/><Relationship Id="rId9" Type="http://schemas.openxmlformats.org/officeDocument/2006/relationships/image" Target="../media/image33.png"/><Relationship Id="rId14" Type="http://schemas.openxmlformats.org/officeDocument/2006/relationships/image" Target="../media/image1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51.svg"/><Relationship Id="rId4" Type="http://schemas.openxmlformats.org/officeDocument/2006/relationships/image" Target="../media/image54.png"/><Relationship Id="rId9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2.png"/><Relationship Id="rId4" Type="http://schemas.openxmlformats.org/officeDocument/2006/relationships/image" Target="../media/image54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2.png"/><Relationship Id="rId18" Type="http://schemas.microsoft.com/office/2007/relationships/hdphoto" Target="../media/hdphoto5.wdp"/><Relationship Id="rId3" Type="http://schemas.openxmlformats.org/officeDocument/2006/relationships/image" Target="../media/image14.png"/><Relationship Id="rId21" Type="http://schemas.openxmlformats.org/officeDocument/2006/relationships/image" Target="../media/image27.png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17" Type="http://schemas.openxmlformats.org/officeDocument/2006/relationships/image" Target="../media/image24.png"/><Relationship Id="rId2" Type="http://schemas.openxmlformats.org/officeDocument/2006/relationships/image" Target="../media/image13.png"/><Relationship Id="rId16" Type="http://schemas.microsoft.com/office/2007/relationships/hdphoto" Target="../media/hdphoto4.wdp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microsoft.com/office/2007/relationships/hdphoto" Target="../media/hdphoto1.wdp"/><Relationship Id="rId19" Type="http://schemas.openxmlformats.org/officeDocument/2006/relationships/image" Target="../media/image25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microsoft.com/office/2007/relationships/hdphoto" Target="../media/hdphoto3.wdp"/><Relationship Id="rId22" Type="http://schemas.openxmlformats.org/officeDocument/2006/relationships/image" Target="../media/image2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12" Type="http://schemas.openxmlformats.org/officeDocument/2006/relationships/image" Target="../media/image12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audio" Target="../media/audio1.wav"/><Relationship Id="rId10" Type="http://schemas.openxmlformats.org/officeDocument/2006/relationships/image" Target="../media/image51.sv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56.svg"/><Relationship Id="rId5" Type="http://schemas.openxmlformats.org/officeDocument/2006/relationships/image" Target="../media/image54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sv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56.svg"/><Relationship Id="rId5" Type="http://schemas.openxmlformats.org/officeDocument/2006/relationships/image" Target="../media/image54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svg"/><Relationship Id="rId12" Type="http://schemas.openxmlformats.org/officeDocument/2006/relationships/image" Target="../media/image62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6.sv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5.png"/><Relationship Id="rId1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svg"/><Relationship Id="rId9" Type="http://schemas.openxmlformats.org/officeDocument/2006/relationships/image" Target="../media/image48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7.svg"/><Relationship Id="rId4" Type="http://schemas.openxmlformats.org/officeDocument/2006/relationships/image" Target="../media/image31.svg"/><Relationship Id="rId9" Type="http://schemas.openxmlformats.org/officeDocument/2006/relationships/image" Target="../media/image33.png"/><Relationship Id="rId14" Type="http://schemas.openxmlformats.org/officeDocument/2006/relationships/image" Target="../media/image11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10" Type="http://schemas.openxmlformats.org/officeDocument/2006/relationships/image" Target="../media/image85.svg"/><Relationship Id="rId4" Type="http://schemas.openxmlformats.org/officeDocument/2006/relationships/image" Target="../media/image79.svg"/><Relationship Id="rId9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jpeg"/><Relationship Id="rId1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svg"/><Relationship Id="rId12" Type="http://schemas.openxmlformats.org/officeDocument/2006/relationships/image" Target="../media/image93.jpeg"/><Relationship Id="rId17" Type="http://schemas.openxmlformats.org/officeDocument/2006/relationships/image" Target="../media/image97.png"/><Relationship Id="rId2" Type="http://schemas.openxmlformats.org/officeDocument/2006/relationships/audio" Target="../media/media7.mp3"/><Relationship Id="rId16" Type="http://schemas.openxmlformats.org/officeDocument/2006/relationships/image" Target="../media/image12.png"/><Relationship Id="rId1" Type="http://schemas.microsoft.com/office/2007/relationships/media" Target="../media/media7.mp3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png"/><Relationship Id="rId15" Type="http://schemas.openxmlformats.org/officeDocument/2006/relationships/image" Target="../media/image96.jpeg"/><Relationship Id="rId10" Type="http://schemas.openxmlformats.org/officeDocument/2006/relationships/image" Target="../media/image9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90.svg"/><Relationship Id="rId1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7.svg"/><Relationship Id="rId4" Type="http://schemas.openxmlformats.org/officeDocument/2006/relationships/image" Target="../media/image31.svg"/><Relationship Id="rId9" Type="http://schemas.openxmlformats.org/officeDocument/2006/relationships/image" Target="../media/image33.png"/><Relationship Id="rId14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10" Type="http://schemas.microsoft.com/office/2007/relationships/hdphoto" Target="../media/hdphoto6.wdp"/><Relationship Id="rId4" Type="http://schemas.openxmlformats.org/officeDocument/2006/relationships/image" Target="../media/image88.svg"/><Relationship Id="rId9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png"/><Relationship Id="rId12" Type="http://schemas.openxmlformats.org/officeDocument/2006/relationships/image" Target="../media/image110.png"/><Relationship Id="rId2" Type="http://schemas.openxmlformats.org/officeDocument/2006/relationships/audio" Target="../media/media7.mp3"/><Relationship Id="rId16" Type="http://schemas.openxmlformats.org/officeDocument/2006/relationships/image" Target="../media/image93.jpeg"/><Relationship Id="rId1" Type="http://schemas.microsoft.com/office/2007/relationships/media" Target="../media/media7.mp3"/><Relationship Id="rId6" Type="http://schemas.openxmlformats.org/officeDocument/2006/relationships/image" Target="../media/image94.jpeg"/><Relationship Id="rId11" Type="http://schemas.microsoft.com/office/2007/relationships/hdphoto" Target="../media/hdphoto6.wdp"/><Relationship Id="rId5" Type="http://schemas.openxmlformats.org/officeDocument/2006/relationships/image" Target="../media/image86.png"/><Relationship Id="rId15" Type="http://schemas.openxmlformats.org/officeDocument/2006/relationships/image" Target="../media/image113.svg"/><Relationship Id="rId10" Type="http://schemas.openxmlformats.org/officeDocument/2006/relationships/image" Target="../media/image97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2.png"/><Relationship Id="rId14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86.png"/><Relationship Id="rId7" Type="http://schemas.openxmlformats.org/officeDocument/2006/relationships/image" Target="../media/image11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microsoft.com/office/2007/relationships/hdphoto" Target="../media/hdphoto6.wdp"/><Relationship Id="rId10" Type="http://schemas.openxmlformats.org/officeDocument/2006/relationships/image" Target="../media/image93.jpeg"/><Relationship Id="rId4" Type="http://schemas.openxmlformats.org/officeDocument/2006/relationships/image" Target="../media/image97.png"/><Relationship Id="rId9" Type="http://schemas.openxmlformats.org/officeDocument/2006/relationships/image" Target="../media/image113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Relationship Id="rId9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6.jpeg"/><Relationship Id="rId12" Type="http://schemas.openxmlformats.org/officeDocument/2006/relationships/image" Target="../media/image111.svg"/><Relationship Id="rId2" Type="http://schemas.openxmlformats.org/officeDocument/2006/relationships/audio" Target="../media/media7.mp3"/><Relationship Id="rId16" Type="http://schemas.openxmlformats.org/officeDocument/2006/relationships/image" Target="../media/image94.jpeg"/><Relationship Id="rId1" Type="http://schemas.microsoft.com/office/2007/relationships/media" Target="../media/media7.mp3"/><Relationship Id="rId6" Type="http://schemas.openxmlformats.org/officeDocument/2006/relationships/image" Target="../media/image95.png"/><Relationship Id="rId11" Type="http://schemas.openxmlformats.org/officeDocument/2006/relationships/image" Target="../media/image110.png"/><Relationship Id="rId5" Type="http://schemas.openxmlformats.org/officeDocument/2006/relationships/image" Target="../media/image86.png"/><Relationship Id="rId15" Type="http://schemas.openxmlformats.org/officeDocument/2006/relationships/image" Target="../media/image93.jpeg"/><Relationship Id="rId10" Type="http://schemas.microsoft.com/office/2007/relationships/hdphoto" Target="../media/hdphoto6.wdp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97.png"/><Relationship Id="rId14" Type="http://schemas.openxmlformats.org/officeDocument/2006/relationships/image" Target="../media/image1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0.svg"/><Relationship Id="rId5" Type="http://schemas.openxmlformats.org/officeDocument/2006/relationships/image" Target="../media/image36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86.png"/><Relationship Id="rId7" Type="http://schemas.openxmlformats.org/officeDocument/2006/relationships/image" Target="../media/image11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microsoft.com/office/2007/relationships/hdphoto" Target="../media/hdphoto6.wdp"/><Relationship Id="rId10" Type="http://schemas.openxmlformats.org/officeDocument/2006/relationships/image" Target="../media/image94.jpeg"/><Relationship Id="rId4" Type="http://schemas.openxmlformats.org/officeDocument/2006/relationships/image" Target="../media/image97.png"/><Relationship Id="rId9" Type="http://schemas.openxmlformats.org/officeDocument/2006/relationships/image" Target="../media/image113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Relationship Id="rId9" Type="http://schemas.openxmlformats.org/officeDocument/2006/relationships/image" Target="../media/image9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png"/><Relationship Id="rId12" Type="http://schemas.openxmlformats.org/officeDocument/2006/relationships/image" Target="../media/image110.png"/><Relationship Id="rId2" Type="http://schemas.openxmlformats.org/officeDocument/2006/relationships/audio" Target="../media/media7.mp3"/><Relationship Id="rId16" Type="http://schemas.openxmlformats.org/officeDocument/2006/relationships/image" Target="../media/image93.jpeg"/><Relationship Id="rId1" Type="http://schemas.microsoft.com/office/2007/relationships/media" Target="../media/media7.mp3"/><Relationship Id="rId6" Type="http://schemas.openxmlformats.org/officeDocument/2006/relationships/image" Target="../media/image94.jpeg"/><Relationship Id="rId11" Type="http://schemas.microsoft.com/office/2007/relationships/hdphoto" Target="../media/hdphoto6.wdp"/><Relationship Id="rId5" Type="http://schemas.openxmlformats.org/officeDocument/2006/relationships/image" Target="../media/image86.png"/><Relationship Id="rId15" Type="http://schemas.openxmlformats.org/officeDocument/2006/relationships/image" Target="../media/image113.svg"/><Relationship Id="rId10" Type="http://schemas.openxmlformats.org/officeDocument/2006/relationships/image" Target="../media/image97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2.png"/><Relationship Id="rId14" Type="http://schemas.openxmlformats.org/officeDocument/2006/relationships/image" Target="../media/image11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86.png"/><Relationship Id="rId7" Type="http://schemas.openxmlformats.org/officeDocument/2006/relationships/image" Target="../media/image11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microsoft.com/office/2007/relationships/hdphoto" Target="../media/hdphoto6.wdp"/><Relationship Id="rId4" Type="http://schemas.openxmlformats.org/officeDocument/2006/relationships/image" Target="../media/image97.png"/><Relationship Id="rId9" Type="http://schemas.openxmlformats.org/officeDocument/2006/relationships/image" Target="../media/image113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10" Type="http://schemas.openxmlformats.org/officeDocument/2006/relationships/image" Target="../media/image121.svg"/><Relationship Id="rId4" Type="http://schemas.openxmlformats.org/officeDocument/2006/relationships/image" Target="../media/image115.svg"/><Relationship Id="rId9" Type="http://schemas.openxmlformats.org/officeDocument/2006/relationships/image" Target="../media/image12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svg"/><Relationship Id="rId9" Type="http://schemas.openxmlformats.org/officeDocument/2006/relationships/image" Target="../media/image4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7.svg"/><Relationship Id="rId4" Type="http://schemas.openxmlformats.org/officeDocument/2006/relationships/image" Target="../media/image31.svg"/><Relationship Id="rId9" Type="http://schemas.openxmlformats.org/officeDocument/2006/relationships/image" Target="../media/image33.png"/><Relationship Id="rId1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51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51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26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604A7-4DA2-0E8E-F1F2-507F246A2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8" y="18434"/>
            <a:ext cx="18290458" cy="1026856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6F25B429-4C99-8821-93E5-7E85E8CFA8B9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F5CCC3C1-FAA1-A7E5-C2D2-92F81DEAB63A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point.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BE61DB-F85E-9854-A13C-8B08377F9F02}"/>
              </a:ext>
            </a:extLst>
          </p:cNvPr>
          <p:cNvGrpSpPr/>
          <p:nvPr/>
        </p:nvGrpSpPr>
        <p:grpSpPr>
          <a:xfrm>
            <a:off x="0" y="3037376"/>
            <a:ext cx="17449800" cy="2337622"/>
            <a:chOff x="-182306" y="5122932"/>
            <a:chExt cx="17897196" cy="233762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1BDFB39-8AD7-A60D-8E79-7495F9DC559D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185F5E-34F9-8316-4D47-FDDFF6816CA6}"/>
                </a:ext>
              </a:extLst>
            </p:cNvPr>
            <p:cNvSpPr/>
            <p:nvPr/>
          </p:nvSpPr>
          <p:spPr>
            <a:xfrm>
              <a:off x="-182306" y="5280676"/>
              <a:ext cx="17128294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Are you reading a story?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E84D6F-6B87-89E0-C8DF-E3646DF478B2}"/>
              </a:ext>
            </a:extLst>
          </p:cNvPr>
          <p:cNvCxnSpPr>
            <a:cxnSpLocks/>
          </p:cNvCxnSpPr>
          <p:nvPr/>
        </p:nvCxnSpPr>
        <p:spPr>
          <a:xfrm flipV="1">
            <a:off x="15950194" y="3261127"/>
            <a:ext cx="719033" cy="1769596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Track 69">
            <a:hlinkClick r:id="" action="ppaction://media"/>
            <a:extLst>
              <a:ext uri="{FF2B5EF4-FFF2-40B4-BE49-F238E27FC236}">
                <a16:creationId xmlns:a16="http://schemas.microsoft.com/office/drawing/2014/main" id="{ED60383E-4CDD-3B1A-7386-2AAC26AE17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56" end="277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26303" y="2418753"/>
            <a:ext cx="1237245" cy="12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604A7-4DA2-0E8E-F1F2-507F246A2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8" y="18434"/>
            <a:ext cx="18290458" cy="1026856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6F25B429-4C99-8821-93E5-7E85E8CFA8B9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F5CCC3C1-FAA1-A7E5-C2D2-92F81DEAB63A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BE61DB-F85E-9854-A13C-8B08377F9F02}"/>
              </a:ext>
            </a:extLst>
          </p:cNvPr>
          <p:cNvGrpSpPr/>
          <p:nvPr/>
        </p:nvGrpSpPr>
        <p:grpSpPr>
          <a:xfrm>
            <a:off x="444406" y="3037376"/>
            <a:ext cx="17386394" cy="3932339"/>
            <a:chOff x="405769" y="5122932"/>
            <a:chExt cx="17309121" cy="393233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1BDFB39-8AD7-A60D-8E79-7495F9DC559D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185F5E-34F9-8316-4D47-FDDFF6816CA6}"/>
                </a:ext>
              </a:extLst>
            </p:cNvPr>
            <p:cNvSpPr/>
            <p:nvPr/>
          </p:nvSpPr>
          <p:spPr>
            <a:xfrm>
              <a:off x="405769" y="5269619"/>
              <a:ext cx="16196264" cy="37856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Are you reading a story?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E84D6F-6B87-89E0-C8DF-E3646DF478B2}"/>
              </a:ext>
            </a:extLst>
          </p:cNvPr>
          <p:cNvCxnSpPr>
            <a:cxnSpLocks/>
          </p:cNvCxnSpPr>
          <p:nvPr/>
        </p:nvCxnSpPr>
        <p:spPr>
          <a:xfrm flipV="1">
            <a:off x="16288642" y="3184063"/>
            <a:ext cx="871197" cy="1606340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Track 69">
            <a:hlinkClick r:id="" action="ppaction://media"/>
            <a:extLst>
              <a:ext uri="{FF2B5EF4-FFF2-40B4-BE49-F238E27FC236}">
                <a16:creationId xmlns:a16="http://schemas.microsoft.com/office/drawing/2014/main" id="{ED60383E-4CDD-3B1A-7386-2AAC26AE17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56" end="277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26303" y="2418753"/>
            <a:ext cx="1237245" cy="12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3896B6-C04E-4E38-8EE1-0C558028A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8" y="18434"/>
            <a:ext cx="18290458" cy="1026856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Cartoon of a child and child&#10;&#10;Description automatically generated">
            <a:extLst>
              <a:ext uri="{FF2B5EF4-FFF2-40B4-BE49-F238E27FC236}">
                <a16:creationId xmlns:a16="http://schemas.microsoft.com/office/drawing/2014/main" id="{9AD526E6-F6CC-118D-AFD0-5205A361AA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7307676"/>
            <a:ext cx="4634586" cy="2946591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id="{B907E024-F313-C670-B261-0579C5162F35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F7136A6D-AA7E-2F8D-63A0-34862F8460F4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Work in pairs.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E4854F-05B2-6611-B428-FA6B8F092511}"/>
              </a:ext>
            </a:extLst>
          </p:cNvPr>
          <p:cNvGrpSpPr/>
          <p:nvPr/>
        </p:nvGrpSpPr>
        <p:grpSpPr>
          <a:xfrm>
            <a:off x="1190793" y="1565670"/>
            <a:ext cx="15738092" cy="2337622"/>
            <a:chOff x="464287" y="5122932"/>
            <a:chExt cx="17250603" cy="23376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E7C46E-F3F3-43C9-1A56-AFD2C98B4662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ACDF6F-4C82-D5D9-38C5-905225C8C4B4}"/>
                </a:ext>
              </a:extLst>
            </p:cNvPr>
            <p:cNvSpPr/>
            <p:nvPr/>
          </p:nvSpPr>
          <p:spPr>
            <a:xfrm>
              <a:off x="464287" y="5352811"/>
              <a:ext cx="16196264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Is this your storybook?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131056-24FB-0F94-3B10-2774829A9196}"/>
              </a:ext>
            </a:extLst>
          </p:cNvPr>
          <p:cNvCxnSpPr>
            <a:cxnSpLocks/>
          </p:cNvCxnSpPr>
          <p:nvPr/>
        </p:nvCxnSpPr>
        <p:spPr>
          <a:xfrm flipV="1">
            <a:off x="15704095" y="1862271"/>
            <a:ext cx="894334" cy="1480383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A599B5-D4B3-13BA-5BB0-DE872029010B}"/>
              </a:ext>
            </a:extLst>
          </p:cNvPr>
          <p:cNvGrpSpPr/>
          <p:nvPr/>
        </p:nvGrpSpPr>
        <p:grpSpPr>
          <a:xfrm>
            <a:off x="452253" y="4485388"/>
            <a:ext cx="17387539" cy="2337622"/>
            <a:chOff x="-275515" y="5122932"/>
            <a:chExt cx="17990405" cy="233762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6A4D822-7B74-CBE8-B1A4-193E554D143B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C0F101-2130-BDEE-1665-6FA00340BE80}"/>
                </a:ext>
              </a:extLst>
            </p:cNvPr>
            <p:cNvSpPr/>
            <p:nvPr/>
          </p:nvSpPr>
          <p:spPr>
            <a:xfrm>
              <a:off x="-275515" y="5200515"/>
              <a:ext cx="17379785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Are you reading a story?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8FD238-EAB2-3A77-1584-7E1E2FCA93E5}"/>
              </a:ext>
            </a:extLst>
          </p:cNvPr>
          <p:cNvCxnSpPr>
            <a:cxnSpLocks/>
          </p:cNvCxnSpPr>
          <p:nvPr/>
        </p:nvCxnSpPr>
        <p:spPr>
          <a:xfrm flipV="1">
            <a:off x="16383000" y="4731723"/>
            <a:ext cx="810902" cy="1569078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animation-childlike-claps-playful-cute-bright-happy-music-20852">
            <a:hlinkClick r:id="" action="ppaction://media"/>
            <a:extLst>
              <a:ext uri="{FF2B5EF4-FFF2-40B4-BE49-F238E27FC236}">
                <a16:creationId xmlns:a16="http://schemas.microsoft.com/office/drawing/2014/main" id="{A26052B0-2F72-71F7-E368-224BB3B50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69000" y="2019300"/>
            <a:ext cx="1417638" cy="14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40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1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566946" y="-2801755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171700" y="1530166"/>
            <a:ext cx="14404461" cy="6137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Listen and repeat.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Pay attention to 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the intonation.</a:t>
            </a:r>
          </a:p>
        </p:txBody>
      </p:sp>
    </p:spTree>
    <p:extLst>
      <p:ext uri="{BB962C8B-B14F-4D97-AF65-F5344CB8AC3E}">
        <p14:creationId xmlns:p14="http://schemas.microsoft.com/office/powerpoint/2010/main" val="25176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42CD072-2503-2473-88FB-D1BAB0964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9168611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read aloud.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64F9D1-BDEC-B8C1-6657-8D45D8836C37}"/>
              </a:ext>
            </a:extLst>
          </p:cNvPr>
          <p:cNvGrpSpPr/>
          <p:nvPr/>
        </p:nvGrpSpPr>
        <p:grpSpPr>
          <a:xfrm>
            <a:off x="1109776" y="7289847"/>
            <a:ext cx="10396424" cy="1639572"/>
            <a:chOff x="728938" y="5960930"/>
            <a:chExt cx="12072042" cy="1754569"/>
          </a:xfrm>
          <a:solidFill>
            <a:srgbClr val="7030A0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BFF6EA4-B86D-B84B-5B14-A41D5BE48B92}"/>
                </a:ext>
              </a:extLst>
            </p:cNvPr>
            <p:cNvSpPr/>
            <p:nvPr/>
          </p:nvSpPr>
          <p:spPr>
            <a:xfrm>
              <a:off x="728938" y="5960930"/>
              <a:ext cx="12072042" cy="175456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37D03F-B09B-772A-1155-2893AB4C36EA}"/>
                </a:ext>
              </a:extLst>
            </p:cNvPr>
            <p:cNvSpPr/>
            <p:nvPr/>
          </p:nvSpPr>
          <p:spPr>
            <a:xfrm>
              <a:off x="839567" y="6084075"/>
              <a:ext cx="11693517" cy="14162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4. Do you like the story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59EB2A4-69D0-598D-498F-79BD7A5C5C6B}"/>
              </a:ext>
            </a:extLst>
          </p:cNvPr>
          <p:cNvGrpSpPr/>
          <p:nvPr/>
        </p:nvGrpSpPr>
        <p:grpSpPr>
          <a:xfrm>
            <a:off x="1100827" y="5260141"/>
            <a:ext cx="11091173" cy="1639572"/>
            <a:chOff x="728937" y="5377877"/>
            <a:chExt cx="16271183" cy="2337622"/>
          </a:xfrm>
          <a:solidFill>
            <a:srgbClr val="00B050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8298D8A-06F0-BFC0-8EC9-25E944AE58D1}"/>
                </a:ext>
              </a:extLst>
            </p:cNvPr>
            <p:cNvSpPr/>
            <p:nvPr/>
          </p:nvSpPr>
          <p:spPr>
            <a:xfrm>
              <a:off x="728937" y="5377877"/>
              <a:ext cx="16271183" cy="2337622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92D434-0505-0293-A3D3-1F2B387B6440}"/>
                </a:ext>
              </a:extLst>
            </p:cNvPr>
            <p:cNvSpPr/>
            <p:nvPr/>
          </p:nvSpPr>
          <p:spPr>
            <a:xfrm>
              <a:off x="728937" y="5536537"/>
              <a:ext cx="16016575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3. Did the ant work hard?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7CC38-7C25-C683-E809-91789878AB0B}"/>
              </a:ext>
            </a:extLst>
          </p:cNvPr>
          <p:cNvGrpSpPr/>
          <p:nvPr/>
        </p:nvGrpSpPr>
        <p:grpSpPr>
          <a:xfrm>
            <a:off x="1109776" y="3286140"/>
            <a:ext cx="11920511" cy="1639572"/>
            <a:chOff x="611077" y="5377877"/>
            <a:chExt cx="16648645" cy="2337622"/>
          </a:xfrm>
          <a:solidFill>
            <a:srgbClr val="00B050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C74A814-3850-A939-0DB6-BD0A21798DB6}"/>
                </a:ext>
              </a:extLst>
            </p:cNvPr>
            <p:cNvSpPr/>
            <p:nvPr/>
          </p:nvSpPr>
          <p:spPr>
            <a:xfrm>
              <a:off x="611077" y="5377877"/>
              <a:ext cx="16648645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E4C695-33DF-FFE5-76A8-19EA527D4C51}"/>
                </a:ext>
              </a:extLst>
            </p:cNvPr>
            <p:cNvSpPr/>
            <p:nvPr/>
          </p:nvSpPr>
          <p:spPr>
            <a:xfrm>
              <a:off x="894295" y="5543331"/>
              <a:ext cx="16196265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2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 Was the prince intelligent?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E4717-E06C-2213-EC98-328340BF6717}"/>
              </a:ext>
            </a:extLst>
          </p:cNvPr>
          <p:cNvGrpSpPr/>
          <p:nvPr/>
        </p:nvGrpSpPr>
        <p:grpSpPr>
          <a:xfrm>
            <a:off x="1172163" y="1557996"/>
            <a:ext cx="10334037" cy="1524914"/>
            <a:chOff x="611077" y="5377877"/>
            <a:chExt cx="16648645" cy="2337622"/>
          </a:xfrm>
          <a:solidFill>
            <a:schemeClr val="accent6">
              <a:lumMod val="75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4F10A71-993C-D02B-4A0B-8BDD56E44928}"/>
                </a:ext>
              </a:extLst>
            </p:cNvPr>
            <p:cNvSpPr/>
            <p:nvPr/>
          </p:nvSpPr>
          <p:spPr>
            <a:xfrm>
              <a:off x="611077" y="5377877"/>
              <a:ext cx="16648645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837265" y="5475594"/>
              <a:ext cx="16196265" cy="20287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1. Did the hare run fast?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9168611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point.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64F9D1-BDEC-B8C1-6657-8D45D8836C37}"/>
              </a:ext>
            </a:extLst>
          </p:cNvPr>
          <p:cNvGrpSpPr/>
          <p:nvPr/>
        </p:nvGrpSpPr>
        <p:grpSpPr>
          <a:xfrm>
            <a:off x="1615722" y="7200900"/>
            <a:ext cx="10125907" cy="1639572"/>
            <a:chOff x="728938" y="5960930"/>
            <a:chExt cx="11804146" cy="1754569"/>
          </a:xfrm>
          <a:solidFill>
            <a:srgbClr val="7030A0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BFF6EA4-B86D-B84B-5B14-A41D5BE48B92}"/>
                </a:ext>
              </a:extLst>
            </p:cNvPr>
            <p:cNvSpPr/>
            <p:nvPr/>
          </p:nvSpPr>
          <p:spPr>
            <a:xfrm>
              <a:off x="728938" y="5960930"/>
              <a:ext cx="11804145" cy="175456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37D03F-B09B-772A-1155-2893AB4C36EA}"/>
                </a:ext>
              </a:extLst>
            </p:cNvPr>
            <p:cNvSpPr/>
            <p:nvPr/>
          </p:nvSpPr>
          <p:spPr>
            <a:xfrm>
              <a:off x="839567" y="6084075"/>
              <a:ext cx="11693517" cy="14162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4. Do you like the story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59EB2A4-69D0-598D-498F-79BD7A5C5C6B}"/>
              </a:ext>
            </a:extLst>
          </p:cNvPr>
          <p:cNvGrpSpPr/>
          <p:nvPr/>
        </p:nvGrpSpPr>
        <p:grpSpPr>
          <a:xfrm>
            <a:off x="1486174" y="5228315"/>
            <a:ext cx="10644170" cy="1639572"/>
            <a:chOff x="728937" y="5377877"/>
            <a:chExt cx="10867208" cy="2337622"/>
          </a:xfrm>
          <a:solidFill>
            <a:srgbClr val="00B050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8298D8A-06F0-BFC0-8EC9-25E944AE58D1}"/>
                </a:ext>
              </a:extLst>
            </p:cNvPr>
            <p:cNvSpPr/>
            <p:nvPr/>
          </p:nvSpPr>
          <p:spPr>
            <a:xfrm>
              <a:off x="728937" y="5377877"/>
              <a:ext cx="10867208" cy="2337622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92D434-0505-0293-A3D3-1F2B387B6440}"/>
                </a:ext>
              </a:extLst>
            </p:cNvPr>
            <p:cNvSpPr/>
            <p:nvPr/>
          </p:nvSpPr>
          <p:spPr>
            <a:xfrm>
              <a:off x="812633" y="5640299"/>
              <a:ext cx="10699816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3. Did the ant work hard?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7CC38-7C25-C683-E809-91789878AB0B}"/>
              </a:ext>
            </a:extLst>
          </p:cNvPr>
          <p:cNvGrpSpPr/>
          <p:nvPr/>
        </p:nvGrpSpPr>
        <p:grpSpPr>
          <a:xfrm>
            <a:off x="1499621" y="3286209"/>
            <a:ext cx="11939008" cy="1639572"/>
            <a:chOff x="611077" y="5377877"/>
            <a:chExt cx="16648645" cy="2337622"/>
          </a:xfrm>
          <a:solidFill>
            <a:srgbClr val="00B050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C74A814-3850-A939-0DB6-BD0A21798DB6}"/>
                </a:ext>
              </a:extLst>
            </p:cNvPr>
            <p:cNvSpPr/>
            <p:nvPr/>
          </p:nvSpPr>
          <p:spPr>
            <a:xfrm>
              <a:off x="611077" y="5377877"/>
              <a:ext cx="16648645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E4C695-33DF-FFE5-76A8-19EA527D4C51}"/>
                </a:ext>
              </a:extLst>
            </p:cNvPr>
            <p:cNvSpPr/>
            <p:nvPr/>
          </p:nvSpPr>
          <p:spPr>
            <a:xfrm>
              <a:off x="736149" y="5525090"/>
              <a:ext cx="16196266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2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 Was the prince intelligent?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E4717-E06C-2213-EC98-328340BF6717}"/>
              </a:ext>
            </a:extLst>
          </p:cNvPr>
          <p:cNvGrpSpPr/>
          <p:nvPr/>
        </p:nvGrpSpPr>
        <p:grpSpPr>
          <a:xfrm>
            <a:off x="1589312" y="1485587"/>
            <a:ext cx="10320515" cy="1524914"/>
            <a:chOff x="611077" y="5377877"/>
            <a:chExt cx="16648645" cy="2337622"/>
          </a:xfrm>
          <a:solidFill>
            <a:schemeClr val="accent6">
              <a:lumMod val="75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4F10A71-993C-D02B-4A0B-8BDD56E44928}"/>
                </a:ext>
              </a:extLst>
            </p:cNvPr>
            <p:cNvSpPr/>
            <p:nvPr/>
          </p:nvSpPr>
          <p:spPr>
            <a:xfrm>
              <a:off x="611077" y="5377877"/>
              <a:ext cx="16648645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697772" y="5466862"/>
              <a:ext cx="16196264" cy="20287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1. Did the hare run fast?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C912CA-4697-FE13-49E5-C96310E991DE}"/>
              </a:ext>
            </a:extLst>
          </p:cNvPr>
          <p:cNvCxnSpPr>
            <a:cxnSpLocks/>
          </p:cNvCxnSpPr>
          <p:nvPr/>
        </p:nvCxnSpPr>
        <p:spPr>
          <a:xfrm flipV="1">
            <a:off x="12252258" y="1485587"/>
            <a:ext cx="698850" cy="1453896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C63205-1878-0D45-42CF-4690C70F866A}"/>
              </a:ext>
            </a:extLst>
          </p:cNvPr>
          <p:cNvCxnSpPr>
            <a:cxnSpLocks/>
          </p:cNvCxnSpPr>
          <p:nvPr/>
        </p:nvCxnSpPr>
        <p:spPr>
          <a:xfrm flipV="1">
            <a:off x="13807998" y="3286209"/>
            <a:ext cx="499673" cy="1555441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A52BFF-18FD-0D98-5541-D0DF2D374B1D}"/>
              </a:ext>
            </a:extLst>
          </p:cNvPr>
          <p:cNvCxnSpPr>
            <a:cxnSpLocks/>
          </p:cNvCxnSpPr>
          <p:nvPr/>
        </p:nvCxnSpPr>
        <p:spPr>
          <a:xfrm flipV="1">
            <a:off x="12365162" y="5267102"/>
            <a:ext cx="585946" cy="1583432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A5C0CB-705B-3170-942D-1D5DD1B31C9C}"/>
              </a:ext>
            </a:extLst>
          </p:cNvPr>
          <p:cNvCxnSpPr>
            <a:cxnSpLocks/>
          </p:cNvCxnSpPr>
          <p:nvPr/>
        </p:nvCxnSpPr>
        <p:spPr>
          <a:xfrm flipV="1">
            <a:off x="11951089" y="7200900"/>
            <a:ext cx="650594" cy="1689314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Track 70">
            <a:hlinkClick r:id="" action="ppaction://media"/>
            <a:extLst>
              <a:ext uri="{FF2B5EF4-FFF2-40B4-BE49-F238E27FC236}">
                <a16:creationId xmlns:a16="http://schemas.microsoft.com/office/drawing/2014/main" id="{51E9CEF3-7E3A-6CFC-67D1-CECEF30FF9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4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95756" y="1616753"/>
            <a:ext cx="1237245" cy="12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0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9168611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64F9D1-BDEC-B8C1-6657-8D45D8836C37}"/>
              </a:ext>
            </a:extLst>
          </p:cNvPr>
          <p:cNvGrpSpPr/>
          <p:nvPr/>
        </p:nvGrpSpPr>
        <p:grpSpPr>
          <a:xfrm>
            <a:off x="408814" y="7200900"/>
            <a:ext cx="12573001" cy="1639572"/>
            <a:chOff x="-393546" y="5960930"/>
            <a:chExt cx="11693517" cy="1754569"/>
          </a:xfrm>
          <a:solidFill>
            <a:srgbClr val="7030A0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BFF6EA4-B86D-B84B-5B14-A41D5BE48B92}"/>
                </a:ext>
              </a:extLst>
            </p:cNvPr>
            <p:cNvSpPr/>
            <p:nvPr/>
          </p:nvSpPr>
          <p:spPr>
            <a:xfrm>
              <a:off x="728938" y="5960930"/>
              <a:ext cx="9500020" cy="175456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37D03F-B09B-772A-1155-2893AB4C36EA}"/>
                </a:ext>
              </a:extLst>
            </p:cNvPr>
            <p:cNvSpPr/>
            <p:nvPr/>
          </p:nvSpPr>
          <p:spPr>
            <a:xfrm>
              <a:off x="-393546" y="6130083"/>
              <a:ext cx="11693517" cy="14162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4. Do you like the story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59EB2A4-69D0-598D-498F-79BD7A5C5C6B}"/>
              </a:ext>
            </a:extLst>
          </p:cNvPr>
          <p:cNvGrpSpPr/>
          <p:nvPr/>
        </p:nvGrpSpPr>
        <p:grpSpPr>
          <a:xfrm>
            <a:off x="1608088" y="5201489"/>
            <a:ext cx="10743088" cy="1639572"/>
            <a:chOff x="728937" y="5377877"/>
            <a:chExt cx="10577586" cy="2337622"/>
          </a:xfrm>
          <a:solidFill>
            <a:srgbClr val="00B050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8298D8A-06F0-BFC0-8EC9-25E944AE58D1}"/>
                </a:ext>
              </a:extLst>
            </p:cNvPr>
            <p:cNvSpPr/>
            <p:nvPr/>
          </p:nvSpPr>
          <p:spPr>
            <a:xfrm>
              <a:off x="728937" y="5377877"/>
              <a:ext cx="10536771" cy="2337622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92D434-0505-0293-A3D3-1F2B387B6440}"/>
                </a:ext>
              </a:extLst>
            </p:cNvPr>
            <p:cNvSpPr/>
            <p:nvPr/>
          </p:nvSpPr>
          <p:spPr>
            <a:xfrm>
              <a:off x="769752" y="5554957"/>
              <a:ext cx="10536771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3. Did the ant work hard?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7CC38-7C25-C683-E809-91789878AB0B}"/>
              </a:ext>
            </a:extLst>
          </p:cNvPr>
          <p:cNvGrpSpPr/>
          <p:nvPr/>
        </p:nvGrpSpPr>
        <p:grpSpPr>
          <a:xfrm>
            <a:off x="1625653" y="3286209"/>
            <a:ext cx="11812976" cy="1639572"/>
            <a:chOff x="629426" y="5377877"/>
            <a:chExt cx="12340287" cy="2337622"/>
          </a:xfrm>
          <a:solidFill>
            <a:srgbClr val="00B050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C74A814-3850-A939-0DB6-BD0A21798DB6}"/>
                </a:ext>
              </a:extLst>
            </p:cNvPr>
            <p:cNvSpPr/>
            <p:nvPr/>
          </p:nvSpPr>
          <p:spPr>
            <a:xfrm>
              <a:off x="629426" y="5377877"/>
              <a:ext cx="12340287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E4C695-33DF-FFE5-76A8-19EA527D4C51}"/>
                </a:ext>
              </a:extLst>
            </p:cNvPr>
            <p:cNvSpPr/>
            <p:nvPr/>
          </p:nvSpPr>
          <p:spPr>
            <a:xfrm>
              <a:off x="652838" y="5566840"/>
              <a:ext cx="12144831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2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 Was the prince intelligent?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E4717-E06C-2213-EC98-328340BF6717}"/>
              </a:ext>
            </a:extLst>
          </p:cNvPr>
          <p:cNvGrpSpPr/>
          <p:nvPr/>
        </p:nvGrpSpPr>
        <p:grpSpPr>
          <a:xfrm>
            <a:off x="1171117" y="1557996"/>
            <a:ext cx="10320515" cy="1524914"/>
            <a:chOff x="611077" y="5377877"/>
            <a:chExt cx="16648645" cy="2337622"/>
          </a:xfrm>
          <a:solidFill>
            <a:schemeClr val="accent6">
              <a:lumMod val="75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4F10A71-993C-D02B-4A0B-8BDD56E44928}"/>
                </a:ext>
              </a:extLst>
            </p:cNvPr>
            <p:cNvSpPr/>
            <p:nvPr/>
          </p:nvSpPr>
          <p:spPr>
            <a:xfrm>
              <a:off x="611077" y="5377877"/>
              <a:ext cx="16648645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668924" y="5466862"/>
              <a:ext cx="16196264" cy="20287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1. Did the hare run fast?</a:t>
              </a:r>
            </a:p>
          </p:txBody>
        </p:sp>
      </p:grpSp>
      <p:pic>
        <p:nvPicPr>
          <p:cNvPr id="18" name="Track 70">
            <a:hlinkClick r:id="" action="ppaction://media"/>
            <a:extLst>
              <a:ext uri="{FF2B5EF4-FFF2-40B4-BE49-F238E27FC236}">
                <a16:creationId xmlns:a16="http://schemas.microsoft.com/office/drawing/2014/main" id="{1915A1C2-AC17-0003-FDB2-8D0517D79B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42" end="18721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49751" y="1761499"/>
            <a:ext cx="1237245" cy="123724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1ED9933-76D6-5C26-400D-19C23D8EF269}"/>
              </a:ext>
            </a:extLst>
          </p:cNvPr>
          <p:cNvCxnSpPr>
            <a:cxnSpLocks/>
          </p:cNvCxnSpPr>
          <p:nvPr/>
        </p:nvCxnSpPr>
        <p:spPr>
          <a:xfrm flipV="1">
            <a:off x="12036692" y="1319144"/>
            <a:ext cx="1237245" cy="160020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D1C418-70CC-619E-CB4C-6B74DCEF5017}"/>
              </a:ext>
            </a:extLst>
          </p:cNvPr>
          <p:cNvCxnSpPr>
            <a:cxnSpLocks/>
          </p:cNvCxnSpPr>
          <p:nvPr/>
        </p:nvCxnSpPr>
        <p:spPr>
          <a:xfrm flipV="1">
            <a:off x="13827037" y="3325581"/>
            <a:ext cx="1237245" cy="160020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F09C68D-5134-3961-087B-1A12C3B26105}"/>
              </a:ext>
            </a:extLst>
          </p:cNvPr>
          <p:cNvCxnSpPr>
            <a:cxnSpLocks/>
          </p:cNvCxnSpPr>
          <p:nvPr/>
        </p:nvCxnSpPr>
        <p:spPr>
          <a:xfrm flipV="1">
            <a:off x="12981815" y="5221175"/>
            <a:ext cx="1237245" cy="160020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1057FA-FC6B-B79F-B84A-81AD33A338B5}"/>
              </a:ext>
            </a:extLst>
          </p:cNvPr>
          <p:cNvCxnSpPr>
            <a:cxnSpLocks/>
          </p:cNvCxnSpPr>
          <p:nvPr/>
        </p:nvCxnSpPr>
        <p:spPr>
          <a:xfrm flipV="1">
            <a:off x="12185791" y="7116769"/>
            <a:ext cx="1237245" cy="160020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Track 70">
            <a:hlinkClick r:id="" action="ppaction://media"/>
            <a:extLst>
              <a:ext uri="{FF2B5EF4-FFF2-40B4-BE49-F238E27FC236}">
                <a16:creationId xmlns:a16="http://schemas.microsoft.com/office/drawing/2014/main" id="{D36E6D1D-5D25-4C72-D301-C8E2013D98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49" end="13322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58843" y="3518116"/>
            <a:ext cx="1237245" cy="1237245"/>
          </a:xfrm>
          <a:prstGeom prst="rect">
            <a:avLst/>
          </a:prstGeom>
        </p:spPr>
      </p:pic>
      <p:pic>
        <p:nvPicPr>
          <p:cNvPr id="25" name="Track 70">
            <a:hlinkClick r:id="" action="ppaction://media"/>
            <a:extLst>
              <a:ext uri="{FF2B5EF4-FFF2-40B4-BE49-F238E27FC236}">
                <a16:creationId xmlns:a16="http://schemas.microsoft.com/office/drawing/2014/main" id="{8416D6A9-F9D7-CF32-550B-AE11C31E8F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68" end="7843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90940" y="5411437"/>
            <a:ext cx="1237245" cy="1237245"/>
          </a:xfrm>
          <a:prstGeom prst="rect">
            <a:avLst/>
          </a:prstGeom>
        </p:spPr>
      </p:pic>
      <p:pic>
        <p:nvPicPr>
          <p:cNvPr id="26" name="Track 70">
            <a:hlinkClick r:id="" action="ppaction://media"/>
            <a:extLst>
              <a:ext uri="{FF2B5EF4-FFF2-40B4-BE49-F238E27FC236}">
                <a16:creationId xmlns:a16="http://schemas.microsoft.com/office/drawing/2014/main" id="{2B02A4D0-0302-1128-8550-BFB5B01CEC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72" end="2450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03125" y="7257303"/>
            <a:ext cx="1237245" cy="12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1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86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2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3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9168611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971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Practice</a:t>
            </a:r>
            <a:r>
              <a:rPr lang="en-US" sz="115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!!!!!</a:t>
            </a:r>
            <a:endParaRPr lang="en-US" sz="6399" dirty="0">
              <a:solidFill>
                <a:srgbClr val="C00000"/>
              </a:solidFill>
              <a:latin typeface="Aharoni" panose="02010803020104030203" pitchFamily="2" charset="-79"/>
              <a:ea typeface="STHupo" panose="020B0503020204020204" pitchFamily="2" charset="-122"/>
              <a:cs typeface="Aharoni" panose="02010803020104030203" pitchFamily="2" charset="-79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64F9D1-BDEC-B8C1-6657-8D45D8836C37}"/>
              </a:ext>
            </a:extLst>
          </p:cNvPr>
          <p:cNvGrpSpPr/>
          <p:nvPr/>
        </p:nvGrpSpPr>
        <p:grpSpPr>
          <a:xfrm>
            <a:off x="1392527" y="7196898"/>
            <a:ext cx="10180037" cy="1639572"/>
            <a:chOff x="728938" y="5960930"/>
            <a:chExt cx="11804146" cy="1754569"/>
          </a:xfrm>
          <a:solidFill>
            <a:srgbClr val="7030A0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BFF6EA4-B86D-B84B-5B14-A41D5BE48B92}"/>
                </a:ext>
              </a:extLst>
            </p:cNvPr>
            <p:cNvSpPr/>
            <p:nvPr/>
          </p:nvSpPr>
          <p:spPr>
            <a:xfrm>
              <a:off x="728938" y="5960930"/>
              <a:ext cx="11804146" cy="175456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37D03F-B09B-772A-1155-2893AB4C36EA}"/>
                </a:ext>
              </a:extLst>
            </p:cNvPr>
            <p:cNvSpPr/>
            <p:nvPr/>
          </p:nvSpPr>
          <p:spPr>
            <a:xfrm>
              <a:off x="839567" y="6084075"/>
              <a:ext cx="11693517" cy="14162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4. Do you like the story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59EB2A4-69D0-598D-498F-79BD7A5C5C6B}"/>
              </a:ext>
            </a:extLst>
          </p:cNvPr>
          <p:cNvGrpSpPr/>
          <p:nvPr/>
        </p:nvGrpSpPr>
        <p:grpSpPr>
          <a:xfrm>
            <a:off x="416387" y="5201489"/>
            <a:ext cx="12583008" cy="1639572"/>
            <a:chOff x="-487735" y="5377877"/>
            <a:chExt cx="16016575" cy="2337622"/>
          </a:xfrm>
          <a:solidFill>
            <a:srgbClr val="00B050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8298D8A-06F0-BFC0-8EC9-25E944AE58D1}"/>
                </a:ext>
              </a:extLst>
            </p:cNvPr>
            <p:cNvSpPr/>
            <p:nvPr/>
          </p:nvSpPr>
          <p:spPr>
            <a:xfrm>
              <a:off x="728937" y="5377877"/>
              <a:ext cx="13772191" cy="2337622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92D434-0505-0293-A3D3-1F2B387B6440}"/>
                </a:ext>
              </a:extLst>
            </p:cNvPr>
            <p:cNvSpPr/>
            <p:nvPr/>
          </p:nvSpPr>
          <p:spPr>
            <a:xfrm>
              <a:off x="-487735" y="5560640"/>
              <a:ext cx="16016575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3. Did the ant work hard?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7CC38-7C25-C683-E809-91789878AB0B}"/>
              </a:ext>
            </a:extLst>
          </p:cNvPr>
          <p:cNvGrpSpPr/>
          <p:nvPr/>
        </p:nvGrpSpPr>
        <p:grpSpPr>
          <a:xfrm>
            <a:off x="992916" y="3260280"/>
            <a:ext cx="12435691" cy="1639572"/>
            <a:chOff x="159417" y="5377877"/>
            <a:chExt cx="16196265" cy="2337622"/>
          </a:xfrm>
          <a:solidFill>
            <a:srgbClr val="00B050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C74A814-3850-A939-0DB6-BD0A21798DB6}"/>
                </a:ext>
              </a:extLst>
            </p:cNvPr>
            <p:cNvSpPr/>
            <p:nvPr/>
          </p:nvSpPr>
          <p:spPr>
            <a:xfrm>
              <a:off x="611077" y="5377877"/>
              <a:ext cx="15519563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E4C695-33DF-FFE5-76A8-19EA527D4C51}"/>
                </a:ext>
              </a:extLst>
            </p:cNvPr>
            <p:cNvSpPr/>
            <p:nvPr/>
          </p:nvSpPr>
          <p:spPr>
            <a:xfrm>
              <a:off x="159417" y="5515284"/>
              <a:ext cx="16196265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2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 Was the prince intelligent?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E4717-E06C-2213-EC98-328340BF6717}"/>
              </a:ext>
            </a:extLst>
          </p:cNvPr>
          <p:cNvGrpSpPr/>
          <p:nvPr/>
        </p:nvGrpSpPr>
        <p:grpSpPr>
          <a:xfrm>
            <a:off x="396521" y="1530422"/>
            <a:ext cx="12368250" cy="1524914"/>
            <a:chOff x="-677031" y="5377877"/>
            <a:chExt cx="16196265" cy="2337622"/>
          </a:xfrm>
          <a:solidFill>
            <a:schemeClr val="accent6">
              <a:lumMod val="75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4F10A71-993C-D02B-4A0B-8BDD56E44928}"/>
                </a:ext>
              </a:extLst>
            </p:cNvPr>
            <p:cNvSpPr/>
            <p:nvPr/>
          </p:nvSpPr>
          <p:spPr>
            <a:xfrm>
              <a:off x="611076" y="5377877"/>
              <a:ext cx="13670534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-677031" y="5466862"/>
              <a:ext cx="16196265" cy="20287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1. Did the hare run fast?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1ED9933-76D6-5C26-400D-19C23D8EF269}"/>
              </a:ext>
            </a:extLst>
          </p:cNvPr>
          <p:cNvCxnSpPr>
            <a:cxnSpLocks/>
          </p:cNvCxnSpPr>
          <p:nvPr/>
        </p:nvCxnSpPr>
        <p:spPr>
          <a:xfrm flipV="1">
            <a:off x="12041373" y="1527807"/>
            <a:ext cx="849566" cy="1482694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D1C418-70CC-619E-CB4C-6B74DCEF5017}"/>
              </a:ext>
            </a:extLst>
          </p:cNvPr>
          <p:cNvCxnSpPr>
            <a:cxnSpLocks/>
          </p:cNvCxnSpPr>
          <p:nvPr/>
        </p:nvCxnSpPr>
        <p:spPr>
          <a:xfrm flipV="1">
            <a:off x="13807998" y="3284954"/>
            <a:ext cx="979149" cy="157571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F09C68D-5134-3961-087B-1A12C3B26105}"/>
              </a:ext>
            </a:extLst>
          </p:cNvPr>
          <p:cNvCxnSpPr>
            <a:cxnSpLocks/>
          </p:cNvCxnSpPr>
          <p:nvPr/>
        </p:nvCxnSpPr>
        <p:spPr>
          <a:xfrm flipV="1">
            <a:off x="12380772" y="5260224"/>
            <a:ext cx="1035010" cy="1502526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1057FA-FC6B-B79F-B84A-81AD33A338B5}"/>
              </a:ext>
            </a:extLst>
          </p:cNvPr>
          <p:cNvCxnSpPr>
            <a:cxnSpLocks/>
          </p:cNvCxnSpPr>
          <p:nvPr/>
        </p:nvCxnSpPr>
        <p:spPr>
          <a:xfrm flipV="1">
            <a:off x="12226954" y="7207316"/>
            <a:ext cx="1184525" cy="1571734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 descr="Cartoon of a child and child&#10;&#10;Description automatically generated">
            <a:extLst>
              <a:ext uri="{FF2B5EF4-FFF2-40B4-BE49-F238E27FC236}">
                <a16:creationId xmlns:a16="http://schemas.microsoft.com/office/drawing/2014/main" id="{574A07A7-4A4E-DC1C-46DB-BD03EF0562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988" y="7586621"/>
            <a:ext cx="4209587" cy="2676383"/>
          </a:xfrm>
          <a:prstGeom prst="rect">
            <a:avLst/>
          </a:prstGeom>
        </p:spPr>
      </p:pic>
      <p:pic>
        <p:nvPicPr>
          <p:cNvPr id="27" name="animation-childlike-claps-playful-cute-bright-happy-music-20852">
            <a:hlinkClick r:id="" action="ppaction://media"/>
            <a:extLst>
              <a:ext uri="{FF2B5EF4-FFF2-40B4-BE49-F238E27FC236}">
                <a16:creationId xmlns:a16="http://schemas.microsoft.com/office/drawing/2014/main" id="{A9AD1124-DAF2-C3C0-98B9-B495DA7FF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43416" y="3381760"/>
            <a:ext cx="1417638" cy="14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403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903837" y="8005808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make Yes/No questions.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D30EF0-88FD-6459-031F-D6DA52341E1C}"/>
              </a:ext>
            </a:extLst>
          </p:cNvPr>
          <p:cNvGrpSpPr/>
          <p:nvPr/>
        </p:nvGrpSpPr>
        <p:grpSpPr>
          <a:xfrm>
            <a:off x="1571383" y="1454661"/>
            <a:ext cx="15420103" cy="5323812"/>
            <a:chOff x="1219200" y="1474832"/>
            <a:chExt cx="15420103" cy="5323812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0B1D1019-C844-91B6-FC2F-391D2E2B2F25}"/>
                </a:ext>
              </a:extLst>
            </p:cNvPr>
            <p:cNvSpPr/>
            <p:nvPr/>
          </p:nvSpPr>
          <p:spPr>
            <a:xfrm>
              <a:off x="2857500" y="1474832"/>
              <a:ext cx="12573000" cy="5323812"/>
            </a:xfrm>
            <a:prstGeom prst="irregularSeal1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1219200" y="3238500"/>
              <a:ext cx="15420103" cy="163121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p</a:t>
              </a:r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lay football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1C37C6-713A-CCDE-17DD-26C6864C4FFE}"/>
              </a:ext>
            </a:extLst>
          </p:cNvPr>
          <p:cNvGrpSpPr/>
          <p:nvPr/>
        </p:nvGrpSpPr>
        <p:grpSpPr>
          <a:xfrm>
            <a:off x="651157" y="7312316"/>
            <a:ext cx="15910280" cy="1642355"/>
            <a:chOff x="528815" y="5333656"/>
            <a:chExt cx="16730907" cy="2381843"/>
          </a:xfrm>
          <a:solidFill>
            <a:srgbClr val="00B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434E52-9F03-C39C-E1C1-FA2A78D28769}"/>
                </a:ext>
              </a:extLst>
            </p:cNvPr>
            <p:cNvSpPr/>
            <p:nvPr/>
          </p:nvSpPr>
          <p:spPr>
            <a:xfrm>
              <a:off x="611077" y="5377877"/>
              <a:ext cx="16648645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1EEDA2-6E7E-EAE8-2A01-B65A388BADC2}"/>
                </a:ext>
              </a:extLst>
            </p:cNvPr>
            <p:cNvSpPr/>
            <p:nvPr/>
          </p:nvSpPr>
          <p:spPr>
            <a:xfrm>
              <a:off x="528815" y="5333656"/>
              <a:ext cx="16648644" cy="232570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Do you play football every day</a:t>
              </a:r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90F357-984D-D3F9-56E4-35C256212812}"/>
              </a:ext>
            </a:extLst>
          </p:cNvPr>
          <p:cNvCxnSpPr>
            <a:cxnSpLocks/>
          </p:cNvCxnSpPr>
          <p:nvPr/>
        </p:nvCxnSpPr>
        <p:spPr>
          <a:xfrm flipV="1">
            <a:off x="17045015" y="7441526"/>
            <a:ext cx="684107" cy="1383937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55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13934" flipH="1">
            <a:off x="-316699" y="739469"/>
            <a:ext cx="8447992" cy="8217592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 flipV="1">
            <a:off x="-1625435" y="6804763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1028700" y="1301450"/>
            <a:ext cx="6504725" cy="7956850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849266" y="5595434"/>
            <a:ext cx="2058031" cy="1968022"/>
            <a:chOff x="0" y="0"/>
            <a:chExt cx="542033" cy="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2033" cy="518327"/>
            </a:xfrm>
            <a:custGeom>
              <a:avLst/>
              <a:gdLst/>
              <a:ahLst/>
              <a:cxnLst/>
              <a:rect l="l" t="t" r="r" b="b"/>
              <a:pathLst>
                <a:path w="542033" h="518327">
                  <a:moveTo>
                    <a:pt x="0" y="0"/>
                  </a:moveTo>
                  <a:lnTo>
                    <a:pt x="542033" y="0"/>
                  </a:lnTo>
                  <a:lnTo>
                    <a:pt x="542033" y="518327"/>
                  </a:lnTo>
                  <a:lnTo>
                    <a:pt x="0" y="518327"/>
                  </a:lnTo>
                  <a:close/>
                </a:path>
              </a:pathLst>
            </a:custGeom>
            <a:solidFill>
              <a:srgbClr val="595F9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42033" cy="594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2113934" flipH="1">
            <a:off x="14682325" y="9883712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605239" y="8761589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52969" y="9258300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24600" y="3138103"/>
            <a:ext cx="11963399" cy="3199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STORIES </a:t>
            </a:r>
            <a:b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FOR CHILDREN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64442" y="6246961"/>
            <a:ext cx="8090780" cy="80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25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Lesson 3 – </a:t>
            </a:r>
            <a:r>
              <a:rPr kumimoji="0" lang="en-US" sz="5000" b="0" i="0" u="none" strike="noStrike" kern="1200" cap="none" spc="25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Period 5</a:t>
            </a:r>
            <a:endParaRPr kumimoji="0" lang="en-US" sz="5000" b="0" i="0" u="none" strike="noStrike" kern="1200" cap="none" spc="255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andy Casu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530ECA-2DA2-1ADD-6632-9085794BA456}"/>
              </a:ext>
            </a:extLst>
          </p:cNvPr>
          <p:cNvSpPr txBox="1"/>
          <p:nvPr/>
        </p:nvSpPr>
        <p:spPr>
          <a:xfrm>
            <a:off x="8174345" y="1917561"/>
            <a:ext cx="8090780" cy="10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255" normalizeH="0" baseline="0" noProof="0" dirty="0">
                <a:ln>
                  <a:noFill/>
                </a:ln>
                <a:solidFill>
                  <a:srgbClr val="3E4759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UNIT 17</a:t>
            </a:r>
          </a:p>
        </p:txBody>
      </p:sp>
      <p:pic>
        <p:nvPicPr>
          <p:cNvPr id="15" name="Track 62">
            <a:hlinkClick r:id="" action="ppaction://media"/>
            <a:extLst>
              <a:ext uri="{FF2B5EF4-FFF2-40B4-BE49-F238E27FC236}">
                <a16:creationId xmlns:a16="http://schemas.microsoft.com/office/drawing/2014/main" id="{7A23E42C-9394-A631-37E6-5BC55CE626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804.122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45200" y="1305137"/>
            <a:ext cx="1006475" cy="1006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903837" y="8005808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make Yes/No questions.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D30EF0-88FD-6459-031F-D6DA52341E1C}"/>
              </a:ext>
            </a:extLst>
          </p:cNvPr>
          <p:cNvGrpSpPr/>
          <p:nvPr/>
        </p:nvGrpSpPr>
        <p:grpSpPr>
          <a:xfrm>
            <a:off x="1566900" y="1454661"/>
            <a:ext cx="15420103" cy="5323812"/>
            <a:chOff x="1214717" y="1474832"/>
            <a:chExt cx="15420103" cy="5323812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0B1D1019-C844-91B6-FC2F-391D2E2B2F25}"/>
                </a:ext>
              </a:extLst>
            </p:cNvPr>
            <p:cNvSpPr/>
            <p:nvPr/>
          </p:nvSpPr>
          <p:spPr>
            <a:xfrm>
              <a:off x="2857500" y="1474832"/>
              <a:ext cx="12573000" cy="5323812"/>
            </a:xfrm>
            <a:prstGeom prst="irregularSeal1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1214717" y="2884684"/>
              <a:ext cx="15420103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cook well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1C37C6-713A-CCDE-17DD-26C6864C4FFE}"/>
              </a:ext>
            </a:extLst>
          </p:cNvPr>
          <p:cNvGrpSpPr/>
          <p:nvPr/>
        </p:nvGrpSpPr>
        <p:grpSpPr>
          <a:xfrm>
            <a:off x="1566900" y="7368539"/>
            <a:ext cx="15504184" cy="1639572"/>
            <a:chOff x="-205792" y="5300961"/>
            <a:chExt cx="16196265" cy="2337622"/>
          </a:xfrm>
          <a:solidFill>
            <a:srgbClr val="00B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434E52-9F03-C39C-E1C1-FA2A78D28769}"/>
                </a:ext>
              </a:extLst>
            </p:cNvPr>
            <p:cNvSpPr/>
            <p:nvPr/>
          </p:nvSpPr>
          <p:spPr>
            <a:xfrm>
              <a:off x="794240" y="5300961"/>
              <a:ext cx="14387278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1EEDA2-6E7E-EAE8-2A01-B65A388BADC2}"/>
                </a:ext>
              </a:extLst>
            </p:cNvPr>
            <p:cNvSpPr/>
            <p:nvPr/>
          </p:nvSpPr>
          <p:spPr>
            <a:xfrm>
              <a:off x="-205792" y="5312512"/>
              <a:ext cx="16196265" cy="232570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Did Snow White cook well</a:t>
              </a:r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90F357-984D-D3F9-56E4-35C256212812}"/>
              </a:ext>
            </a:extLst>
          </p:cNvPr>
          <p:cNvCxnSpPr>
            <a:cxnSpLocks/>
          </p:cNvCxnSpPr>
          <p:nvPr/>
        </p:nvCxnSpPr>
        <p:spPr>
          <a:xfrm flipV="1">
            <a:off x="16687800" y="7407657"/>
            <a:ext cx="943039" cy="160020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21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903837" y="8005808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make Yes/No questions.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D30EF0-88FD-6459-031F-D6DA52341E1C}"/>
              </a:ext>
            </a:extLst>
          </p:cNvPr>
          <p:cNvGrpSpPr/>
          <p:nvPr/>
        </p:nvGrpSpPr>
        <p:grpSpPr>
          <a:xfrm>
            <a:off x="1571383" y="1454661"/>
            <a:ext cx="15420103" cy="5323812"/>
            <a:chOff x="1219200" y="1474832"/>
            <a:chExt cx="15420103" cy="5323812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0B1D1019-C844-91B6-FC2F-391D2E2B2F25}"/>
                </a:ext>
              </a:extLst>
            </p:cNvPr>
            <p:cNvSpPr/>
            <p:nvPr/>
          </p:nvSpPr>
          <p:spPr>
            <a:xfrm>
              <a:off x="2857500" y="1474832"/>
              <a:ext cx="12573000" cy="5323812"/>
            </a:xfrm>
            <a:prstGeom prst="irregularSeal1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1219200" y="3238500"/>
              <a:ext cx="15420103" cy="163121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sing beautifully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1C37C6-713A-CCDE-17DD-26C6864C4FFE}"/>
              </a:ext>
            </a:extLst>
          </p:cNvPr>
          <p:cNvGrpSpPr/>
          <p:nvPr/>
        </p:nvGrpSpPr>
        <p:grpSpPr>
          <a:xfrm>
            <a:off x="829199" y="7700657"/>
            <a:ext cx="15766772" cy="1654893"/>
            <a:chOff x="1247767" y="5799837"/>
            <a:chExt cx="16900793" cy="2377962"/>
          </a:xfrm>
          <a:solidFill>
            <a:srgbClr val="00B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434E52-9F03-C39C-E1C1-FA2A78D28769}"/>
                </a:ext>
              </a:extLst>
            </p:cNvPr>
            <p:cNvSpPr/>
            <p:nvPr/>
          </p:nvSpPr>
          <p:spPr>
            <a:xfrm>
              <a:off x="1613443" y="5840176"/>
              <a:ext cx="16329029" cy="233762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1EEDA2-6E7E-EAE8-2A01-B65A388BADC2}"/>
                </a:ext>
              </a:extLst>
            </p:cNvPr>
            <p:cNvSpPr/>
            <p:nvPr/>
          </p:nvSpPr>
          <p:spPr>
            <a:xfrm>
              <a:off x="1247767" y="5799837"/>
              <a:ext cx="16900793" cy="23257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Did the crow sing beautifully</a:t>
              </a:r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90F357-984D-D3F9-56E4-35C256212812}"/>
              </a:ext>
            </a:extLst>
          </p:cNvPr>
          <p:cNvCxnSpPr>
            <a:cxnSpLocks/>
          </p:cNvCxnSpPr>
          <p:nvPr/>
        </p:nvCxnSpPr>
        <p:spPr>
          <a:xfrm flipV="1">
            <a:off x="17040652" y="7379767"/>
            <a:ext cx="802667" cy="1594398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23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make Yes/No questions.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D30EF0-88FD-6459-031F-D6DA52341E1C}"/>
              </a:ext>
            </a:extLst>
          </p:cNvPr>
          <p:cNvGrpSpPr/>
          <p:nvPr/>
        </p:nvGrpSpPr>
        <p:grpSpPr>
          <a:xfrm>
            <a:off x="1391563" y="1454661"/>
            <a:ext cx="15420103" cy="5323812"/>
            <a:chOff x="1039380" y="1474832"/>
            <a:chExt cx="15420103" cy="5323812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0B1D1019-C844-91B6-FC2F-391D2E2B2F25}"/>
                </a:ext>
              </a:extLst>
            </p:cNvPr>
            <p:cNvSpPr/>
            <p:nvPr/>
          </p:nvSpPr>
          <p:spPr>
            <a:xfrm>
              <a:off x="2857500" y="1474832"/>
              <a:ext cx="12573000" cy="5323812"/>
            </a:xfrm>
            <a:prstGeom prst="irregularSeal1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1039380" y="2927397"/>
              <a:ext cx="15420103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run fast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1C37C6-713A-CCDE-17DD-26C6864C4FFE}"/>
              </a:ext>
            </a:extLst>
          </p:cNvPr>
          <p:cNvGrpSpPr/>
          <p:nvPr/>
        </p:nvGrpSpPr>
        <p:grpSpPr>
          <a:xfrm>
            <a:off x="1267601" y="7272776"/>
            <a:ext cx="15179647" cy="1631216"/>
            <a:chOff x="481580" y="5164428"/>
            <a:chExt cx="16196265" cy="2109304"/>
          </a:xfrm>
          <a:solidFill>
            <a:srgbClr val="00B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434E52-9F03-C39C-E1C1-FA2A78D28769}"/>
                </a:ext>
              </a:extLst>
            </p:cNvPr>
            <p:cNvSpPr/>
            <p:nvPr/>
          </p:nvSpPr>
          <p:spPr>
            <a:xfrm>
              <a:off x="1486880" y="5377877"/>
              <a:ext cx="14065471" cy="189585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1EEDA2-6E7E-EAE8-2A01-B65A388BADC2}"/>
                </a:ext>
              </a:extLst>
            </p:cNvPr>
            <p:cNvSpPr/>
            <p:nvPr/>
          </p:nvSpPr>
          <p:spPr>
            <a:xfrm>
              <a:off x="481580" y="5164428"/>
              <a:ext cx="16196265" cy="21093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Did the tortoise run fast</a:t>
              </a:r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90F357-984D-D3F9-56E4-35C256212812}"/>
              </a:ext>
            </a:extLst>
          </p:cNvPr>
          <p:cNvCxnSpPr>
            <a:cxnSpLocks/>
          </p:cNvCxnSpPr>
          <p:nvPr/>
        </p:nvCxnSpPr>
        <p:spPr>
          <a:xfrm flipV="1">
            <a:off x="15782683" y="7303792"/>
            <a:ext cx="1237245" cy="160020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6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903837" y="8005808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make Yes/No questions.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D30EF0-88FD-6459-031F-D6DA52341E1C}"/>
              </a:ext>
            </a:extLst>
          </p:cNvPr>
          <p:cNvGrpSpPr/>
          <p:nvPr/>
        </p:nvGrpSpPr>
        <p:grpSpPr>
          <a:xfrm>
            <a:off x="1872835" y="1454661"/>
            <a:ext cx="15420103" cy="5323812"/>
            <a:chOff x="1520652" y="1474832"/>
            <a:chExt cx="15420103" cy="5323812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0B1D1019-C844-91B6-FC2F-391D2E2B2F25}"/>
                </a:ext>
              </a:extLst>
            </p:cNvPr>
            <p:cNvSpPr/>
            <p:nvPr/>
          </p:nvSpPr>
          <p:spPr>
            <a:xfrm>
              <a:off x="2857500" y="1474832"/>
              <a:ext cx="12573000" cy="5323812"/>
            </a:xfrm>
            <a:prstGeom prst="irregularSeal1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1520652" y="3202275"/>
              <a:ext cx="15420103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l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ike / grasshopper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1C37C6-713A-CCDE-17DD-26C6864C4FFE}"/>
              </a:ext>
            </a:extLst>
          </p:cNvPr>
          <p:cNvGrpSpPr/>
          <p:nvPr/>
        </p:nvGrpSpPr>
        <p:grpSpPr>
          <a:xfrm>
            <a:off x="835838" y="7571372"/>
            <a:ext cx="15219855" cy="1646773"/>
            <a:chOff x="-3069206" y="5367610"/>
            <a:chExt cx="20700244" cy="2347889"/>
          </a:xfrm>
          <a:solidFill>
            <a:srgbClr val="00B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434E52-9F03-C39C-E1C1-FA2A78D28769}"/>
                </a:ext>
              </a:extLst>
            </p:cNvPr>
            <p:cNvSpPr/>
            <p:nvPr/>
          </p:nvSpPr>
          <p:spPr>
            <a:xfrm>
              <a:off x="-2858717" y="5377877"/>
              <a:ext cx="20118439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1EEDA2-6E7E-EAE8-2A01-B65A388BADC2}"/>
                </a:ext>
              </a:extLst>
            </p:cNvPr>
            <p:cNvSpPr/>
            <p:nvPr/>
          </p:nvSpPr>
          <p:spPr>
            <a:xfrm>
              <a:off x="-3069206" y="5367610"/>
              <a:ext cx="20700244" cy="232570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Do you like the grasshopper</a:t>
              </a:r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90F357-984D-D3F9-56E4-35C256212812}"/>
              </a:ext>
            </a:extLst>
          </p:cNvPr>
          <p:cNvCxnSpPr>
            <a:cxnSpLocks/>
          </p:cNvCxnSpPr>
          <p:nvPr/>
        </p:nvCxnSpPr>
        <p:spPr>
          <a:xfrm flipV="1">
            <a:off x="16055693" y="7543489"/>
            <a:ext cx="1237245" cy="160020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903837" y="8005808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make Yes/No questions.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D30EF0-88FD-6459-031F-D6DA52341E1C}"/>
              </a:ext>
            </a:extLst>
          </p:cNvPr>
          <p:cNvGrpSpPr/>
          <p:nvPr/>
        </p:nvGrpSpPr>
        <p:grpSpPr>
          <a:xfrm>
            <a:off x="1571383" y="1454661"/>
            <a:ext cx="15420103" cy="5323812"/>
            <a:chOff x="1219200" y="1474832"/>
            <a:chExt cx="15420103" cy="5323812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0B1D1019-C844-91B6-FC2F-391D2E2B2F25}"/>
                </a:ext>
              </a:extLst>
            </p:cNvPr>
            <p:cNvSpPr/>
            <p:nvPr/>
          </p:nvSpPr>
          <p:spPr>
            <a:xfrm>
              <a:off x="2857500" y="1474832"/>
              <a:ext cx="12573000" cy="5323812"/>
            </a:xfrm>
            <a:prstGeom prst="irregularSeal1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1219200" y="3238500"/>
              <a:ext cx="15420103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l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ike / seven dwarfs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1C37C6-713A-CCDE-17DD-26C6864C4FFE}"/>
              </a:ext>
            </a:extLst>
          </p:cNvPr>
          <p:cNvGrpSpPr/>
          <p:nvPr/>
        </p:nvGrpSpPr>
        <p:grpSpPr>
          <a:xfrm>
            <a:off x="1219201" y="7391471"/>
            <a:ext cx="15316200" cy="1670588"/>
            <a:chOff x="431021" y="5333656"/>
            <a:chExt cx="15999889" cy="2381843"/>
          </a:xfrm>
          <a:solidFill>
            <a:srgbClr val="00B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434E52-9F03-C39C-E1C1-FA2A78D28769}"/>
                </a:ext>
              </a:extLst>
            </p:cNvPr>
            <p:cNvSpPr/>
            <p:nvPr/>
          </p:nvSpPr>
          <p:spPr>
            <a:xfrm>
              <a:off x="611077" y="5377877"/>
              <a:ext cx="15819833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1EEDA2-6E7E-EAE8-2A01-B65A388BADC2}"/>
                </a:ext>
              </a:extLst>
            </p:cNvPr>
            <p:cNvSpPr/>
            <p:nvPr/>
          </p:nvSpPr>
          <p:spPr>
            <a:xfrm>
              <a:off x="431021" y="5333656"/>
              <a:ext cx="15999889" cy="23818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Do you like the seven dwarfs</a:t>
              </a:r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90F357-984D-D3F9-56E4-35C256212812}"/>
              </a:ext>
            </a:extLst>
          </p:cNvPr>
          <p:cNvCxnSpPr>
            <a:cxnSpLocks/>
          </p:cNvCxnSpPr>
          <p:nvPr/>
        </p:nvCxnSpPr>
        <p:spPr>
          <a:xfrm flipV="1">
            <a:off x="16793078" y="7391471"/>
            <a:ext cx="961524" cy="1670588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57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367895" y="6818056"/>
            <a:ext cx="2677568" cy="3394017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888686"/>
            <a:ext cx="15240000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Let’s chant.</a:t>
            </a:r>
          </a:p>
        </p:txBody>
      </p:sp>
    </p:spTree>
    <p:extLst>
      <p:ext uri="{BB962C8B-B14F-4D97-AF65-F5344CB8AC3E}">
        <p14:creationId xmlns:p14="http://schemas.microsoft.com/office/powerpoint/2010/main" val="12539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C7BFD5-07C6-E0AC-05BA-BB6ACB356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980" y="0"/>
            <a:ext cx="18432979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518661" y="6050380"/>
            <a:ext cx="9037322" cy="8564386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DCC0C-1760-AF22-6F85-D2E03AA251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/>
        </p:blipFill>
        <p:spPr>
          <a:xfrm>
            <a:off x="671872" y="3300953"/>
            <a:ext cx="8297633" cy="4699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717901-EEA3-1ABF-1741-4A5F062452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" b="1393"/>
          <a:stretch/>
        </p:blipFill>
        <p:spPr>
          <a:xfrm>
            <a:off x="9753406" y="5077722"/>
            <a:ext cx="8329127" cy="495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F30F5C76-4905-0767-8C15-943BCCB89C10}"/>
              </a:ext>
            </a:extLst>
          </p:cNvPr>
          <p:cNvSpPr/>
          <p:nvPr/>
        </p:nvSpPr>
        <p:spPr>
          <a:xfrm rot="-681380">
            <a:off x="284620" y="366279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61EB7D93-480C-B4C2-8F93-A58C3F997D5B}"/>
              </a:ext>
            </a:extLst>
          </p:cNvPr>
          <p:cNvSpPr txBox="1"/>
          <p:nvPr/>
        </p:nvSpPr>
        <p:spPr>
          <a:xfrm>
            <a:off x="1561370" y="432979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listen and answer.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08C9CB-6C92-7272-7338-8674F82AD350}"/>
              </a:ext>
            </a:extLst>
          </p:cNvPr>
          <p:cNvGrpSpPr/>
          <p:nvPr/>
        </p:nvGrpSpPr>
        <p:grpSpPr>
          <a:xfrm>
            <a:off x="4950503" y="1039443"/>
            <a:ext cx="9055843" cy="2261510"/>
            <a:chOff x="3341653" y="4785434"/>
            <a:chExt cx="12417246" cy="4859614"/>
          </a:xfrm>
          <a:solidFill>
            <a:schemeClr val="accent6">
              <a:lumMod val="75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F6102B-990B-2A03-4433-3D2976F3FBA7}"/>
                </a:ext>
              </a:extLst>
            </p:cNvPr>
            <p:cNvSpPr/>
            <p:nvPr/>
          </p:nvSpPr>
          <p:spPr>
            <a:xfrm>
              <a:off x="3341653" y="5466860"/>
              <a:ext cx="12417246" cy="265500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7248AA-F2AF-4D70-4817-04D7FB7E116E}"/>
                </a:ext>
              </a:extLst>
            </p:cNvPr>
            <p:cNvSpPr/>
            <p:nvPr/>
          </p:nvSpPr>
          <p:spPr>
            <a:xfrm>
              <a:off x="4297552" y="4785434"/>
              <a:ext cx="11340166" cy="485961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Do you like …?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ACA14-0887-5AA9-906D-F276C54E8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980" y="0"/>
            <a:ext cx="18432979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9589923" y="-700843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23FCCAEA-1D69-FB19-BFD6-D7C04E0FCDC7}"/>
              </a:ext>
            </a:extLst>
          </p:cNvPr>
          <p:cNvSpPr/>
          <p:nvPr/>
        </p:nvSpPr>
        <p:spPr>
          <a:xfrm rot="-681380">
            <a:off x="284620" y="366279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FC95EED-3145-0815-6F69-6806BE6BB46E}"/>
              </a:ext>
            </a:extLst>
          </p:cNvPr>
          <p:cNvSpPr txBox="1"/>
          <p:nvPr/>
        </p:nvSpPr>
        <p:spPr>
          <a:xfrm>
            <a:off x="1561370" y="432979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read aloud.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54326A-E829-C0DD-5A5E-A04FFE0C8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" b="1118"/>
          <a:stretch/>
        </p:blipFill>
        <p:spPr>
          <a:xfrm>
            <a:off x="0" y="2857500"/>
            <a:ext cx="7242486" cy="472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9B94A5-D215-6EC0-D59C-B673A8F3A0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4885" y="2024463"/>
            <a:ext cx="10740715" cy="7446201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glow rad="762000">
              <a:schemeClr val="accent4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8850A9-E97C-A600-638E-9091F4896296}"/>
              </a:ext>
            </a:extLst>
          </p:cNvPr>
          <p:cNvSpPr/>
          <p:nvPr/>
        </p:nvSpPr>
        <p:spPr>
          <a:xfrm>
            <a:off x="7561228" y="2128064"/>
            <a:ext cx="10435916" cy="723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500" b="0" i="0" u="none" strike="noStrike" baseline="0" dirty="0">
                <a:solidFill>
                  <a:schemeClr val="tx1"/>
                </a:solidFill>
                <a:latin typeface="+mj-lt"/>
              </a:rPr>
              <a:t>Do you like Snow White?</a:t>
            </a:r>
          </a:p>
          <a:p>
            <a:pPr algn="l"/>
            <a:r>
              <a:rPr lang="vi-VN" sz="6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/>
            <a:r>
              <a:rPr lang="en-GB" sz="6500" b="0" i="0" u="none" strike="noStrike" baseline="0" dirty="0">
                <a:solidFill>
                  <a:schemeClr val="tx1"/>
                </a:solidFill>
                <a:latin typeface="+mj-lt"/>
              </a:rPr>
              <a:t>Do you like the seven dwarfs?</a:t>
            </a:r>
          </a:p>
          <a:p>
            <a:pPr algn="l"/>
            <a:r>
              <a:rPr lang="vi-VN" sz="6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/>
            <a:r>
              <a:rPr lang="en-GB" sz="6500" b="0" i="0" u="none" strike="noStrike" baseline="0" dirty="0">
                <a:solidFill>
                  <a:schemeClr val="tx1"/>
                </a:solidFill>
                <a:latin typeface="+mj-lt"/>
              </a:rPr>
              <a:t>I like Snow White. I like the</a:t>
            </a:r>
          </a:p>
          <a:p>
            <a:pPr algn="l"/>
            <a:r>
              <a:rPr lang="vi-VN" sz="6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dwarfs.</a:t>
            </a:r>
            <a:endParaRPr lang="vi-VN" sz="6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58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ACA14-0887-5AA9-906D-F276C54E8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873" y="0"/>
            <a:ext cx="18432979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9589923" y="-700843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23FCCAEA-1D69-FB19-BFD6-D7C04E0FCDC7}"/>
              </a:ext>
            </a:extLst>
          </p:cNvPr>
          <p:cNvSpPr/>
          <p:nvPr/>
        </p:nvSpPr>
        <p:spPr>
          <a:xfrm rot="-681380">
            <a:off x="284620" y="366279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FC95EED-3145-0815-6F69-6806BE6BB46E}"/>
              </a:ext>
            </a:extLst>
          </p:cNvPr>
          <p:cNvSpPr txBox="1"/>
          <p:nvPr/>
        </p:nvSpPr>
        <p:spPr>
          <a:xfrm>
            <a:off x="1561370" y="432979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read aloud.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BA762C-FCE0-327F-ED74-1FDC16A613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" b="762"/>
          <a:stretch/>
        </p:blipFill>
        <p:spPr>
          <a:xfrm>
            <a:off x="-171873" y="3388976"/>
            <a:ext cx="7130948" cy="487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E31E1A-24BC-12E0-42E1-2E93C90D25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6600" y="1790700"/>
            <a:ext cx="10820400" cy="8063321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glow rad="812800">
              <a:srgbClr val="7030A0"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CE87C0-1DBA-A712-AC38-140123DDC299}"/>
              </a:ext>
            </a:extLst>
          </p:cNvPr>
          <p:cNvSpPr/>
          <p:nvPr/>
        </p:nvSpPr>
        <p:spPr>
          <a:xfrm>
            <a:off x="7086600" y="1790700"/>
            <a:ext cx="10820400" cy="792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GB" sz="7000" i="0" u="none" strike="noStrike" baseline="0" dirty="0">
                <a:solidFill>
                  <a:schemeClr val="tx1"/>
                </a:solidFill>
                <a:latin typeface="+mj-lt"/>
              </a:rPr>
              <a:t>Do you like the ant?</a:t>
            </a:r>
          </a:p>
          <a:p>
            <a:pPr algn="l">
              <a:lnSpc>
                <a:spcPct val="150000"/>
              </a:lnSpc>
            </a:pPr>
            <a:r>
              <a:rPr lang="vi-VN" sz="70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>
              <a:lnSpc>
                <a:spcPct val="150000"/>
              </a:lnSpc>
            </a:pPr>
            <a:r>
              <a:rPr lang="en-GB" sz="7000" i="0" u="none" strike="noStrike" baseline="0" dirty="0">
                <a:solidFill>
                  <a:schemeClr val="tx1"/>
                </a:solidFill>
                <a:latin typeface="+mj-lt"/>
              </a:rPr>
              <a:t>Do you like the grasshopper?</a:t>
            </a:r>
          </a:p>
          <a:p>
            <a:pPr algn="l">
              <a:lnSpc>
                <a:spcPct val="150000"/>
              </a:lnSpc>
            </a:pPr>
            <a:r>
              <a:rPr lang="vi-VN" sz="70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I don’t. No, I don’t.</a:t>
            </a:r>
          </a:p>
          <a:p>
            <a:pPr algn="l">
              <a:lnSpc>
                <a:spcPct val="150000"/>
              </a:lnSpc>
            </a:pPr>
            <a:r>
              <a:rPr lang="en-GB" sz="7000" i="0" u="none" strike="noStrike" baseline="0" dirty="0">
                <a:solidFill>
                  <a:schemeClr val="tx1"/>
                </a:solidFill>
                <a:latin typeface="+mj-lt"/>
              </a:rPr>
              <a:t>I like the ant. I like the ant.</a:t>
            </a:r>
            <a:endParaRPr lang="vi-VN" sz="7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97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E61A60-D058-41F2-7046-4AFEF5A51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7" y="36126"/>
            <a:ext cx="18296447" cy="1033478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462846" y="427279"/>
            <a:ext cx="8176769" cy="143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50"/>
              </a:lnSpc>
            </a:pPr>
            <a:r>
              <a:rPr lang="en-US" sz="8000" b="1" dirty="0">
                <a:solidFill>
                  <a:srgbClr val="C00000"/>
                </a:solidFill>
                <a:latin typeface="Lucky Bones"/>
              </a:rPr>
              <a:t>Table of Contents</a:t>
            </a:r>
          </a:p>
        </p:txBody>
      </p:sp>
      <p:sp>
        <p:nvSpPr>
          <p:cNvPr id="4" name="Freeform 4"/>
          <p:cNvSpPr/>
          <p:nvPr/>
        </p:nvSpPr>
        <p:spPr>
          <a:xfrm>
            <a:off x="634485" y="-935872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923209" y="-182148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000591" y="-720988"/>
            <a:ext cx="3228111" cy="3245816"/>
          </a:xfrm>
          <a:custGeom>
            <a:avLst/>
            <a:gdLst/>
            <a:ahLst/>
            <a:cxnLst/>
            <a:rect l="l" t="t" r="r" b="b"/>
            <a:pathLst>
              <a:path w="3228111" h="3245816">
                <a:moveTo>
                  <a:pt x="0" y="0"/>
                </a:moveTo>
                <a:lnTo>
                  <a:pt x="3228112" y="0"/>
                </a:lnTo>
                <a:lnTo>
                  <a:pt x="3228112" y="3245815"/>
                </a:lnTo>
                <a:lnTo>
                  <a:pt x="0" y="32458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D4112E-2AF7-4BAE-E3BA-2BADA83F19C7}"/>
              </a:ext>
            </a:extLst>
          </p:cNvPr>
          <p:cNvGrpSpPr/>
          <p:nvPr/>
        </p:nvGrpSpPr>
        <p:grpSpPr>
          <a:xfrm>
            <a:off x="2177585" y="2369003"/>
            <a:ext cx="14422313" cy="1182310"/>
            <a:chOff x="533400" y="1941399"/>
            <a:chExt cx="14422313" cy="1182310"/>
          </a:xfrm>
        </p:grpSpPr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0CC0D90D-E1E0-4213-CF1D-7D8C7C6709CF}"/>
                </a:ext>
              </a:extLst>
            </p:cNvPr>
            <p:cNvSpPr txBox="1"/>
            <p:nvPr/>
          </p:nvSpPr>
          <p:spPr>
            <a:xfrm>
              <a:off x="2133600" y="2374344"/>
              <a:ext cx="12822113" cy="741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7000" dirty="0">
                  <a:solidFill>
                    <a:srgbClr val="8F4251"/>
                  </a:solidFill>
                  <a:latin typeface="Segoe UI Variable Small Semibol" pitchFamily="2" charset="0"/>
                </a:rPr>
                <a:t>Warm-up and Review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423B94-16E4-13E7-6A2D-0FE7291F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26" b="89565" l="9524" r="89683">
                          <a14:foregroundMark x1="55556" y1="7826" x2="76984" y2="217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400" y="1941399"/>
              <a:ext cx="1295400" cy="118231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E19BCA-248E-4317-0858-E5D22EC346D8}"/>
              </a:ext>
            </a:extLst>
          </p:cNvPr>
          <p:cNvGrpSpPr/>
          <p:nvPr/>
        </p:nvGrpSpPr>
        <p:grpSpPr>
          <a:xfrm>
            <a:off x="2177585" y="3785057"/>
            <a:ext cx="14859000" cy="1169804"/>
            <a:chOff x="1155904" y="3515546"/>
            <a:chExt cx="14320305" cy="11698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54B57E-E40E-B055-DCAC-147B08082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965" b="99115" l="6154" r="90000">
                          <a14:foregroundMark x1="69231" y1="12389" x2="76923" y2="30088"/>
                          <a14:foregroundMark x1="80000" y1="30088" x2="88462" y2="62832"/>
                          <a14:foregroundMark x1="30769" y1="15929" x2="56154" y2="7965"/>
                          <a14:foregroundMark x1="35385" y1="86726" x2="75385" y2="88496"/>
                          <a14:foregroundMark x1="14185" y1="32743" x2="32308" y2="15929"/>
                          <a14:foregroundMark x1="14615" y1="30088" x2="43846" y2="7965"/>
                          <a14:foregroundMark x1="7948" y1="46018" x2="10000" y2="67257"/>
                          <a14:foregroundMark x1="7692" y1="43363" x2="7948" y2="46018"/>
                          <a14:foregroundMark x1="7436" y1="40708" x2="7692" y2="43363"/>
                          <a14:foregroundMark x1="35385" y1="91150" x2="61538" y2="92920"/>
                          <a14:foregroundMark x1="43846" y1="95575" x2="50769" y2="95575"/>
                          <a14:foregroundMark x1="40000" y1="98230" x2="58462" y2="99115"/>
                          <a14:backgroundMark x1="7692" y1="32743" x2="7692" y2="40708"/>
                          <a14:backgroundMark x1="5385" y1="43363" x2="5385" y2="43363"/>
                          <a14:backgroundMark x1="6154" y1="46018" x2="6154" y2="46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5904" y="3515546"/>
              <a:ext cx="1345792" cy="1169804"/>
            </a:xfrm>
            <a:prstGeom prst="rect">
              <a:avLst/>
            </a:prstGeom>
          </p:spPr>
        </p:pic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99EC8F72-56F2-3B34-A23A-B7B2A49ADF18}"/>
                </a:ext>
              </a:extLst>
            </p:cNvPr>
            <p:cNvSpPr txBox="1"/>
            <p:nvPr/>
          </p:nvSpPr>
          <p:spPr>
            <a:xfrm>
              <a:off x="2654096" y="3849221"/>
              <a:ext cx="12822113" cy="741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7000">
                  <a:solidFill>
                    <a:srgbClr val="8F4251"/>
                  </a:solidFill>
                  <a:latin typeface="Segoe UI Variable Small Semibol" pitchFamily="2" charset="0"/>
                </a:rPr>
                <a:t>Listen </a:t>
              </a:r>
              <a:r>
                <a:rPr lang="en-US" sz="7000" dirty="0">
                  <a:solidFill>
                    <a:srgbClr val="8F4251"/>
                  </a:solidFill>
                  <a:latin typeface="Segoe UI Variable Small Semibol" pitchFamily="2" charset="0"/>
                </a:rPr>
                <a:t>and repeat.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614AA1-A172-A3AC-A0C2-BCF4CCCEC389}"/>
              </a:ext>
            </a:extLst>
          </p:cNvPr>
          <p:cNvGrpSpPr/>
          <p:nvPr/>
        </p:nvGrpSpPr>
        <p:grpSpPr>
          <a:xfrm>
            <a:off x="2207082" y="5116168"/>
            <a:ext cx="14474846" cy="1628642"/>
            <a:chOff x="1981200" y="4955246"/>
            <a:chExt cx="14474846" cy="139655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3CF3C0-D0EB-47C6-5254-D7918F350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197" b="95902" l="9449" r="93701">
                          <a14:foregroundMark x1="76378" y1="24590" x2="92913" y2="53279"/>
                          <a14:foregroundMark x1="92913" y1="53279" x2="92126" y2="54098"/>
                          <a14:foregroundMark x1="38583" y1="90984" x2="63780" y2="91803"/>
                          <a14:foregroundMark x1="92126" y1="50820" x2="92126" y2="55224"/>
                          <a14:foregroundMark x1="53543" y1="10656" x2="68504" y2="15574"/>
                          <a14:foregroundMark x1="38583" y1="94262" x2="56693" y2="96721"/>
                          <a14:foregroundMark x1="56693" y1="96721" x2="69945" y2="92664"/>
                          <a14:foregroundMark x1="11024" y1="52459" x2="11024" y2="58197"/>
                          <a14:foregroundMark x1="92913" y1="52459" x2="93194" y2="55086"/>
                          <a14:backgroundMark x1="68504" y1="95902" x2="71654" y2="95082"/>
                          <a14:backgroundMark x1="68504" y1="95902" x2="70866" y2="94262"/>
                          <a14:backgroundMark x1="94488" y1="54918" x2="95276" y2="614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81200" y="4955246"/>
              <a:ext cx="1345792" cy="1292809"/>
            </a:xfrm>
            <a:prstGeom prst="rect">
              <a:avLst/>
            </a:prstGeom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7BA58063-BEDC-7758-338B-5AA393A4614C}"/>
                </a:ext>
              </a:extLst>
            </p:cNvPr>
            <p:cNvSpPr txBox="1"/>
            <p:nvPr/>
          </p:nvSpPr>
          <p:spPr>
            <a:xfrm>
              <a:off x="3493635" y="5111114"/>
              <a:ext cx="12962411" cy="12406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6548" dirty="0">
                  <a:solidFill>
                    <a:srgbClr val="8F4251"/>
                  </a:solidFill>
                  <a:latin typeface="Segoe UI Variable Small Semibol" pitchFamily="2" charset="0"/>
                </a:rPr>
                <a:t>Listen and repeat. </a:t>
              </a:r>
              <a:br>
                <a:rPr lang="en-US" sz="6548" dirty="0">
                  <a:solidFill>
                    <a:srgbClr val="8F4251"/>
                  </a:solidFill>
                  <a:latin typeface="Segoe UI Variable Small Semibol" pitchFamily="2" charset="0"/>
                </a:rPr>
              </a:br>
              <a:r>
                <a:rPr lang="en-US" sz="6548" dirty="0">
                  <a:solidFill>
                    <a:srgbClr val="8F4251"/>
                  </a:solidFill>
                  <a:latin typeface="Segoe UI Variable Small Semibol" pitchFamily="2" charset="0"/>
                </a:rPr>
                <a:t>Pay attention to the intonation.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5853B8-8BA8-00FB-D297-554F8D81C644}"/>
              </a:ext>
            </a:extLst>
          </p:cNvPr>
          <p:cNvGrpSpPr/>
          <p:nvPr/>
        </p:nvGrpSpPr>
        <p:grpSpPr>
          <a:xfrm>
            <a:off x="2269602" y="6642235"/>
            <a:ext cx="15710144" cy="1198893"/>
            <a:chOff x="2937456" y="6598784"/>
            <a:chExt cx="14125807" cy="119889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67F9095-BDF3-1008-E42D-E975EE509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257" b="99083" l="4717" r="97170">
                          <a14:foregroundMark x1="39623" y1="12844" x2="69811" y2="16514"/>
                          <a14:foregroundMark x1="40566" y1="9174" x2="69811" y2="14679"/>
                          <a14:foregroundMark x1="69811" y1="14679" x2="70755" y2="15596"/>
                          <a14:foregroundMark x1="77358" y1="21101" x2="94340" y2="43119"/>
                          <a14:foregroundMark x1="94340" y1="43119" x2="94340" y2="51376"/>
                          <a14:foregroundMark x1="20752" y1="15397" x2="18961" y2="15700"/>
                          <a14:foregroundMark x1="35849" y1="12844" x2="24263" y2="14803"/>
                          <a14:foregroundMark x1="5950" y1="20058" x2="5718" y2="20158"/>
                          <a14:foregroundMark x1="14453" y1="39339" x2="9434" y2="46789"/>
                          <a14:foregroundMark x1="15497" y1="37790" x2="14688" y2="38990"/>
                          <a14:foregroundMark x1="20404" y1="30505" x2="15517" y2="37759"/>
                          <a14:foregroundMark x1="27243" y1="20354" x2="26926" y2="20825"/>
                          <a14:foregroundMark x1="9434" y1="46789" x2="5660" y2="58716"/>
                          <a14:foregroundMark x1="9434" y1="58716" x2="36226" y2="91060"/>
                          <a14:foregroundMark x1="51231" y1="90826" x2="52142" y2="90826"/>
                          <a14:foregroundMark x1="40004" y1="90826" x2="40311" y2="90826"/>
                          <a14:foregroundMark x1="71727" y1="88237" x2="77358" y2="84404"/>
                          <a14:foregroundMark x1="98113" y1="55046" x2="92453" y2="69725"/>
                          <a14:foregroundMark x1="42542" y1="96064" x2="56457" y2="97417"/>
                          <a14:foregroundMark x1="36200" y1="95447" x2="36415" y2="95468"/>
                          <a14:foregroundMark x1="35751" y1="95993" x2="36792" y2="96330"/>
                          <a14:foregroundMark x1="52830" y1="99083" x2="55660" y2="99083"/>
                          <a14:foregroundMark x1="36792" y1="95413" x2="41509" y2="95413"/>
                          <a14:foregroundMark x1="39623" y1="97248" x2="44340" y2="97248"/>
                          <a14:backgroundMark x1="18868" y1="15596" x2="10377" y2="19266"/>
                          <a14:backgroundMark x1="9434" y1="19266" x2="9434" y2="18349"/>
                          <a14:backgroundMark x1="21698" y1="12844" x2="19811" y2="14679"/>
                          <a14:backgroundMark x1="6604" y1="22018" x2="3774" y2="20183"/>
                          <a14:backgroundMark x1="8491" y1="19266" x2="8491" y2="17431"/>
                          <a14:backgroundMark x1="7547" y1="15596" x2="6604" y2="20183"/>
                          <a14:backgroundMark x1="72642" y1="96330" x2="70755" y2="99083"/>
                          <a14:backgroundMark x1="77358" y1="95413" x2="63208" y2="99083"/>
                          <a14:backgroundMark x1="66038" y1="99083" x2="57547" y2="99083"/>
                          <a14:backgroundMark x1="31132" y1="97248" x2="33962" y2="981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7456" y="6598784"/>
              <a:ext cx="1092781" cy="1198893"/>
            </a:xfrm>
            <a:prstGeom prst="rect">
              <a:avLst/>
            </a:prstGeom>
          </p:spPr>
        </p:pic>
        <p:sp>
          <p:nvSpPr>
            <p:cNvPr id="23" name="TextBox 8">
              <a:extLst>
                <a:ext uri="{FF2B5EF4-FFF2-40B4-BE49-F238E27FC236}">
                  <a16:creationId xmlns:a16="http://schemas.microsoft.com/office/drawing/2014/main" id="{6054127C-650D-E3F8-3F37-B02AE473C838}"/>
                </a:ext>
              </a:extLst>
            </p:cNvPr>
            <p:cNvSpPr txBox="1"/>
            <p:nvPr/>
          </p:nvSpPr>
          <p:spPr>
            <a:xfrm>
              <a:off x="4241150" y="6992421"/>
              <a:ext cx="12822113" cy="741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7000" dirty="0">
                  <a:solidFill>
                    <a:srgbClr val="8F4251"/>
                  </a:solidFill>
                  <a:latin typeface="Segoe UI Variable Small Semibol" pitchFamily="2" charset="0"/>
                </a:rPr>
                <a:t>Let’s chant.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C7F01-7E3B-CD05-CA33-BA3413F40DDD}"/>
              </a:ext>
            </a:extLst>
          </p:cNvPr>
          <p:cNvGrpSpPr/>
          <p:nvPr/>
        </p:nvGrpSpPr>
        <p:grpSpPr>
          <a:xfrm>
            <a:off x="2241495" y="7926401"/>
            <a:ext cx="14440433" cy="1322387"/>
            <a:chOff x="3639480" y="8081500"/>
            <a:chExt cx="14440433" cy="132238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372E10-9679-FFE7-E286-5410DEF22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35" b="92920" l="8696" r="96522">
                          <a14:foregroundMark x1="44348" y1="13274" x2="67826" y2="13274"/>
                          <a14:foregroundMark x1="67826" y1="13274" x2="69565" y2="14159"/>
                          <a14:foregroundMark x1="57391" y1="10619" x2="73913" y2="15044"/>
                          <a14:foregroundMark x1="93913" y1="40708" x2="94748" y2="47788"/>
                          <a14:foregroundMark x1="90979" y1="67809" x2="90617" y2="69207"/>
                          <a14:foregroundMark x1="87434" y1="72370" x2="76522" y2="84956"/>
                          <a14:foregroundMark x1="88696" y1="73451" x2="75652" y2="86726"/>
                          <a14:foregroundMark x1="42609" y1="92035" x2="62609" y2="92920"/>
                          <a14:backgroundMark x1="99130" y1="47788" x2="99130" y2="53097"/>
                          <a14:backgroundMark x1="98261" y1="53982" x2="99130" y2="67257"/>
                          <a14:backgroundMark x1="96522" y1="52212" x2="96522" y2="56637"/>
                          <a14:backgroundMark x1="93043" y1="70796" x2="90435" y2="743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39480" y="8081500"/>
              <a:ext cx="1345792" cy="1322387"/>
            </a:xfrm>
            <a:prstGeom prst="rect">
              <a:avLst/>
            </a:prstGeom>
          </p:spPr>
        </p:pic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DDA0C0A3-ABD0-52A9-9FD9-6EE90EFE3C3D}"/>
                </a:ext>
              </a:extLst>
            </p:cNvPr>
            <p:cNvSpPr txBox="1"/>
            <p:nvPr/>
          </p:nvSpPr>
          <p:spPr>
            <a:xfrm>
              <a:off x="5175770" y="8594729"/>
              <a:ext cx="12904143" cy="7418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7000" dirty="0">
                  <a:solidFill>
                    <a:srgbClr val="8F4251"/>
                  </a:solidFill>
                  <a:latin typeface="Segoe UI Variable Small Semibol" pitchFamily="2" charset="0"/>
                </a:rPr>
                <a:t>Fun corner and Wrap-up</a:t>
              </a:r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D9C5FEAB-4D2C-9D93-4433-7FBAAAB32772}"/>
              </a:ext>
            </a:extLst>
          </p:cNvPr>
          <p:cNvSpPr/>
          <p:nvPr/>
        </p:nvSpPr>
        <p:spPr>
          <a:xfrm rot="1127447">
            <a:off x="-1021353" y="8084070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933373F9-80EA-5C9E-7565-B310C119BE5E}"/>
              </a:ext>
            </a:extLst>
          </p:cNvPr>
          <p:cNvSpPr/>
          <p:nvPr/>
        </p:nvSpPr>
        <p:spPr>
          <a:xfrm rot="19787728" flipH="1" flipV="1">
            <a:off x="12957046" y="7607741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ACA14-0887-5AA9-906D-F276C54E8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980" y="0"/>
            <a:ext cx="18432979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9589923" y="-700843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23FCCAEA-1D69-FB19-BFD6-D7C04E0FCDC7}"/>
              </a:ext>
            </a:extLst>
          </p:cNvPr>
          <p:cNvSpPr/>
          <p:nvPr/>
        </p:nvSpPr>
        <p:spPr>
          <a:xfrm rot="-681380">
            <a:off x="284620" y="366279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FC95EED-3145-0815-6F69-6806BE6BB46E}"/>
              </a:ext>
            </a:extLst>
          </p:cNvPr>
          <p:cNvSpPr txBox="1"/>
          <p:nvPr/>
        </p:nvSpPr>
        <p:spPr>
          <a:xfrm>
            <a:off x="1561370" y="432979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point.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B9B73F-7931-1CE6-2CB1-30AAD497C7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" b="1118"/>
          <a:stretch/>
        </p:blipFill>
        <p:spPr>
          <a:xfrm>
            <a:off x="-50843" y="2781300"/>
            <a:ext cx="7228541" cy="518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Track 71">
            <a:hlinkClick r:id="" action="ppaction://media"/>
            <a:extLst>
              <a:ext uri="{FF2B5EF4-FFF2-40B4-BE49-F238E27FC236}">
                <a16:creationId xmlns:a16="http://schemas.microsoft.com/office/drawing/2014/main" id="{938D4B7B-CCBD-844F-8653-098AF863F7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90" end="35365.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27920" y="2476500"/>
            <a:ext cx="1387475" cy="1387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D7BFA-79EB-912E-4B39-CDC2A087B3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4885" y="2024463"/>
            <a:ext cx="10740715" cy="7446201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glow rad="762000">
              <a:schemeClr val="accent4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0EDBD0-F69E-DEDE-AE31-4394159A3CF8}"/>
              </a:ext>
            </a:extLst>
          </p:cNvPr>
          <p:cNvSpPr/>
          <p:nvPr/>
        </p:nvSpPr>
        <p:spPr>
          <a:xfrm>
            <a:off x="7561228" y="2128064"/>
            <a:ext cx="10435916" cy="723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500" b="0" i="0" u="none" strike="noStrike" baseline="0">
                <a:solidFill>
                  <a:schemeClr val="tx1"/>
                </a:solidFill>
                <a:latin typeface="+mj-lt"/>
              </a:rPr>
              <a:t>Do you like Snow White?</a:t>
            </a:r>
          </a:p>
          <a:p>
            <a:pPr algn="l"/>
            <a:r>
              <a:rPr lang="vi-VN" sz="65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/>
            <a:r>
              <a:rPr lang="en-GB" sz="6500" b="0" i="0" u="none" strike="noStrike" baseline="0">
                <a:solidFill>
                  <a:schemeClr val="tx1"/>
                </a:solidFill>
                <a:latin typeface="+mj-lt"/>
              </a:rPr>
              <a:t>Do you like the seven dwarfs?</a:t>
            </a:r>
          </a:p>
          <a:p>
            <a:pPr algn="l"/>
            <a:r>
              <a:rPr lang="vi-VN" sz="65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/>
            <a:r>
              <a:rPr lang="en-GB" sz="6500" b="0" i="0" u="none" strike="noStrike" baseline="0">
                <a:solidFill>
                  <a:schemeClr val="tx1"/>
                </a:solidFill>
                <a:latin typeface="+mj-lt"/>
              </a:rPr>
              <a:t>I like Snow White. I like the</a:t>
            </a:r>
          </a:p>
          <a:p>
            <a:pPr algn="l"/>
            <a:r>
              <a:rPr lang="vi-VN" sz="65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dwarfs.</a:t>
            </a:r>
            <a:endParaRPr lang="vi-VN" sz="65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30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8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ACA14-0887-5AA9-906D-F276C54E8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80" y="0"/>
            <a:ext cx="18432979" cy="10287000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id="{23FCCAEA-1D69-FB19-BFD6-D7C04E0FCDC7}"/>
              </a:ext>
            </a:extLst>
          </p:cNvPr>
          <p:cNvSpPr/>
          <p:nvPr/>
        </p:nvSpPr>
        <p:spPr>
          <a:xfrm rot="-681380">
            <a:off x="284620" y="366279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FC95EED-3145-0815-6F69-6806BE6BB46E}"/>
              </a:ext>
            </a:extLst>
          </p:cNvPr>
          <p:cNvSpPr txBox="1"/>
          <p:nvPr/>
        </p:nvSpPr>
        <p:spPr>
          <a:xfrm>
            <a:off x="1561370" y="432979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B9B73F-7931-1CE6-2CB1-30AAD497C7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" b="1118"/>
          <a:stretch/>
        </p:blipFill>
        <p:spPr>
          <a:xfrm>
            <a:off x="907667" y="3108157"/>
            <a:ext cx="5307518" cy="4406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624D8E-3191-B8E6-D1B2-4943688CA0E2}"/>
              </a:ext>
            </a:extLst>
          </p:cNvPr>
          <p:cNvSpPr/>
          <p:nvPr/>
        </p:nvSpPr>
        <p:spPr>
          <a:xfrm>
            <a:off x="7058514" y="1375545"/>
            <a:ext cx="10641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Do you like Snow White?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E66BD-5BC7-B3B2-C6EA-7547BE9C407A}"/>
              </a:ext>
            </a:extLst>
          </p:cNvPr>
          <p:cNvSpPr/>
          <p:nvPr/>
        </p:nvSpPr>
        <p:spPr>
          <a:xfrm>
            <a:off x="7093525" y="2764638"/>
            <a:ext cx="10641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Yes, I do. Yes, I do.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C4D1ED-588D-BB0C-8A2C-02EAE8E06B4A}"/>
              </a:ext>
            </a:extLst>
          </p:cNvPr>
          <p:cNvSpPr/>
          <p:nvPr/>
        </p:nvSpPr>
        <p:spPr>
          <a:xfrm>
            <a:off x="7239000" y="4076022"/>
            <a:ext cx="11049000" cy="12452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Do you like the seven dwarfs?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B51859-4C8F-BED6-B4A0-9F12DBC02183}"/>
              </a:ext>
            </a:extLst>
          </p:cNvPr>
          <p:cNvSpPr/>
          <p:nvPr/>
        </p:nvSpPr>
        <p:spPr>
          <a:xfrm>
            <a:off x="7210168" y="5463482"/>
            <a:ext cx="10641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Yes, I do. Yes, I do.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354E1-2354-4F97-954A-24A45904615D}"/>
              </a:ext>
            </a:extLst>
          </p:cNvPr>
          <p:cNvSpPr/>
          <p:nvPr/>
        </p:nvSpPr>
        <p:spPr>
          <a:xfrm>
            <a:off x="7308381" y="6774866"/>
            <a:ext cx="1064151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I like Snow White. </a:t>
            </a:r>
            <a:r>
              <a:rPr lang="en-US" sz="7200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I like the seven dwarfs.</a:t>
            </a:r>
            <a:endParaRPr lang="en-US" sz="7200" b="1" cap="none" spc="0" dirty="0">
              <a:ln w="0"/>
              <a:solidFill>
                <a:schemeClr val="accent2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3" name="Track 71">
            <a:hlinkClick r:id="" action="ppaction://media"/>
            <a:extLst>
              <a:ext uri="{FF2B5EF4-FFF2-40B4-BE49-F238E27FC236}">
                <a16:creationId xmlns:a16="http://schemas.microsoft.com/office/drawing/2014/main" id="{DC3C833E-E6D1-73F4-CC2D-189B48C3CA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90" end="59049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43201" y="1714500"/>
            <a:ext cx="882377" cy="882377"/>
          </a:xfrm>
          <a:prstGeom prst="rect">
            <a:avLst/>
          </a:prstGeom>
        </p:spPr>
      </p:pic>
      <p:pic>
        <p:nvPicPr>
          <p:cNvPr id="14" name="Track 71">
            <a:hlinkClick r:id="" action="ppaction://media"/>
            <a:extLst>
              <a:ext uri="{FF2B5EF4-FFF2-40B4-BE49-F238E27FC236}">
                <a16:creationId xmlns:a16="http://schemas.microsoft.com/office/drawing/2014/main" id="{18F1A2A7-3411-CEB5-9491-A25CBDDFC7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77" end="53309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83988" y="3108157"/>
            <a:ext cx="882377" cy="882377"/>
          </a:xfrm>
          <a:prstGeom prst="rect">
            <a:avLst/>
          </a:prstGeom>
        </p:spPr>
      </p:pic>
      <p:pic>
        <p:nvPicPr>
          <p:cNvPr id="15" name="Track 71">
            <a:hlinkClick r:id="" action="ppaction://media"/>
            <a:extLst>
              <a:ext uri="{FF2B5EF4-FFF2-40B4-BE49-F238E27FC236}">
                <a16:creationId xmlns:a16="http://schemas.microsoft.com/office/drawing/2014/main" id="{520BBEE8-EC35-AD68-4136-D1DFCEC307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96" end="46739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57329" y="4438938"/>
            <a:ext cx="882377" cy="882377"/>
          </a:xfrm>
          <a:prstGeom prst="rect">
            <a:avLst/>
          </a:prstGeom>
        </p:spPr>
      </p:pic>
      <p:pic>
        <p:nvPicPr>
          <p:cNvPr id="16" name="Track 71">
            <a:hlinkClick r:id="" action="ppaction://media"/>
            <a:extLst>
              <a:ext uri="{FF2B5EF4-FFF2-40B4-BE49-F238E27FC236}">
                <a16:creationId xmlns:a16="http://schemas.microsoft.com/office/drawing/2014/main" id="{799CFA1B-B242-6271-BC01-EFA09882AA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7" end="41696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43200" y="5769719"/>
            <a:ext cx="882377" cy="882377"/>
          </a:xfrm>
          <a:prstGeom prst="rect">
            <a:avLst/>
          </a:prstGeom>
        </p:spPr>
      </p:pic>
      <p:pic>
        <p:nvPicPr>
          <p:cNvPr id="17" name="Track 71">
            <a:hlinkClick r:id="" action="ppaction://media"/>
            <a:extLst>
              <a:ext uri="{FF2B5EF4-FFF2-40B4-BE49-F238E27FC236}">
                <a16:creationId xmlns:a16="http://schemas.microsoft.com/office/drawing/2014/main" id="{32233AEF-85A1-65A7-DAF1-9223CE83DA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50" end="35403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61811" y="7696847"/>
            <a:ext cx="882377" cy="882377"/>
          </a:xfrm>
          <a:prstGeom prst="rect">
            <a:avLst/>
          </a:prstGeom>
        </p:spPr>
      </p:pic>
      <p:sp>
        <p:nvSpPr>
          <p:cNvPr id="18" name="Freeform 2">
            <a:extLst>
              <a:ext uri="{FF2B5EF4-FFF2-40B4-BE49-F238E27FC236}">
                <a16:creationId xmlns:a16="http://schemas.microsoft.com/office/drawing/2014/main" id="{F53AD2EC-87D6-1EED-D6FC-14815575072A}"/>
              </a:ext>
            </a:extLst>
          </p:cNvPr>
          <p:cNvSpPr/>
          <p:nvPr/>
        </p:nvSpPr>
        <p:spPr>
          <a:xfrm>
            <a:off x="-6413460" y="4438938"/>
            <a:ext cx="12774120" cy="11873484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7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6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2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ACA14-0887-5AA9-906D-F276C54E8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490" y="-413167"/>
            <a:ext cx="18432979" cy="10287000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id="{23FCCAEA-1D69-FB19-BFD6-D7C04E0FCDC7}"/>
              </a:ext>
            </a:extLst>
          </p:cNvPr>
          <p:cNvSpPr/>
          <p:nvPr/>
        </p:nvSpPr>
        <p:spPr>
          <a:xfrm rot="-681380">
            <a:off x="284620" y="366279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FC95EED-3145-0815-6F69-6806BE6BB46E}"/>
              </a:ext>
            </a:extLst>
          </p:cNvPr>
          <p:cNvSpPr txBox="1"/>
          <p:nvPr/>
        </p:nvSpPr>
        <p:spPr>
          <a:xfrm>
            <a:off x="1561370" y="432979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624D8E-3191-B8E6-D1B2-4943688CA0E2}"/>
              </a:ext>
            </a:extLst>
          </p:cNvPr>
          <p:cNvSpPr/>
          <p:nvPr/>
        </p:nvSpPr>
        <p:spPr>
          <a:xfrm>
            <a:off x="6425933" y="1369292"/>
            <a:ext cx="10641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Do you like the Ant?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E66BD-5BC7-B3B2-C6EA-7547BE9C407A}"/>
              </a:ext>
            </a:extLst>
          </p:cNvPr>
          <p:cNvSpPr/>
          <p:nvPr/>
        </p:nvSpPr>
        <p:spPr>
          <a:xfrm>
            <a:off x="6425933" y="2689963"/>
            <a:ext cx="10641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Yes, I do. Yes, I do.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C4D1ED-588D-BB0C-8A2C-02EAE8E06B4A}"/>
              </a:ext>
            </a:extLst>
          </p:cNvPr>
          <p:cNvSpPr/>
          <p:nvPr/>
        </p:nvSpPr>
        <p:spPr>
          <a:xfrm>
            <a:off x="6381740" y="4010634"/>
            <a:ext cx="120893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Do you like the Grasshopper?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B51859-4C8F-BED6-B4A0-9F12DBC02183}"/>
              </a:ext>
            </a:extLst>
          </p:cNvPr>
          <p:cNvSpPr/>
          <p:nvPr/>
        </p:nvSpPr>
        <p:spPr>
          <a:xfrm>
            <a:off x="6408513" y="5381151"/>
            <a:ext cx="10641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No, I don’t. No, I don’t.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354E1-2354-4F97-954A-24A45904615D}"/>
              </a:ext>
            </a:extLst>
          </p:cNvPr>
          <p:cNvSpPr/>
          <p:nvPr/>
        </p:nvSpPr>
        <p:spPr>
          <a:xfrm>
            <a:off x="6440349" y="6748903"/>
            <a:ext cx="10641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I like the Ant. </a:t>
            </a:r>
            <a:r>
              <a:rPr lang="en-US" sz="7200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I like the Ant.</a:t>
            </a:r>
            <a:endParaRPr lang="en-US" sz="7200" b="1" cap="none" spc="0" dirty="0">
              <a:ln w="0"/>
              <a:solidFill>
                <a:schemeClr val="accent2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7" name="Track 71">
            <a:hlinkClick r:id="" action="ppaction://media"/>
            <a:extLst>
              <a:ext uri="{FF2B5EF4-FFF2-40B4-BE49-F238E27FC236}">
                <a16:creationId xmlns:a16="http://schemas.microsoft.com/office/drawing/2014/main" id="{32233AEF-85A1-65A7-DAF1-9223CE83DA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843" end="30918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81628" y="1641107"/>
            <a:ext cx="882377" cy="8823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2687C2-2ABA-64F6-27AA-1CCBC06665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" b="762"/>
          <a:stretch/>
        </p:blipFill>
        <p:spPr>
          <a:xfrm>
            <a:off x="0" y="1848150"/>
            <a:ext cx="6120731" cy="54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BA63E463-8911-F88C-E2C9-4BC656335190}"/>
              </a:ext>
            </a:extLst>
          </p:cNvPr>
          <p:cNvSpPr/>
          <p:nvPr/>
        </p:nvSpPr>
        <p:spPr>
          <a:xfrm>
            <a:off x="-6413460" y="6057900"/>
            <a:ext cx="11022221" cy="10254522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71">
            <a:hlinkClick r:id="" action="ppaction://media"/>
            <a:extLst>
              <a:ext uri="{FF2B5EF4-FFF2-40B4-BE49-F238E27FC236}">
                <a16:creationId xmlns:a16="http://schemas.microsoft.com/office/drawing/2014/main" id="{466104A5-8E1F-2AB4-562D-102ED53A89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328" end="25324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81628" y="2957574"/>
            <a:ext cx="882377" cy="882377"/>
          </a:xfrm>
          <a:prstGeom prst="rect">
            <a:avLst/>
          </a:prstGeom>
        </p:spPr>
      </p:pic>
      <p:pic>
        <p:nvPicPr>
          <p:cNvPr id="19" name="Track 71">
            <a:hlinkClick r:id="" action="ppaction://media"/>
            <a:extLst>
              <a:ext uri="{FF2B5EF4-FFF2-40B4-BE49-F238E27FC236}">
                <a16:creationId xmlns:a16="http://schemas.microsoft.com/office/drawing/2014/main" id="{B47574AF-6EAD-3F16-0F6D-CC06438CF3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62" end="19300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81627" y="4404530"/>
            <a:ext cx="882377" cy="882377"/>
          </a:xfrm>
          <a:prstGeom prst="rect">
            <a:avLst/>
          </a:prstGeom>
        </p:spPr>
      </p:pic>
      <p:pic>
        <p:nvPicPr>
          <p:cNvPr id="20" name="Track 71">
            <a:hlinkClick r:id="" action="ppaction://media"/>
            <a:extLst>
              <a:ext uri="{FF2B5EF4-FFF2-40B4-BE49-F238E27FC236}">
                <a16:creationId xmlns:a16="http://schemas.microsoft.com/office/drawing/2014/main" id="{075038D8-1B62-C856-3D74-6574A86EA6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946" end="14686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21498" y="5601683"/>
            <a:ext cx="882377" cy="882377"/>
          </a:xfrm>
          <a:prstGeom prst="rect">
            <a:avLst/>
          </a:prstGeom>
        </p:spPr>
      </p:pic>
      <p:pic>
        <p:nvPicPr>
          <p:cNvPr id="21" name="Track 71">
            <a:hlinkClick r:id="" action="ppaction://media"/>
            <a:extLst>
              <a:ext uri="{FF2B5EF4-FFF2-40B4-BE49-F238E27FC236}">
                <a16:creationId xmlns:a16="http://schemas.microsoft.com/office/drawing/2014/main" id="{EAC0AC5A-E375-56B2-362F-EA6221FCEC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20" end="5870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28088" y="7755896"/>
            <a:ext cx="882377" cy="8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5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6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15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0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ACA14-0887-5AA9-906D-F276C54E8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80" y="0"/>
            <a:ext cx="18432979" cy="10287000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id="{23FCCAEA-1D69-FB19-BFD6-D7C04E0FCDC7}"/>
              </a:ext>
            </a:extLst>
          </p:cNvPr>
          <p:cNvSpPr/>
          <p:nvPr/>
        </p:nvSpPr>
        <p:spPr>
          <a:xfrm rot="-681380">
            <a:off x="284620" y="366279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FC95EED-3145-0815-6F69-6806BE6BB46E}"/>
              </a:ext>
            </a:extLst>
          </p:cNvPr>
          <p:cNvSpPr txBox="1"/>
          <p:nvPr/>
        </p:nvSpPr>
        <p:spPr>
          <a:xfrm>
            <a:off x="1561370" y="432979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 </a:t>
            </a:r>
          </a:p>
        </p:txBody>
      </p:sp>
      <p:pic>
        <p:nvPicPr>
          <p:cNvPr id="17" name="Track 71">
            <a:hlinkClick r:id="" action="ppaction://media"/>
            <a:extLst>
              <a:ext uri="{FF2B5EF4-FFF2-40B4-BE49-F238E27FC236}">
                <a16:creationId xmlns:a16="http://schemas.microsoft.com/office/drawing/2014/main" id="{32233AEF-85A1-65A7-DAF1-9223CE83DA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79" end="766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81628" y="1641107"/>
            <a:ext cx="882377" cy="882377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BA63E463-8911-F88C-E2C9-4BC656335190}"/>
              </a:ext>
            </a:extLst>
          </p:cNvPr>
          <p:cNvSpPr/>
          <p:nvPr/>
        </p:nvSpPr>
        <p:spPr>
          <a:xfrm>
            <a:off x="-6413460" y="4438938"/>
            <a:ext cx="12774120" cy="11873484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EF8A1F-F595-4BEC-EF8C-630ED4B47B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873" y="1495763"/>
            <a:ext cx="6768963" cy="3997434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glow rad="762000">
              <a:schemeClr val="accent4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E62BC3-4C4E-3AF6-725A-B73D3AEA4145}"/>
              </a:ext>
            </a:extLst>
          </p:cNvPr>
          <p:cNvSpPr/>
          <p:nvPr/>
        </p:nvSpPr>
        <p:spPr>
          <a:xfrm>
            <a:off x="472841" y="1540137"/>
            <a:ext cx="6467670" cy="388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Do you like Snow White?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Do you like the seven dwarfs?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I like Snow White. I like the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dwarfs.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8B3013-DF2E-5D5A-F9A4-0EA316DB4A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934" y="5682641"/>
            <a:ext cx="7297066" cy="4500027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glow rad="812800">
              <a:srgbClr val="7030A0"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120742-3041-A54E-B2A5-0A4B0E4FD717}"/>
              </a:ext>
            </a:extLst>
          </p:cNvPr>
          <p:cNvSpPr/>
          <p:nvPr/>
        </p:nvSpPr>
        <p:spPr>
          <a:xfrm>
            <a:off x="472841" y="5784060"/>
            <a:ext cx="7019083" cy="4229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500" i="0" u="none" strike="noStrike" baseline="0" dirty="0">
                <a:solidFill>
                  <a:srgbClr val="00B050"/>
                </a:solidFill>
                <a:latin typeface="+mj-lt"/>
              </a:rPr>
              <a:t>Do you like the ant?</a:t>
            </a:r>
          </a:p>
          <a:p>
            <a:pPr algn="l"/>
            <a:r>
              <a:rPr lang="vi-VN" sz="4500" i="0" u="none" strike="noStrike" baseline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/>
            <a:r>
              <a:rPr lang="en-GB" sz="4500" i="0" u="none" strike="noStrike" baseline="0" dirty="0">
                <a:solidFill>
                  <a:srgbClr val="00B050"/>
                </a:solidFill>
                <a:latin typeface="+mj-lt"/>
              </a:rPr>
              <a:t>Do you like the grasshopper?</a:t>
            </a:r>
          </a:p>
          <a:p>
            <a:pPr algn="l"/>
            <a:r>
              <a:rPr lang="vi-VN" sz="4500" i="0" u="none" strike="noStrike" baseline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I don’t. No, I don’t.</a:t>
            </a:r>
          </a:p>
          <a:p>
            <a:pPr algn="l"/>
            <a:r>
              <a:rPr lang="en-GB" sz="4500" i="0" u="none" strike="noStrike" baseline="0" dirty="0">
                <a:solidFill>
                  <a:srgbClr val="00B050"/>
                </a:solidFill>
                <a:latin typeface="+mj-lt"/>
              </a:rPr>
              <a:t>I like the ant. I like the ant.</a:t>
            </a:r>
            <a:endParaRPr lang="vi-VN" sz="45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74F6A9-BABA-81CE-A8E3-250E8FE746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19684" y="1127187"/>
            <a:ext cx="9545382" cy="47345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550F01-A1A7-B451-FE0B-F2D072EA99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26616" y="5944316"/>
            <a:ext cx="5803568" cy="426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7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38005" y="-2059628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3472339"/>
            <a:ext cx="15163800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9737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82B2F04-5CA9-8CF4-593C-6B2E6F320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906154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1940587" y="2804155"/>
            <a:ext cx="5743474" cy="6747188"/>
          </a:xfrm>
          <a:custGeom>
            <a:avLst/>
            <a:gdLst/>
            <a:ahLst/>
            <a:cxnLst/>
            <a:rect l="l" t="t" r="r" b="b"/>
            <a:pathLst>
              <a:path w="5743474" h="6747188">
                <a:moveTo>
                  <a:pt x="0" y="0"/>
                </a:moveTo>
                <a:lnTo>
                  <a:pt x="5743474" y="0"/>
                </a:lnTo>
                <a:lnTo>
                  <a:pt x="5743474" y="6747188"/>
                </a:lnTo>
                <a:lnTo>
                  <a:pt x="0" y="67471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556621" y="5909560"/>
            <a:ext cx="3713607" cy="4175838"/>
          </a:xfrm>
          <a:custGeom>
            <a:avLst/>
            <a:gdLst/>
            <a:ahLst/>
            <a:cxnLst/>
            <a:rect l="l" t="t" r="r" b="b"/>
            <a:pathLst>
              <a:path w="3713607" h="4175838">
                <a:moveTo>
                  <a:pt x="0" y="0"/>
                </a:moveTo>
                <a:lnTo>
                  <a:pt x="3713607" y="0"/>
                </a:lnTo>
                <a:lnTo>
                  <a:pt x="3713607" y="4175838"/>
                </a:lnTo>
                <a:lnTo>
                  <a:pt x="0" y="4175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288903" y="1303276"/>
            <a:ext cx="989410" cy="260334"/>
            <a:chOff x="0" y="0"/>
            <a:chExt cx="1319213" cy="34711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Freeform 13"/>
          <p:cNvSpPr/>
          <p:nvPr/>
        </p:nvSpPr>
        <p:spPr>
          <a:xfrm flipH="1">
            <a:off x="8711892" y="7120553"/>
            <a:ext cx="3115449" cy="3065646"/>
          </a:xfrm>
          <a:custGeom>
            <a:avLst/>
            <a:gdLst/>
            <a:ahLst/>
            <a:cxnLst/>
            <a:rect l="l" t="t" r="r" b="b"/>
            <a:pathLst>
              <a:path w="3115449" h="3065646">
                <a:moveTo>
                  <a:pt x="3115449" y="0"/>
                </a:moveTo>
                <a:lnTo>
                  <a:pt x="0" y="0"/>
                </a:lnTo>
                <a:lnTo>
                  <a:pt x="0" y="3065646"/>
                </a:lnTo>
                <a:lnTo>
                  <a:pt x="3115449" y="3065646"/>
                </a:lnTo>
                <a:lnTo>
                  <a:pt x="311544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475535" y="1685094"/>
            <a:ext cx="9305289" cy="5940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Poppins Bold"/>
              </a:rPr>
              <a:t>Let’s </a:t>
            </a:r>
            <a:r>
              <a:rPr lang="vi-VN" sz="5400" dirty="0">
                <a:solidFill>
                  <a:srgbClr val="000000"/>
                </a:solidFill>
                <a:latin typeface="Poppins Bold"/>
              </a:rPr>
              <a:t>p</a:t>
            </a:r>
            <a:r>
              <a:rPr lang="en-US" sz="5400" dirty="0">
                <a:solidFill>
                  <a:srgbClr val="000000"/>
                </a:solidFill>
                <a:latin typeface="Poppins Bold"/>
              </a:rPr>
              <a:t>lay </a:t>
            </a:r>
            <a:endParaRPr lang="vi-VN" sz="5400" dirty="0">
              <a:solidFill>
                <a:srgbClr val="000000"/>
              </a:solidFill>
              <a:latin typeface="Poppins Bold"/>
            </a:endParaRPr>
          </a:p>
          <a:p>
            <a:r>
              <a:rPr lang="vi-VN" sz="16600" dirty="0">
                <a:solidFill>
                  <a:srgbClr val="000000"/>
                </a:solidFill>
                <a:latin typeface="Poppins Bold"/>
              </a:rPr>
              <a:t>Inside </a:t>
            </a:r>
          </a:p>
          <a:p>
            <a:r>
              <a:rPr lang="vi-VN" sz="16600" dirty="0">
                <a:solidFill>
                  <a:srgbClr val="000000"/>
                </a:solidFill>
                <a:latin typeface="Poppins Bold"/>
              </a:rPr>
              <a:t>my bag</a:t>
            </a:r>
            <a:r>
              <a:rPr lang="en-US" sz="16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!</a:t>
            </a:r>
            <a:endParaRPr lang="en-US" sz="300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2712756" y="7863097"/>
            <a:ext cx="3353911" cy="1157288"/>
            <a:chOff x="0" y="0"/>
            <a:chExt cx="4471881" cy="154305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471881" cy="1543051"/>
              <a:chOff x="0" y="0"/>
              <a:chExt cx="1913890" cy="6604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913890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66040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41E84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382672" y="179176"/>
              <a:ext cx="3706537" cy="1241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39"/>
                </a:lnSpc>
              </a:pPr>
              <a:r>
                <a:rPr lang="en-US" sz="6399">
                  <a:solidFill>
                    <a:srgbClr val="000000"/>
                  </a:solidFill>
                  <a:latin typeface="Poppins Medium"/>
                </a:rPr>
                <a:t>Start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EEA2BE4-6EBD-1068-6534-304C5BB9D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44030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191561" y="4275833"/>
            <a:ext cx="3047918" cy="5591085"/>
          </a:xfrm>
          <a:custGeom>
            <a:avLst/>
            <a:gdLst/>
            <a:ahLst/>
            <a:cxnLst/>
            <a:rect l="l" t="t" r="r" b="b"/>
            <a:pathLst>
              <a:path w="3047918" h="5591085">
                <a:moveTo>
                  <a:pt x="0" y="0"/>
                </a:moveTo>
                <a:lnTo>
                  <a:pt x="3047918" y="0"/>
                </a:lnTo>
                <a:lnTo>
                  <a:pt x="3047918" y="5591085"/>
                </a:lnTo>
                <a:lnTo>
                  <a:pt x="0" y="5591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526779" y="1303276"/>
            <a:ext cx="989410" cy="260334"/>
            <a:chOff x="0" y="0"/>
            <a:chExt cx="1319213" cy="34711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4601421" y="4073659"/>
            <a:ext cx="9305289" cy="193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40"/>
              </a:lnSpc>
            </a:pPr>
            <a:r>
              <a:rPr lang="en-US" sz="12000" dirty="0">
                <a:solidFill>
                  <a:srgbClr val="000000"/>
                </a:solidFill>
                <a:latin typeface="Rockwell Nova Extra Bold" panose="020F0502020204030204" pitchFamily="18" charset="0"/>
              </a:rPr>
              <a:t>Round 1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996785" y="594715"/>
            <a:ext cx="4177115" cy="4010031"/>
          </a:xfrm>
          <a:custGeom>
            <a:avLst/>
            <a:gdLst/>
            <a:ahLst/>
            <a:cxnLst/>
            <a:rect l="l" t="t" r="r" b="b"/>
            <a:pathLst>
              <a:path w="4177115" h="4010031">
                <a:moveTo>
                  <a:pt x="0" y="0"/>
                </a:moveTo>
                <a:lnTo>
                  <a:pt x="4177115" y="0"/>
                </a:lnTo>
                <a:lnTo>
                  <a:pt x="4177115" y="4010030"/>
                </a:lnTo>
                <a:lnTo>
                  <a:pt x="0" y="4010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7068604" y="6426056"/>
            <a:ext cx="4150792" cy="1157288"/>
            <a:chOff x="0" y="0"/>
            <a:chExt cx="5534390" cy="154305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5993" y="334011"/>
              <a:ext cx="4582404" cy="922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0"/>
                </a:lnSpc>
              </a:pPr>
              <a:r>
                <a:rPr lang="en-US" sz="4800" dirty="0">
                  <a:solidFill>
                    <a:srgbClr val="FFFFFF"/>
                  </a:solidFill>
                  <a:latin typeface="Poppins Medium"/>
                </a:rPr>
                <a:t>Let's go</a:t>
              </a:r>
              <a:r>
                <a:rPr lang="vi-VN" sz="4800" dirty="0">
                  <a:solidFill>
                    <a:srgbClr val="FFFFFF"/>
                  </a:solidFill>
                  <a:latin typeface="Poppins Medium"/>
                </a:rPr>
                <a:t>!</a:t>
              </a:r>
              <a:endParaRPr lang="en-US" sz="4800" dirty="0">
                <a:solidFill>
                  <a:srgbClr val="FFFFFF"/>
                </a:solidFill>
                <a:latin typeface="Poppins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09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3B128C9-4D2E-9E7E-16C8-C34954FB4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199318" y="1028700"/>
            <a:ext cx="15921789" cy="5386958"/>
            <a:chOff x="0" y="0"/>
            <a:chExt cx="5385889" cy="18222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89" cy="1822255"/>
            </a:xfrm>
            <a:custGeom>
              <a:avLst/>
              <a:gdLst/>
              <a:ahLst/>
              <a:cxnLst/>
              <a:rect l="l" t="t" r="r" b="b"/>
              <a:pathLst>
                <a:path w="5385889" h="1822255">
                  <a:moveTo>
                    <a:pt x="5261429" y="1822255"/>
                  </a:moveTo>
                  <a:lnTo>
                    <a:pt x="124460" y="1822255"/>
                  </a:lnTo>
                  <a:cubicBezTo>
                    <a:pt x="55880" y="1822255"/>
                    <a:pt x="0" y="1766375"/>
                    <a:pt x="0" y="1697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61429" y="0"/>
                  </a:lnTo>
                  <a:cubicBezTo>
                    <a:pt x="5330009" y="0"/>
                    <a:pt x="5385889" y="55880"/>
                    <a:pt x="5385889" y="124460"/>
                  </a:cubicBezTo>
                  <a:lnTo>
                    <a:pt x="5385889" y="1697795"/>
                  </a:lnTo>
                  <a:cubicBezTo>
                    <a:pt x="5385889" y="1766375"/>
                    <a:pt x="5330009" y="1822255"/>
                    <a:pt x="5261429" y="182225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82067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438350" y="4338569"/>
            <a:ext cx="4573747" cy="4919731"/>
          </a:xfrm>
          <a:custGeom>
            <a:avLst/>
            <a:gdLst/>
            <a:ahLst/>
            <a:cxnLst/>
            <a:rect l="l" t="t" r="r" b="b"/>
            <a:pathLst>
              <a:path w="4573747" h="4919731">
                <a:moveTo>
                  <a:pt x="0" y="0"/>
                </a:moveTo>
                <a:lnTo>
                  <a:pt x="4573746" y="0"/>
                </a:lnTo>
                <a:lnTo>
                  <a:pt x="4573746" y="4919731"/>
                </a:lnTo>
                <a:lnTo>
                  <a:pt x="0" y="4919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760284" y="6034778"/>
            <a:ext cx="3515621" cy="3223522"/>
          </a:xfrm>
          <a:custGeom>
            <a:avLst/>
            <a:gdLst/>
            <a:ahLst/>
            <a:cxnLst/>
            <a:rect l="l" t="t" r="r" b="b"/>
            <a:pathLst>
              <a:path w="3515621" h="3223522">
                <a:moveTo>
                  <a:pt x="0" y="0"/>
                </a:moveTo>
                <a:lnTo>
                  <a:pt x="3515621" y="0"/>
                </a:lnTo>
                <a:lnTo>
                  <a:pt x="3515621" y="3223522"/>
                </a:lnTo>
                <a:lnTo>
                  <a:pt x="0" y="32235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717527" y="5847785"/>
            <a:ext cx="3689331" cy="3410515"/>
          </a:xfrm>
          <a:custGeom>
            <a:avLst/>
            <a:gdLst/>
            <a:ahLst/>
            <a:cxnLst/>
            <a:rect l="l" t="t" r="r" b="b"/>
            <a:pathLst>
              <a:path w="3689331" h="3410515">
                <a:moveTo>
                  <a:pt x="0" y="0"/>
                </a:moveTo>
                <a:lnTo>
                  <a:pt x="3689331" y="0"/>
                </a:lnTo>
                <a:lnTo>
                  <a:pt x="3689331" y="3410515"/>
                </a:lnTo>
                <a:lnTo>
                  <a:pt x="0" y="3410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29101" y="1630172"/>
            <a:ext cx="16979806" cy="3481928"/>
            <a:chOff x="139967" y="-277351"/>
            <a:chExt cx="13580282" cy="4642569"/>
          </a:xfrm>
        </p:grpSpPr>
        <p:sp>
          <p:nvSpPr>
            <p:cNvPr id="15" name="TextBox 15"/>
            <p:cNvSpPr txBox="1"/>
            <p:nvPr/>
          </p:nvSpPr>
          <p:spPr>
            <a:xfrm>
              <a:off x="436063" y="-277351"/>
              <a:ext cx="12988090" cy="2954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7200" dirty="0">
                  <a:solidFill>
                    <a:srgbClr val="000000"/>
                  </a:solidFill>
                  <a:latin typeface="Rockwell Nova Extra Bold" panose="02060903020205020403" pitchFamily="18" charset="0"/>
                </a:rPr>
                <a:t>Are you ready to </a:t>
              </a:r>
            </a:p>
            <a:p>
              <a:pPr algn="ctr"/>
              <a:r>
                <a:rPr lang="en-US" sz="7200" dirty="0">
                  <a:solidFill>
                    <a:srgbClr val="000000"/>
                  </a:solidFill>
                  <a:latin typeface="Rockwell Nova Extra Bold" panose="02060903020205020403" pitchFamily="18" charset="0"/>
                </a:rPr>
                <a:t>get scores?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9967" y="3568077"/>
              <a:ext cx="13580282" cy="797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vi-VN" sz="4800" dirty="0">
                  <a:solidFill>
                    <a:srgbClr val="000000"/>
                  </a:solidFill>
                  <a:latin typeface="Poppins Medium"/>
                </a:rPr>
                <a:t>Lets’ make a dialogue</a:t>
              </a:r>
              <a:r>
                <a:rPr lang="en-US" sz="4800" dirty="0">
                  <a:solidFill>
                    <a:srgbClr val="000000"/>
                  </a:solidFill>
                  <a:latin typeface="Poppins Medium"/>
                </a:rPr>
                <a:t>!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3903785" y="3722179"/>
            <a:ext cx="2745314" cy="2625679"/>
          </a:xfrm>
          <a:custGeom>
            <a:avLst/>
            <a:gdLst/>
            <a:ahLst/>
            <a:cxnLst/>
            <a:rect l="l" t="t" r="r" b="b"/>
            <a:pathLst>
              <a:path w="2745314" h="2625679">
                <a:moveTo>
                  <a:pt x="0" y="0"/>
                </a:moveTo>
                <a:lnTo>
                  <a:pt x="2745314" y="0"/>
                </a:lnTo>
                <a:lnTo>
                  <a:pt x="2745314" y="2625678"/>
                </a:lnTo>
                <a:lnTo>
                  <a:pt x="0" y="26256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B82A34-F2D2-1144-633E-F72C472DEEFB}"/>
              </a:ext>
            </a:extLst>
          </p:cNvPr>
          <p:cNvGrpSpPr/>
          <p:nvPr/>
        </p:nvGrpSpPr>
        <p:grpSpPr>
          <a:xfrm>
            <a:off x="43548" y="7252082"/>
            <a:ext cx="6450145" cy="3206956"/>
            <a:chOff x="-917992" y="8366667"/>
            <a:chExt cx="6450145" cy="3206956"/>
          </a:xfrm>
        </p:grpSpPr>
        <p:sp>
          <p:nvSpPr>
            <p:cNvPr id="14" name="Freeform 14"/>
            <p:cNvSpPr/>
            <p:nvPr/>
          </p:nvSpPr>
          <p:spPr>
            <a:xfrm>
              <a:off x="2692652" y="8366667"/>
              <a:ext cx="2839501" cy="3058855"/>
            </a:xfrm>
            <a:custGeom>
              <a:avLst/>
              <a:gdLst/>
              <a:ahLst/>
              <a:cxnLst/>
              <a:rect l="l" t="t" r="r" b="b"/>
              <a:pathLst>
                <a:path w="4296969" h="4163447">
                  <a:moveTo>
                    <a:pt x="0" y="0"/>
                  </a:moveTo>
                  <a:lnTo>
                    <a:pt x="4296969" y="0"/>
                  </a:lnTo>
                  <a:lnTo>
                    <a:pt x="4296969" y="4163447"/>
                  </a:lnTo>
                  <a:lnTo>
                    <a:pt x="0" y="4163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917992" y="8691764"/>
              <a:ext cx="3223368" cy="2609803"/>
            </a:xfrm>
            <a:custGeom>
              <a:avLst/>
              <a:gdLst/>
              <a:ahLst/>
              <a:cxnLst/>
              <a:rect l="l" t="t" r="r" b="b"/>
              <a:pathLst>
                <a:path w="4877869" h="3552236">
                  <a:moveTo>
                    <a:pt x="0" y="0"/>
                  </a:moveTo>
                  <a:lnTo>
                    <a:pt x="4877869" y="0"/>
                  </a:lnTo>
                  <a:lnTo>
                    <a:pt x="4877869" y="3552237"/>
                  </a:lnTo>
                  <a:lnTo>
                    <a:pt x="0" y="355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09829" y="9549529"/>
              <a:ext cx="2420593" cy="2024094"/>
            </a:xfrm>
            <a:custGeom>
              <a:avLst/>
              <a:gdLst/>
              <a:ahLst/>
              <a:cxnLst/>
              <a:rect l="l" t="t" r="r" b="b"/>
              <a:pathLst>
                <a:path w="3663043" h="2755021">
                  <a:moveTo>
                    <a:pt x="0" y="0"/>
                  </a:moveTo>
                  <a:lnTo>
                    <a:pt x="3663043" y="0"/>
                  </a:lnTo>
                  <a:lnTo>
                    <a:pt x="3663043" y="2755021"/>
                  </a:lnTo>
                  <a:lnTo>
                    <a:pt x="0" y="275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4">
            <a:extLst>
              <a:ext uri="{FF2B5EF4-FFF2-40B4-BE49-F238E27FC236}">
                <a16:creationId xmlns:a16="http://schemas.microsoft.com/office/drawing/2014/main" id="{B8682A42-63F0-E7C2-4BAF-B36C12EDFE33}"/>
              </a:ext>
            </a:extLst>
          </p:cNvPr>
          <p:cNvGrpSpPr/>
          <p:nvPr/>
        </p:nvGrpSpPr>
        <p:grpSpPr>
          <a:xfrm>
            <a:off x="3737743" y="797384"/>
            <a:ext cx="11324911" cy="4683046"/>
            <a:chOff x="0" y="0"/>
            <a:chExt cx="5534390" cy="1543051"/>
          </a:xfrm>
        </p:grpSpPr>
        <p:grpSp>
          <p:nvGrpSpPr>
            <p:cNvPr id="27" name="Group 15">
              <a:extLst>
                <a:ext uri="{FF2B5EF4-FFF2-40B4-BE49-F238E27FC236}">
                  <a16:creationId xmlns:a16="http://schemas.microsoft.com/office/drawing/2014/main" id="{B142E887-2705-5833-B86B-20507DC2678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6E038E34-E01B-CA23-27FF-FA834CF77A0C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D5845403-52B9-92C9-48C7-BD81B8CF753C}"/>
                </a:ext>
              </a:extLst>
            </p:cNvPr>
            <p:cNvSpPr txBox="1"/>
            <p:nvPr/>
          </p:nvSpPr>
          <p:spPr>
            <a:xfrm>
              <a:off x="349342" y="318664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Fox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Crow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1E345D-04E6-9961-19B5-FD2144BB8E5B}"/>
              </a:ext>
            </a:extLst>
          </p:cNvPr>
          <p:cNvGrpSpPr/>
          <p:nvPr/>
        </p:nvGrpSpPr>
        <p:grpSpPr>
          <a:xfrm>
            <a:off x="3804463" y="925575"/>
            <a:ext cx="11324911" cy="4665032"/>
            <a:chOff x="3048000" y="2896225"/>
            <a:chExt cx="12867874" cy="5257800"/>
          </a:xfrm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0E1F4F9-F599-5EEF-8238-D2F88A6B20DA}"/>
                </a:ext>
              </a:extLst>
            </p:cNvPr>
            <p:cNvSpPr/>
            <p:nvPr/>
          </p:nvSpPr>
          <p:spPr>
            <a:xfrm>
              <a:off x="3048000" y="2896225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4" descr="The Fox and the Crow - India Parenting">
              <a:extLst>
                <a:ext uri="{FF2B5EF4-FFF2-40B4-BE49-F238E27FC236}">
                  <a16:creationId xmlns:a16="http://schemas.microsoft.com/office/drawing/2014/main" id="{9A77DD05-0C94-6358-BB29-9DE57AB42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3294" y="3141104"/>
              <a:ext cx="7586591" cy="46169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14">
            <a:extLst>
              <a:ext uri="{FF2B5EF4-FFF2-40B4-BE49-F238E27FC236}">
                <a16:creationId xmlns:a16="http://schemas.microsoft.com/office/drawing/2014/main" id="{75BE03E7-2A93-A818-DAB7-58EFBE23AF24}"/>
              </a:ext>
            </a:extLst>
          </p:cNvPr>
          <p:cNvGrpSpPr/>
          <p:nvPr/>
        </p:nvGrpSpPr>
        <p:grpSpPr>
          <a:xfrm>
            <a:off x="3142318" y="669445"/>
            <a:ext cx="12649200" cy="5015950"/>
            <a:chOff x="0" y="0"/>
            <a:chExt cx="5534390" cy="2340519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97B46B9E-F0E0-455F-661A-EE61A3E2CD81}"/>
                </a:ext>
              </a:extLst>
            </p:cNvPr>
            <p:cNvGrpSpPr/>
            <p:nvPr/>
          </p:nvGrpSpPr>
          <p:grpSpPr>
            <a:xfrm>
              <a:off x="0" y="0"/>
              <a:ext cx="5534390" cy="2340519"/>
              <a:chOff x="0" y="0"/>
              <a:chExt cx="2368626" cy="1001703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25C7E7D7-2F0B-1732-0D65-7CA39DFF3F46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1001703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E52E3C2A-917C-05F2-CEEE-3FD0B06E6062}"/>
                </a:ext>
              </a:extLst>
            </p:cNvPr>
            <p:cNvSpPr txBox="1"/>
            <p:nvPr/>
          </p:nvSpPr>
          <p:spPr>
            <a:xfrm>
              <a:off x="558833" y="495626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Ant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Grasshopper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6A4D96-4973-BE57-B169-C4500FB2CA38}"/>
              </a:ext>
            </a:extLst>
          </p:cNvPr>
          <p:cNvGrpSpPr/>
          <p:nvPr/>
        </p:nvGrpSpPr>
        <p:grpSpPr>
          <a:xfrm>
            <a:off x="3533922" y="531494"/>
            <a:ext cx="12244663" cy="5570420"/>
            <a:chOff x="3048000" y="2933700"/>
            <a:chExt cx="12867874" cy="5257800"/>
          </a:xfrm>
        </p:grpSpPr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70F9F0E6-DB47-EAD3-C514-BB0696E63CC7}"/>
                </a:ext>
              </a:extLst>
            </p:cNvPr>
            <p:cNvSpPr/>
            <p:nvPr/>
          </p:nvSpPr>
          <p:spPr>
            <a:xfrm>
              <a:off x="3048000" y="2933700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43" name="Picture 42" descr="2,900+ The Ant And The Grasshopper Stock Photos, Pictures &amp; Royalty-Free  Images - iStock">
              <a:extLst>
                <a:ext uri="{FF2B5EF4-FFF2-40B4-BE49-F238E27FC236}">
                  <a16:creationId xmlns:a16="http://schemas.microsoft.com/office/drawing/2014/main" id="{3B6DB966-4902-BF94-D500-5D41B547F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436" y="3398555"/>
              <a:ext cx="7534835" cy="4328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14">
            <a:extLst>
              <a:ext uri="{FF2B5EF4-FFF2-40B4-BE49-F238E27FC236}">
                <a16:creationId xmlns:a16="http://schemas.microsoft.com/office/drawing/2014/main" id="{291D8D07-5FD4-C37F-8C4B-4036A7F362DF}"/>
              </a:ext>
            </a:extLst>
          </p:cNvPr>
          <p:cNvGrpSpPr/>
          <p:nvPr/>
        </p:nvGrpSpPr>
        <p:grpSpPr>
          <a:xfrm>
            <a:off x="3196191" y="1349022"/>
            <a:ext cx="12323834" cy="4155954"/>
            <a:chOff x="0" y="0"/>
            <a:chExt cx="5534390" cy="1543051"/>
          </a:xfrm>
        </p:grpSpPr>
        <p:grpSp>
          <p:nvGrpSpPr>
            <p:cNvPr id="45" name="Group 15">
              <a:extLst>
                <a:ext uri="{FF2B5EF4-FFF2-40B4-BE49-F238E27FC236}">
                  <a16:creationId xmlns:a16="http://schemas.microsoft.com/office/drawing/2014/main" id="{B57071BE-FCB6-389A-F155-331EB9BDED0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47" name="Freeform 16">
                <a:extLst>
                  <a:ext uri="{FF2B5EF4-FFF2-40B4-BE49-F238E27FC236}">
                    <a16:creationId xmlns:a16="http://schemas.microsoft.com/office/drawing/2014/main" id="{1D4F49D1-8B54-8D71-3169-CF8736F1F0E4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TextBox 17">
              <a:extLst>
                <a:ext uri="{FF2B5EF4-FFF2-40B4-BE49-F238E27FC236}">
                  <a16:creationId xmlns:a16="http://schemas.microsoft.com/office/drawing/2014/main" id="{96DCC83C-9714-4EBA-EAA2-F658180094A0}"/>
                </a:ext>
              </a:extLst>
            </p:cNvPr>
            <p:cNvSpPr txBox="1"/>
            <p:nvPr/>
          </p:nvSpPr>
          <p:spPr>
            <a:xfrm>
              <a:off x="655826" y="243143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Hare and 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Tortoise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D150BFC-4F64-7B7A-8ED5-34AABA47F2D9}"/>
              </a:ext>
            </a:extLst>
          </p:cNvPr>
          <p:cNvGrpSpPr/>
          <p:nvPr/>
        </p:nvGrpSpPr>
        <p:grpSpPr>
          <a:xfrm>
            <a:off x="3574932" y="784317"/>
            <a:ext cx="11667625" cy="4976700"/>
            <a:chOff x="-4690302" y="230317"/>
            <a:chExt cx="12867874" cy="5257800"/>
          </a:xfrm>
        </p:grpSpPr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5730C1CE-98C0-3876-A58F-89F2DA05EB9B}"/>
                </a:ext>
              </a:extLst>
            </p:cNvPr>
            <p:cNvSpPr/>
            <p:nvPr/>
          </p:nvSpPr>
          <p:spPr>
            <a:xfrm>
              <a:off x="-4690302" y="230317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7" name="Picture 4" descr="7 Dwarfs Names - Fun Facts About Snow White &amp; The Seven Dwarfs">
              <a:extLst>
                <a:ext uri="{FF2B5EF4-FFF2-40B4-BE49-F238E27FC236}">
                  <a16:creationId xmlns:a16="http://schemas.microsoft.com/office/drawing/2014/main" id="{4FFE9F8E-D05A-0AB4-845D-A760FA72A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89465" y="487959"/>
              <a:ext cx="8135206" cy="49285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5F9F7F-3015-16AE-DC09-2FEBA03EAE69}"/>
              </a:ext>
            </a:extLst>
          </p:cNvPr>
          <p:cNvGrpSpPr/>
          <p:nvPr/>
        </p:nvGrpSpPr>
        <p:grpSpPr>
          <a:xfrm>
            <a:off x="3569032" y="511978"/>
            <a:ext cx="11470999" cy="5358183"/>
            <a:chOff x="3048000" y="2953503"/>
            <a:chExt cx="12867874" cy="5257800"/>
          </a:xfrm>
        </p:grpSpPr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C82FD7D6-3376-48A3-7BE6-1A6EF7C929C9}"/>
                </a:ext>
              </a:extLst>
            </p:cNvPr>
            <p:cNvSpPr/>
            <p:nvPr/>
          </p:nvSpPr>
          <p:spPr>
            <a:xfrm>
              <a:off x="3048000" y="2953503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0" name="Picture 2" descr="The Hare and the Tortoise - BBC Teach">
              <a:extLst>
                <a:ext uri="{FF2B5EF4-FFF2-40B4-BE49-F238E27FC236}">
                  <a16:creationId xmlns:a16="http://schemas.microsoft.com/office/drawing/2014/main" id="{B822722E-4958-9436-ADD7-72E679981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537" y="3224517"/>
              <a:ext cx="7162800" cy="47157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happy-light-childish-jumpy-pleased-positive-music-93695">
            <a:hlinkClick r:id="" action="ppaction://media"/>
            <a:extLst>
              <a:ext uri="{FF2B5EF4-FFF2-40B4-BE49-F238E27FC236}">
                <a16:creationId xmlns:a16="http://schemas.microsoft.com/office/drawing/2014/main" id="{43D44A80-5F8E-E70D-94AA-EF645F73B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825474" y="876887"/>
            <a:ext cx="1068024" cy="1068024"/>
          </a:xfrm>
          <a:prstGeom prst="rect">
            <a:avLst/>
          </a:prstGeom>
        </p:spPr>
      </p:pic>
      <p:grpSp>
        <p:nvGrpSpPr>
          <p:cNvPr id="51" name="Group 14">
            <a:extLst>
              <a:ext uri="{FF2B5EF4-FFF2-40B4-BE49-F238E27FC236}">
                <a16:creationId xmlns:a16="http://schemas.microsoft.com/office/drawing/2014/main" id="{0E71A56C-D4B1-423F-9F27-58A893DADACC}"/>
              </a:ext>
            </a:extLst>
          </p:cNvPr>
          <p:cNvGrpSpPr/>
          <p:nvPr/>
        </p:nvGrpSpPr>
        <p:grpSpPr>
          <a:xfrm>
            <a:off x="2673466" y="807637"/>
            <a:ext cx="13586903" cy="4905441"/>
            <a:chOff x="0" y="0"/>
            <a:chExt cx="5534390" cy="1543051"/>
          </a:xfrm>
        </p:grpSpPr>
        <p:grpSp>
          <p:nvGrpSpPr>
            <p:cNvPr id="52" name="Group 15">
              <a:extLst>
                <a:ext uri="{FF2B5EF4-FFF2-40B4-BE49-F238E27FC236}">
                  <a16:creationId xmlns:a16="http://schemas.microsoft.com/office/drawing/2014/main" id="{8511EAF9-431C-8F7C-E7B6-EEB207EDB4E0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85224EB8-EDC0-1A14-C39D-7258E76389AE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E3612BC5-7779-9706-F743-827712F0925C}"/>
                </a:ext>
              </a:extLst>
            </p:cNvPr>
            <p:cNvSpPr txBox="1"/>
            <p:nvPr/>
          </p:nvSpPr>
          <p:spPr>
            <a:xfrm>
              <a:off x="475993" y="250980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Snow White and the seven dwarfs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1309" y="4652712"/>
            <a:ext cx="4646518" cy="6093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5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xit" presetSubtype="9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1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9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xit" presetSubtype="3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12E3FD3-95B1-CFA5-0010-CAF3F133E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47800" y="-217170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96C85ED2-A63B-480B-DB03-F381889EA72D}"/>
              </a:ext>
            </a:extLst>
          </p:cNvPr>
          <p:cNvSpPr txBox="1"/>
          <p:nvPr/>
        </p:nvSpPr>
        <p:spPr>
          <a:xfrm>
            <a:off x="3450784" y="3228166"/>
            <a:ext cx="14380015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Warm-up and Review</a:t>
            </a:r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B82A34-F2D2-1144-633E-F72C472DEEFB}"/>
              </a:ext>
            </a:extLst>
          </p:cNvPr>
          <p:cNvGrpSpPr/>
          <p:nvPr/>
        </p:nvGrpSpPr>
        <p:grpSpPr>
          <a:xfrm>
            <a:off x="43548" y="7252082"/>
            <a:ext cx="6450145" cy="3206956"/>
            <a:chOff x="-917992" y="8366667"/>
            <a:chExt cx="6450145" cy="3206956"/>
          </a:xfrm>
        </p:grpSpPr>
        <p:sp>
          <p:nvSpPr>
            <p:cNvPr id="14" name="Freeform 14"/>
            <p:cNvSpPr/>
            <p:nvPr/>
          </p:nvSpPr>
          <p:spPr>
            <a:xfrm>
              <a:off x="2692652" y="8366667"/>
              <a:ext cx="2839501" cy="3058855"/>
            </a:xfrm>
            <a:custGeom>
              <a:avLst/>
              <a:gdLst/>
              <a:ahLst/>
              <a:cxnLst/>
              <a:rect l="l" t="t" r="r" b="b"/>
              <a:pathLst>
                <a:path w="4296969" h="4163447">
                  <a:moveTo>
                    <a:pt x="0" y="0"/>
                  </a:moveTo>
                  <a:lnTo>
                    <a:pt x="4296969" y="0"/>
                  </a:lnTo>
                  <a:lnTo>
                    <a:pt x="4296969" y="4163447"/>
                  </a:lnTo>
                  <a:lnTo>
                    <a:pt x="0" y="4163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917992" y="8691764"/>
              <a:ext cx="3223368" cy="2609803"/>
            </a:xfrm>
            <a:custGeom>
              <a:avLst/>
              <a:gdLst/>
              <a:ahLst/>
              <a:cxnLst/>
              <a:rect l="l" t="t" r="r" b="b"/>
              <a:pathLst>
                <a:path w="4877869" h="3552236">
                  <a:moveTo>
                    <a:pt x="0" y="0"/>
                  </a:moveTo>
                  <a:lnTo>
                    <a:pt x="4877869" y="0"/>
                  </a:lnTo>
                  <a:lnTo>
                    <a:pt x="4877869" y="3552237"/>
                  </a:lnTo>
                  <a:lnTo>
                    <a:pt x="0" y="355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09829" y="9549529"/>
              <a:ext cx="2420593" cy="2024094"/>
            </a:xfrm>
            <a:custGeom>
              <a:avLst/>
              <a:gdLst/>
              <a:ahLst/>
              <a:cxnLst/>
              <a:rect l="l" t="t" r="r" b="b"/>
              <a:pathLst>
                <a:path w="3663043" h="2755021">
                  <a:moveTo>
                    <a:pt x="0" y="0"/>
                  </a:moveTo>
                  <a:lnTo>
                    <a:pt x="3663043" y="0"/>
                  </a:lnTo>
                  <a:lnTo>
                    <a:pt x="3663043" y="2755021"/>
                  </a:lnTo>
                  <a:lnTo>
                    <a:pt x="0" y="275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14">
            <a:extLst>
              <a:ext uri="{FF2B5EF4-FFF2-40B4-BE49-F238E27FC236}">
                <a16:creationId xmlns:a16="http://schemas.microsoft.com/office/drawing/2014/main" id="{0E71A56C-D4B1-423F-9F27-58A893DADACC}"/>
              </a:ext>
            </a:extLst>
          </p:cNvPr>
          <p:cNvGrpSpPr/>
          <p:nvPr/>
        </p:nvGrpSpPr>
        <p:grpSpPr>
          <a:xfrm>
            <a:off x="2209800" y="874569"/>
            <a:ext cx="13586903" cy="4905441"/>
            <a:chOff x="0" y="0"/>
            <a:chExt cx="5534390" cy="1543051"/>
          </a:xfrm>
        </p:grpSpPr>
        <p:grpSp>
          <p:nvGrpSpPr>
            <p:cNvPr id="52" name="Group 15">
              <a:extLst>
                <a:ext uri="{FF2B5EF4-FFF2-40B4-BE49-F238E27FC236}">
                  <a16:creationId xmlns:a16="http://schemas.microsoft.com/office/drawing/2014/main" id="{8511EAF9-431C-8F7C-E7B6-EEB207EDB4E0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85224EB8-EDC0-1A14-C39D-7258E76389AE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E3612BC5-7779-9706-F743-827712F0925C}"/>
                </a:ext>
              </a:extLst>
            </p:cNvPr>
            <p:cNvSpPr txBox="1"/>
            <p:nvPr/>
          </p:nvSpPr>
          <p:spPr>
            <a:xfrm>
              <a:off x="475993" y="250980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Snow White and the seven dwarfs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10219" y="4622512"/>
            <a:ext cx="4646518" cy="60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849601" y="583954"/>
            <a:ext cx="1676400" cy="520945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B82A34-F2D2-1144-633E-F72C472DEEFB}"/>
              </a:ext>
            </a:extLst>
          </p:cNvPr>
          <p:cNvGrpSpPr/>
          <p:nvPr/>
        </p:nvGrpSpPr>
        <p:grpSpPr>
          <a:xfrm>
            <a:off x="-366793" y="361872"/>
            <a:ext cx="5250405" cy="2244081"/>
            <a:chOff x="-917992" y="8366667"/>
            <a:chExt cx="6450145" cy="3206956"/>
          </a:xfrm>
        </p:grpSpPr>
        <p:sp>
          <p:nvSpPr>
            <p:cNvPr id="14" name="Freeform 14"/>
            <p:cNvSpPr/>
            <p:nvPr/>
          </p:nvSpPr>
          <p:spPr>
            <a:xfrm>
              <a:off x="2692652" y="8366667"/>
              <a:ext cx="2839501" cy="3058855"/>
            </a:xfrm>
            <a:custGeom>
              <a:avLst/>
              <a:gdLst/>
              <a:ahLst/>
              <a:cxnLst/>
              <a:rect l="l" t="t" r="r" b="b"/>
              <a:pathLst>
                <a:path w="4296969" h="4163447">
                  <a:moveTo>
                    <a:pt x="0" y="0"/>
                  </a:moveTo>
                  <a:lnTo>
                    <a:pt x="4296969" y="0"/>
                  </a:lnTo>
                  <a:lnTo>
                    <a:pt x="4296969" y="4163447"/>
                  </a:lnTo>
                  <a:lnTo>
                    <a:pt x="0" y="4163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917992" y="8691764"/>
              <a:ext cx="3223368" cy="2609803"/>
            </a:xfrm>
            <a:custGeom>
              <a:avLst/>
              <a:gdLst/>
              <a:ahLst/>
              <a:cxnLst/>
              <a:rect l="l" t="t" r="r" b="b"/>
              <a:pathLst>
                <a:path w="4877869" h="3552236">
                  <a:moveTo>
                    <a:pt x="0" y="0"/>
                  </a:moveTo>
                  <a:lnTo>
                    <a:pt x="4877869" y="0"/>
                  </a:lnTo>
                  <a:lnTo>
                    <a:pt x="4877869" y="3552237"/>
                  </a:lnTo>
                  <a:lnTo>
                    <a:pt x="0" y="355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09829" y="9549529"/>
              <a:ext cx="2420593" cy="2024094"/>
            </a:xfrm>
            <a:custGeom>
              <a:avLst/>
              <a:gdLst/>
              <a:ahLst/>
              <a:cxnLst/>
              <a:rect l="l" t="t" r="r" b="b"/>
              <a:pathLst>
                <a:path w="3663043" h="2755021">
                  <a:moveTo>
                    <a:pt x="0" y="0"/>
                  </a:moveTo>
                  <a:lnTo>
                    <a:pt x="3663043" y="0"/>
                  </a:lnTo>
                  <a:lnTo>
                    <a:pt x="3663043" y="2755021"/>
                  </a:lnTo>
                  <a:lnTo>
                    <a:pt x="0" y="275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14">
            <a:extLst>
              <a:ext uri="{FF2B5EF4-FFF2-40B4-BE49-F238E27FC236}">
                <a16:creationId xmlns:a16="http://schemas.microsoft.com/office/drawing/2014/main" id="{0E71A56C-D4B1-423F-9F27-58A893DADACC}"/>
              </a:ext>
            </a:extLst>
          </p:cNvPr>
          <p:cNvGrpSpPr/>
          <p:nvPr/>
        </p:nvGrpSpPr>
        <p:grpSpPr>
          <a:xfrm>
            <a:off x="5250405" y="523441"/>
            <a:ext cx="8364668" cy="2042046"/>
            <a:chOff x="0" y="0"/>
            <a:chExt cx="5020860" cy="1377339"/>
          </a:xfrm>
        </p:grpSpPr>
        <p:grpSp>
          <p:nvGrpSpPr>
            <p:cNvPr id="52" name="Group 15">
              <a:extLst>
                <a:ext uri="{FF2B5EF4-FFF2-40B4-BE49-F238E27FC236}">
                  <a16:creationId xmlns:a16="http://schemas.microsoft.com/office/drawing/2014/main" id="{8511EAF9-431C-8F7C-E7B6-EEB207EDB4E0}"/>
                </a:ext>
              </a:extLst>
            </p:cNvPr>
            <p:cNvGrpSpPr/>
            <p:nvPr/>
          </p:nvGrpSpPr>
          <p:grpSpPr>
            <a:xfrm>
              <a:off x="0" y="0"/>
              <a:ext cx="5020860" cy="1377339"/>
              <a:chOff x="0" y="0"/>
              <a:chExt cx="2148844" cy="589478"/>
            </a:xfrm>
          </p:grpSpPr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85224EB8-EDC0-1A14-C39D-7258E76389AE}"/>
                  </a:ext>
                </a:extLst>
              </p:cNvPr>
              <p:cNvSpPr/>
              <p:nvPr/>
            </p:nvSpPr>
            <p:spPr>
              <a:xfrm>
                <a:off x="0" y="0"/>
                <a:ext cx="2148844" cy="589478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E3612BC5-7779-9706-F743-827712F0925C}"/>
                </a:ext>
              </a:extLst>
            </p:cNvPr>
            <p:cNvSpPr txBox="1"/>
            <p:nvPr/>
          </p:nvSpPr>
          <p:spPr>
            <a:xfrm>
              <a:off x="218290" y="118606"/>
              <a:ext cx="4582404" cy="862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FFFFF"/>
                  </a:solidFill>
                  <a:latin typeface="Poppins Medium"/>
                </a:rPr>
                <a:t>Snow White </a:t>
              </a:r>
            </a:p>
            <a:p>
              <a:pPr algn="ctr"/>
              <a:r>
                <a:rPr lang="en-US" sz="5400" dirty="0">
                  <a:solidFill>
                    <a:srgbClr val="FFFFFF"/>
                  </a:solidFill>
                  <a:latin typeface="Poppins Medium"/>
                </a:rPr>
                <a:t>and the seven dwarfs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3F1CEBB-EC08-94D3-A9AF-91EEB79C8CF3}"/>
              </a:ext>
            </a:extLst>
          </p:cNvPr>
          <p:cNvSpPr/>
          <p:nvPr/>
        </p:nvSpPr>
        <p:spPr>
          <a:xfrm>
            <a:off x="2965075" y="3031509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Who are the main characters in this story?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91235A-484A-887D-EC90-846F0E0816DE}"/>
              </a:ext>
            </a:extLst>
          </p:cNvPr>
          <p:cNvSpPr/>
          <p:nvPr/>
        </p:nvSpPr>
        <p:spPr>
          <a:xfrm>
            <a:off x="2938181" y="4073620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They’re </a:t>
            </a:r>
            <a:r>
              <a:rPr lang="en-US" sz="54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Snow White and the seven dwarfs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D2E19B-8AF3-A497-5EE2-ACA2A9843149}"/>
              </a:ext>
            </a:extLst>
          </p:cNvPr>
          <p:cNvSpPr/>
          <p:nvPr/>
        </p:nvSpPr>
        <p:spPr>
          <a:xfrm>
            <a:off x="2938181" y="514299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How did Snow White cook?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DB957-8ADF-7E19-0E49-794F006D61F1}"/>
              </a:ext>
            </a:extLst>
          </p:cNvPr>
          <p:cNvSpPr/>
          <p:nvPr/>
        </p:nvSpPr>
        <p:spPr>
          <a:xfrm>
            <a:off x="2933699" y="624511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She cooked well.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E59D43-CE43-7B83-532D-02AB6FDB61E6}"/>
              </a:ext>
            </a:extLst>
          </p:cNvPr>
          <p:cNvSpPr/>
          <p:nvPr/>
        </p:nvSpPr>
        <p:spPr>
          <a:xfrm>
            <a:off x="2933699" y="7341023"/>
            <a:ext cx="139746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Do you like Snow White/the seven dwarfs?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419860-0A91-5FA4-E5C7-E002A8839A06}"/>
              </a:ext>
            </a:extLst>
          </p:cNvPr>
          <p:cNvSpPr/>
          <p:nvPr/>
        </p:nvSpPr>
        <p:spPr>
          <a:xfrm>
            <a:off x="2920252" y="8448892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Yes, </a:t>
            </a:r>
            <a:r>
              <a:rPr lang="en-US" sz="5400" b="1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I do./ No, I don’t.</a:t>
            </a:r>
            <a:endParaRPr lang="en-US" sz="5400" b="1" cap="none" spc="0" dirty="0">
              <a:ln w="0"/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3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C1A3078-EDB9-25B9-5734-1E387FFB3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44030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26779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7068604" y="5949806"/>
            <a:ext cx="4150792" cy="1157288"/>
            <a:chOff x="0" y="0"/>
            <a:chExt cx="5534390" cy="154305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FFD4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75993" y="334011"/>
              <a:ext cx="4582404" cy="922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0"/>
                </a:lnSpc>
              </a:pPr>
              <a:r>
                <a:rPr lang="en-US" sz="4800">
                  <a:solidFill>
                    <a:srgbClr val="000000"/>
                  </a:solidFill>
                  <a:latin typeface="Poppins Medium"/>
                </a:rPr>
                <a:t>Let's go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2685731" y="5270880"/>
            <a:ext cx="4263505" cy="4195350"/>
          </a:xfrm>
          <a:custGeom>
            <a:avLst/>
            <a:gdLst/>
            <a:ahLst/>
            <a:cxnLst/>
            <a:rect l="l" t="t" r="r" b="b"/>
            <a:pathLst>
              <a:path w="4263505" h="4195350">
                <a:moveTo>
                  <a:pt x="0" y="0"/>
                </a:moveTo>
                <a:lnTo>
                  <a:pt x="4263506" y="0"/>
                </a:lnTo>
                <a:lnTo>
                  <a:pt x="4263506" y="4195350"/>
                </a:lnTo>
                <a:lnTo>
                  <a:pt x="0" y="419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96695" y="5351430"/>
            <a:ext cx="3567440" cy="4114800"/>
          </a:xfrm>
          <a:custGeom>
            <a:avLst/>
            <a:gdLst/>
            <a:ahLst/>
            <a:cxnLst/>
            <a:rect l="l" t="t" r="r" b="b"/>
            <a:pathLst>
              <a:path w="3567440" h="4114800">
                <a:moveTo>
                  <a:pt x="0" y="0"/>
                </a:moveTo>
                <a:lnTo>
                  <a:pt x="3567440" y="0"/>
                </a:lnTo>
                <a:lnTo>
                  <a:pt x="35674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6922" y="2669814"/>
            <a:ext cx="3046987" cy="3046987"/>
          </a:xfrm>
          <a:custGeom>
            <a:avLst/>
            <a:gdLst/>
            <a:ahLst/>
            <a:cxnLst/>
            <a:rect l="l" t="t" r="r" b="b"/>
            <a:pathLst>
              <a:path w="3046987" h="3046987">
                <a:moveTo>
                  <a:pt x="0" y="0"/>
                </a:moveTo>
                <a:lnTo>
                  <a:pt x="3046986" y="0"/>
                </a:lnTo>
                <a:lnTo>
                  <a:pt x="3046986" y="3046987"/>
                </a:lnTo>
                <a:lnTo>
                  <a:pt x="0" y="30469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A49208D1-5955-E3F6-8C8D-62D1BB68F4B9}"/>
              </a:ext>
            </a:extLst>
          </p:cNvPr>
          <p:cNvSpPr txBox="1"/>
          <p:nvPr/>
        </p:nvSpPr>
        <p:spPr>
          <a:xfrm>
            <a:off x="4741723" y="3839512"/>
            <a:ext cx="9305289" cy="193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40"/>
              </a:lnSpc>
            </a:pPr>
            <a:r>
              <a:rPr lang="en-US" sz="12000" dirty="0">
                <a:solidFill>
                  <a:srgbClr val="000000"/>
                </a:solidFill>
                <a:latin typeface="Rockwell Nova Extra Bold" panose="020F0502020204030204" pitchFamily="18" charset="0"/>
              </a:rPr>
              <a:t>Round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10D3128-B29B-3C41-4C19-2F1DE03FB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565854" y="2377167"/>
            <a:ext cx="15921789" cy="5386958"/>
            <a:chOff x="0" y="0"/>
            <a:chExt cx="5385889" cy="18222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89" cy="1822255"/>
            </a:xfrm>
            <a:custGeom>
              <a:avLst/>
              <a:gdLst/>
              <a:ahLst/>
              <a:cxnLst/>
              <a:rect l="l" t="t" r="r" b="b"/>
              <a:pathLst>
                <a:path w="5385889" h="1822255">
                  <a:moveTo>
                    <a:pt x="5261429" y="1822255"/>
                  </a:moveTo>
                  <a:lnTo>
                    <a:pt x="124460" y="1822255"/>
                  </a:lnTo>
                  <a:cubicBezTo>
                    <a:pt x="55880" y="1822255"/>
                    <a:pt x="0" y="1766375"/>
                    <a:pt x="0" y="1697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61429" y="0"/>
                  </a:lnTo>
                  <a:cubicBezTo>
                    <a:pt x="5330009" y="0"/>
                    <a:pt x="5385889" y="55880"/>
                    <a:pt x="5385889" y="124460"/>
                  </a:cubicBezTo>
                  <a:lnTo>
                    <a:pt x="5385889" y="1697795"/>
                  </a:lnTo>
                  <a:cubicBezTo>
                    <a:pt x="5385889" y="1766375"/>
                    <a:pt x="5330009" y="1822255"/>
                    <a:pt x="5261429" y="182225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65854" y="2464145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919524" y="3214667"/>
            <a:ext cx="12258244" cy="129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8000" b="1" dirty="0">
                <a:solidFill>
                  <a:srgbClr val="000000"/>
                </a:solidFill>
                <a:latin typeface="Poppins Bold Bold"/>
              </a:rPr>
              <a:t>Who will win this round?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833922" y="5922940"/>
            <a:ext cx="4015120" cy="3335360"/>
          </a:xfrm>
          <a:custGeom>
            <a:avLst/>
            <a:gdLst/>
            <a:ahLst/>
            <a:cxnLst/>
            <a:rect l="l" t="t" r="r" b="b"/>
            <a:pathLst>
              <a:path w="4015120" h="3335360">
                <a:moveTo>
                  <a:pt x="0" y="0"/>
                </a:moveTo>
                <a:lnTo>
                  <a:pt x="4015120" y="0"/>
                </a:lnTo>
                <a:lnTo>
                  <a:pt x="4015120" y="3335360"/>
                </a:lnTo>
                <a:lnTo>
                  <a:pt x="0" y="3335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940877" y="1854140"/>
            <a:ext cx="3908165" cy="4415809"/>
          </a:xfrm>
          <a:custGeom>
            <a:avLst/>
            <a:gdLst/>
            <a:ahLst/>
            <a:cxnLst/>
            <a:rect l="l" t="t" r="r" b="b"/>
            <a:pathLst>
              <a:path w="3908165" h="4415809">
                <a:moveTo>
                  <a:pt x="0" y="0"/>
                </a:moveTo>
                <a:lnTo>
                  <a:pt x="3908165" y="0"/>
                </a:lnTo>
                <a:lnTo>
                  <a:pt x="3908165" y="4415809"/>
                </a:lnTo>
                <a:lnTo>
                  <a:pt x="0" y="4415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471923" y="4883048"/>
            <a:ext cx="3563258" cy="4015120"/>
          </a:xfrm>
          <a:custGeom>
            <a:avLst/>
            <a:gdLst/>
            <a:ahLst/>
            <a:cxnLst/>
            <a:rect l="l" t="t" r="r" b="b"/>
            <a:pathLst>
              <a:path w="3563258" h="4015120">
                <a:moveTo>
                  <a:pt x="3563258" y="0"/>
                </a:moveTo>
                <a:lnTo>
                  <a:pt x="0" y="0"/>
                </a:lnTo>
                <a:lnTo>
                  <a:pt x="0" y="4015121"/>
                </a:lnTo>
                <a:lnTo>
                  <a:pt x="3563258" y="4015121"/>
                </a:lnTo>
                <a:lnTo>
                  <a:pt x="35632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143C0816-C6E7-128B-409A-042E651801D2}"/>
              </a:ext>
            </a:extLst>
          </p:cNvPr>
          <p:cNvSpPr txBox="1"/>
          <p:nvPr/>
        </p:nvSpPr>
        <p:spPr>
          <a:xfrm>
            <a:off x="3271393" y="4790317"/>
            <a:ext cx="9838899" cy="1114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800" dirty="0">
                <a:solidFill>
                  <a:srgbClr val="000000"/>
                </a:solidFill>
                <a:latin typeface="Poppins Medium"/>
              </a:rPr>
              <a:t>Raise your hand </a:t>
            </a:r>
          </a:p>
          <a:p>
            <a:pPr algn="ctr">
              <a:lnSpc>
                <a:spcPts val="4200"/>
              </a:lnSpc>
            </a:pPr>
            <a:r>
              <a:rPr lang="en-US" sz="4800" dirty="0">
                <a:solidFill>
                  <a:srgbClr val="000000"/>
                </a:solidFill>
                <a:latin typeface="Poppins Medium"/>
              </a:rPr>
              <a:t>and make a dialogue.</a:t>
            </a:r>
          </a:p>
        </p:txBody>
      </p:sp>
    </p:spTree>
    <p:extLst>
      <p:ext uri="{BB962C8B-B14F-4D97-AF65-F5344CB8AC3E}">
        <p14:creationId xmlns:p14="http://schemas.microsoft.com/office/powerpoint/2010/main" val="13520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6" name="Group 14">
            <a:extLst>
              <a:ext uri="{FF2B5EF4-FFF2-40B4-BE49-F238E27FC236}">
                <a16:creationId xmlns:a16="http://schemas.microsoft.com/office/drawing/2014/main" id="{B8682A42-63F0-E7C2-4BAF-B36C12EDFE33}"/>
              </a:ext>
            </a:extLst>
          </p:cNvPr>
          <p:cNvGrpSpPr/>
          <p:nvPr/>
        </p:nvGrpSpPr>
        <p:grpSpPr>
          <a:xfrm>
            <a:off x="3737743" y="797384"/>
            <a:ext cx="11324911" cy="4683046"/>
            <a:chOff x="0" y="0"/>
            <a:chExt cx="5534390" cy="1543051"/>
          </a:xfrm>
        </p:grpSpPr>
        <p:grpSp>
          <p:nvGrpSpPr>
            <p:cNvPr id="27" name="Group 15">
              <a:extLst>
                <a:ext uri="{FF2B5EF4-FFF2-40B4-BE49-F238E27FC236}">
                  <a16:creationId xmlns:a16="http://schemas.microsoft.com/office/drawing/2014/main" id="{B142E887-2705-5833-B86B-20507DC2678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6E038E34-E01B-CA23-27FF-FA834CF77A0C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D5845403-52B9-92C9-48C7-BD81B8CF753C}"/>
                </a:ext>
              </a:extLst>
            </p:cNvPr>
            <p:cNvSpPr txBox="1"/>
            <p:nvPr/>
          </p:nvSpPr>
          <p:spPr>
            <a:xfrm>
              <a:off x="349342" y="318664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Fox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Crow</a:t>
              </a:r>
            </a:p>
          </p:txBody>
        </p:sp>
      </p:grpSp>
      <p:grpSp>
        <p:nvGrpSpPr>
          <p:cNvPr id="37" name="Group 14">
            <a:extLst>
              <a:ext uri="{FF2B5EF4-FFF2-40B4-BE49-F238E27FC236}">
                <a16:creationId xmlns:a16="http://schemas.microsoft.com/office/drawing/2014/main" id="{75BE03E7-2A93-A818-DAB7-58EFBE23AF24}"/>
              </a:ext>
            </a:extLst>
          </p:cNvPr>
          <p:cNvGrpSpPr/>
          <p:nvPr/>
        </p:nvGrpSpPr>
        <p:grpSpPr>
          <a:xfrm>
            <a:off x="2890991" y="692875"/>
            <a:ext cx="12649200" cy="5015950"/>
            <a:chOff x="0" y="0"/>
            <a:chExt cx="5534390" cy="2340519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97B46B9E-F0E0-455F-661A-EE61A3E2CD81}"/>
                </a:ext>
              </a:extLst>
            </p:cNvPr>
            <p:cNvGrpSpPr/>
            <p:nvPr/>
          </p:nvGrpSpPr>
          <p:grpSpPr>
            <a:xfrm>
              <a:off x="0" y="0"/>
              <a:ext cx="5534390" cy="2340519"/>
              <a:chOff x="0" y="0"/>
              <a:chExt cx="2368626" cy="1001703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25C7E7D7-2F0B-1732-0D65-7CA39DFF3F46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1001703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E52E3C2A-917C-05F2-CEEE-3FD0B06E6062}"/>
                </a:ext>
              </a:extLst>
            </p:cNvPr>
            <p:cNvSpPr txBox="1"/>
            <p:nvPr/>
          </p:nvSpPr>
          <p:spPr>
            <a:xfrm>
              <a:off x="558833" y="495626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Ant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Grasshopper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6A4D96-4973-BE57-B169-C4500FB2CA38}"/>
              </a:ext>
            </a:extLst>
          </p:cNvPr>
          <p:cNvGrpSpPr/>
          <p:nvPr/>
        </p:nvGrpSpPr>
        <p:grpSpPr>
          <a:xfrm>
            <a:off x="2970162" y="377738"/>
            <a:ext cx="12244663" cy="5570420"/>
            <a:chOff x="3048000" y="2933700"/>
            <a:chExt cx="12867874" cy="5257800"/>
          </a:xfrm>
        </p:grpSpPr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70F9F0E6-DB47-EAD3-C514-BB0696E63CC7}"/>
                </a:ext>
              </a:extLst>
            </p:cNvPr>
            <p:cNvSpPr/>
            <p:nvPr/>
          </p:nvSpPr>
          <p:spPr>
            <a:xfrm>
              <a:off x="3048000" y="2933700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43" name="Picture 42" descr="2,900+ The Ant And The Grasshopper Stock Photos, Pictures &amp; Royalty-Free  Images - iStock">
              <a:extLst>
                <a:ext uri="{FF2B5EF4-FFF2-40B4-BE49-F238E27FC236}">
                  <a16:creationId xmlns:a16="http://schemas.microsoft.com/office/drawing/2014/main" id="{3B6DB966-4902-BF94-D500-5D41B547F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436" y="3398555"/>
              <a:ext cx="7534835" cy="4328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14">
            <a:extLst>
              <a:ext uri="{FF2B5EF4-FFF2-40B4-BE49-F238E27FC236}">
                <a16:creationId xmlns:a16="http://schemas.microsoft.com/office/drawing/2014/main" id="{291D8D07-5FD4-C37F-8C4B-4036A7F362DF}"/>
              </a:ext>
            </a:extLst>
          </p:cNvPr>
          <p:cNvGrpSpPr/>
          <p:nvPr/>
        </p:nvGrpSpPr>
        <p:grpSpPr>
          <a:xfrm>
            <a:off x="2823742" y="1291739"/>
            <a:ext cx="12323834" cy="4155954"/>
            <a:chOff x="0" y="0"/>
            <a:chExt cx="5534390" cy="1543051"/>
          </a:xfrm>
        </p:grpSpPr>
        <p:grpSp>
          <p:nvGrpSpPr>
            <p:cNvPr id="45" name="Group 15">
              <a:extLst>
                <a:ext uri="{FF2B5EF4-FFF2-40B4-BE49-F238E27FC236}">
                  <a16:creationId xmlns:a16="http://schemas.microsoft.com/office/drawing/2014/main" id="{B57071BE-FCB6-389A-F155-331EB9BDED0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47" name="Freeform 16">
                <a:extLst>
                  <a:ext uri="{FF2B5EF4-FFF2-40B4-BE49-F238E27FC236}">
                    <a16:creationId xmlns:a16="http://schemas.microsoft.com/office/drawing/2014/main" id="{1D4F49D1-8B54-8D71-3169-CF8736F1F0E4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TextBox 17">
              <a:extLst>
                <a:ext uri="{FF2B5EF4-FFF2-40B4-BE49-F238E27FC236}">
                  <a16:creationId xmlns:a16="http://schemas.microsoft.com/office/drawing/2014/main" id="{96DCC83C-9714-4EBA-EAA2-F658180094A0}"/>
                </a:ext>
              </a:extLst>
            </p:cNvPr>
            <p:cNvSpPr txBox="1"/>
            <p:nvPr/>
          </p:nvSpPr>
          <p:spPr>
            <a:xfrm>
              <a:off x="655826" y="243143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Hare and 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Tortoise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D150BFC-4F64-7B7A-8ED5-34AABA47F2D9}"/>
              </a:ext>
            </a:extLst>
          </p:cNvPr>
          <p:cNvGrpSpPr/>
          <p:nvPr/>
        </p:nvGrpSpPr>
        <p:grpSpPr>
          <a:xfrm>
            <a:off x="3565537" y="676295"/>
            <a:ext cx="11667625" cy="4976700"/>
            <a:chOff x="-4690302" y="230317"/>
            <a:chExt cx="12867874" cy="5257800"/>
          </a:xfrm>
        </p:grpSpPr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5730C1CE-98C0-3876-A58F-89F2DA05EB9B}"/>
                </a:ext>
              </a:extLst>
            </p:cNvPr>
            <p:cNvSpPr/>
            <p:nvPr/>
          </p:nvSpPr>
          <p:spPr>
            <a:xfrm>
              <a:off x="-4690302" y="230317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7" name="Picture 4" descr="7 Dwarfs Names - Fun Facts About Snow White &amp; The Seven Dwarfs">
              <a:extLst>
                <a:ext uri="{FF2B5EF4-FFF2-40B4-BE49-F238E27FC236}">
                  <a16:creationId xmlns:a16="http://schemas.microsoft.com/office/drawing/2014/main" id="{4FFE9F8E-D05A-0AB4-845D-A760FA72A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89465" y="487959"/>
              <a:ext cx="8135206" cy="49285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5F9F7F-3015-16AE-DC09-2FEBA03EAE69}"/>
              </a:ext>
            </a:extLst>
          </p:cNvPr>
          <p:cNvGrpSpPr/>
          <p:nvPr/>
        </p:nvGrpSpPr>
        <p:grpSpPr>
          <a:xfrm>
            <a:off x="3172876" y="375185"/>
            <a:ext cx="11470999" cy="5358183"/>
            <a:chOff x="3048000" y="2953503"/>
            <a:chExt cx="12867874" cy="5257800"/>
          </a:xfrm>
        </p:grpSpPr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C82FD7D6-3376-48A3-7BE6-1A6EF7C929C9}"/>
                </a:ext>
              </a:extLst>
            </p:cNvPr>
            <p:cNvSpPr/>
            <p:nvPr/>
          </p:nvSpPr>
          <p:spPr>
            <a:xfrm>
              <a:off x="3048000" y="2953503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0" name="Picture 2" descr="The Hare and the Tortoise - BBC Teach">
              <a:extLst>
                <a:ext uri="{FF2B5EF4-FFF2-40B4-BE49-F238E27FC236}">
                  <a16:creationId xmlns:a16="http://schemas.microsoft.com/office/drawing/2014/main" id="{B822722E-4958-9436-ADD7-72E679981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537" y="3224517"/>
              <a:ext cx="7162800" cy="47157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happy-light-childish-jumpy-pleased-positive-music-93695">
            <a:hlinkClick r:id="" action="ppaction://media"/>
            <a:extLst>
              <a:ext uri="{FF2B5EF4-FFF2-40B4-BE49-F238E27FC236}">
                <a16:creationId xmlns:a16="http://schemas.microsoft.com/office/drawing/2014/main" id="{43D44A80-5F8E-E70D-94AA-EF645F73B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5474" y="876887"/>
            <a:ext cx="1068024" cy="1068024"/>
          </a:xfrm>
          <a:prstGeom prst="rect">
            <a:avLst/>
          </a:prstGeom>
        </p:spPr>
      </p:pic>
      <p:grpSp>
        <p:nvGrpSpPr>
          <p:cNvPr id="51" name="Group 14">
            <a:extLst>
              <a:ext uri="{FF2B5EF4-FFF2-40B4-BE49-F238E27FC236}">
                <a16:creationId xmlns:a16="http://schemas.microsoft.com/office/drawing/2014/main" id="{0E71A56C-D4B1-423F-9F27-58A893DADACC}"/>
              </a:ext>
            </a:extLst>
          </p:cNvPr>
          <p:cNvGrpSpPr/>
          <p:nvPr/>
        </p:nvGrpSpPr>
        <p:grpSpPr>
          <a:xfrm>
            <a:off x="2299041" y="589862"/>
            <a:ext cx="13586903" cy="4905441"/>
            <a:chOff x="0" y="0"/>
            <a:chExt cx="5534390" cy="1543051"/>
          </a:xfrm>
        </p:grpSpPr>
        <p:grpSp>
          <p:nvGrpSpPr>
            <p:cNvPr id="52" name="Group 15">
              <a:extLst>
                <a:ext uri="{FF2B5EF4-FFF2-40B4-BE49-F238E27FC236}">
                  <a16:creationId xmlns:a16="http://schemas.microsoft.com/office/drawing/2014/main" id="{8511EAF9-431C-8F7C-E7B6-EEB207EDB4E0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85224EB8-EDC0-1A14-C39D-7258E76389AE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E3612BC5-7779-9706-F743-827712F0925C}"/>
                </a:ext>
              </a:extLst>
            </p:cNvPr>
            <p:cNvSpPr txBox="1"/>
            <p:nvPr/>
          </p:nvSpPr>
          <p:spPr>
            <a:xfrm>
              <a:off x="475993" y="250980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Snow White and the seven dwarfs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1309" y="4652712"/>
            <a:ext cx="4646518" cy="609357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7BBA7966-2B16-9FB0-FDAE-2AAD63A111C3}"/>
              </a:ext>
            </a:extLst>
          </p:cNvPr>
          <p:cNvSpPr/>
          <p:nvPr/>
        </p:nvSpPr>
        <p:spPr>
          <a:xfrm>
            <a:off x="365346" y="5795258"/>
            <a:ext cx="3239158" cy="3239158"/>
          </a:xfrm>
          <a:custGeom>
            <a:avLst/>
            <a:gdLst/>
            <a:ahLst/>
            <a:cxnLst/>
            <a:rect l="l" t="t" r="r" b="b"/>
            <a:pathLst>
              <a:path w="3239158" h="3239158">
                <a:moveTo>
                  <a:pt x="0" y="0"/>
                </a:moveTo>
                <a:lnTo>
                  <a:pt x="3239158" y="0"/>
                </a:lnTo>
                <a:lnTo>
                  <a:pt x="3239158" y="3239158"/>
                </a:lnTo>
                <a:lnTo>
                  <a:pt x="0" y="3239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862914C-9E98-0295-6EBD-9B801B38EAFF}"/>
              </a:ext>
            </a:extLst>
          </p:cNvPr>
          <p:cNvSpPr/>
          <p:nvPr/>
        </p:nvSpPr>
        <p:spPr>
          <a:xfrm>
            <a:off x="1337394" y="8159988"/>
            <a:ext cx="5087289" cy="3199294"/>
          </a:xfrm>
          <a:custGeom>
            <a:avLst/>
            <a:gdLst/>
            <a:ahLst/>
            <a:cxnLst/>
            <a:rect l="l" t="t" r="r" b="b"/>
            <a:pathLst>
              <a:path w="5087289" h="3199294">
                <a:moveTo>
                  <a:pt x="0" y="0"/>
                </a:moveTo>
                <a:lnTo>
                  <a:pt x="5087289" y="0"/>
                </a:lnTo>
                <a:lnTo>
                  <a:pt x="5087289" y="3199294"/>
                </a:lnTo>
                <a:lnTo>
                  <a:pt x="0" y="31992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1E345D-04E6-9961-19B5-FD2144BB8E5B}"/>
              </a:ext>
            </a:extLst>
          </p:cNvPr>
          <p:cNvGrpSpPr/>
          <p:nvPr/>
        </p:nvGrpSpPr>
        <p:grpSpPr>
          <a:xfrm>
            <a:off x="3127749" y="799583"/>
            <a:ext cx="11324911" cy="4665032"/>
            <a:chOff x="3048000" y="2896225"/>
            <a:chExt cx="12867874" cy="5257800"/>
          </a:xfrm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0E1F4F9-F599-5EEF-8238-D2F88A6B20DA}"/>
                </a:ext>
              </a:extLst>
            </p:cNvPr>
            <p:cNvSpPr/>
            <p:nvPr/>
          </p:nvSpPr>
          <p:spPr>
            <a:xfrm>
              <a:off x="3048000" y="2896225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4" descr="The Fox and the Crow - India Parenting">
              <a:extLst>
                <a:ext uri="{FF2B5EF4-FFF2-40B4-BE49-F238E27FC236}">
                  <a16:creationId xmlns:a16="http://schemas.microsoft.com/office/drawing/2014/main" id="{9A77DD05-0C94-6358-BB29-9DE57AB42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233" y="3042105"/>
              <a:ext cx="8237219" cy="50129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897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5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xit" presetSubtype="9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1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9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xit" presetSubtype="3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07741" y="4893426"/>
            <a:ext cx="4646518" cy="609357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6EB55494-9E99-1391-3FFD-9F9842869984}"/>
              </a:ext>
            </a:extLst>
          </p:cNvPr>
          <p:cNvSpPr/>
          <p:nvPr/>
        </p:nvSpPr>
        <p:spPr>
          <a:xfrm>
            <a:off x="365346" y="5795258"/>
            <a:ext cx="3239158" cy="3239158"/>
          </a:xfrm>
          <a:custGeom>
            <a:avLst/>
            <a:gdLst/>
            <a:ahLst/>
            <a:cxnLst/>
            <a:rect l="l" t="t" r="r" b="b"/>
            <a:pathLst>
              <a:path w="3239158" h="3239158">
                <a:moveTo>
                  <a:pt x="0" y="0"/>
                </a:moveTo>
                <a:lnTo>
                  <a:pt x="3239158" y="0"/>
                </a:lnTo>
                <a:lnTo>
                  <a:pt x="3239158" y="3239158"/>
                </a:lnTo>
                <a:lnTo>
                  <a:pt x="0" y="3239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FF6BF496-3C83-7240-587F-A51D6C8CDD37}"/>
              </a:ext>
            </a:extLst>
          </p:cNvPr>
          <p:cNvSpPr/>
          <p:nvPr/>
        </p:nvSpPr>
        <p:spPr>
          <a:xfrm>
            <a:off x="1337394" y="8159988"/>
            <a:ext cx="5087289" cy="3199294"/>
          </a:xfrm>
          <a:custGeom>
            <a:avLst/>
            <a:gdLst/>
            <a:ahLst/>
            <a:cxnLst/>
            <a:rect l="l" t="t" r="r" b="b"/>
            <a:pathLst>
              <a:path w="5087289" h="3199294">
                <a:moveTo>
                  <a:pt x="0" y="0"/>
                </a:moveTo>
                <a:lnTo>
                  <a:pt x="5087289" y="0"/>
                </a:lnTo>
                <a:lnTo>
                  <a:pt x="5087289" y="3199294"/>
                </a:lnTo>
                <a:lnTo>
                  <a:pt x="0" y="31992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3B8EC7-C717-960A-E6A7-460CC11EE98B}"/>
              </a:ext>
            </a:extLst>
          </p:cNvPr>
          <p:cNvGrpSpPr/>
          <p:nvPr/>
        </p:nvGrpSpPr>
        <p:grpSpPr>
          <a:xfrm>
            <a:off x="3352800" y="998023"/>
            <a:ext cx="11324911" cy="4665032"/>
            <a:chOff x="3048000" y="2896225"/>
            <a:chExt cx="12867874" cy="5257800"/>
          </a:xfrm>
        </p:grpSpPr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73303009-7C10-438D-406D-AD6B80228723}"/>
                </a:ext>
              </a:extLst>
            </p:cNvPr>
            <p:cNvSpPr/>
            <p:nvPr/>
          </p:nvSpPr>
          <p:spPr>
            <a:xfrm>
              <a:off x="3048000" y="2896225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Picture 4" descr="The Fox and the Crow - India Parenting">
              <a:extLst>
                <a:ext uri="{FF2B5EF4-FFF2-40B4-BE49-F238E27FC236}">
                  <a16:creationId xmlns:a16="http://schemas.microsoft.com/office/drawing/2014/main" id="{BB52CF2E-CFDE-4D6E-C7BE-6F8BF714A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233" y="3042105"/>
              <a:ext cx="8237219" cy="50129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843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849601" y="583954"/>
            <a:ext cx="1676400" cy="520945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B82A34-F2D2-1144-633E-F72C472DEEFB}"/>
              </a:ext>
            </a:extLst>
          </p:cNvPr>
          <p:cNvGrpSpPr/>
          <p:nvPr/>
        </p:nvGrpSpPr>
        <p:grpSpPr>
          <a:xfrm>
            <a:off x="-366793" y="361872"/>
            <a:ext cx="5250405" cy="2244081"/>
            <a:chOff x="-917992" y="8366667"/>
            <a:chExt cx="6450145" cy="3206956"/>
          </a:xfrm>
        </p:grpSpPr>
        <p:sp>
          <p:nvSpPr>
            <p:cNvPr id="14" name="Freeform 14"/>
            <p:cNvSpPr/>
            <p:nvPr/>
          </p:nvSpPr>
          <p:spPr>
            <a:xfrm>
              <a:off x="2692652" y="8366667"/>
              <a:ext cx="2839501" cy="3058855"/>
            </a:xfrm>
            <a:custGeom>
              <a:avLst/>
              <a:gdLst/>
              <a:ahLst/>
              <a:cxnLst/>
              <a:rect l="l" t="t" r="r" b="b"/>
              <a:pathLst>
                <a:path w="4296969" h="4163447">
                  <a:moveTo>
                    <a:pt x="0" y="0"/>
                  </a:moveTo>
                  <a:lnTo>
                    <a:pt x="4296969" y="0"/>
                  </a:lnTo>
                  <a:lnTo>
                    <a:pt x="4296969" y="4163447"/>
                  </a:lnTo>
                  <a:lnTo>
                    <a:pt x="0" y="4163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917992" y="8691764"/>
              <a:ext cx="3223368" cy="2609803"/>
            </a:xfrm>
            <a:custGeom>
              <a:avLst/>
              <a:gdLst/>
              <a:ahLst/>
              <a:cxnLst/>
              <a:rect l="l" t="t" r="r" b="b"/>
              <a:pathLst>
                <a:path w="4877869" h="3552236">
                  <a:moveTo>
                    <a:pt x="0" y="0"/>
                  </a:moveTo>
                  <a:lnTo>
                    <a:pt x="4877869" y="0"/>
                  </a:lnTo>
                  <a:lnTo>
                    <a:pt x="4877869" y="3552237"/>
                  </a:lnTo>
                  <a:lnTo>
                    <a:pt x="0" y="355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09829" y="9549529"/>
              <a:ext cx="2420593" cy="2024094"/>
            </a:xfrm>
            <a:custGeom>
              <a:avLst/>
              <a:gdLst/>
              <a:ahLst/>
              <a:cxnLst/>
              <a:rect l="l" t="t" r="r" b="b"/>
              <a:pathLst>
                <a:path w="3663043" h="2755021">
                  <a:moveTo>
                    <a:pt x="0" y="0"/>
                  </a:moveTo>
                  <a:lnTo>
                    <a:pt x="3663043" y="0"/>
                  </a:lnTo>
                  <a:lnTo>
                    <a:pt x="3663043" y="2755021"/>
                  </a:lnTo>
                  <a:lnTo>
                    <a:pt x="0" y="275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3F1CEBB-EC08-94D3-A9AF-91EEB79C8CF3}"/>
              </a:ext>
            </a:extLst>
          </p:cNvPr>
          <p:cNvSpPr/>
          <p:nvPr/>
        </p:nvSpPr>
        <p:spPr>
          <a:xfrm>
            <a:off x="2965075" y="3031509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Who are the main characters in this story?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91235A-484A-887D-EC90-846F0E0816DE}"/>
              </a:ext>
            </a:extLst>
          </p:cNvPr>
          <p:cNvSpPr/>
          <p:nvPr/>
        </p:nvSpPr>
        <p:spPr>
          <a:xfrm>
            <a:off x="2938181" y="4073620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They’re </a:t>
            </a:r>
            <a:r>
              <a:rPr lang="en-US" sz="54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 Fox and the Crow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D2E19B-8AF3-A497-5EE2-ACA2A9843149}"/>
              </a:ext>
            </a:extLst>
          </p:cNvPr>
          <p:cNvSpPr/>
          <p:nvPr/>
        </p:nvSpPr>
        <p:spPr>
          <a:xfrm>
            <a:off x="2938181" y="514299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How did the Crow sing?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DB957-8ADF-7E19-0E49-794F006D61F1}"/>
              </a:ext>
            </a:extLst>
          </p:cNvPr>
          <p:cNvSpPr/>
          <p:nvPr/>
        </p:nvSpPr>
        <p:spPr>
          <a:xfrm>
            <a:off x="2933699" y="624511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He sang beautifully.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E59D43-CE43-7B83-532D-02AB6FDB61E6}"/>
              </a:ext>
            </a:extLst>
          </p:cNvPr>
          <p:cNvSpPr/>
          <p:nvPr/>
        </p:nvSpPr>
        <p:spPr>
          <a:xfrm>
            <a:off x="2933699" y="7341023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Do you like the Crow/the Fox?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419860-0A91-5FA4-E5C7-E002A8839A06}"/>
              </a:ext>
            </a:extLst>
          </p:cNvPr>
          <p:cNvSpPr/>
          <p:nvPr/>
        </p:nvSpPr>
        <p:spPr>
          <a:xfrm>
            <a:off x="2920252" y="8448892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Yes, I do./ No, I don’t.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440EA4-29BE-B08C-84AD-429217677178}"/>
              </a:ext>
            </a:extLst>
          </p:cNvPr>
          <p:cNvGrpSpPr/>
          <p:nvPr/>
        </p:nvGrpSpPr>
        <p:grpSpPr>
          <a:xfrm>
            <a:off x="6102047" y="157068"/>
            <a:ext cx="7543800" cy="2762852"/>
            <a:chOff x="3048000" y="2896225"/>
            <a:chExt cx="12867874" cy="5257800"/>
          </a:xfrm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2ADFC069-472E-FA22-0B94-5A6B0F2030B3}"/>
                </a:ext>
              </a:extLst>
            </p:cNvPr>
            <p:cNvSpPr/>
            <p:nvPr/>
          </p:nvSpPr>
          <p:spPr>
            <a:xfrm>
              <a:off x="3048000" y="2896225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4" descr="The Fox and the Crow - India Parenting">
              <a:extLst>
                <a:ext uri="{FF2B5EF4-FFF2-40B4-BE49-F238E27FC236}">
                  <a16:creationId xmlns:a16="http://schemas.microsoft.com/office/drawing/2014/main" id="{9172175C-46D1-137D-4C8F-2B75C5EE8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233" y="3042105"/>
              <a:ext cx="8237219" cy="50129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3" grpId="0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C1A3078-EDB9-25B9-5734-1E387FFB3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44030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26779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7068604" y="5949806"/>
            <a:ext cx="4150792" cy="1157288"/>
            <a:chOff x="0" y="0"/>
            <a:chExt cx="5534390" cy="154305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FFD4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75993" y="334011"/>
              <a:ext cx="4582404" cy="922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0"/>
                </a:lnSpc>
              </a:pPr>
              <a:r>
                <a:rPr lang="en-US" sz="4800">
                  <a:solidFill>
                    <a:srgbClr val="000000"/>
                  </a:solidFill>
                  <a:latin typeface="Poppins Medium"/>
                </a:rPr>
                <a:t>Let's go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2685731" y="5270880"/>
            <a:ext cx="4263505" cy="4195350"/>
          </a:xfrm>
          <a:custGeom>
            <a:avLst/>
            <a:gdLst/>
            <a:ahLst/>
            <a:cxnLst/>
            <a:rect l="l" t="t" r="r" b="b"/>
            <a:pathLst>
              <a:path w="4263505" h="4195350">
                <a:moveTo>
                  <a:pt x="0" y="0"/>
                </a:moveTo>
                <a:lnTo>
                  <a:pt x="4263506" y="0"/>
                </a:lnTo>
                <a:lnTo>
                  <a:pt x="4263506" y="4195350"/>
                </a:lnTo>
                <a:lnTo>
                  <a:pt x="0" y="419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96695" y="5351430"/>
            <a:ext cx="3567440" cy="4114800"/>
          </a:xfrm>
          <a:custGeom>
            <a:avLst/>
            <a:gdLst/>
            <a:ahLst/>
            <a:cxnLst/>
            <a:rect l="l" t="t" r="r" b="b"/>
            <a:pathLst>
              <a:path w="3567440" h="4114800">
                <a:moveTo>
                  <a:pt x="0" y="0"/>
                </a:moveTo>
                <a:lnTo>
                  <a:pt x="3567440" y="0"/>
                </a:lnTo>
                <a:lnTo>
                  <a:pt x="35674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6922" y="2669814"/>
            <a:ext cx="3046987" cy="3046987"/>
          </a:xfrm>
          <a:custGeom>
            <a:avLst/>
            <a:gdLst/>
            <a:ahLst/>
            <a:cxnLst/>
            <a:rect l="l" t="t" r="r" b="b"/>
            <a:pathLst>
              <a:path w="3046987" h="3046987">
                <a:moveTo>
                  <a:pt x="0" y="0"/>
                </a:moveTo>
                <a:lnTo>
                  <a:pt x="3046986" y="0"/>
                </a:lnTo>
                <a:lnTo>
                  <a:pt x="3046986" y="3046987"/>
                </a:lnTo>
                <a:lnTo>
                  <a:pt x="0" y="30469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A49208D1-5955-E3F6-8C8D-62D1BB68F4B9}"/>
              </a:ext>
            </a:extLst>
          </p:cNvPr>
          <p:cNvSpPr txBox="1"/>
          <p:nvPr/>
        </p:nvSpPr>
        <p:spPr>
          <a:xfrm>
            <a:off x="4741723" y="3839512"/>
            <a:ext cx="9305289" cy="193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40"/>
              </a:lnSpc>
            </a:pPr>
            <a:r>
              <a:rPr lang="en-US" sz="12000" dirty="0">
                <a:solidFill>
                  <a:srgbClr val="000000"/>
                </a:solidFill>
                <a:latin typeface="Rockwell Nova Extra Bold" panose="020F0502020204030204" pitchFamily="18" charset="0"/>
              </a:rPr>
              <a:t>Round 3</a:t>
            </a:r>
          </a:p>
        </p:txBody>
      </p:sp>
    </p:spTree>
    <p:extLst>
      <p:ext uri="{BB962C8B-B14F-4D97-AF65-F5344CB8AC3E}">
        <p14:creationId xmlns:p14="http://schemas.microsoft.com/office/powerpoint/2010/main" val="307817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10D3128-B29B-3C41-4C19-2F1DE03FB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565854" y="2377167"/>
            <a:ext cx="15921789" cy="5386958"/>
            <a:chOff x="0" y="0"/>
            <a:chExt cx="5385889" cy="18222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89" cy="1822255"/>
            </a:xfrm>
            <a:custGeom>
              <a:avLst/>
              <a:gdLst/>
              <a:ahLst/>
              <a:cxnLst/>
              <a:rect l="l" t="t" r="r" b="b"/>
              <a:pathLst>
                <a:path w="5385889" h="1822255">
                  <a:moveTo>
                    <a:pt x="5261429" y="1822255"/>
                  </a:moveTo>
                  <a:lnTo>
                    <a:pt x="124460" y="1822255"/>
                  </a:lnTo>
                  <a:cubicBezTo>
                    <a:pt x="55880" y="1822255"/>
                    <a:pt x="0" y="1766375"/>
                    <a:pt x="0" y="1697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61429" y="0"/>
                  </a:lnTo>
                  <a:cubicBezTo>
                    <a:pt x="5330009" y="0"/>
                    <a:pt x="5385889" y="55880"/>
                    <a:pt x="5385889" y="124460"/>
                  </a:cubicBezTo>
                  <a:lnTo>
                    <a:pt x="5385889" y="1697795"/>
                  </a:lnTo>
                  <a:cubicBezTo>
                    <a:pt x="5385889" y="1766375"/>
                    <a:pt x="5330009" y="1822255"/>
                    <a:pt x="5261429" y="182225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65854" y="2464145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13833922" y="5922940"/>
            <a:ext cx="4015120" cy="3335360"/>
          </a:xfrm>
          <a:custGeom>
            <a:avLst/>
            <a:gdLst/>
            <a:ahLst/>
            <a:cxnLst/>
            <a:rect l="l" t="t" r="r" b="b"/>
            <a:pathLst>
              <a:path w="4015120" h="3335360">
                <a:moveTo>
                  <a:pt x="0" y="0"/>
                </a:moveTo>
                <a:lnTo>
                  <a:pt x="4015120" y="0"/>
                </a:lnTo>
                <a:lnTo>
                  <a:pt x="4015120" y="3335360"/>
                </a:lnTo>
                <a:lnTo>
                  <a:pt x="0" y="3335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940877" y="1854140"/>
            <a:ext cx="3908165" cy="4415809"/>
          </a:xfrm>
          <a:custGeom>
            <a:avLst/>
            <a:gdLst/>
            <a:ahLst/>
            <a:cxnLst/>
            <a:rect l="l" t="t" r="r" b="b"/>
            <a:pathLst>
              <a:path w="3908165" h="4415809">
                <a:moveTo>
                  <a:pt x="0" y="0"/>
                </a:moveTo>
                <a:lnTo>
                  <a:pt x="3908165" y="0"/>
                </a:lnTo>
                <a:lnTo>
                  <a:pt x="3908165" y="4415809"/>
                </a:lnTo>
                <a:lnTo>
                  <a:pt x="0" y="4415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471923" y="4883048"/>
            <a:ext cx="3563258" cy="4015120"/>
          </a:xfrm>
          <a:custGeom>
            <a:avLst/>
            <a:gdLst/>
            <a:ahLst/>
            <a:cxnLst/>
            <a:rect l="l" t="t" r="r" b="b"/>
            <a:pathLst>
              <a:path w="3563258" h="4015120">
                <a:moveTo>
                  <a:pt x="3563258" y="0"/>
                </a:moveTo>
                <a:lnTo>
                  <a:pt x="0" y="0"/>
                </a:lnTo>
                <a:lnTo>
                  <a:pt x="0" y="4015121"/>
                </a:lnTo>
                <a:lnTo>
                  <a:pt x="3563258" y="4015121"/>
                </a:lnTo>
                <a:lnTo>
                  <a:pt x="35632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B933593E-69F9-3C40-E551-D68740700EB6}"/>
              </a:ext>
            </a:extLst>
          </p:cNvPr>
          <p:cNvSpPr txBox="1"/>
          <p:nvPr/>
        </p:nvSpPr>
        <p:spPr>
          <a:xfrm>
            <a:off x="800357" y="3311461"/>
            <a:ext cx="16239372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000000"/>
                </a:solidFill>
                <a:latin typeface="Rockwell Nova Extra Bold" panose="02060903020205020403" pitchFamily="18" charset="0"/>
              </a:rPr>
              <a:t>Are you ready to </a:t>
            </a:r>
          </a:p>
          <a:p>
            <a:pPr algn="ctr"/>
            <a:r>
              <a:rPr lang="en-US" sz="7200" dirty="0">
                <a:solidFill>
                  <a:srgbClr val="000000"/>
                </a:solidFill>
                <a:latin typeface="Rockwell Nova Extra Bold" panose="02060903020205020403" pitchFamily="18" charset="0"/>
              </a:rPr>
              <a:t>get scores?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2B2B03E7-5CBE-D1F5-DEA5-7CC19CA8C25B}"/>
              </a:ext>
            </a:extLst>
          </p:cNvPr>
          <p:cNvSpPr txBox="1"/>
          <p:nvPr/>
        </p:nvSpPr>
        <p:spPr>
          <a:xfrm>
            <a:off x="449511" y="6067581"/>
            <a:ext cx="16979806" cy="597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vi-VN" sz="4800" dirty="0">
                <a:solidFill>
                  <a:srgbClr val="000000"/>
                </a:solidFill>
                <a:latin typeface="Poppins Medium"/>
              </a:rPr>
              <a:t>Lets’ make a dialogue</a:t>
            </a:r>
            <a:r>
              <a:rPr lang="en-US" sz="4800" dirty="0">
                <a:solidFill>
                  <a:srgbClr val="000000"/>
                </a:solidFill>
                <a:latin typeface="Poppins Medium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6" name="Group 14">
            <a:extLst>
              <a:ext uri="{FF2B5EF4-FFF2-40B4-BE49-F238E27FC236}">
                <a16:creationId xmlns:a16="http://schemas.microsoft.com/office/drawing/2014/main" id="{B8682A42-63F0-E7C2-4BAF-B36C12EDFE33}"/>
              </a:ext>
            </a:extLst>
          </p:cNvPr>
          <p:cNvGrpSpPr/>
          <p:nvPr/>
        </p:nvGrpSpPr>
        <p:grpSpPr>
          <a:xfrm>
            <a:off x="3737743" y="797384"/>
            <a:ext cx="11324911" cy="4683046"/>
            <a:chOff x="0" y="0"/>
            <a:chExt cx="5534390" cy="1543051"/>
          </a:xfrm>
        </p:grpSpPr>
        <p:grpSp>
          <p:nvGrpSpPr>
            <p:cNvPr id="27" name="Group 15">
              <a:extLst>
                <a:ext uri="{FF2B5EF4-FFF2-40B4-BE49-F238E27FC236}">
                  <a16:creationId xmlns:a16="http://schemas.microsoft.com/office/drawing/2014/main" id="{B142E887-2705-5833-B86B-20507DC2678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6E038E34-E01B-CA23-27FF-FA834CF77A0C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D5845403-52B9-92C9-48C7-BD81B8CF753C}"/>
                </a:ext>
              </a:extLst>
            </p:cNvPr>
            <p:cNvSpPr txBox="1"/>
            <p:nvPr/>
          </p:nvSpPr>
          <p:spPr>
            <a:xfrm>
              <a:off x="349342" y="318664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Fox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Crow</a:t>
              </a:r>
            </a:p>
          </p:txBody>
        </p:sp>
      </p:grpSp>
      <p:grpSp>
        <p:nvGrpSpPr>
          <p:cNvPr id="37" name="Group 14">
            <a:extLst>
              <a:ext uri="{FF2B5EF4-FFF2-40B4-BE49-F238E27FC236}">
                <a16:creationId xmlns:a16="http://schemas.microsoft.com/office/drawing/2014/main" id="{75BE03E7-2A93-A818-DAB7-58EFBE23AF24}"/>
              </a:ext>
            </a:extLst>
          </p:cNvPr>
          <p:cNvGrpSpPr/>
          <p:nvPr/>
        </p:nvGrpSpPr>
        <p:grpSpPr>
          <a:xfrm>
            <a:off x="2890991" y="692875"/>
            <a:ext cx="12649200" cy="5015950"/>
            <a:chOff x="0" y="0"/>
            <a:chExt cx="5534390" cy="2340519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97B46B9E-F0E0-455F-661A-EE61A3E2CD81}"/>
                </a:ext>
              </a:extLst>
            </p:cNvPr>
            <p:cNvGrpSpPr/>
            <p:nvPr/>
          </p:nvGrpSpPr>
          <p:grpSpPr>
            <a:xfrm>
              <a:off x="0" y="0"/>
              <a:ext cx="5534390" cy="2340519"/>
              <a:chOff x="0" y="0"/>
              <a:chExt cx="2368626" cy="1001703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25C7E7D7-2F0B-1732-0D65-7CA39DFF3F46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1001703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E52E3C2A-917C-05F2-CEEE-3FD0B06E6062}"/>
                </a:ext>
              </a:extLst>
            </p:cNvPr>
            <p:cNvSpPr txBox="1"/>
            <p:nvPr/>
          </p:nvSpPr>
          <p:spPr>
            <a:xfrm>
              <a:off x="558833" y="495626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Ant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Grasshopper</a:t>
              </a:r>
            </a:p>
          </p:txBody>
        </p:sp>
      </p:grpSp>
      <p:grpSp>
        <p:nvGrpSpPr>
          <p:cNvPr id="44" name="Group 14">
            <a:extLst>
              <a:ext uri="{FF2B5EF4-FFF2-40B4-BE49-F238E27FC236}">
                <a16:creationId xmlns:a16="http://schemas.microsoft.com/office/drawing/2014/main" id="{291D8D07-5FD4-C37F-8C4B-4036A7F362DF}"/>
              </a:ext>
            </a:extLst>
          </p:cNvPr>
          <p:cNvGrpSpPr/>
          <p:nvPr/>
        </p:nvGrpSpPr>
        <p:grpSpPr>
          <a:xfrm>
            <a:off x="2823742" y="1291739"/>
            <a:ext cx="12323834" cy="4155954"/>
            <a:chOff x="0" y="0"/>
            <a:chExt cx="5534390" cy="1543051"/>
          </a:xfrm>
        </p:grpSpPr>
        <p:grpSp>
          <p:nvGrpSpPr>
            <p:cNvPr id="45" name="Group 15">
              <a:extLst>
                <a:ext uri="{FF2B5EF4-FFF2-40B4-BE49-F238E27FC236}">
                  <a16:creationId xmlns:a16="http://schemas.microsoft.com/office/drawing/2014/main" id="{B57071BE-FCB6-389A-F155-331EB9BDED0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47" name="Freeform 16">
                <a:extLst>
                  <a:ext uri="{FF2B5EF4-FFF2-40B4-BE49-F238E27FC236}">
                    <a16:creationId xmlns:a16="http://schemas.microsoft.com/office/drawing/2014/main" id="{1D4F49D1-8B54-8D71-3169-CF8736F1F0E4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TextBox 17">
              <a:extLst>
                <a:ext uri="{FF2B5EF4-FFF2-40B4-BE49-F238E27FC236}">
                  <a16:creationId xmlns:a16="http://schemas.microsoft.com/office/drawing/2014/main" id="{96DCC83C-9714-4EBA-EAA2-F658180094A0}"/>
                </a:ext>
              </a:extLst>
            </p:cNvPr>
            <p:cNvSpPr txBox="1"/>
            <p:nvPr/>
          </p:nvSpPr>
          <p:spPr>
            <a:xfrm>
              <a:off x="655826" y="243143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Hare and 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Tortoise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D150BFC-4F64-7B7A-8ED5-34AABA47F2D9}"/>
              </a:ext>
            </a:extLst>
          </p:cNvPr>
          <p:cNvGrpSpPr/>
          <p:nvPr/>
        </p:nvGrpSpPr>
        <p:grpSpPr>
          <a:xfrm>
            <a:off x="2452198" y="500460"/>
            <a:ext cx="11667625" cy="4976700"/>
            <a:chOff x="-4690302" y="230317"/>
            <a:chExt cx="12867874" cy="5257800"/>
          </a:xfrm>
        </p:grpSpPr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5730C1CE-98C0-3876-A58F-89F2DA05EB9B}"/>
                </a:ext>
              </a:extLst>
            </p:cNvPr>
            <p:cNvSpPr/>
            <p:nvPr/>
          </p:nvSpPr>
          <p:spPr>
            <a:xfrm>
              <a:off x="-4690302" y="230317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7" name="Picture 4" descr="7 Dwarfs Names - Fun Facts About Snow White &amp; The Seven Dwarfs">
              <a:extLst>
                <a:ext uri="{FF2B5EF4-FFF2-40B4-BE49-F238E27FC236}">
                  <a16:creationId xmlns:a16="http://schemas.microsoft.com/office/drawing/2014/main" id="{4FFE9F8E-D05A-0AB4-845D-A760FA72A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89465" y="487959"/>
              <a:ext cx="8135206" cy="49285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5F9F7F-3015-16AE-DC09-2FEBA03EAE69}"/>
              </a:ext>
            </a:extLst>
          </p:cNvPr>
          <p:cNvGrpSpPr/>
          <p:nvPr/>
        </p:nvGrpSpPr>
        <p:grpSpPr>
          <a:xfrm>
            <a:off x="3441397" y="521758"/>
            <a:ext cx="11470999" cy="5358183"/>
            <a:chOff x="3048000" y="2953503"/>
            <a:chExt cx="12867874" cy="5257800"/>
          </a:xfrm>
        </p:grpSpPr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C82FD7D6-3376-48A3-7BE6-1A6EF7C929C9}"/>
                </a:ext>
              </a:extLst>
            </p:cNvPr>
            <p:cNvSpPr/>
            <p:nvPr/>
          </p:nvSpPr>
          <p:spPr>
            <a:xfrm>
              <a:off x="3048000" y="2953503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0" name="Picture 2" descr="The Hare and the Tortoise - BBC Teach">
              <a:extLst>
                <a:ext uri="{FF2B5EF4-FFF2-40B4-BE49-F238E27FC236}">
                  <a16:creationId xmlns:a16="http://schemas.microsoft.com/office/drawing/2014/main" id="{B822722E-4958-9436-ADD7-72E679981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537" y="3224517"/>
              <a:ext cx="7162800" cy="47157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happy-light-childish-jumpy-pleased-positive-music-93695">
            <a:hlinkClick r:id="" action="ppaction://media"/>
            <a:extLst>
              <a:ext uri="{FF2B5EF4-FFF2-40B4-BE49-F238E27FC236}">
                <a16:creationId xmlns:a16="http://schemas.microsoft.com/office/drawing/2014/main" id="{43D44A80-5F8E-E70D-94AA-EF645F73B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25474" y="876887"/>
            <a:ext cx="1068024" cy="1068024"/>
          </a:xfrm>
          <a:prstGeom prst="rect">
            <a:avLst/>
          </a:prstGeom>
        </p:spPr>
      </p:pic>
      <p:grpSp>
        <p:nvGrpSpPr>
          <p:cNvPr id="51" name="Group 14">
            <a:extLst>
              <a:ext uri="{FF2B5EF4-FFF2-40B4-BE49-F238E27FC236}">
                <a16:creationId xmlns:a16="http://schemas.microsoft.com/office/drawing/2014/main" id="{0E71A56C-D4B1-423F-9F27-58A893DADACC}"/>
              </a:ext>
            </a:extLst>
          </p:cNvPr>
          <p:cNvGrpSpPr/>
          <p:nvPr/>
        </p:nvGrpSpPr>
        <p:grpSpPr>
          <a:xfrm>
            <a:off x="1934081" y="690074"/>
            <a:ext cx="13586903" cy="4905441"/>
            <a:chOff x="0" y="0"/>
            <a:chExt cx="5534390" cy="1543051"/>
          </a:xfrm>
        </p:grpSpPr>
        <p:grpSp>
          <p:nvGrpSpPr>
            <p:cNvPr id="52" name="Group 15">
              <a:extLst>
                <a:ext uri="{FF2B5EF4-FFF2-40B4-BE49-F238E27FC236}">
                  <a16:creationId xmlns:a16="http://schemas.microsoft.com/office/drawing/2014/main" id="{8511EAF9-431C-8F7C-E7B6-EEB207EDB4E0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85224EB8-EDC0-1A14-C39D-7258E76389AE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E3612BC5-7779-9706-F743-827712F0925C}"/>
                </a:ext>
              </a:extLst>
            </p:cNvPr>
            <p:cNvSpPr txBox="1"/>
            <p:nvPr/>
          </p:nvSpPr>
          <p:spPr>
            <a:xfrm>
              <a:off x="475993" y="250980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Snow White and the seven dwarfs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1309" y="4652712"/>
            <a:ext cx="4646518" cy="609357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7BBA7966-2B16-9FB0-FDAE-2AAD63A111C3}"/>
              </a:ext>
            </a:extLst>
          </p:cNvPr>
          <p:cNvSpPr/>
          <p:nvPr/>
        </p:nvSpPr>
        <p:spPr>
          <a:xfrm>
            <a:off x="365346" y="5795258"/>
            <a:ext cx="3239158" cy="3239158"/>
          </a:xfrm>
          <a:custGeom>
            <a:avLst/>
            <a:gdLst/>
            <a:ahLst/>
            <a:cxnLst/>
            <a:rect l="l" t="t" r="r" b="b"/>
            <a:pathLst>
              <a:path w="3239158" h="3239158">
                <a:moveTo>
                  <a:pt x="0" y="0"/>
                </a:moveTo>
                <a:lnTo>
                  <a:pt x="3239158" y="0"/>
                </a:lnTo>
                <a:lnTo>
                  <a:pt x="3239158" y="3239158"/>
                </a:lnTo>
                <a:lnTo>
                  <a:pt x="0" y="3239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862914C-9E98-0295-6EBD-9B801B38EAFF}"/>
              </a:ext>
            </a:extLst>
          </p:cNvPr>
          <p:cNvSpPr/>
          <p:nvPr/>
        </p:nvSpPr>
        <p:spPr>
          <a:xfrm>
            <a:off x="1337394" y="8159988"/>
            <a:ext cx="5087289" cy="3199294"/>
          </a:xfrm>
          <a:custGeom>
            <a:avLst/>
            <a:gdLst/>
            <a:ahLst/>
            <a:cxnLst/>
            <a:rect l="l" t="t" r="r" b="b"/>
            <a:pathLst>
              <a:path w="5087289" h="3199294">
                <a:moveTo>
                  <a:pt x="0" y="0"/>
                </a:moveTo>
                <a:lnTo>
                  <a:pt x="5087289" y="0"/>
                </a:lnTo>
                <a:lnTo>
                  <a:pt x="5087289" y="3199294"/>
                </a:lnTo>
                <a:lnTo>
                  <a:pt x="0" y="31992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1E345D-04E6-9961-19B5-FD2144BB8E5B}"/>
              </a:ext>
            </a:extLst>
          </p:cNvPr>
          <p:cNvGrpSpPr/>
          <p:nvPr/>
        </p:nvGrpSpPr>
        <p:grpSpPr>
          <a:xfrm>
            <a:off x="3662614" y="578277"/>
            <a:ext cx="11324911" cy="4665032"/>
            <a:chOff x="3048000" y="2896225"/>
            <a:chExt cx="12867874" cy="5257800"/>
          </a:xfrm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0E1F4F9-F599-5EEF-8238-D2F88A6B20DA}"/>
                </a:ext>
              </a:extLst>
            </p:cNvPr>
            <p:cNvSpPr/>
            <p:nvPr/>
          </p:nvSpPr>
          <p:spPr>
            <a:xfrm>
              <a:off x="3048000" y="2896225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4" descr="The Fox and the Crow - India Parenting">
              <a:extLst>
                <a:ext uri="{FF2B5EF4-FFF2-40B4-BE49-F238E27FC236}">
                  <a16:creationId xmlns:a16="http://schemas.microsoft.com/office/drawing/2014/main" id="{9A77DD05-0C94-6358-BB29-9DE57AB42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233" y="3042105"/>
              <a:ext cx="8237219" cy="50129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6A4D96-4973-BE57-B169-C4500FB2CA38}"/>
              </a:ext>
            </a:extLst>
          </p:cNvPr>
          <p:cNvGrpSpPr/>
          <p:nvPr/>
        </p:nvGrpSpPr>
        <p:grpSpPr>
          <a:xfrm>
            <a:off x="3152346" y="451274"/>
            <a:ext cx="12244663" cy="5570420"/>
            <a:chOff x="3048000" y="2933700"/>
            <a:chExt cx="12867874" cy="5257800"/>
          </a:xfrm>
        </p:grpSpPr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70F9F0E6-DB47-EAD3-C514-BB0696E63CC7}"/>
                </a:ext>
              </a:extLst>
            </p:cNvPr>
            <p:cNvSpPr/>
            <p:nvPr/>
          </p:nvSpPr>
          <p:spPr>
            <a:xfrm>
              <a:off x="3048000" y="2933700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43" name="Picture 42" descr="2,900+ The Ant And The Grasshopper Stock Photos, Pictures &amp; Royalty-Free  Images - iStock">
              <a:extLst>
                <a:ext uri="{FF2B5EF4-FFF2-40B4-BE49-F238E27FC236}">
                  <a16:creationId xmlns:a16="http://schemas.microsoft.com/office/drawing/2014/main" id="{3B6DB966-4902-BF94-D500-5D41B547F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436" y="3398555"/>
              <a:ext cx="7534835" cy="4328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99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5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xit" presetSubtype="9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1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9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xit" presetSubtype="3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E5801-3D68-7BE2-4268-2B30BE60F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" y="0"/>
            <a:ext cx="18286615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86D0-3693-3937-12C9-F44AA6048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563" y="1574447"/>
            <a:ext cx="18580963" cy="8255692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F7DA8263-BD29-D4F3-5073-D7376D2B3B01}"/>
              </a:ext>
            </a:extLst>
          </p:cNvPr>
          <p:cNvSpPr/>
          <p:nvPr/>
        </p:nvSpPr>
        <p:spPr>
          <a:xfrm rot="-681380">
            <a:off x="262318" y="13493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04B03539-3561-7F4B-DF8D-3EBFA6FA1FE9}"/>
              </a:ext>
            </a:extLst>
          </p:cNvPr>
          <p:cNvSpPr txBox="1"/>
          <p:nvPr/>
        </p:nvSpPr>
        <p:spPr>
          <a:xfrm>
            <a:off x="1447800" y="357029"/>
            <a:ext cx="12009517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sing and clap. </a:t>
            </a:r>
          </a:p>
        </p:txBody>
      </p:sp>
      <p:pic>
        <p:nvPicPr>
          <p:cNvPr id="8" name="Track 68">
            <a:hlinkClick r:id="" action="ppaction://media"/>
            <a:extLst>
              <a:ext uri="{FF2B5EF4-FFF2-40B4-BE49-F238E27FC236}">
                <a16:creationId xmlns:a16="http://schemas.microsoft.com/office/drawing/2014/main" id="{0308774F-BC5F-A41F-5552-E8306F5DED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6" end="15105.4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431000" y="2019300"/>
            <a:ext cx="910676" cy="910676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38B15C23-3B11-4109-43E6-DD5F7F499439}"/>
              </a:ext>
            </a:extLst>
          </p:cNvPr>
          <p:cNvSpPr/>
          <p:nvPr/>
        </p:nvSpPr>
        <p:spPr>
          <a:xfrm rot="1127447">
            <a:off x="14916191" y="7852457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07741" y="4893426"/>
            <a:ext cx="4646518" cy="609357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6EB55494-9E99-1391-3FFD-9F9842869984}"/>
              </a:ext>
            </a:extLst>
          </p:cNvPr>
          <p:cNvSpPr/>
          <p:nvPr/>
        </p:nvSpPr>
        <p:spPr>
          <a:xfrm>
            <a:off x="365346" y="5795258"/>
            <a:ext cx="3239158" cy="3239158"/>
          </a:xfrm>
          <a:custGeom>
            <a:avLst/>
            <a:gdLst/>
            <a:ahLst/>
            <a:cxnLst/>
            <a:rect l="l" t="t" r="r" b="b"/>
            <a:pathLst>
              <a:path w="3239158" h="3239158">
                <a:moveTo>
                  <a:pt x="0" y="0"/>
                </a:moveTo>
                <a:lnTo>
                  <a:pt x="3239158" y="0"/>
                </a:lnTo>
                <a:lnTo>
                  <a:pt x="3239158" y="3239158"/>
                </a:lnTo>
                <a:lnTo>
                  <a:pt x="0" y="3239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FF6BF496-3C83-7240-587F-A51D6C8CDD37}"/>
              </a:ext>
            </a:extLst>
          </p:cNvPr>
          <p:cNvSpPr/>
          <p:nvPr/>
        </p:nvSpPr>
        <p:spPr>
          <a:xfrm>
            <a:off x="1337394" y="8159988"/>
            <a:ext cx="5087289" cy="3199294"/>
          </a:xfrm>
          <a:custGeom>
            <a:avLst/>
            <a:gdLst/>
            <a:ahLst/>
            <a:cxnLst/>
            <a:rect l="l" t="t" r="r" b="b"/>
            <a:pathLst>
              <a:path w="5087289" h="3199294">
                <a:moveTo>
                  <a:pt x="0" y="0"/>
                </a:moveTo>
                <a:lnTo>
                  <a:pt x="5087289" y="0"/>
                </a:lnTo>
                <a:lnTo>
                  <a:pt x="5087289" y="3199294"/>
                </a:lnTo>
                <a:lnTo>
                  <a:pt x="0" y="31992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A4B3B4-891F-FCC4-9595-DF840EBB01A9}"/>
              </a:ext>
            </a:extLst>
          </p:cNvPr>
          <p:cNvGrpSpPr/>
          <p:nvPr/>
        </p:nvGrpSpPr>
        <p:grpSpPr>
          <a:xfrm>
            <a:off x="3152346" y="451274"/>
            <a:ext cx="12244663" cy="5570420"/>
            <a:chOff x="3048000" y="2933700"/>
            <a:chExt cx="12867874" cy="5257800"/>
          </a:xfrm>
        </p:grpSpPr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79AF7F8D-B292-6C61-0F21-BDF06FC2BD54}"/>
                </a:ext>
              </a:extLst>
            </p:cNvPr>
            <p:cNvSpPr/>
            <p:nvPr/>
          </p:nvSpPr>
          <p:spPr>
            <a:xfrm>
              <a:off x="3048000" y="2933700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6" name="Picture 15" descr="2,900+ The Ant And The Grasshopper Stock Photos, Pictures &amp; Royalty-Free  Images - iStock">
              <a:extLst>
                <a:ext uri="{FF2B5EF4-FFF2-40B4-BE49-F238E27FC236}">
                  <a16:creationId xmlns:a16="http://schemas.microsoft.com/office/drawing/2014/main" id="{BE22618A-0EB9-8CE8-A2C6-360AD7D19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436" y="3398555"/>
              <a:ext cx="7534835" cy="4328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633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849601" y="583954"/>
            <a:ext cx="1676400" cy="520945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B82A34-F2D2-1144-633E-F72C472DEEFB}"/>
              </a:ext>
            </a:extLst>
          </p:cNvPr>
          <p:cNvGrpSpPr/>
          <p:nvPr/>
        </p:nvGrpSpPr>
        <p:grpSpPr>
          <a:xfrm>
            <a:off x="-366793" y="361872"/>
            <a:ext cx="5250405" cy="2244081"/>
            <a:chOff x="-917992" y="8366667"/>
            <a:chExt cx="6450145" cy="3206956"/>
          </a:xfrm>
        </p:grpSpPr>
        <p:sp>
          <p:nvSpPr>
            <p:cNvPr id="14" name="Freeform 14"/>
            <p:cNvSpPr/>
            <p:nvPr/>
          </p:nvSpPr>
          <p:spPr>
            <a:xfrm>
              <a:off x="2692652" y="8366667"/>
              <a:ext cx="2839501" cy="3058855"/>
            </a:xfrm>
            <a:custGeom>
              <a:avLst/>
              <a:gdLst/>
              <a:ahLst/>
              <a:cxnLst/>
              <a:rect l="l" t="t" r="r" b="b"/>
              <a:pathLst>
                <a:path w="4296969" h="4163447">
                  <a:moveTo>
                    <a:pt x="0" y="0"/>
                  </a:moveTo>
                  <a:lnTo>
                    <a:pt x="4296969" y="0"/>
                  </a:lnTo>
                  <a:lnTo>
                    <a:pt x="4296969" y="4163447"/>
                  </a:lnTo>
                  <a:lnTo>
                    <a:pt x="0" y="4163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917992" y="8691764"/>
              <a:ext cx="3223368" cy="2609803"/>
            </a:xfrm>
            <a:custGeom>
              <a:avLst/>
              <a:gdLst/>
              <a:ahLst/>
              <a:cxnLst/>
              <a:rect l="l" t="t" r="r" b="b"/>
              <a:pathLst>
                <a:path w="4877869" h="3552236">
                  <a:moveTo>
                    <a:pt x="0" y="0"/>
                  </a:moveTo>
                  <a:lnTo>
                    <a:pt x="4877869" y="0"/>
                  </a:lnTo>
                  <a:lnTo>
                    <a:pt x="4877869" y="3552237"/>
                  </a:lnTo>
                  <a:lnTo>
                    <a:pt x="0" y="355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09829" y="9549529"/>
              <a:ext cx="2420593" cy="2024094"/>
            </a:xfrm>
            <a:custGeom>
              <a:avLst/>
              <a:gdLst/>
              <a:ahLst/>
              <a:cxnLst/>
              <a:rect l="l" t="t" r="r" b="b"/>
              <a:pathLst>
                <a:path w="3663043" h="2755021">
                  <a:moveTo>
                    <a:pt x="0" y="0"/>
                  </a:moveTo>
                  <a:lnTo>
                    <a:pt x="3663043" y="0"/>
                  </a:lnTo>
                  <a:lnTo>
                    <a:pt x="3663043" y="2755021"/>
                  </a:lnTo>
                  <a:lnTo>
                    <a:pt x="0" y="275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3F1CEBB-EC08-94D3-A9AF-91EEB79C8CF3}"/>
              </a:ext>
            </a:extLst>
          </p:cNvPr>
          <p:cNvSpPr/>
          <p:nvPr/>
        </p:nvSpPr>
        <p:spPr>
          <a:xfrm>
            <a:off x="2965075" y="3031509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Who are the main characters in this story?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91235A-484A-887D-EC90-846F0E0816DE}"/>
              </a:ext>
            </a:extLst>
          </p:cNvPr>
          <p:cNvSpPr/>
          <p:nvPr/>
        </p:nvSpPr>
        <p:spPr>
          <a:xfrm>
            <a:off x="2938181" y="4073620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They’re </a:t>
            </a:r>
            <a:r>
              <a:rPr lang="en-US" sz="54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 Ant and the Grasshopper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D2E19B-8AF3-A497-5EE2-ACA2A9843149}"/>
              </a:ext>
            </a:extLst>
          </p:cNvPr>
          <p:cNvSpPr/>
          <p:nvPr/>
        </p:nvSpPr>
        <p:spPr>
          <a:xfrm>
            <a:off x="2938181" y="514299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How did the Ant work?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DB957-8ADF-7E19-0E49-794F006D61F1}"/>
              </a:ext>
            </a:extLst>
          </p:cNvPr>
          <p:cNvSpPr/>
          <p:nvPr/>
        </p:nvSpPr>
        <p:spPr>
          <a:xfrm>
            <a:off x="2933699" y="624511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He work hard.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E59D43-CE43-7B83-532D-02AB6FDB61E6}"/>
              </a:ext>
            </a:extLst>
          </p:cNvPr>
          <p:cNvSpPr/>
          <p:nvPr/>
        </p:nvSpPr>
        <p:spPr>
          <a:xfrm>
            <a:off x="2933699" y="7341023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Do you like the Ant/the Grasshopper?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419860-0A91-5FA4-E5C7-E002A8839A06}"/>
              </a:ext>
            </a:extLst>
          </p:cNvPr>
          <p:cNvSpPr/>
          <p:nvPr/>
        </p:nvSpPr>
        <p:spPr>
          <a:xfrm>
            <a:off x="2920252" y="8448892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Yes, I do./ No, I don’t.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A86628-E938-241D-6F24-05FEEDCFBA4D}"/>
              </a:ext>
            </a:extLst>
          </p:cNvPr>
          <p:cNvGrpSpPr/>
          <p:nvPr/>
        </p:nvGrpSpPr>
        <p:grpSpPr>
          <a:xfrm>
            <a:off x="6070671" y="297435"/>
            <a:ext cx="7515654" cy="2588028"/>
            <a:chOff x="3048000" y="2933700"/>
            <a:chExt cx="12867874" cy="5257800"/>
          </a:xfrm>
        </p:grpSpPr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6F6511D5-C834-C39B-83B1-A3AA995C3219}"/>
                </a:ext>
              </a:extLst>
            </p:cNvPr>
            <p:cNvSpPr/>
            <p:nvPr/>
          </p:nvSpPr>
          <p:spPr>
            <a:xfrm>
              <a:off x="3048000" y="2933700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4" name="Picture 23" descr="2,900+ The Ant And The Grasshopper Stock Photos, Pictures &amp; Royalty-Free  Images - iStock">
              <a:extLst>
                <a:ext uri="{FF2B5EF4-FFF2-40B4-BE49-F238E27FC236}">
                  <a16:creationId xmlns:a16="http://schemas.microsoft.com/office/drawing/2014/main" id="{0D9ABE62-E35C-7207-725D-8AA5CBF32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436" y="3398555"/>
              <a:ext cx="7534835" cy="4328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301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3" grpId="0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C1A3078-EDB9-25B9-5734-1E387FFB3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44030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26779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7068604" y="5949806"/>
            <a:ext cx="4150792" cy="1157288"/>
            <a:chOff x="0" y="0"/>
            <a:chExt cx="5534390" cy="154305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FFD4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75993" y="334011"/>
              <a:ext cx="4582404" cy="922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0"/>
                </a:lnSpc>
              </a:pPr>
              <a:r>
                <a:rPr lang="en-US" sz="4800">
                  <a:solidFill>
                    <a:srgbClr val="000000"/>
                  </a:solidFill>
                  <a:latin typeface="Poppins Medium"/>
                </a:rPr>
                <a:t>Let's go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2685731" y="5270880"/>
            <a:ext cx="4263505" cy="4195350"/>
          </a:xfrm>
          <a:custGeom>
            <a:avLst/>
            <a:gdLst/>
            <a:ahLst/>
            <a:cxnLst/>
            <a:rect l="l" t="t" r="r" b="b"/>
            <a:pathLst>
              <a:path w="4263505" h="4195350">
                <a:moveTo>
                  <a:pt x="0" y="0"/>
                </a:moveTo>
                <a:lnTo>
                  <a:pt x="4263506" y="0"/>
                </a:lnTo>
                <a:lnTo>
                  <a:pt x="4263506" y="4195350"/>
                </a:lnTo>
                <a:lnTo>
                  <a:pt x="0" y="419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96695" y="5351430"/>
            <a:ext cx="3567440" cy="4114800"/>
          </a:xfrm>
          <a:custGeom>
            <a:avLst/>
            <a:gdLst/>
            <a:ahLst/>
            <a:cxnLst/>
            <a:rect l="l" t="t" r="r" b="b"/>
            <a:pathLst>
              <a:path w="3567440" h="4114800">
                <a:moveTo>
                  <a:pt x="0" y="0"/>
                </a:moveTo>
                <a:lnTo>
                  <a:pt x="3567440" y="0"/>
                </a:lnTo>
                <a:lnTo>
                  <a:pt x="35674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6922" y="2669814"/>
            <a:ext cx="3046987" cy="3046987"/>
          </a:xfrm>
          <a:custGeom>
            <a:avLst/>
            <a:gdLst/>
            <a:ahLst/>
            <a:cxnLst/>
            <a:rect l="l" t="t" r="r" b="b"/>
            <a:pathLst>
              <a:path w="3046987" h="3046987">
                <a:moveTo>
                  <a:pt x="0" y="0"/>
                </a:moveTo>
                <a:lnTo>
                  <a:pt x="3046986" y="0"/>
                </a:lnTo>
                <a:lnTo>
                  <a:pt x="3046986" y="3046987"/>
                </a:lnTo>
                <a:lnTo>
                  <a:pt x="0" y="30469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A49208D1-5955-E3F6-8C8D-62D1BB68F4B9}"/>
              </a:ext>
            </a:extLst>
          </p:cNvPr>
          <p:cNvSpPr txBox="1"/>
          <p:nvPr/>
        </p:nvSpPr>
        <p:spPr>
          <a:xfrm>
            <a:off x="4741723" y="3839512"/>
            <a:ext cx="9305289" cy="193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40"/>
              </a:lnSpc>
            </a:pPr>
            <a:r>
              <a:rPr lang="en-US" sz="12000" dirty="0">
                <a:solidFill>
                  <a:srgbClr val="000000"/>
                </a:solidFill>
                <a:latin typeface="Rockwell Nova Extra Bold" panose="020F0502020204030204" pitchFamily="18" charset="0"/>
              </a:rPr>
              <a:t>Round 4</a:t>
            </a:r>
          </a:p>
        </p:txBody>
      </p:sp>
    </p:spTree>
    <p:extLst>
      <p:ext uri="{BB962C8B-B14F-4D97-AF65-F5344CB8AC3E}">
        <p14:creationId xmlns:p14="http://schemas.microsoft.com/office/powerpoint/2010/main" val="221391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10D3128-B29B-3C41-4C19-2F1DE03FB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565854" y="2377167"/>
            <a:ext cx="15921789" cy="5386958"/>
            <a:chOff x="0" y="0"/>
            <a:chExt cx="5385889" cy="18222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89" cy="1822255"/>
            </a:xfrm>
            <a:custGeom>
              <a:avLst/>
              <a:gdLst/>
              <a:ahLst/>
              <a:cxnLst/>
              <a:rect l="l" t="t" r="r" b="b"/>
              <a:pathLst>
                <a:path w="5385889" h="1822255">
                  <a:moveTo>
                    <a:pt x="5261429" y="1822255"/>
                  </a:moveTo>
                  <a:lnTo>
                    <a:pt x="124460" y="1822255"/>
                  </a:lnTo>
                  <a:cubicBezTo>
                    <a:pt x="55880" y="1822255"/>
                    <a:pt x="0" y="1766375"/>
                    <a:pt x="0" y="1697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61429" y="0"/>
                  </a:lnTo>
                  <a:cubicBezTo>
                    <a:pt x="5330009" y="0"/>
                    <a:pt x="5385889" y="55880"/>
                    <a:pt x="5385889" y="124460"/>
                  </a:cubicBezTo>
                  <a:lnTo>
                    <a:pt x="5385889" y="1697795"/>
                  </a:lnTo>
                  <a:cubicBezTo>
                    <a:pt x="5385889" y="1766375"/>
                    <a:pt x="5330009" y="1822255"/>
                    <a:pt x="5261429" y="182225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65854" y="2464145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919524" y="3214667"/>
            <a:ext cx="12258244" cy="129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8000" b="1" dirty="0">
                <a:solidFill>
                  <a:srgbClr val="000000"/>
                </a:solidFill>
                <a:latin typeface="Poppins Bold Bold"/>
              </a:rPr>
              <a:t>Who will win this round?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833922" y="5922940"/>
            <a:ext cx="4015120" cy="3335360"/>
          </a:xfrm>
          <a:custGeom>
            <a:avLst/>
            <a:gdLst/>
            <a:ahLst/>
            <a:cxnLst/>
            <a:rect l="l" t="t" r="r" b="b"/>
            <a:pathLst>
              <a:path w="4015120" h="3335360">
                <a:moveTo>
                  <a:pt x="0" y="0"/>
                </a:moveTo>
                <a:lnTo>
                  <a:pt x="4015120" y="0"/>
                </a:lnTo>
                <a:lnTo>
                  <a:pt x="4015120" y="3335360"/>
                </a:lnTo>
                <a:lnTo>
                  <a:pt x="0" y="3335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940877" y="1854140"/>
            <a:ext cx="3908165" cy="4415809"/>
          </a:xfrm>
          <a:custGeom>
            <a:avLst/>
            <a:gdLst/>
            <a:ahLst/>
            <a:cxnLst/>
            <a:rect l="l" t="t" r="r" b="b"/>
            <a:pathLst>
              <a:path w="3908165" h="4415809">
                <a:moveTo>
                  <a:pt x="0" y="0"/>
                </a:moveTo>
                <a:lnTo>
                  <a:pt x="3908165" y="0"/>
                </a:lnTo>
                <a:lnTo>
                  <a:pt x="3908165" y="4415809"/>
                </a:lnTo>
                <a:lnTo>
                  <a:pt x="0" y="4415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471923" y="4883048"/>
            <a:ext cx="3563258" cy="4015120"/>
          </a:xfrm>
          <a:custGeom>
            <a:avLst/>
            <a:gdLst/>
            <a:ahLst/>
            <a:cxnLst/>
            <a:rect l="l" t="t" r="r" b="b"/>
            <a:pathLst>
              <a:path w="3563258" h="4015120">
                <a:moveTo>
                  <a:pt x="3563258" y="0"/>
                </a:moveTo>
                <a:lnTo>
                  <a:pt x="0" y="0"/>
                </a:lnTo>
                <a:lnTo>
                  <a:pt x="0" y="4015121"/>
                </a:lnTo>
                <a:lnTo>
                  <a:pt x="3563258" y="4015121"/>
                </a:lnTo>
                <a:lnTo>
                  <a:pt x="35632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143C0816-C6E7-128B-409A-042E651801D2}"/>
              </a:ext>
            </a:extLst>
          </p:cNvPr>
          <p:cNvSpPr txBox="1"/>
          <p:nvPr/>
        </p:nvSpPr>
        <p:spPr>
          <a:xfrm>
            <a:off x="3271393" y="4790317"/>
            <a:ext cx="9838899" cy="1114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800" dirty="0">
                <a:solidFill>
                  <a:srgbClr val="000000"/>
                </a:solidFill>
                <a:latin typeface="Poppins Medium"/>
              </a:rPr>
              <a:t>Raise your hand </a:t>
            </a:r>
          </a:p>
          <a:p>
            <a:pPr algn="ctr">
              <a:lnSpc>
                <a:spcPts val="4200"/>
              </a:lnSpc>
            </a:pPr>
            <a:r>
              <a:rPr lang="en-US" sz="4800" dirty="0">
                <a:solidFill>
                  <a:srgbClr val="000000"/>
                </a:solidFill>
                <a:latin typeface="Poppins Medium"/>
              </a:rPr>
              <a:t>and make a dialogue.</a:t>
            </a:r>
          </a:p>
        </p:txBody>
      </p:sp>
    </p:spTree>
    <p:extLst>
      <p:ext uri="{BB962C8B-B14F-4D97-AF65-F5344CB8AC3E}">
        <p14:creationId xmlns:p14="http://schemas.microsoft.com/office/powerpoint/2010/main" val="371878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6" name="Group 14">
            <a:extLst>
              <a:ext uri="{FF2B5EF4-FFF2-40B4-BE49-F238E27FC236}">
                <a16:creationId xmlns:a16="http://schemas.microsoft.com/office/drawing/2014/main" id="{B8682A42-63F0-E7C2-4BAF-B36C12EDFE33}"/>
              </a:ext>
            </a:extLst>
          </p:cNvPr>
          <p:cNvGrpSpPr/>
          <p:nvPr/>
        </p:nvGrpSpPr>
        <p:grpSpPr>
          <a:xfrm>
            <a:off x="3737743" y="797384"/>
            <a:ext cx="11324911" cy="4683046"/>
            <a:chOff x="0" y="0"/>
            <a:chExt cx="5534390" cy="1543051"/>
          </a:xfrm>
        </p:grpSpPr>
        <p:grpSp>
          <p:nvGrpSpPr>
            <p:cNvPr id="27" name="Group 15">
              <a:extLst>
                <a:ext uri="{FF2B5EF4-FFF2-40B4-BE49-F238E27FC236}">
                  <a16:creationId xmlns:a16="http://schemas.microsoft.com/office/drawing/2014/main" id="{B142E887-2705-5833-B86B-20507DC2678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6E038E34-E01B-CA23-27FF-FA834CF77A0C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D5845403-52B9-92C9-48C7-BD81B8CF753C}"/>
                </a:ext>
              </a:extLst>
            </p:cNvPr>
            <p:cNvSpPr txBox="1"/>
            <p:nvPr/>
          </p:nvSpPr>
          <p:spPr>
            <a:xfrm>
              <a:off x="349342" y="318664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Fox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Crow</a:t>
              </a:r>
            </a:p>
          </p:txBody>
        </p:sp>
      </p:grpSp>
      <p:grpSp>
        <p:nvGrpSpPr>
          <p:cNvPr id="37" name="Group 14">
            <a:extLst>
              <a:ext uri="{FF2B5EF4-FFF2-40B4-BE49-F238E27FC236}">
                <a16:creationId xmlns:a16="http://schemas.microsoft.com/office/drawing/2014/main" id="{75BE03E7-2A93-A818-DAB7-58EFBE23AF24}"/>
              </a:ext>
            </a:extLst>
          </p:cNvPr>
          <p:cNvGrpSpPr/>
          <p:nvPr/>
        </p:nvGrpSpPr>
        <p:grpSpPr>
          <a:xfrm>
            <a:off x="2473220" y="561319"/>
            <a:ext cx="12649200" cy="5015950"/>
            <a:chOff x="0" y="0"/>
            <a:chExt cx="5534390" cy="2340519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97B46B9E-F0E0-455F-661A-EE61A3E2CD81}"/>
                </a:ext>
              </a:extLst>
            </p:cNvPr>
            <p:cNvGrpSpPr/>
            <p:nvPr/>
          </p:nvGrpSpPr>
          <p:grpSpPr>
            <a:xfrm>
              <a:off x="0" y="0"/>
              <a:ext cx="5534390" cy="2340519"/>
              <a:chOff x="0" y="0"/>
              <a:chExt cx="2368626" cy="1001703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25C7E7D7-2F0B-1732-0D65-7CA39DFF3F46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1001703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E52E3C2A-917C-05F2-CEEE-3FD0B06E6062}"/>
                </a:ext>
              </a:extLst>
            </p:cNvPr>
            <p:cNvSpPr txBox="1"/>
            <p:nvPr/>
          </p:nvSpPr>
          <p:spPr>
            <a:xfrm>
              <a:off x="558833" y="495626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Ant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Grasshopper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6A4D96-4973-BE57-B169-C4500FB2CA38}"/>
              </a:ext>
            </a:extLst>
          </p:cNvPr>
          <p:cNvGrpSpPr/>
          <p:nvPr/>
        </p:nvGrpSpPr>
        <p:grpSpPr>
          <a:xfrm>
            <a:off x="3113176" y="367574"/>
            <a:ext cx="12244663" cy="5570420"/>
            <a:chOff x="3048000" y="2933700"/>
            <a:chExt cx="12867874" cy="5257800"/>
          </a:xfrm>
        </p:grpSpPr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70F9F0E6-DB47-EAD3-C514-BB0696E63CC7}"/>
                </a:ext>
              </a:extLst>
            </p:cNvPr>
            <p:cNvSpPr/>
            <p:nvPr/>
          </p:nvSpPr>
          <p:spPr>
            <a:xfrm>
              <a:off x="3048000" y="2933700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43" name="Picture 42" descr="2,900+ The Ant And The Grasshopper Stock Photos, Pictures &amp; Royalty-Free  Images - iStock">
              <a:extLst>
                <a:ext uri="{FF2B5EF4-FFF2-40B4-BE49-F238E27FC236}">
                  <a16:creationId xmlns:a16="http://schemas.microsoft.com/office/drawing/2014/main" id="{3B6DB966-4902-BF94-D500-5D41B547F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436" y="3398555"/>
              <a:ext cx="7534835" cy="4328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D150BFC-4F64-7B7A-8ED5-34AABA47F2D9}"/>
              </a:ext>
            </a:extLst>
          </p:cNvPr>
          <p:cNvGrpSpPr/>
          <p:nvPr/>
        </p:nvGrpSpPr>
        <p:grpSpPr>
          <a:xfrm>
            <a:off x="3115545" y="648644"/>
            <a:ext cx="11667625" cy="4976700"/>
            <a:chOff x="-4690302" y="230317"/>
            <a:chExt cx="12867874" cy="5257800"/>
          </a:xfrm>
        </p:grpSpPr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5730C1CE-98C0-3876-A58F-89F2DA05EB9B}"/>
                </a:ext>
              </a:extLst>
            </p:cNvPr>
            <p:cNvSpPr/>
            <p:nvPr/>
          </p:nvSpPr>
          <p:spPr>
            <a:xfrm>
              <a:off x="-4690302" y="230317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7" name="Picture 4" descr="7 Dwarfs Names - Fun Facts About Snow White &amp; The Seven Dwarfs">
              <a:extLst>
                <a:ext uri="{FF2B5EF4-FFF2-40B4-BE49-F238E27FC236}">
                  <a16:creationId xmlns:a16="http://schemas.microsoft.com/office/drawing/2014/main" id="{4FFE9F8E-D05A-0AB4-845D-A760FA72A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89465" y="487959"/>
              <a:ext cx="8135206" cy="49285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5F9F7F-3015-16AE-DC09-2FEBA03EAE69}"/>
              </a:ext>
            </a:extLst>
          </p:cNvPr>
          <p:cNvGrpSpPr/>
          <p:nvPr/>
        </p:nvGrpSpPr>
        <p:grpSpPr>
          <a:xfrm>
            <a:off x="3445408" y="473694"/>
            <a:ext cx="11470999" cy="5358183"/>
            <a:chOff x="3048000" y="2953503"/>
            <a:chExt cx="12867874" cy="5257800"/>
          </a:xfrm>
        </p:grpSpPr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C82FD7D6-3376-48A3-7BE6-1A6EF7C929C9}"/>
                </a:ext>
              </a:extLst>
            </p:cNvPr>
            <p:cNvSpPr/>
            <p:nvPr/>
          </p:nvSpPr>
          <p:spPr>
            <a:xfrm>
              <a:off x="3048000" y="2953503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0" name="Picture 2" descr="The Hare and the Tortoise - BBC Teach">
              <a:extLst>
                <a:ext uri="{FF2B5EF4-FFF2-40B4-BE49-F238E27FC236}">
                  <a16:creationId xmlns:a16="http://schemas.microsoft.com/office/drawing/2014/main" id="{B822722E-4958-9436-ADD7-72E679981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537" y="3224517"/>
              <a:ext cx="7162800" cy="47157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happy-light-childish-jumpy-pleased-positive-music-93695">
            <a:hlinkClick r:id="" action="ppaction://media"/>
            <a:extLst>
              <a:ext uri="{FF2B5EF4-FFF2-40B4-BE49-F238E27FC236}">
                <a16:creationId xmlns:a16="http://schemas.microsoft.com/office/drawing/2014/main" id="{43D44A80-5F8E-E70D-94AA-EF645F73B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5474" y="876887"/>
            <a:ext cx="1068024" cy="1068024"/>
          </a:xfrm>
          <a:prstGeom prst="rect">
            <a:avLst/>
          </a:prstGeom>
        </p:spPr>
      </p:pic>
      <p:grpSp>
        <p:nvGrpSpPr>
          <p:cNvPr id="51" name="Group 14">
            <a:extLst>
              <a:ext uri="{FF2B5EF4-FFF2-40B4-BE49-F238E27FC236}">
                <a16:creationId xmlns:a16="http://schemas.microsoft.com/office/drawing/2014/main" id="{0E71A56C-D4B1-423F-9F27-58A893DADACC}"/>
              </a:ext>
            </a:extLst>
          </p:cNvPr>
          <p:cNvGrpSpPr/>
          <p:nvPr/>
        </p:nvGrpSpPr>
        <p:grpSpPr>
          <a:xfrm>
            <a:off x="2551507" y="783668"/>
            <a:ext cx="13586903" cy="4905441"/>
            <a:chOff x="0" y="0"/>
            <a:chExt cx="5534390" cy="1543051"/>
          </a:xfrm>
        </p:grpSpPr>
        <p:grpSp>
          <p:nvGrpSpPr>
            <p:cNvPr id="52" name="Group 15">
              <a:extLst>
                <a:ext uri="{FF2B5EF4-FFF2-40B4-BE49-F238E27FC236}">
                  <a16:creationId xmlns:a16="http://schemas.microsoft.com/office/drawing/2014/main" id="{8511EAF9-431C-8F7C-E7B6-EEB207EDB4E0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85224EB8-EDC0-1A14-C39D-7258E76389AE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E3612BC5-7779-9706-F743-827712F0925C}"/>
                </a:ext>
              </a:extLst>
            </p:cNvPr>
            <p:cNvSpPr txBox="1"/>
            <p:nvPr/>
          </p:nvSpPr>
          <p:spPr>
            <a:xfrm>
              <a:off x="475993" y="250980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Snow White and the seven dwarfs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68828" y="4717487"/>
            <a:ext cx="4646518" cy="609357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7BBA7966-2B16-9FB0-FDAE-2AAD63A111C3}"/>
              </a:ext>
            </a:extLst>
          </p:cNvPr>
          <p:cNvSpPr/>
          <p:nvPr/>
        </p:nvSpPr>
        <p:spPr>
          <a:xfrm>
            <a:off x="365346" y="5795258"/>
            <a:ext cx="3239158" cy="3239158"/>
          </a:xfrm>
          <a:custGeom>
            <a:avLst/>
            <a:gdLst/>
            <a:ahLst/>
            <a:cxnLst/>
            <a:rect l="l" t="t" r="r" b="b"/>
            <a:pathLst>
              <a:path w="3239158" h="3239158">
                <a:moveTo>
                  <a:pt x="0" y="0"/>
                </a:moveTo>
                <a:lnTo>
                  <a:pt x="3239158" y="0"/>
                </a:lnTo>
                <a:lnTo>
                  <a:pt x="3239158" y="3239158"/>
                </a:lnTo>
                <a:lnTo>
                  <a:pt x="0" y="3239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862914C-9E98-0295-6EBD-9B801B38EAFF}"/>
              </a:ext>
            </a:extLst>
          </p:cNvPr>
          <p:cNvSpPr/>
          <p:nvPr/>
        </p:nvSpPr>
        <p:spPr>
          <a:xfrm>
            <a:off x="1337394" y="8159988"/>
            <a:ext cx="5087289" cy="3199294"/>
          </a:xfrm>
          <a:custGeom>
            <a:avLst/>
            <a:gdLst/>
            <a:ahLst/>
            <a:cxnLst/>
            <a:rect l="l" t="t" r="r" b="b"/>
            <a:pathLst>
              <a:path w="5087289" h="3199294">
                <a:moveTo>
                  <a:pt x="0" y="0"/>
                </a:moveTo>
                <a:lnTo>
                  <a:pt x="5087289" y="0"/>
                </a:lnTo>
                <a:lnTo>
                  <a:pt x="5087289" y="3199294"/>
                </a:lnTo>
                <a:lnTo>
                  <a:pt x="0" y="31992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1E345D-04E6-9961-19B5-FD2144BB8E5B}"/>
              </a:ext>
            </a:extLst>
          </p:cNvPr>
          <p:cNvGrpSpPr/>
          <p:nvPr/>
        </p:nvGrpSpPr>
        <p:grpSpPr>
          <a:xfrm>
            <a:off x="3360243" y="928051"/>
            <a:ext cx="11324911" cy="4665032"/>
            <a:chOff x="3048000" y="2896225"/>
            <a:chExt cx="12867874" cy="5257800"/>
          </a:xfrm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0E1F4F9-F599-5EEF-8238-D2F88A6B20DA}"/>
                </a:ext>
              </a:extLst>
            </p:cNvPr>
            <p:cNvSpPr/>
            <p:nvPr/>
          </p:nvSpPr>
          <p:spPr>
            <a:xfrm>
              <a:off x="3048000" y="2896225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4" descr="The Fox and the Crow - India Parenting">
              <a:extLst>
                <a:ext uri="{FF2B5EF4-FFF2-40B4-BE49-F238E27FC236}">
                  <a16:creationId xmlns:a16="http://schemas.microsoft.com/office/drawing/2014/main" id="{9A77DD05-0C94-6358-BB29-9DE57AB42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233" y="3042105"/>
              <a:ext cx="8237219" cy="50129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14">
            <a:extLst>
              <a:ext uri="{FF2B5EF4-FFF2-40B4-BE49-F238E27FC236}">
                <a16:creationId xmlns:a16="http://schemas.microsoft.com/office/drawing/2014/main" id="{291D8D07-5FD4-C37F-8C4B-4036A7F362DF}"/>
              </a:ext>
            </a:extLst>
          </p:cNvPr>
          <p:cNvGrpSpPr/>
          <p:nvPr/>
        </p:nvGrpSpPr>
        <p:grpSpPr>
          <a:xfrm>
            <a:off x="2825239" y="1020930"/>
            <a:ext cx="12323834" cy="4155954"/>
            <a:chOff x="0" y="0"/>
            <a:chExt cx="5534390" cy="1543051"/>
          </a:xfrm>
        </p:grpSpPr>
        <p:grpSp>
          <p:nvGrpSpPr>
            <p:cNvPr id="45" name="Group 15">
              <a:extLst>
                <a:ext uri="{FF2B5EF4-FFF2-40B4-BE49-F238E27FC236}">
                  <a16:creationId xmlns:a16="http://schemas.microsoft.com/office/drawing/2014/main" id="{B57071BE-FCB6-389A-F155-331EB9BDED0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47" name="Freeform 16">
                <a:extLst>
                  <a:ext uri="{FF2B5EF4-FFF2-40B4-BE49-F238E27FC236}">
                    <a16:creationId xmlns:a16="http://schemas.microsoft.com/office/drawing/2014/main" id="{1D4F49D1-8B54-8D71-3169-CF8736F1F0E4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TextBox 17">
              <a:extLst>
                <a:ext uri="{FF2B5EF4-FFF2-40B4-BE49-F238E27FC236}">
                  <a16:creationId xmlns:a16="http://schemas.microsoft.com/office/drawing/2014/main" id="{96DCC83C-9714-4EBA-EAA2-F658180094A0}"/>
                </a:ext>
              </a:extLst>
            </p:cNvPr>
            <p:cNvSpPr txBox="1"/>
            <p:nvPr/>
          </p:nvSpPr>
          <p:spPr>
            <a:xfrm>
              <a:off x="655826" y="243143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Hare and 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Tortoise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08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5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xit" presetSubtype="9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1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9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xit" presetSubtype="3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07741" y="4893426"/>
            <a:ext cx="4646518" cy="609357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6EB55494-9E99-1391-3FFD-9F9842869984}"/>
              </a:ext>
            </a:extLst>
          </p:cNvPr>
          <p:cNvSpPr/>
          <p:nvPr/>
        </p:nvSpPr>
        <p:spPr>
          <a:xfrm>
            <a:off x="365346" y="5795258"/>
            <a:ext cx="3239158" cy="3239158"/>
          </a:xfrm>
          <a:custGeom>
            <a:avLst/>
            <a:gdLst/>
            <a:ahLst/>
            <a:cxnLst/>
            <a:rect l="l" t="t" r="r" b="b"/>
            <a:pathLst>
              <a:path w="3239158" h="3239158">
                <a:moveTo>
                  <a:pt x="0" y="0"/>
                </a:moveTo>
                <a:lnTo>
                  <a:pt x="3239158" y="0"/>
                </a:lnTo>
                <a:lnTo>
                  <a:pt x="3239158" y="3239158"/>
                </a:lnTo>
                <a:lnTo>
                  <a:pt x="0" y="3239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FF6BF496-3C83-7240-587F-A51D6C8CDD37}"/>
              </a:ext>
            </a:extLst>
          </p:cNvPr>
          <p:cNvSpPr/>
          <p:nvPr/>
        </p:nvSpPr>
        <p:spPr>
          <a:xfrm>
            <a:off x="1337394" y="8159988"/>
            <a:ext cx="5087289" cy="3199294"/>
          </a:xfrm>
          <a:custGeom>
            <a:avLst/>
            <a:gdLst/>
            <a:ahLst/>
            <a:cxnLst/>
            <a:rect l="l" t="t" r="r" b="b"/>
            <a:pathLst>
              <a:path w="5087289" h="3199294">
                <a:moveTo>
                  <a:pt x="0" y="0"/>
                </a:moveTo>
                <a:lnTo>
                  <a:pt x="5087289" y="0"/>
                </a:lnTo>
                <a:lnTo>
                  <a:pt x="5087289" y="3199294"/>
                </a:lnTo>
                <a:lnTo>
                  <a:pt x="0" y="31992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0684A09-281D-CFF9-8BE3-0F465ACF036A}"/>
              </a:ext>
            </a:extLst>
          </p:cNvPr>
          <p:cNvGrpSpPr/>
          <p:nvPr/>
        </p:nvGrpSpPr>
        <p:grpSpPr>
          <a:xfrm>
            <a:off x="2825239" y="1020930"/>
            <a:ext cx="12323834" cy="4155954"/>
            <a:chOff x="0" y="0"/>
            <a:chExt cx="5534390" cy="1543051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6ADD4A40-2BAC-DD19-0824-5A158E691F95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19" name="Freeform 16">
                <a:extLst>
                  <a:ext uri="{FF2B5EF4-FFF2-40B4-BE49-F238E27FC236}">
                    <a16:creationId xmlns:a16="http://schemas.microsoft.com/office/drawing/2014/main" id="{51C9DBAD-BDB7-D6D7-20DD-FD8C769E96B6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ABF0F4CE-C1C1-30BD-7222-15F0C17F032A}"/>
                </a:ext>
              </a:extLst>
            </p:cNvPr>
            <p:cNvSpPr txBox="1"/>
            <p:nvPr/>
          </p:nvSpPr>
          <p:spPr>
            <a:xfrm>
              <a:off x="655826" y="243143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Hare and 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Tortoise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72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849601" y="583954"/>
            <a:ext cx="1676400" cy="520945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B82A34-F2D2-1144-633E-F72C472DEEFB}"/>
              </a:ext>
            </a:extLst>
          </p:cNvPr>
          <p:cNvGrpSpPr/>
          <p:nvPr/>
        </p:nvGrpSpPr>
        <p:grpSpPr>
          <a:xfrm>
            <a:off x="-366793" y="361872"/>
            <a:ext cx="5250405" cy="2244081"/>
            <a:chOff x="-917992" y="8366667"/>
            <a:chExt cx="6450145" cy="3206956"/>
          </a:xfrm>
        </p:grpSpPr>
        <p:sp>
          <p:nvSpPr>
            <p:cNvPr id="14" name="Freeform 14"/>
            <p:cNvSpPr/>
            <p:nvPr/>
          </p:nvSpPr>
          <p:spPr>
            <a:xfrm>
              <a:off x="2692652" y="8366667"/>
              <a:ext cx="2839501" cy="3058855"/>
            </a:xfrm>
            <a:custGeom>
              <a:avLst/>
              <a:gdLst/>
              <a:ahLst/>
              <a:cxnLst/>
              <a:rect l="l" t="t" r="r" b="b"/>
              <a:pathLst>
                <a:path w="4296969" h="4163447">
                  <a:moveTo>
                    <a:pt x="0" y="0"/>
                  </a:moveTo>
                  <a:lnTo>
                    <a:pt x="4296969" y="0"/>
                  </a:lnTo>
                  <a:lnTo>
                    <a:pt x="4296969" y="4163447"/>
                  </a:lnTo>
                  <a:lnTo>
                    <a:pt x="0" y="4163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917992" y="8691764"/>
              <a:ext cx="3223368" cy="2609803"/>
            </a:xfrm>
            <a:custGeom>
              <a:avLst/>
              <a:gdLst/>
              <a:ahLst/>
              <a:cxnLst/>
              <a:rect l="l" t="t" r="r" b="b"/>
              <a:pathLst>
                <a:path w="4877869" h="3552236">
                  <a:moveTo>
                    <a:pt x="0" y="0"/>
                  </a:moveTo>
                  <a:lnTo>
                    <a:pt x="4877869" y="0"/>
                  </a:lnTo>
                  <a:lnTo>
                    <a:pt x="4877869" y="3552237"/>
                  </a:lnTo>
                  <a:lnTo>
                    <a:pt x="0" y="355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09829" y="9549529"/>
              <a:ext cx="2420593" cy="2024094"/>
            </a:xfrm>
            <a:custGeom>
              <a:avLst/>
              <a:gdLst/>
              <a:ahLst/>
              <a:cxnLst/>
              <a:rect l="l" t="t" r="r" b="b"/>
              <a:pathLst>
                <a:path w="3663043" h="2755021">
                  <a:moveTo>
                    <a:pt x="0" y="0"/>
                  </a:moveTo>
                  <a:lnTo>
                    <a:pt x="3663043" y="0"/>
                  </a:lnTo>
                  <a:lnTo>
                    <a:pt x="3663043" y="2755021"/>
                  </a:lnTo>
                  <a:lnTo>
                    <a:pt x="0" y="275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3F1CEBB-EC08-94D3-A9AF-91EEB79C8CF3}"/>
              </a:ext>
            </a:extLst>
          </p:cNvPr>
          <p:cNvSpPr/>
          <p:nvPr/>
        </p:nvSpPr>
        <p:spPr>
          <a:xfrm>
            <a:off x="2965075" y="3031509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Who are the main characters in this story?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91235A-484A-887D-EC90-846F0E0816DE}"/>
              </a:ext>
            </a:extLst>
          </p:cNvPr>
          <p:cNvSpPr/>
          <p:nvPr/>
        </p:nvSpPr>
        <p:spPr>
          <a:xfrm>
            <a:off x="2938181" y="4073620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They’re </a:t>
            </a:r>
            <a:r>
              <a:rPr lang="en-US" sz="54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 Hare and the Tortoise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D2E19B-8AF3-A497-5EE2-ACA2A9843149}"/>
              </a:ext>
            </a:extLst>
          </p:cNvPr>
          <p:cNvSpPr/>
          <p:nvPr/>
        </p:nvSpPr>
        <p:spPr>
          <a:xfrm>
            <a:off x="2938181" y="514299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How did Hare run?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DB957-8ADF-7E19-0E49-794F006D61F1}"/>
              </a:ext>
            </a:extLst>
          </p:cNvPr>
          <p:cNvSpPr/>
          <p:nvPr/>
        </p:nvSpPr>
        <p:spPr>
          <a:xfrm>
            <a:off x="2933699" y="624511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He ran fast.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E59D43-CE43-7B83-532D-02AB6FDB61E6}"/>
              </a:ext>
            </a:extLst>
          </p:cNvPr>
          <p:cNvSpPr/>
          <p:nvPr/>
        </p:nvSpPr>
        <p:spPr>
          <a:xfrm>
            <a:off x="2933699" y="7341023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Do you like the Hare/the Tortoise?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419860-0A91-5FA4-E5C7-E002A8839A06}"/>
              </a:ext>
            </a:extLst>
          </p:cNvPr>
          <p:cNvSpPr/>
          <p:nvPr/>
        </p:nvSpPr>
        <p:spPr>
          <a:xfrm>
            <a:off x="2920252" y="8448892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Yes, I do./ No, I don’t.</a:t>
            </a:r>
          </a:p>
        </p:txBody>
      </p:sp>
      <p:grpSp>
        <p:nvGrpSpPr>
          <p:cNvPr id="18" name="Group 14">
            <a:extLst>
              <a:ext uri="{FF2B5EF4-FFF2-40B4-BE49-F238E27FC236}">
                <a16:creationId xmlns:a16="http://schemas.microsoft.com/office/drawing/2014/main" id="{4145E956-4FB7-364C-5743-9F0F979ACAEC}"/>
              </a:ext>
            </a:extLst>
          </p:cNvPr>
          <p:cNvGrpSpPr/>
          <p:nvPr/>
        </p:nvGrpSpPr>
        <p:grpSpPr>
          <a:xfrm>
            <a:off x="6052742" y="445079"/>
            <a:ext cx="8147561" cy="2056535"/>
            <a:chOff x="0" y="0"/>
            <a:chExt cx="5534390" cy="1543051"/>
          </a:xfrm>
        </p:grpSpPr>
        <p:grpSp>
          <p:nvGrpSpPr>
            <p:cNvPr id="20" name="Group 15">
              <a:extLst>
                <a:ext uri="{FF2B5EF4-FFF2-40B4-BE49-F238E27FC236}">
                  <a16:creationId xmlns:a16="http://schemas.microsoft.com/office/drawing/2014/main" id="{1F4A5DC1-4476-66E9-7108-FA5A096F7AB4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87750113-4202-0C8F-6958-326D6F733FE7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804FE7E7-C50C-5738-4AC1-DE7D3AA9226E}"/>
                </a:ext>
              </a:extLst>
            </p:cNvPr>
            <p:cNvSpPr txBox="1"/>
            <p:nvPr/>
          </p:nvSpPr>
          <p:spPr>
            <a:xfrm>
              <a:off x="655826" y="243143"/>
              <a:ext cx="4582404" cy="617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FFFFF"/>
                  </a:solidFill>
                  <a:latin typeface="Poppins Medium"/>
                </a:rPr>
                <a:t>the Hare and </a:t>
              </a:r>
            </a:p>
            <a:p>
              <a:pPr algn="ctr"/>
              <a:r>
                <a:rPr lang="en-US" sz="5400" dirty="0">
                  <a:solidFill>
                    <a:srgbClr val="FFFFFF"/>
                  </a:solidFill>
                  <a:latin typeface="Poppins Medium"/>
                </a:rPr>
                <a:t>the Tortoise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9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3" grpId="0"/>
      <p:bldP spid="1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9331FEF-9B53-921F-D937-0893AE654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44030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26779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TextBox 11"/>
          <p:cNvSpPr txBox="1"/>
          <p:nvPr/>
        </p:nvSpPr>
        <p:spPr>
          <a:xfrm>
            <a:off x="4355149" y="3876851"/>
            <a:ext cx="9305289" cy="14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13800" b="1" dirty="0">
                <a:solidFill>
                  <a:srgbClr val="FF66CC"/>
                </a:solidFill>
                <a:latin typeface="Congenial Black" panose="02000503040000020004" pitchFamily="2" charset="0"/>
              </a:rPr>
              <a:t>Good job!</a:t>
            </a:r>
          </a:p>
        </p:txBody>
      </p:sp>
      <p:sp>
        <p:nvSpPr>
          <p:cNvPr id="12" name="Freeform 12"/>
          <p:cNvSpPr/>
          <p:nvPr/>
        </p:nvSpPr>
        <p:spPr>
          <a:xfrm>
            <a:off x="-873549" y="3351382"/>
            <a:ext cx="6746970" cy="6178405"/>
          </a:xfrm>
          <a:custGeom>
            <a:avLst/>
            <a:gdLst/>
            <a:ahLst/>
            <a:cxnLst/>
            <a:rect l="l" t="t" r="r" b="b"/>
            <a:pathLst>
              <a:path w="6746970" h="6178405">
                <a:moveTo>
                  <a:pt x="0" y="0"/>
                </a:moveTo>
                <a:lnTo>
                  <a:pt x="6746970" y="0"/>
                </a:lnTo>
                <a:lnTo>
                  <a:pt x="6746970" y="6178405"/>
                </a:lnTo>
                <a:lnTo>
                  <a:pt x="0" y="6178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526779" y="6061199"/>
            <a:ext cx="2824688" cy="3516148"/>
          </a:xfrm>
          <a:custGeom>
            <a:avLst/>
            <a:gdLst/>
            <a:ahLst/>
            <a:cxnLst/>
            <a:rect l="l" t="t" r="r" b="b"/>
            <a:pathLst>
              <a:path w="2824688" h="3516148">
                <a:moveTo>
                  <a:pt x="0" y="0"/>
                </a:moveTo>
                <a:lnTo>
                  <a:pt x="2824688" y="0"/>
                </a:lnTo>
                <a:lnTo>
                  <a:pt x="2824688" y="3516148"/>
                </a:lnTo>
                <a:lnTo>
                  <a:pt x="0" y="3516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7420101" y="5823415"/>
            <a:ext cx="4150792" cy="1157288"/>
            <a:chOff x="0" y="0"/>
            <a:chExt cx="5534390" cy="154305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5993" y="334011"/>
              <a:ext cx="4582404" cy="922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0"/>
                </a:lnSpc>
              </a:pPr>
              <a:r>
                <a:rPr lang="en-US" sz="4800">
                  <a:solidFill>
                    <a:srgbClr val="FFFFFF"/>
                  </a:solidFill>
                  <a:latin typeface="Poppins Medium"/>
                </a:rPr>
                <a:t>See you!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3624579" y="3462598"/>
            <a:ext cx="3672815" cy="5795702"/>
          </a:xfrm>
          <a:custGeom>
            <a:avLst/>
            <a:gdLst/>
            <a:ahLst/>
            <a:cxnLst/>
            <a:rect l="l" t="t" r="r" b="b"/>
            <a:pathLst>
              <a:path w="3672815" h="5795702">
                <a:moveTo>
                  <a:pt x="0" y="0"/>
                </a:moveTo>
                <a:lnTo>
                  <a:pt x="3672814" y="0"/>
                </a:lnTo>
                <a:lnTo>
                  <a:pt x="3672814" y="5795702"/>
                </a:lnTo>
                <a:lnTo>
                  <a:pt x="0" y="579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800447" y="6661985"/>
            <a:ext cx="2875922" cy="2923765"/>
          </a:xfrm>
          <a:custGeom>
            <a:avLst/>
            <a:gdLst/>
            <a:ahLst/>
            <a:cxnLst/>
            <a:rect l="l" t="t" r="r" b="b"/>
            <a:pathLst>
              <a:path w="2875922" h="2923765">
                <a:moveTo>
                  <a:pt x="0" y="0"/>
                </a:moveTo>
                <a:lnTo>
                  <a:pt x="2875922" y="0"/>
                </a:lnTo>
                <a:lnTo>
                  <a:pt x="2875922" y="2923765"/>
                </a:lnTo>
                <a:lnTo>
                  <a:pt x="0" y="2923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6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378851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54386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4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604A7-4DA2-0E8E-F1F2-507F246A2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8" y="18434"/>
            <a:ext cx="18290458" cy="1026856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6F25B429-4C99-8821-93E5-7E85E8CFA8B9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F5CCC3C1-FAA1-A7E5-C2D2-92F81DEAB63A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point.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BE61DB-F85E-9854-A13C-8B08377F9F02}"/>
              </a:ext>
            </a:extLst>
          </p:cNvPr>
          <p:cNvGrpSpPr/>
          <p:nvPr/>
        </p:nvGrpSpPr>
        <p:grpSpPr>
          <a:xfrm>
            <a:off x="1164633" y="3135632"/>
            <a:ext cx="15674338" cy="2397763"/>
            <a:chOff x="333446" y="5122932"/>
            <a:chExt cx="17381444" cy="233762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1BDFB39-8AD7-A60D-8E79-7495F9DC559D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185F5E-34F9-8316-4D47-FDDFF6816CA6}"/>
                </a:ext>
              </a:extLst>
            </p:cNvPr>
            <p:cNvSpPr/>
            <p:nvPr/>
          </p:nvSpPr>
          <p:spPr>
            <a:xfrm>
              <a:off x="333446" y="5205782"/>
              <a:ext cx="16196265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Is this your storybook?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E84D6F-6B87-89E0-C8DF-E3646DF478B2}"/>
              </a:ext>
            </a:extLst>
          </p:cNvPr>
          <p:cNvCxnSpPr>
            <a:cxnSpLocks/>
          </p:cNvCxnSpPr>
          <p:nvPr/>
        </p:nvCxnSpPr>
        <p:spPr>
          <a:xfrm flipV="1">
            <a:off x="15615077" y="3267464"/>
            <a:ext cx="492795" cy="1616532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Track 69">
            <a:hlinkClick r:id="" action="ppaction://media"/>
            <a:extLst>
              <a:ext uri="{FF2B5EF4-FFF2-40B4-BE49-F238E27FC236}">
                <a16:creationId xmlns:a16="http://schemas.microsoft.com/office/drawing/2014/main" id="{ED60383E-4CDD-3B1A-7386-2AAC26AE17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10" end="6520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26303" y="2418753"/>
            <a:ext cx="1237245" cy="1237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3896B6-C04E-4E38-8EE1-0C558028A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8" y="18434"/>
            <a:ext cx="18290458" cy="1026856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2A32EB94-B48E-CFDF-385E-0D98B7D3599C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12D1506D-C968-0CA9-B89E-75459EFF16B6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762449-DCD8-9D87-54FF-646ED0E82D51}"/>
              </a:ext>
            </a:extLst>
          </p:cNvPr>
          <p:cNvGrpSpPr/>
          <p:nvPr/>
        </p:nvGrpSpPr>
        <p:grpSpPr>
          <a:xfrm>
            <a:off x="1371600" y="3037375"/>
            <a:ext cx="16154400" cy="2557388"/>
            <a:chOff x="646090" y="5122932"/>
            <a:chExt cx="17068800" cy="233762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B696812-1EDF-52FC-35A8-575E9107813B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08BD80-7F30-FFAA-6DA4-A339CB978EC0}"/>
                </a:ext>
              </a:extLst>
            </p:cNvPr>
            <p:cNvSpPr/>
            <p:nvPr/>
          </p:nvSpPr>
          <p:spPr>
            <a:xfrm>
              <a:off x="646090" y="5315053"/>
              <a:ext cx="16196264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Is this your storybook?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8F61B3-4022-49AE-1398-2A603FFB10BE}"/>
              </a:ext>
            </a:extLst>
          </p:cNvPr>
          <p:cNvCxnSpPr>
            <a:cxnSpLocks/>
          </p:cNvCxnSpPr>
          <p:nvPr/>
        </p:nvCxnSpPr>
        <p:spPr>
          <a:xfrm flipV="1">
            <a:off x="16005230" y="3280369"/>
            <a:ext cx="966231" cy="1818782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Track 69">
            <a:hlinkClick r:id="" action="ppaction://media"/>
            <a:extLst>
              <a:ext uri="{FF2B5EF4-FFF2-40B4-BE49-F238E27FC236}">
                <a16:creationId xmlns:a16="http://schemas.microsoft.com/office/drawing/2014/main" id="{3BE9E32B-D89B-C654-894F-50B7473C19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10" end="6520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26303" y="2418753"/>
            <a:ext cx="1237245" cy="12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5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2145</Words>
  <Application>Microsoft Office PowerPoint</Application>
  <PresentationFormat>Custom</PresentationFormat>
  <Paragraphs>264</Paragraphs>
  <Slides>58</Slides>
  <Notes>27</Notes>
  <HiddenSlides>0</HiddenSlides>
  <MMClips>29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9" baseType="lpstr">
      <vt:lpstr>Lucky Bones</vt:lpstr>
      <vt:lpstr>Times New Roman</vt:lpstr>
      <vt:lpstr>Poppins Medium</vt:lpstr>
      <vt:lpstr>Aharoni</vt:lpstr>
      <vt:lpstr>TimesNewRomanPSMT</vt:lpstr>
      <vt:lpstr>TimesNewRomanPS-ItalicMT</vt:lpstr>
      <vt:lpstr>Rockwell Nova Extra Bold</vt:lpstr>
      <vt:lpstr>Arial</vt:lpstr>
      <vt:lpstr>Handy Casual</vt:lpstr>
      <vt:lpstr>Cambria Math</vt:lpstr>
      <vt:lpstr>Calibri</vt:lpstr>
      <vt:lpstr>Segoe UI Variable Small Semibol</vt:lpstr>
      <vt:lpstr>Poppins Bold</vt:lpstr>
      <vt:lpstr>Berlin Sans FB Demi</vt:lpstr>
      <vt:lpstr>Poppins Bold Bold</vt:lpstr>
      <vt:lpstr>Aptos</vt:lpstr>
      <vt:lpstr>Congenial Black</vt:lpstr>
      <vt:lpstr>Abadi Extra Light</vt:lpstr>
      <vt:lpstr>TimesNewRomanPS-BoldMT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Ngan-BanNgoaiNgu</cp:lastModifiedBy>
  <cp:revision>20</cp:revision>
  <dcterms:created xsi:type="dcterms:W3CDTF">2006-08-16T00:00:00Z</dcterms:created>
  <dcterms:modified xsi:type="dcterms:W3CDTF">2024-08-24T03:36:29Z</dcterms:modified>
  <dc:identifier>DAF0T6VNcfU</dc:identifier>
</cp:coreProperties>
</file>