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8"/>
  </p:notesMasterIdLst>
  <p:sldIdLst>
    <p:sldId id="274" r:id="rId3"/>
    <p:sldId id="529" r:id="rId4"/>
    <p:sldId id="406" r:id="rId5"/>
    <p:sldId id="261" r:id="rId6"/>
    <p:sldId id="502" r:id="rId7"/>
    <p:sldId id="464" r:id="rId8"/>
    <p:sldId id="407" r:id="rId9"/>
    <p:sldId id="257" r:id="rId10"/>
    <p:sldId id="503" r:id="rId11"/>
    <p:sldId id="504" r:id="rId12"/>
    <p:sldId id="505" r:id="rId13"/>
    <p:sldId id="506" r:id="rId14"/>
    <p:sldId id="507" r:id="rId15"/>
    <p:sldId id="508" r:id="rId16"/>
    <p:sldId id="509" r:id="rId17"/>
    <p:sldId id="510" r:id="rId18"/>
    <p:sldId id="465" r:id="rId19"/>
    <p:sldId id="408" r:id="rId20"/>
    <p:sldId id="258" r:id="rId21"/>
    <p:sldId id="511" r:id="rId22"/>
    <p:sldId id="512" r:id="rId23"/>
    <p:sldId id="513" r:id="rId24"/>
    <p:sldId id="514" r:id="rId25"/>
    <p:sldId id="515" r:id="rId26"/>
    <p:sldId id="466" r:id="rId27"/>
    <p:sldId id="409" r:id="rId28"/>
    <p:sldId id="516" r:id="rId29"/>
    <p:sldId id="497" r:id="rId30"/>
    <p:sldId id="498" r:id="rId31"/>
    <p:sldId id="467" r:id="rId32"/>
    <p:sldId id="410" r:id="rId33"/>
    <p:sldId id="517" r:id="rId34"/>
    <p:sldId id="518" r:id="rId35"/>
    <p:sldId id="519" r:id="rId36"/>
    <p:sldId id="259" r:id="rId37"/>
    <p:sldId id="522" r:id="rId38"/>
    <p:sldId id="521" r:id="rId39"/>
    <p:sldId id="523" r:id="rId40"/>
    <p:sldId id="524" r:id="rId41"/>
    <p:sldId id="525" r:id="rId42"/>
    <p:sldId id="526" r:id="rId43"/>
    <p:sldId id="260" r:id="rId44"/>
    <p:sldId id="520" r:id="rId45"/>
    <p:sldId id="527" r:id="rId46"/>
    <p:sldId id="311" r:id="rId47"/>
  </p:sldIdLst>
  <p:sldSz cx="18288000" cy="10287000"/>
  <p:notesSz cx="6858000" cy="9144000"/>
  <p:embeddedFontLst>
    <p:embeddedFont>
      <p:font typeface=".VnVogue" panose="020B7200000000000000"/>
      <p:regular r:id="rId49"/>
    </p:embeddedFont>
    <p:embeddedFont>
      <p:font typeface="Abadi Extra Light" panose="020B0204020104020204" pitchFamily="34" charset="0"/>
      <p:regular r:id="rId50"/>
    </p:embeddedFont>
    <p:embeddedFont>
      <p:font typeface="Aharoni" panose="02010803020104030203" pitchFamily="2" charset="-79"/>
      <p:bold r:id="rId51"/>
    </p:embeddedFont>
    <p:embeddedFont>
      <p:font typeface="Calibri" panose="020F0502020204030204" pitchFamily="34" charset="0"/>
      <p:regular r:id="rId52"/>
      <p:bold r:id="rId53"/>
      <p:italic r:id="rId54"/>
      <p:boldItalic r:id="rId55"/>
    </p:embeddedFont>
    <p:embeddedFont>
      <p:font typeface="Climate crisis Heavy" panose="020B0604020202020204" charset="0"/>
      <p:regular r:id="rId56"/>
    </p:embeddedFont>
    <p:embeddedFont>
      <p:font typeface="Congenial" panose="020B0604020202020204" charset="0"/>
      <p:regular r:id="rId57"/>
      <p:bold r:id="rId58"/>
      <p:italic r:id="rId59"/>
      <p:boldItalic r:id="rId60"/>
    </p:embeddedFont>
    <p:embeddedFont>
      <p:font typeface="Fredoka One" panose="020B0604020202020204" charset="0"/>
      <p:regular r:id="rId61"/>
    </p:embeddedFont>
    <p:embeddedFont>
      <p:font typeface="Gill Sans Nova Ultra Bold" panose="020B0B02020104020203" pitchFamily="34" charset="0"/>
      <p:bold r:id="rId62"/>
    </p:embeddedFont>
    <p:embeddedFont>
      <p:font typeface="Handy Casual" panose="020B0604020202020204" charset="0"/>
      <p:regular r:id="rId63"/>
    </p:embeddedFont>
    <p:embeddedFont>
      <p:font typeface="Lucky Bones" panose="020B0604020202020204" charset="0"/>
      <p:regular r:id="rId64"/>
    </p:embeddedFont>
    <p:embeddedFont>
      <p:font typeface="Segoe UI Variable Small Semibol"/>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196" autoAdjust="0"/>
  </p:normalViewPr>
  <p:slideViewPr>
    <p:cSldViewPr>
      <p:cViewPr varScale="1">
        <p:scale>
          <a:sx n="69" d="100"/>
          <a:sy n="69" d="100"/>
        </p:scale>
        <p:origin x="8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F15C4-1CDE-4572-8D71-5C7B25934654}" type="datetimeFigureOut">
              <a:rPr lang="en-US" smtClean="0"/>
              <a:t>8/24/2024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D6160-60B2-4C09-8D47-8DDFE597614E}" type="slidenum">
              <a:rPr lang="en-US" smtClean="0"/>
              <a:t>‹#›</a:t>
            </a:fld>
            <a:endParaRPr lang="en-US"/>
          </a:p>
        </p:txBody>
      </p:sp>
    </p:spTree>
    <p:extLst>
      <p:ext uri="{BB962C8B-B14F-4D97-AF65-F5344CB8AC3E}">
        <p14:creationId xmlns:p14="http://schemas.microsoft.com/office/powerpoint/2010/main" val="118912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5</a:t>
            </a:fld>
            <a:endParaRPr lang="en-US"/>
          </a:p>
        </p:txBody>
      </p:sp>
    </p:spTree>
    <p:extLst>
      <p:ext uri="{BB962C8B-B14F-4D97-AF65-F5344CB8AC3E}">
        <p14:creationId xmlns:p14="http://schemas.microsoft.com/office/powerpoint/2010/main" val="1272121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16</a:t>
            </a:fld>
            <a:endParaRPr lang="en-US"/>
          </a:p>
        </p:txBody>
      </p:sp>
    </p:spTree>
    <p:extLst>
      <p:ext uri="{BB962C8B-B14F-4D97-AF65-F5344CB8AC3E}">
        <p14:creationId xmlns:p14="http://schemas.microsoft.com/office/powerpoint/2010/main" val="223573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19</a:t>
            </a:fld>
            <a:endParaRPr lang="en-US"/>
          </a:p>
        </p:txBody>
      </p:sp>
    </p:spTree>
    <p:extLst>
      <p:ext uri="{BB962C8B-B14F-4D97-AF65-F5344CB8AC3E}">
        <p14:creationId xmlns:p14="http://schemas.microsoft.com/office/powerpoint/2010/main" val="4164303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20</a:t>
            </a:fld>
            <a:endParaRPr lang="en-US"/>
          </a:p>
        </p:txBody>
      </p:sp>
    </p:spTree>
    <p:extLst>
      <p:ext uri="{BB962C8B-B14F-4D97-AF65-F5344CB8AC3E}">
        <p14:creationId xmlns:p14="http://schemas.microsoft.com/office/powerpoint/2010/main" val="411909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21</a:t>
            </a:fld>
            <a:endParaRPr lang="en-US"/>
          </a:p>
        </p:txBody>
      </p:sp>
    </p:spTree>
    <p:extLst>
      <p:ext uri="{BB962C8B-B14F-4D97-AF65-F5344CB8AC3E}">
        <p14:creationId xmlns:p14="http://schemas.microsoft.com/office/powerpoint/2010/main" val="162309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22</a:t>
            </a:fld>
            <a:endParaRPr lang="en-US"/>
          </a:p>
        </p:txBody>
      </p:sp>
    </p:spTree>
    <p:extLst>
      <p:ext uri="{BB962C8B-B14F-4D97-AF65-F5344CB8AC3E}">
        <p14:creationId xmlns:p14="http://schemas.microsoft.com/office/powerpoint/2010/main" val="3412404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23</a:t>
            </a:fld>
            <a:endParaRPr lang="en-US"/>
          </a:p>
        </p:txBody>
      </p:sp>
    </p:spTree>
    <p:extLst>
      <p:ext uri="{BB962C8B-B14F-4D97-AF65-F5344CB8AC3E}">
        <p14:creationId xmlns:p14="http://schemas.microsoft.com/office/powerpoint/2010/main" val="377790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24</a:t>
            </a:fld>
            <a:endParaRPr lang="en-US"/>
          </a:p>
        </p:txBody>
      </p:sp>
    </p:spTree>
    <p:extLst>
      <p:ext uri="{BB962C8B-B14F-4D97-AF65-F5344CB8AC3E}">
        <p14:creationId xmlns:p14="http://schemas.microsoft.com/office/powerpoint/2010/main" val="2604592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27</a:t>
            </a:fld>
            <a:endParaRPr lang="en-US"/>
          </a:p>
        </p:txBody>
      </p:sp>
    </p:spTree>
    <p:extLst>
      <p:ext uri="{BB962C8B-B14F-4D97-AF65-F5344CB8AC3E}">
        <p14:creationId xmlns:p14="http://schemas.microsoft.com/office/powerpoint/2010/main" val="1119942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28</a:t>
            </a:fld>
            <a:endParaRPr lang="en-US"/>
          </a:p>
        </p:txBody>
      </p:sp>
    </p:spTree>
    <p:extLst>
      <p:ext uri="{BB962C8B-B14F-4D97-AF65-F5344CB8AC3E}">
        <p14:creationId xmlns:p14="http://schemas.microsoft.com/office/powerpoint/2010/main" val="1323787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29</a:t>
            </a:fld>
            <a:endParaRPr lang="en-US"/>
          </a:p>
        </p:txBody>
      </p:sp>
    </p:spTree>
    <p:extLst>
      <p:ext uri="{BB962C8B-B14F-4D97-AF65-F5344CB8AC3E}">
        <p14:creationId xmlns:p14="http://schemas.microsoft.com/office/powerpoint/2010/main" val="2604995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8</a:t>
            </a:fld>
            <a:endParaRPr lang="en-US"/>
          </a:p>
        </p:txBody>
      </p:sp>
    </p:spTree>
    <p:extLst>
      <p:ext uri="{BB962C8B-B14F-4D97-AF65-F5344CB8AC3E}">
        <p14:creationId xmlns:p14="http://schemas.microsoft.com/office/powerpoint/2010/main" val="2058103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your pupils’ name to the frames. </a:t>
            </a:r>
          </a:p>
        </p:txBody>
      </p:sp>
      <p:sp>
        <p:nvSpPr>
          <p:cNvPr id="4" name="Slide Number Placeholder 3"/>
          <p:cNvSpPr>
            <a:spLocks noGrp="1"/>
          </p:cNvSpPr>
          <p:nvPr>
            <p:ph type="sldNum" sz="quarter" idx="5"/>
          </p:nvPr>
        </p:nvSpPr>
        <p:spPr/>
        <p:txBody>
          <a:bodyPr/>
          <a:lstStyle/>
          <a:p>
            <a:fld id="{B11D6160-60B2-4C09-8D47-8DDFE597614E}" type="slidenum">
              <a:rPr lang="en-US" smtClean="0"/>
              <a:t>42</a:t>
            </a:fld>
            <a:endParaRPr lang="en-US"/>
          </a:p>
        </p:txBody>
      </p:sp>
    </p:spTree>
    <p:extLst>
      <p:ext uri="{BB962C8B-B14F-4D97-AF65-F5344CB8AC3E}">
        <p14:creationId xmlns:p14="http://schemas.microsoft.com/office/powerpoint/2010/main" val="3971950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Pupils raise their hands to talk about their characters circled to get scores from the teacher, e.g., </a:t>
            </a:r>
            <a:r>
              <a:rPr lang="en-US" sz="1800" i="1" dirty="0">
                <a:solidFill>
                  <a:srgbClr val="000000"/>
                </a:solidFill>
                <a:effectLst/>
                <a:latin typeface="Times New Roman" panose="02020603050405020304" pitchFamily="18" charset="0"/>
                <a:ea typeface="Times New Roman" panose="02020603050405020304" pitchFamily="18" charset="0"/>
              </a:rPr>
              <a:t>I like the ant because he worked hard.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43</a:t>
            </a:fld>
            <a:endParaRPr lang="en-US"/>
          </a:p>
        </p:txBody>
      </p:sp>
    </p:spTree>
    <p:extLst>
      <p:ext uri="{BB962C8B-B14F-4D97-AF65-F5344CB8AC3E}">
        <p14:creationId xmlns:p14="http://schemas.microsoft.com/office/powerpoint/2010/main" val="290691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9</a:t>
            </a:fld>
            <a:endParaRPr lang="en-US"/>
          </a:p>
        </p:txBody>
      </p:sp>
    </p:spTree>
    <p:extLst>
      <p:ext uri="{BB962C8B-B14F-4D97-AF65-F5344CB8AC3E}">
        <p14:creationId xmlns:p14="http://schemas.microsoft.com/office/powerpoint/2010/main" val="692944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10</a:t>
            </a:fld>
            <a:endParaRPr lang="en-US"/>
          </a:p>
        </p:txBody>
      </p:sp>
    </p:spTree>
    <p:extLst>
      <p:ext uri="{BB962C8B-B14F-4D97-AF65-F5344CB8AC3E}">
        <p14:creationId xmlns:p14="http://schemas.microsoft.com/office/powerpoint/2010/main" val="191149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11</a:t>
            </a:fld>
            <a:endParaRPr lang="en-US"/>
          </a:p>
        </p:txBody>
      </p:sp>
    </p:spTree>
    <p:extLst>
      <p:ext uri="{BB962C8B-B14F-4D97-AF65-F5344CB8AC3E}">
        <p14:creationId xmlns:p14="http://schemas.microsoft.com/office/powerpoint/2010/main" val="1435322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12</a:t>
            </a:fld>
            <a:endParaRPr lang="en-US"/>
          </a:p>
        </p:txBody>
      </p:sp>
    </p:spTree>
    <p:extLst>
      <p:ext uri="{BB962C8B-B14F-4D97-AF65-F5344CB8AC3E}">
        <p14:creationId xmlns:p14="http://schemas.microsoft.com/office/powerpoint/2010/main" val="144307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13</a:t>
            </a:fld>
            <a:endParaRPr lang="en-US"/>
          </a:p>
        </p:txBody>
      </p:sp>
    </p:spTree>
    <p:extLst>
      <p:ext uri="{BB962C8B-B14F-4D97-AF65-F5344CB8AC3E}">
        <p14:creationId xmlns:p14="http://schemas.microsoft.com/office/powerpoint/2010/main" val="1957684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14</a:t>
            </a:fld>
            <a:endParaRPr lang="en-US"/>
          </a:p>
        </p:txBody>
      </p:sp>
    </p:spTree>
    <p:extLst>
      <p:ext uri="{BB962C8B-B14F-4D97-AF65-F5344CB8AC3E}">
        <p14:creationId xmlns:p14="http://schemas.microsoft.com/office/powerpoint/2010/main" val="558856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11D6160-60B2-4C09-8D47-8DDFE597614E}" type="slidenum">
              <a:rPr lang="en-US" smtClean="0"/>
              <a:t>15</a:t>
            </a:fld>
            <a:endParaRPr lang="en-US"/>
          </a:p>
        </p:txBody>
      </p:sp>
    </p:spTree>
    <p:extLst>
      <p:ext uri="{BB962C8B-B14F-4D97-AF65-F5344CB8AC3E}">
        <p14:creationId xmlns:p14="http://schemas.microsoft.com/office/powerpoint/2010/main" val="56436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4363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0951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6642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4" y="4406900"/>
            <a:ext cx="7772400" cy="136207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4" y="2906714"/>
            <a:ext cx="7772400" cy="1500188"/>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997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7171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6"/>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6" y="1535113"/>
            <a:ext cx="4041776"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6" y="2174876"/>
            <a:ext cx="4041776"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2288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4000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73051"/>
            <a:ext cx="300831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1" y="273051"/>
            <a:ext cx="5111750" cy="5853114"/>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435100"/>
            <a:ext cx="3008314" cy="469106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062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6"/>
            <a:ext cx="5486400" cy="4114800"/>
          </a:xfrm>
          <a:prstGeom prst="rect">
            <a:avLst/>
          </a:prstGeom>
          <a:noFill/>
          <a:ln>
            <a:noFill/>
          </a:ln>
        </p:spPr>
      </p:sp>
      <p:sp>
        <p:nvSpPr>
          <p:cNvPr id="64" name="Google Shape;64;p10"/>
          <p:cNvSpPr txBox="1">
            <a:spLocks noGrp="1"/>
          </p:cNvSpPr>
          <p:nvPr>
            <p:ph type="body" idx="1"/>
          </p:nvPr>
        </p:nvSpPr>
        <p:spPr>
          <a:xfrm>
            <a:off x="1792288" y="5367339"/>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1891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20" y="-251618"/>
            <a:ext cx="4525964"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504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9" y="2171702"/>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251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04924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34.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openxmlformats.org/officeDocument/2006/relationships/image" Target="../media/image50.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52.GIF"/></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7.xml"/><Relationship Id="rId7" Type="http://schemas.openxmlformats.org/officeDocument/2006/relationships/image" Target="../media/image34.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5" Type="http://schemas.openxmlformats.org/officeDocument/2006/relationships/image" Target="../media/image50.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audio" Target="../media/audio6.wav"/><Relationship Id="rId4" Type="http://schemas.openxmlformats.org/officeDocument/2006/relationships/audio" Target="../media/audio4.wav"/><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audio" Target="../media/audio6.wav"/><Relationship Id="rId4" Type="http://schemas.openxmlformats.org/officeDocument/2006/relationships/audio" Target="../media/audio4.wav"/><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gif"/></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31.svg"/><Relationship Id="rId9" Type="http://schemas.openxmlformats.org/officeDocument/2006/relationships/image" Target="../media/image6.png"/><Relationship Id="rId1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audio" Target="../media/audio2.wav"/><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8.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28.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11" Type="http://schemas.openxmlformats.org/officeDocument/2006/relationships/image" Target="../media/image12.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notesSlide" Target="../notesSlides/notesSlide14.xml"/><Relationship Id="rId9" Type="http://schemas.openxmlformats.org/officeDocument/2006/relationships/image" Target="../media/image34.sv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28.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11" Type="http://schemas.openxmlformats.org/officeDocument/2006/relationships/image" Target="../media/image12.png"/><Relationship Id="rId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notesSlide" Target="../notesSlides/notesSlide15.xml"/><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gif"/></Relationships>
</file>

<file path=ppt/slides/_rels/slide2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31.svg"/><Relationship Id="rId9" Type="http://schemas.openxmlformats.org/officeDocument/2006/relationships/image" Target="../media/image6.png"/><Relationship Id="rId14" Type="http://schemas.openxmlformats.org/officeDocument/2006/relationships/image" Target="../media/image11.sv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2.png"/><Relationship Id="rId7" Type="http://schemas.openxmlformats.org/officeDocument/2006/relationships/image" Target="../media/image34.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6.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pn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62.png"/><Relationship Id="rId4" Type="http://schemas.openxmlformats.org/officeDocument/2006/relationships/notesSlide" Target="../notesSlides/notesSlide18.xml"/><Relationship Id="rId9"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18" Type="http://schemas.microsoft.com/office/2007/relationships/hdphoto" Target="../media/hdphoto5.wdp"/><Relationship Id="rId3" Type="http://schemas.openxmlformats.org/officeDocument/2006/relationships/image" Target="../media/image14.png"/><Relationship Id="rId21" Type="http://schemas.openxmlformats.org/officeDocument/2006/relationships/image" Target="../media/image27.png"/><Relationship Id="rId7" Type="http://schemas.openxmlformats.org/officeDocument/2006/relationships/image" Target="../media/image18.png"/><Relationship Id="rId12" Type="http://schemas.microsoft.com/office/2007/relationships/hdphoto" Target="../media/hdphoto2.wdp"/><Relationship Id="rId17" Type="http://schemas.openxmlformats.org/officeDocument/2006/relationships/image" Target="../media/image24.png"/><Relationship Id="rId2" Type="http://schemas.openxmlformats.org/officeDocument/2006/relationships/image" Target="../media/image13.png"/><Relationship Id="rId16" Type="http://schemas.microsoft.com/office/2007/relationships/hdphoto" Target="../media/hdphoto4.wdp"/><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3.png"/><Relationship Id="rId10" Type="http://schemas.microsoft.com/office/2007/relationships/hdphoto" Target="../media/hdphoto1.wdp"/><Relationship Id="rId19" Type="http://schemas.openxmlformats.org/officeDocument/2006/relationships/image" Target="../media/image25.png"/><Relationship Id="rId4" Type="http://schemas.openxmlformats.org/officeDocument/2006/relationships/image" Target="../media/image15.svg"/><Relationship Id="rId9" Type="http://schemas.openxmlformats.org/officeDocument/2006/relationships/image" Target="../media/image20.png"/><Relationship Id="rId14" Type="http://schemas.microsoft.com/office/2007/relationships/hdphoto" Target="../media/hdphoto3.wdp"/><Relationship Id="rId22"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gif"/></Relationships>
</file>

<file path=ppt/slides/_rels/slide3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31.svg"/><Relationship Id="rId9" Type="http://schemas.openxmlformats.org/officeDocument/2006/relationships/image" Target="../media/image6.png"/><Relationship Id="rId14" Type="http://schemas.openxmlformats.org/officeDocument/2006/relationships/image" Target="../media/image11.sv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audio" Target="../media/audio7.wav"/><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audio" Target="../media/audio7.wav"/><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audio" Target="../media/audio3.wav"/><Relationship Id="rId7" Type="http://schemas.openxmlformats.org/officeDocument/2006/relationships/image" Target="../media/image77.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audio" Target="../media/audio8.wav"/><Relationship Id="rId5" Type="http://schemas.openxmlformats.org/officeDocument/2006/relationships/image" Target="../media/image65.png"/><Relationship Id="rId10" Type="http://schemas.openxmlformats.org/officeDocument/2006/relationships/image" Target="../media/image80.svg"/><Relationship Id="rId4" Type="http://schemas.openxmlformats.org/officeDocument/2006/relationships/image" Target="../media/image64.pn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7.sv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91.svg"/><Relationship Id="rId15" Type="http://schemas.openxmlformats.org/officeDocument/2006/relationships/audio" Target="../media/audio3.wav"/><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72.svg"/><Relationship Id="rId14" Type="http://schemas.openxmlformats.org/officeDocument/2006/relationships/image" Target="../media/image98.jpe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7.sv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91.svg"/><Relationship Id="rId15" Type="http://schemas.openxmlformats.org/officeDocument/2006/relationships/audio" Target="../media/audio3.wav"/><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72.svg"/><Relationship Id="rId14" Type="http://schemas.openxmlformats.org/officeDocument/2006/relationships/image" Target="../media/image99.jpe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7.sv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91.svg"/><Relationship Id="rId15" Type="http://schemas.openxmlformats.org/officeDocument/2006/relationships/audio" Target="../media/audio3.wav"/><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72.svg"/><Relationship Id="rId14"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7.sv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91.svg"/><Relationship Id="rId15" Type="http://schemas.openxmlformats.org/officeDocument/2006/relationships/audio" Target="../media/audio3.wav"/><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72.svg"/><Relationship Id="rId1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7.sv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91.svg"/><Relationship Id="rId15" Type="http://schemas.openxmlformats.org/officeDocument/2006/relationships/audio" Target="../media/audio3.wav"/><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72.svg"/><Relationship Id="rId14" Type="http://schemas.openxmlformats.org/officeDocument/2006/relationships/image" Target="../media/image98.jpe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31.svg"/><Relationship Id="rId9" Type="http://schemas.openxmlformats.org/officeDocument/2006/relationships/image" Target="../media/image6.png"/><Relationship Id="rId14"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7.sv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91.svg"/><Relationship Id="rId15" Type="http://schemas.openxmlformats.org/officeDocument/2006/relationships/audio" Target="../media/audio3.wav"/><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72.svg"/><Relationship Id="rId14" Type="http://schemas.openxmlformats.org/officeDocument/2006/relationships/image" Target="../media/image99.jpe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7.sv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91.svg"/><Relationship Id="rId15" Type="http://schemas.openxmlformats.org/officeDocument/2006/relationships/audio" Target="../media/audio3.wav"/><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72.svg"/><Relationship Id="rId1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6.png"/><Relationship Id="rId3" Type="http://schemas.openxmlformats.org/officeDocument/2006/relationships/audio" Target="../media/audio5.wav"/><Relationship Id="rId7" Type="http://schemas.openxmlformats.org/officeDocument/2006/relationships/image" Target="../media/image102.png"/><Relationship Id="rId12" Type="http://schemas.openxmlformats.org/officeDocument/2006/relationships/image" Target="../media/image7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5.png"/><Relationship Id="rId5" Type="http://schemas.openxmlformats.org/officeDocument/2006/relationships/image" Target="../media/image65.png"/><Relationship Id="rId15" Type="http://schemas.openxmlformats.org/officeDocument/2006/relationships/audio" Target="../media/audio5.wav"/><Relationship Id="rId10" Type="http://schemas.openxmlformats.org/officeDocument/2006/relationships/image" Target="../media/image105.svg"/><Relationship Id="rId4" Type="http://schemas.openxmlformats.org/officeDocument/2006/relationships/image" Target="../media/image64.png"/><Relationship Id="rId9" Type="http://schemas.openxmlformats.org/officeDocument/2006/relationships/image" Target="../media/image104.png"/><Relationship Id="rId14" Type="http://schemas.openxmlformats.org/officeDocument/2006/relationships/image" Target="../media/image107.svg"/></Relationships>
</file>

<file path=ppt/slides/_rels/slide43.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2.png"/><Relationship Id="rId3" Type="http://schemas.openxmlformats.org/officeDocument/2006/relationships/audio" Target="../media/audio5.wav"/><Relationship Id="rId7" Type="http://schemas.openxmlformats.org/officeDocument/2006/relationships/image" Target="../media/image108.png"/><Relationship Id="rId12" Type="http://schemas.openxmlformats.org/officeDocument/2006/relationships/image" Target="../media/image111.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110.png"/><Relationship Id="rId5" Type="http://schemas.openxmlformats.org/officeDocument/2006/relationships/image" Target="../media/image90.png"/><Relationship Id="rId15" Type="http://schemas.openxmlformats.org/officeDocument/2006/relationships/audio" Target="../media/audio5.wav"/><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 Id="rId14" Type="http://schemas.openxmlformats.org/officeDocument/2006/relationships/image" Target="../media/image113.svg"/></Relationships>
</file>

<file path=ppt/slides/_rels/slide4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gif"/></Relationships>
</file>

<file path=ppt/slides/_rels/slide45.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svg"/><Relationship Id="rId4" Type="http://schemas.openxmlformats.org/officeDocument/2006/relationships/notesSlide" Target="../notesSlides/notesSlide1.xml"/><Relationship Id="rId9" Type="http://schemas.openxmlformats.org/officeDocument/2006/relationships/image" Target="../media/image35.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gif"/></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31.svg"/><Relationship Id="rId9" Type="http://schemas.openxmlformats.org/officeDocument/2006/relationships/image" Target="../media/image6.png"/><Relationship Id="rId1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3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52.GIF"/></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5"/>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1667030" cy="775149"/>
          </a:xfrm>
          <a:prstGeom prst="rect">
            <a:avLst/>
          </a:prstGeom>
        </p:spPr>
        <p:txBody>
          <a:bodyPr wrap="square" lIns="0" tIns="0" rIns="0" bIns="0" rtlCol="0" anchor="t">
            <a:spAutoFit/>
          </a:bodyPr>
          <a:lstStyle/>
          <a:p>
            <a:pPr>
              <a:lnSpc>
                <a:spcPts val="5503"/>
              </a:lnSpc>
            </a:pPr>
            <a:r>
              <a:rPr lang="en-US" sz="6399" dirty="0">
                <a:solidFill>
                  <a:schemeClr val="bg1"/>
                </a:solidFill>
                <a:latin typeface="Aharoni" panose="02010803020104030203" pitchFamily="2" charset="-79"/>
                <a:ea typeface="STHupo" panose="020B0503020204020204" pitchFamily="2" charset="-122"/>
                <a:cs typeface="Aharoni" panose="02010803020104030203" pitchFamily="2" charset="-79"/>
              </a:rPr>
              <a:t>Read and tick True or False.</a:t>
            </a:r>
          </a:p>
        </p:txBody>
      </p:sp>
      <p:pic>
        <p:nvPicPr>
          <p:cNvPr id="9" name="Picture 8">
            <a:extLst>
              <a:ext uri="{FF2B5EF4-FFF2-40B4-BE49-F238E27FC236}">
                <a16:creationId xmlns:a16="http://schemas.microsoft.com/office/drawing/2014/main" id="{CB8545E5-96AB-9E3B-3105-C72A073DC370}"/>
              </a:ext>
            </a:extLst>
          </p:cNvPr>
          <p:cNvPicPr>
            <a:picLocks noChangeAspect="1"/>
          </p:cNvPicPr>
          <p:nvPr/>
        </p:nvPicPr>
        <p:blipFill>
          <a:blip r:embed="rId8"/>
          <a:stretch>
            <a:fillRect/>
          </a:stretch>
        </p:blipFill>
        <p:spPr>
          <a:xfrm>
            <a:off x="3096580" y="1439957"/>
            <a:ext cx="13640384" cy="83607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B7ACAF8A-3B66-C12F-DE7A-B67C35C352B6}"/>
              </a:ext>
            </a:extLst>
          </p:cNvPr>
          <p:cNvSpPr/>
          <p:nvPr/>
        </p:nvSpPr>
        <p:spPr>
          <a:xfrm>
            <a:off x="3200400" y="1439957"/>
            <a:ext cx="13536564" cy="4160743"/>
          </a:xfrm>
          <a:prstGeom prst="rect">
            <a:avLst/>
          </a:prstGeom>
          <a:noFill/>
          <a:ln w="1238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iphy">
            <a:extLst>
              <a:ext uri="{FF2B5EF4-FFF2-40B4-BE49-F238E27FC236}">
                <a16:creationId xmlns:a16="http://schemas.microsoft.com/office/drawing/2014/main" id="{1746BA91-EB5D-8E48-0AD3-DE2D213D3D3D}"/>
              </a:ext>
            </a:extLst>
          </p:cNvPr>
          <p:cNvPicPr>
            <a:picLocks noChangeAspect="1"/>
          </p:cNvPicPr>
          <p:nvPr/>
        </p:nvPicPr>
        <p:blipFill>
          <a:blip r:embed="rId9"/>
          <a:stretch>
            <a:fillRect/>
          </a:stretch>
        </p:blipFill>
        <p:spPr>
          <a:xfrm>
            <a:off x="799245" y="1955919"/>
            <a:ext cx="2023139" cy="790306"/>
          </a:xfrm>
          <a:prstGeom prst="rect">
            <a:avLst/>
          </a:prstGeom>
        </p:spPr>
      </p:pic>
      <p:grpSp>
        <p:nvGrpSpPr>
          <p:cNvPr id="16" name="Group 15">
            <a:extLst>
              <a:ext uri="{FF2B5EF4-FFF2-40B4-BE49-F238E27FC236}">
                <a16:creationId xmlns:a16="http://schemas.microsoft.com/office/drawing/2014/main" id="{FF4B0CD0-06A7-04DE-9FC5-B37B11E1A61A}"/>
              </a:ext>
            </a:extLst>
          </p:cNvPr>
          <p:cNvGrpSpPr/>
          <p:nvPr/>
        </p:nvGrpSpPr>
        <p:grpSpPr>
          <a:xfrm>
            <a:off x="293162" y="2721969"/>
            <a:ext cx="2666319" cy="1480007"/>
            <a:chOff x="293162" y="2721969"/>
            <a:chExt cx="3246352" cy="1480007"/>
          </a:xfrm>
        </p:grpSpPr>
        <p:grpSp>
          <p:nvGrpSpPr>
            <p:cNvPr id="12" name="Group 7">
              <a:extLst>
                <a:ext uri="{FF2B5EF4-FFF2-40B4-BE49-F238E27FC236}">
                  <a16:creationId xmlns:a16="http://schemas.microsoft.com/office/drawing/2014/main" id="{A923280E-B867-9C0B-4D45-E5C930CEB1C2}"/>
                </a:ext>
              </a:extLst>
            </p:cNvPr>
            <p:cNvGrpSpPr/>
            <p:nvPr/>
          </p:nvGrpSpPr>
          <p:grpSpPr>
            <a:xfrm>
              <a:off x="293162" y="2873351"/>
              <a:ext cx="3185160" cy="1328625"/>
              <a:chOff x="0" y="0"/>
              <a:chExt cx="1558318" cy="406400"/>
            </a:xfrm>
          </p:grpSpPr>
          <p:sp>
            <p:nvSpPr>
              <p:cNvPr id="13" name="Freeform 8">
                <a:extLst>
                  <a:ext uri="{FF2B5EF4-FFF2-40B4-BE49-F238E27FC236}">
                    <a16:creationId xmlns:a16="http://schemas.microsoft.com/office/drawing/2014/main" id="{3C064369-4DD6-5B23-3FCE-70545ACE91D3}"/>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9">
                <a:extLst>
                  <a:ext uri="{FF2B5EF4-FFF2-40B4-BE49-F238E27FC236}">
                    <a16:creationId xmlns:a16="http://schemas.microsoft.com/office/drawing/2014/main" id="{07716BB8-E046-2961-B550-91B64FC7C382}"/>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0">
              <a:extLst>
                <a:ext uri="{FF2B5EF4-FFF2-40B4-BE49-F238E27FC236}">
                  <a16:creationId xmlns:a16="http://schemas.microsoft.com/office/drawing/2014/main" id="{0F6A7AE5-144B-4D21-A5AA-3CF83C66A47A}"/>
                </a:ext>
              </a:extLst>
            </p:cNvPr>
            <p:cNvSpPr txBox="1"/>
            <p:nvPr/>
          </p:nvSpPr>
          <p:spPr>
            <a:xfrm>
              <a:off x="293162" y="2721969"/>
              <a:ext cx="3246352" cy="1360629"/>
            </a:xfrm>
            <a:prstGeom prst="rect">
              <a:avLst/>
            </a:prstGeom>
          </p:spPr>
          <p:txBody>
            <a:bodyPr wrap="square" lIns="0" tIns="0" rIns="0" bIns="0" rtlCol="0" anchor="t">
              <a:spAutoFit/>
            </a:bodyPr>
            <a:lstStyle/>
            <a:p>
              <a:pPr algn="ctr">
                <a:lnSpc>
                  <a:spcPts val="11904"/>
                </a:lnSpc>
              </a:pPr>
              <a:r>
                <a:rPr lang="en-US" sz="7200" dirty="0">
                  <a:solidFill>
                    <a:srgbClr val="FFFFFF"/>
                  </a:solidFill>
                  <a:latin typeface="Fredoka One" panose="02000000000000000000" pitchFamily="2" charset="0"/>
                </a:rPr>
                <a:t>READ</a:t>
              </a:r>
            </a:p>
          </p:txBody>
        </p:sp>
      </p:grpSp>
      <p:sp>
        <p:nvSpPr>
          <p:cNvPr id="17" name="Rectangle 16">
            <a:extLst>
              <a:ext uri="{FF2B5EF4-FFF2-40B4-BE49-F238E27FC236}">
                <a16:creationId xmlns:a16="http://schemas.microsoft.com/office/drawing/2014/main" id="{CE9A4625-DAC1-8297-B7D1-266D7A3FE04E}"/>
              </a:ext>
            </a:extLst>
          </p:cNvPr>
          <p:cNvSpPr/>
          <p:nvPr/>
        </p:nvSpPr>
        <p:spPr>
          <a:xfrm>
            <a:off x="3169920" y="6269015"/>
            <a:ext cx="10249710" cy="3356905"/>
          </a:xfrm>
          <a:prstGeom prst="rect">
            <a:avLst/>
          </a:prstGeom>
          <a:noFill/>
          <a:ln w="1238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giphy">
            <a:extLst>
              <a:ext uri="{FF2B5EF4-FFF2-40B4-BE49-F238E27FC236}">
                <a16:creationId xmlns:a16="http://schemas.microsoft.com/office/drawing/2014/main" id="{21F94D48-0BC6-6CD5-C6F0-EB8F23CA8FE7}"/>
              </a:ext>
            </a:extLst>
          </p:cNvPr>
          <p:cNvPicPr>
            <a:picLocks noChangeAspect="1"/>
          </p:cNvPicPr>
          <p:nvPr/>
        </p:nvPicPr>
        <p:blipFill>
          <a:blip r:embed="rId9"/>
          <a:stretch>
            <a:fillRect/>
          </a:stretch>
        </p:blipFill>
        <p:spPr>
          <a:xfrm>
            <a:off x="624240" y="6701544"/>
            <a:ext cx="2023139" cy="790306"/>
          </a:xfrm>
          <a:prstGeom prst="rect">
            <a:avLst/>
          </a:prstGeom>
        </p:spPr>
      </p:pic>
      <p:grpSp>
        <p:nvGrpSpPr>
          <p:cNvPr id="19" name="Group 18">
            <a:extLst>
              <a:ext uri="{FF2B5EF4-FFF2-40B4-BE49-F238E27FC236}">
                <a16:creationId xmlns:a16="http://schemas.microsoft.com/office/drawing/2014/main" id="{E5669B39-9253-F94E-11B6-BC2A180707E7}"/>
              </a:ext>
            </a:extLst>
          </p:cNvPr>
          <p:cNvGrpSpPr/>
          <p:nvPr/>
        </p:nvGrpSpPr>
        <p:grpSpPr>
          <a:xfrm>
            <a:off x="118157" y="7467594"/>
            <a:ext cx="2777567" cy="1480007"/>
            <a:chOff x="293162" y="2721969"/>
            <a:chExt cx="3246352" cy="1480007"/>
          </a:xfrm>
        </p:grpSpPr>
        <p:grpSp>
          <p:nvGrpSpPr>
            <p:cNvPr id="20" name="Group 7">
              <a:extLst>
                <a:ext uri="{FF2B5EF4-FFF2-40B4-BE49-F238E27FC236}">
                  <a16:creationId xmlns:a16="http://schemas.microsoft.com/office/drawing/2014/main" id="{7DD76E46-DB07-5E75-2435-2DCCC77BBB8D}"/>
                </a:ext>
              </a:extLst>
            </p:cNvPr>
            <p:cNvGrpSpPr/>
            <p:nvPr/>
          </p:nvGrpSpPr>
          <p:grpSpPr>
            <a:xfrm>
              <a:off x="293162" y="2873351"/>
              <a:ext cx="3185160" cy="1328625"/>
              <a:chOff x="0" y="0"/>
              <a:chExt cx="1558318" cy="406400"/>
            </a:xfrm>
          </p:grpSpPr>
          <p:sp>
            <p:nvSpPr>
              <p:cNvPr id="22" name="Freeform 8">
                <a:extLst>
                  <a:ext uri="{FF2B5EF4-FFF2-40B4-BE49-F238E27FC236}">
                    <a16:creationId xmlns:a16="http://schemas.microsoft.com/office/drawing/2014/main" id="{4F397D36-A421-D5F3-EF0F-048BAC07CA03}"/>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800CF92D-284B-4AF6-2433-D43B7F2DA597}"/>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1" name="TextBox 10">
              <a:extLst>
                <a:ext uri="{FF2B5EF4-FFF2-40B4-BE49-F238E27FC236}">
                  <a16:creationId xmlns:a16="http://schemas.microsoft.com/office/drawing/2014/main" id="{A42EE7C5-6D38-100A-A3C3-CCA77DA8D28A}"/>
                </a:ext>
              </a:extLst>
            </p:cNvPr>
            <p:cNvSpPr txBox="1"/>
            <p:nvPr/>
          </p:nvSpPr>
          <p:spPr>
            <a:xfrm>
              <a:off x="293162" y="2721969"/>
              <a:ext cx="3246352" cy="1360629"/>
            </a:xfrm>
            <a:prstGeom prst="rect">
              <a:avLst/>
            </a:prstGeom>
          </p:spPr>
          <p:txBody>
            <a:bodyPr wrap="square" lIns="0" tIns="0" rIns="0" bIns="0" rtlCol="0" anchor="t">
              <a:spAutoFit/>
            </a:bodyPr>
            <a:lstStyle/>
            <a:p>
              <a:pPr algn="ctr">
                <a:lnSpc>
                  <a:spcPts val="11904"/>
                </a:lnSpc>
              </a:pPr>
              <a:r>
                <a:rPr lang="en-US" sz="7200" dirty="0">
                  <a:solidFill>
                    <a:srgbClr val="FFFFFF"/>
                  </a:solidFill>
                  <a:latin typeface="Fredoka One" panose="02000000000000000000" pitchFamily="2" charset="0"/>
                </a:rPr>
                <a:t>READ</a:t>
              </a:r>
            </a:p>
          </p:txBody>
        </p:sp>
      </p:grpSp>
      <p:sp>
        <p:nvSpPr>
          <p:cNvPr id="24" name="Rectangle 23">
            <a:extLst>
              <a:ext uri="{FF2B5EF4-FFF2-40B4-BE49-F238E27FC236}">
                <a16:creationId xmlns:a16="http://schemas.microsoft.com/office/drawing/2014/main" id="{8B7D00FD-0687-FBC7-7C2F-4C27FD8C0995}"/>
              </a:ext>
            </a:extLst>
          </p:cNvPr>
          <p:cNvSpPr/>
          <p:nvPr/>
        </p:nvSpPr>
        <p:spPr>
          <a:xfrm>
            <a:off x="13693826" y="5789141"/>
            <a:ext cx="3043138" cy="4011551"/>
          </a:xfrm>
          <a:prstGeom prst="rect">
            <a:avLst/>
          </a:prstGeom>
          <a:noFill/>
          <a:ln w="1238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giphy">
            <a:extLst>
              <a:ext uri="{FF2B5EF4-FFF2-40B4-BE49-F238E27FC236}">
                <a16:creationId xmlns:a16="http://schemas.microsoft.com/office/drawing/2014/main" id="{CA2E62E2-47B6-3AC1-53D1-96AA5CAF2290}"/>
              </a:ext>
            </a:extLst>
          </p:cNvPr>
          <p:cNvPicPr>
            <a:picLocks noChangeAspect="1"/>
          </p:cNvPicPr>
          <p:nvPr/>
        </p:nvPicPr>
        <p:blipFill>
          <a:blip r:embed="rId9"/>
          <a:stretch>
            <a:fillRect/>
          </a:stretch>
        </p:blipFill>
        <p:spPr>
          <a:xfrm rot="8705959">
            <a:off x="16357806" y="5873862"/>
            <a:ext cx="2023139" cy="790306"/>
          </a:xfrm>
          <a:prstGeom prst="rect">
            <a:avLst/>
          </a:prstGeom>
        </p:spPr>
      </p:pic>
      <p:sp>
        <p:nvSpPr>
          <p:cNvPr id="26" name="Rectangle 25">
            <a:extLst>
              <a:ext uri="{FF2B5EF4-FFF2-40B4-BE49-F238E27FC236}">
                <a16:creationId xmlns:a16="http://schemas.microsoft.com/office/drawing/2014/main" id="{56C0C4E7-F2CD-50D9-A8A8-1533BB5401ED}"/>
              </a:ext>
            </a:extLst>
          </p:cNvPr>
          <p:cNvSpPr/>
          <p:nvPr/>
        </p:nvSpPr>
        <p:spPr>
          <a:xfrm>
            <a:off x="14074855" y="6168411"/>
            <a:ext cx="837088" cy="1323439"/>
          </a:xfrm>
          <a:prstGeom prst="rect">
            <a:avLst/>
          </a:prstGeom>
          <a:noFill/>
        </p:spPr>
        <p:txBody>
          <a:bodyPr wrap="none" lIns="91440" tIns="45720" rIns="91440" bIns="45720">
            <a:spAutoFit/>
          </a:bodyPr>
          <a:lstStyle/>
          <a:p>
            <a:pPr algn="ctr"/>
            <a:r>
              <a:rPr lang="en-US" sz="8000" b="1" cap="none" spc="0" dirty="0">
                <a:ln w="0"/>
                <a:solidFill>
                  <a:srgbClr val="C00000"/>
                </a:solidFill>
                <a:sym typeface="Wingdings" panose="05000000000000000000" pitchFamily="2" charset="2"/>
              </a:rPr>
              <a:t></a:t>
            </a:r>
            <a:endParaRPr lang="en-US" sz="8000" b="1" cap="none" spc="0" dirty="0">
              <a:ln w="0"/>
              <a:solidFill>
                <a:srgbClr val="C00000"/>
              </a:solidFill>
            </a:endParaRPr>
          </a:p>
        </p:txBody>
      </p:sp>
      <p:sp>
        <p:nvSpPr>
          <p:cNvPr id="2" name="TextBox 12">
            <a:extLst>
              <a:ext uri="{FF2B5EF4-FFF2-40B4-BE49-F238E27FC236}">
                <a16:creationId xmlns:a16="http://schemas.microsoft.com/office/drawing/2014/main" id="{BC23B30C-6D14-6949-0845-80DEAD87F68E}"/>
              </a:ext>
            </a:extLst>
          </p:cNvPr>
          <p:cNvSpPr txBox="1"/>
          <p:nvPr/>
        </p:nvSpPr>
        <p:spPr>
          <a:xfrm>
            <a:off x="12545718" y="63187"/>
            <a:ext cx="4732449" cy="1231106"/>
          </a:xfrm>
          <a:prstGeom prst="rect">
            <a:avLst/>
          </a:prstGeom>
        </p:spPr>
        <p:txBody>
          <a:bodyPr wrap="square" lIns="0" tIns="0" rIns="0" bIns="0" rtlCol="0" anchor="t">
            <a:spAutoFit/>
          </a:bodyPr>
          <a:lstStyle/>
          <a:p>
            <a:pPr algn="ctr"/>
            <a:r>
              <a:rPr lang="en-US" sz="8000" u="sng" dirty="0">
                <a:solidFill>
                  <a:srgbClr val="00FF00"/>
                </a:solidFill>
                <a:latin typeface="Congenial" panose="02000503040000020004" pitchFamily="2" charset="0"/>
              </a:rPr>
              <a:t>Page  51</a:t>
            </a:r>
          </a:p>
        </p:txBody>
      </p:sp>
      <p:pic>
        <p:nvPicPr>
          <p:cNvPr id="5" name="Valse Favorite - Various Artists - Hòa Tấu Của Bé - Various Artists - Album">
            <a:hlinkClick r:id="" action="ppaction://media"/>
            <a:extLst>
              <a:ext uri="{FF2B5EF4-FFF2-40B4-BE49-F238E27FC236}">
                <a16:creationId xmlns:a16="http://schemas.microsoft.com/office/drawing/2014/main" id="{DCE257D4-8BD3-AAF3-01EC-264024A637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34999" y="353088"/>
            <a:ext cx="1054846" cy="1054846"/>
          </a:xfrm>
          <a:prstGeom prst="rect">
            <a:avLst/>
          </a:prstGeom>
        </p:spPr>
      </p:pic>
      <p:sp>
        <p:nvSpPr>
          <p:cNvPr id="6" name="Rectangle 5">
            <a:extLst>
              <a:ext uri="{FF2B5EF4-FFF2-40B4-BE49-F238E27FC236}">
                <a16:creationId xmlns:a16="http://schemas.microsoft.com/office/drawing/2014/main" id="{7C2B1B61-F184-6D95-B646-8EB7A6140455}"/>
              </a:ext>
            </a:extLst>
          </p:cNvPr>
          <p:cNvSpPr/>
          <p:nvPr/>
        </p:nvSpPr>
        <p:spPr>
          <a:xfrm>
            <a:off x="3173993" y="1431573"/>
            <a:ext cx="13562971" cy="4182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700" b="0" i="0" u="none" strike="noStrike" baseline="0" dirty="0">
                <a:solidFill>
                  <a:schemeClr val="tx1"/>
                </a:solidFill>
                <a:latin typeface="+mj-lt"/>
              </a:rPr>
              <a:t>Once upon a time, a crow and a fox lived in a big forest. The fox liked</a:t>
            </a:r>
          </a:p>
          <a:p>
            <a:r>
              <a:rPr lang="en-GB" sz="3700" b="0" i="0" u="none" strike="noStrike" baseline="0" dirty="0">
                <a:solidFill>
                  <a:schemeClr val="tx1"/>
                </a:solidFill>
                <a:latin typeface="+mj-lt"/>
              </a:rPr>
              <a:t>to trick other animals. One day, the crow had a piece of meat in his</a:t>
            </a:r>
          </a:p>
          <a:p>
            <a:r>
              <a:rPr lang="en-GB" sz="3700" b="0" i="0" u="none" strike="noStrike" baseline="0" dirty="0">
                <a:solidFill>
                  <a:schemeClr val="tx1"/>
                </a:solidFill>
                <a:latin typeface="+mj-lt"/>
              </a:rPr>
              <a:t>mouth. The fox saw the meat, and he wanted to have it. He had an</a:t>
            </a:r>
          </a:p>
          <a:p>
            <a:r>
              <a:rPr lang="en-GB" sz="3700" b="0" i="0" u="none" strike="noStrike" baseline="0" dirty="0">
                <a:solidFill>
                  <a:schemeClr val="tx1"/>
                </a:solidFill>
                <a:latin typeface="+mj-lt"/>
              </a:rPr>
              <a:t>idea. He said to the crow, “You look amazing. Can you sing?” “Yes, I</a:t>
            </a:r>
          </a:p>
          <a:p>
            <a:r>
              <a:rPr lang="en-GB" sz="3700" b="0" i="0" u="none" strike="noStrike" baseline="0" dirty="0">
                <a:solidFill>
                  <a:schemeClr val="tx1"/>
                </a:solidFill>
                <a:latin typeface="+mj-lt"/>
              </a:rPr>
              <a:t>can sing beautifully,” the crow replied. And he sang. As he answered</a:t>
            </a:r>
          </a:p>
          <a:p>
            <a:r>
              <a:rPr lang="en-GB" sz="3700" b="0" i="0" u="none" strike="noStrike" baseline="0" dirty="0">
                <a:solidFill>
                  <a:schemeClr val="tx1"/>
                </a:solidFill>
                <a:latin typeface="+mj-lt"/>
              </a:rPr>
              <a:t>the fox, the meat dropped to the ground. The fox quickly took the</a:t>
            </a:r>
          </a:p>
          <a:p>
            <a:r>
              <a:rPr lang="en-GB" sz="3700" b="0" i="0" u="none" strike="noStrike" baseline="0" dirty="0">
                <a:solidFill>
                  <a:schemeClr val="tx1"/>
                </a:solidFill>
                <a:latin typeface="+mj-lt"/>
              </a:rPr>
              <a:t>meat and said, “Bye, my friend.” Then he ran away. The crow learned</a:t>
            </a:r>
          </a:p>
          <a:p>
            <a:r>
              <a:rPr lang="vi-VN" sz="3700" b="0" i="0" u="none" strike="noStrike" baseline="0" dirty="0">
                <a:solidFill>
                  <a:schemeClr val="tx1"/>
                </a:solidFill>
                <a:latin typeface="Calibri" panose="020F0502020204030204" pitchFamily="34" charset="0"/>
                <a:cs typeface="Calibri" panose="020F0502020204030204" pitchFamily="34" charset="0"/>
              </a:rPr>
              <a:t>a lesson about trust.</a:t>
            </a:r>
            <a:endParaRPr lang="vi-VN" sz="3700" dirty="0">
              <a:solidFill>
                <a:schemeClr val="tx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BFFD67C9-BCEC-85AA-C97E-FAB7B169662A}"/>
              </a:ext>
            </a:extLst>
          </p:cNvPr>
          <p:cNvSpPr/>
          <p:nvPr/>
        </p:nvSpPr>
        <p:spPr>
          <a:xfrm>
            <a:off x="3197460" y="6277398"/>
            <a:ext cx="10206930" cy="3356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4000" b="1" i="0" u="none" strike="noStrike" baseline="0">
                <a:solidFill>
                  <a:schemeClr val="tx1"/>
                </a:solidFill>
                <a:latin typeface="+mj-lt"/>
              </a:rPr>
              <a:t>1. </a:t>
            </a:r>
            <a:r>
              <a:rPr lang="en-GB" sz="4000" b="0" i="0" u="none" strike="noStrike" baseline="0">
                <a:solidFill>
                  <a:schemeClr val="tx1"/>
                </a:solidFill>
                <a:latin typeface="+mj-lt"/>
              </a:rPr>
              <a:t>The fox and the crow lived in a forest.</a:t>
            </a:r>
          </a:p>
          <a:p>
            <a:pPr algn="l"/>
            <a:r>
              <a:rPr lang="en-GB" sz="4000" b="1" i="0" u="none" strike="noStrike" baseline="0">
                <a:solidFill>
                  <a:schemeClr val="tx1"/>
                </a:solidFill>
                <a:latin typeface="+mj-lt"/>
              </a:rPr>
              <a:t>2. </a:t>
            </a:r>
            <a:r>
              <a:rPr lang="en-GB" sz="4000" b="0" i="0" u="none" strike="noStrike" baseline="0">
                <a:solidFill>
                  <a:schemeClr val="tx1"/>
                </a:solidFill>
                <a:latin typeface="+mj-lt"/>
              </a:rPr>
              <a:t>The crow had a piece of fish in his mouth.</a:t>
            </a:r>
          </a:p>
          <a:p>
            <a:pPr algn="l"/>
            <a:r>
              <a:rPr lang="en-GB" sz="4000" b="1" i="0" u="none" strike="noStrike" baseline="0">
                <a:solidFill>
                  <a:schemeClr val="tx1"/>
                </a:solidFill>
                <a:latin typeface="+mj-lt"/>
              </a:rPr>
              <a:t>3. </a:t>
            </a:r>
            <a:r>
              <a:rPr lang="en-GB" sz="4000" b="0" i="0" u="none" strike="noStrike" baseline="0">
                <a:solidFill>
                  <a:schemeClr val="tx1"/>
                </a:solidFill>
                <a:latin typeface="+mj-lt"/>
              </a:rPr>
              <a:t>The fox wanted to have the meat.</a:t>
            </a:r>
          </a:p>
          <a:p>
            <a:pPr algn="l"/>
            <a:r>
              <a:rPr lang="en-GB" sz="4000" b="1" i="0" u="none" strike="noStrike" baseline="0">
                <a:solidFill>
                  <a:schemeClr val="tx1"/>
                </a:solidFill>
                <a:latin typeface="+mj-lt"/>
              </a:rPr>
              <a:t>4. </a:t>
            </a:r>
            <a:r>
              <a:rPr lang="en-GB" sz="4000" b="0" i="0" u="none" strike="noStrike" baseline="0">
                <a:solidFill>
                  <a:schemeClr val="tx1"/>
                </a:solidFill>
                <a:latin typeface="+mj-lt"/>
              </a:rPr>
              <a:t>The crow flew away with the meat.</a:t>
            </a:r>
          </a:p>
          <a:p>
            <a:pPr algn="l"/>
            <a:r>
              <a:rPr lang="en-GB" sz="4000" b="1" i="0" u="none" strike="noStrike" baseline="0">
                <a:solidFill>
                  <a:schemeClr val="tx1"/>
                </a:solidFill>
                <a:latin typeface="+mj-lt"/>
              </a:rPr>
              <a:t>5. </a:t>
            </a:r>
            <a:r>
              <a:rPr lang="en-GB" sz="4000" b="0" i="0" u="none" strike="noStrike" baseline="0">
                <a:solidFill>
                  <a:schemeClr val="tx1"/>
                </a:solidFill>
                <a:latin typeface="+mj-lt"/>
              </a:rPr>
              <a:t>The fox quickly took the meat.</a:t>
            </a:r>
            <a:endParaRPr lang="vi-VN" sz="4000">
              <a:solidFill>
                <a:schemeClr val="tx1"/>
              </a:solidFill>
              <a:latin typeface="+mj-lt"/>
            </a:endParaRPr>
          </a:p>
        </p:txBody>
      </p:sp>
    </p:spTree>
    <p:extLst>
      <p:ext uri="{BB962C8B-B14F-4D97-AF65-F5344CB8AC3E}">
        <p14:creationId xmlns:p14="http://schemas.microsoft.com/office/powerpoint/2010/main" val="194221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5"/>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6306800" cy="759823"/>
          </a:xfrm>
          <a:prstGeom prst="rect">
            <a:avLst/>
          </a:prstGeom>
        </p:spPr>
        <p:txBody>
          <a:bodyPr wrap="square" lIns="0" tIns="0" rIns="0" bIns="0" rtlCol="0" anchor="t">
            <a:spAutoFit/>
          </a:bodyPr>
          <a:lstStyle/>
          <a:p>
            <a:pPr>
              <a:lnSpc>
                <a:spcPts val="5503"/>
              </a:lnSpc>
            </a:pPr>
            <a:r>
              <a:rPr lang="en-US" sz="6000" dirty="0">
                <a:solidFill>
                  <a:schemeClr val="bg1"/>
                </a:solidFill>
                <a:latin typeface="Aharoni" panose="02010803020104030203" pitchFamily="2" charset="-79"/>
                <a:ea typeface="STHupo" panose="020B0503020204020204" pitchFamily="2" charset="-122"/>
                <a:cs typeface="Aharoni" panose="02010803020104030203" pitchFamily="2" charset="-79"/>
              </a:rPr>
              <a:t>Swap your books and check your answers.</a:t>
            </a:r>
          </a:p>
        </p:txBody>
      </p:sp>
      <p:pic>
        <p:nvPicPr>
          <p:cNvPr id="5" name="Picture 4">
            <a:extLst>
              <a:ext uri="{FF2B5EF4-FFF2-40B4-BE49-F238E27FC236}">
                <a16:creationId xmlns:a16="http://schemas.microsoft.com/office/drawing/2014/main" id="{F4803481-B045-6D79-5F65-0BA6DC78823F}"/>
              </a:ext>
            </a:extLst>
          </p:cNvPr>
          <p:cNvPicPr>
            <a:picLocks noChangeAspect="1"/>
          </p:cNvPicPr>
          <p:nvPr/>
        </p:nvPicPr>
        <p:blipFill>
          <a:blip r:embed="rId8"/>
          <a:stretch>
            <a:fillRect/>
          </a:stretch>
        </p:blipFill>
        <p:spPr>
          <a:xfrm>
            <a:off x="4889332" y="1465999"/>
            <a:ext cx="9056140" cy="8109699"/>
          </a:xfrm>
          <a:prstGeom prst="rect">
            <a:avLst/>
          </a:prstGeom>
          <a:ln>
            <a:noFill/>
          </a:ln>
          <a:effectLst>
            <a:softEdge rad="112500"/>
          </a:effectLst>
        </p:spPr>
      </p:pic>
      <p:pic>
        <p:nvPicPr>
          <p:cNvPr id="10" name="Ariette - Various Artists - Hòa Tấu Của Bé - Various Artists - Album">
            <a:hlinkClick r:id="" action="ppaction://media"/>
            <a:extLst>
              <a:ext uri="{FF2B5EF4-FFF2-40B4-BE49-F238E27FC236}">
                <a16:creationId xmlns:a16="http://schemas.microsoft.com/office/drawing/2014/main" id="{DDA3D3C1-2E55-E98D-C73D-036D5F3F7D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689564" y="2700761"/>
            <a:ext cx="778436" cy="778436"/>
          </a:xfrm>
          <a:prstGeom prst="rect">
            <a:avLst/>
          </a:prstGeom>
        </p:spPr>
      </p:pic>
    </p:spTree>
    <p:extLst>
      <p:ext uri="{BB962C8B-B14F-4D97-AF65-F5344CB8AC3E}">
        <p14:creationId xmlns:p14="http://schemas.microsoft.com/office/powerpoint/2010/main" val="196494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6"/>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1667030" cy="775149"/>
          </a:xfrm>
          <a:prstGeom prst="rect">
            <a:avLst/>
          </a:prstGeom>
        </p:spPr>
        <p:txBody>
          <a:bodyPr wrap="square" lIns="0" tIns="0" rIns="0" bIns="0" rtlCol="0" anchor="t">
            <a:spAutoFit/>
          </a:bodyPr>
          <a:lstStyle/>
          <a:p>
            <a:pPr>
              <a:lnSpc>
                <a:spcPts val="5503"/>
              </a:lnSpc>
            </a:pPr>
            <a:r>
              <a:rPr lang="en-US" sz="6399" dirty="0">
                <a:solidFill>
                  <a:schemeClr val="bg1"/>
                </a:solidFill>
                <a:latin typeface="Aharoni" panose="02010803020104030203" pitchFamily="2" charset="-79"/>
                <a:ea typeface="STHupo" panose="020B0503020204020204" pitchFamily="2" charset="-122"/>
                <a:cs typeface="Aharoni" panose="02010803020104030203" pitchFamily="2" charset="-79"/>
              </a:rPr>
              <a:t>True of False.</a:t>
            </a:r>
          </a:p>
        </p:txBody>
      </p:sp>
      <p:sp>
        <p:nvSpPr>
          <p:cNvPr id="2" name="Rectangle: Rounded Corners 1">
            <a:extLst>
              <a:ext uri="{FF2B5EF4-FFF2-40B4-BE49-F238E27FC236}">
                <a16:creationId xmlns:a16="http://schemas.microsoft.com/office/drawing/2014/main" id="{F85344C7-CE34-A576-BB82-A68F8A65C781}"/>
              </a:ext>
            </a:extLst>
          </p:cNvPr>
          <p:cNvSpPr/>
          <p:nvPr/>
        </p:nvSpPr>
        <p:spPr>
          <a:xfrm>
            <a:off x="6705600" y="7185650"/>
            <a:ext cx="3754574" cy="2292929"/>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C00000"/>
                </a:solidFill>
              </a:rPr>
              <a:t>False</a:t>
            </a:r>
          </a:p>
        </p:txBody>
      </p:sp>
      <p:pic>
        <p:nvPicPr>
          <p:cNvPr id="10" name="Picture 9">
            <a:extLst>
              <a:ext uri="{FF2B5EF4-FFF2-40B4-BE49-F238E27FC236}">
                <a16:creationId xmlns:a16="http://schemas.microsoft.com/office/drawing/2014/main" id="{95B5613A-673A-196C-C1B7-FC4C71784F20}"/>
              </a:ext>
            </a:extLst>
          </p:cNvPr>
          <p:cNvPicPr>
            <a:picLocks noChangeAspect="1"/>
          </p:cNvPicPr>
          <p:nvPr/>
        </p:nvPicPr>
        <p:blipFill>
          <a:blip r:embed="rId9"/>
          <a:stretch>
            <a:fillRect/>
          </a:stretch>
        </p:blipFill>
        <p:spPr>
          <a:xfrm>
            <a:off x="812114" y="1789211"/>
            <a:ext cx="17002263" cy="1830905"/>
          </a:xfrm>
          <a:prstGeom prst="rect">
            <a:avLst/>
          </a:prstGeom>
          <a:ln w="228600" cap="sq" cmpd="thickThin">
            <a:solidFill>
              <a:srgbClr val="00FF00"/>
            </a:solidFill>
            <a:prstDash val="solid"/>
            <a:miter lim="800000"/>
          </a:ln>
          <a:effectLst>
            <a:innerShdw blurRad="76200">
              <a:srgbClr val="000000"/>
            </a:innerShdw>
          </a:effectLst>
        </p:spPr>
      </p:pic>
      <p:sp>
        <p:nvSpPr>
          <p:cNvPr id="5" name="Rectangle 4">
            <a:extLst>
              <a:ext uri="{FF2B5EF4-FFF2-40B4-BE49-F238E27FC236}">
                <a16:creationId xmlns:a16="http://schemas.microsoft.com/office/drawing/2014/main" id="{67F33EE4-A0E4-2B97-8CFC-B0E1FAFE0400}"/>
              </a:ext>
            </a:extLst>
          </p:cNvPr>
          <p:cNvSpPr/>
          <p:nvPr/>
        </p:nvSpPr>
        <p:spPr>
          <a:xfrm>
            <a:off x="866658" y="1751801"/>
            <a:ext cx="17002263" cy="1905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200" b="1" i="0" u="none" strike="noStrike" baseline="0" dirty="0">
                <a:solidFill>
                  <a:schemeClr val="tx1"/>
                </a:solidFill>
                <a:latin typeface="+mj-lt"/>
              </a:rPr>
              <a:t>2. </a:t>
            </a:r>
            <a:r>
              <a:rPr lang="en-GB" sz="7200" b="0" i="0" u="none" strike="noStrike" baseline="0" dirty="0">
                <a:solidFill>
                  <a:schemeClr val="tx1"/>
                </a:solidFill>
                <a:latin typeface="+mj-lt"/>
              </a:rPr>
              <a:t>The crow had a piece of fish in his mouth.</a:t>
            </a:r>
            <a:endParaRPr lang="vi-VN" sz="7200" dirty="0">
              <a:solidFill>
                <a:schemeClr val="tx1"/>
              </a:solidFill>
              <a:latin typeface="+mj-lt"/>
            </a:endParaRPr>
          </a:p>
        </p:txBody>
      </p:sp>
      <p:cxnSp>
        <p:nvCxnSpPr>
          <p:cNvPr id="16" name="Straight Connector 15">
            <a:extLst>
              <a:ext uri="{FF2B5EF4-FFF2-40B4-BE49-F238E27FC236}">
                <a16:creationId xmlns:a16="http://schemas.microsoft.com/office/drawing/2014/main" id="{EA50257C-2764-1548-795D-2F67A5D03C13}"/>
              </a:ext>
            </a:extLst>
          </p:cNvPr>
          <p:cNvCxnSpPr>
            <a:cxnSpLocks/>
          </p:cNvCxnSpPr>
          <p:nvPr/>
        </p:nvCxnSpPr>
        <p:spPr>
          <a:xfrm>
            <a:off x="11201400" y="3162300"/>
            <a:ext cx="133045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133B0B-5CEA-82A5-61B5-BEE67555A8D2}"/>
              </a:ext>
            </a:extLst>
          </p:cNvPr>
          <p:cNvCxnSpPr>
            <a:cxnSpLocks/>
          </p:cNvCxnSpPr>
          <p:nvPr/>
        </p:nvCxnSpPr>
        <p:spPr>
          <a:xfrm>
            <a:off x="3810000" y="31623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CB6DFCF-AC68-0367-8452-964B9EC43729}"/>
              </a:ext>
            </a:extLst>
          </p:cNvPr>
          <p:cNvSpPr/>
          <p:nvPr/>
        </p:nvSpPr>
        <p:spPr>
          <a:xfrm>
            <a:off x="866658" y="4381746"/>
            <a:ext cx="16947719" cy="2308681"/>
          </a:xfrm>
          <a:prstGeom prst="rect">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7200" dirty="0">
                <a:solidFill>
                  <a:schemeClr val="tx1"/>
                </a:solidFill>
                <a:latin typeface="+mj-lt"/>
              </a:rPr>
              <a:t>One day, </a:t>
            </a:r>
            <a:r>
              <a:rPr lang="en-GB" sz="7200" dirty="0">
                <a:solidFill>
                  <a:srgbClr val="FF0000"/>
                </a:solidFill>
                <a:latin typeface="+mj-lt"/>
              </a:rPr>
              <a:t>the crow had a piece of meat in his</a:t>
            </a:r>
          </a:p>
          <a:p>
            <a:r>
              <a:rPr lang="vi-VN" sz="7200" dirty="0">
                <a:solidFill>
                  <a:srgbClr val="FF0000"/>
                </a:solidFill>
                <a:latin typeface="Calibri" panose="020F0502020204030204" pitchFamily="34" charset="0"/>
                <a:cs typeface="Calibri" panose="020F0502020204030204" pitchFamily="34" charset="0"/>
              </a:rPr>
              <a:t>mouth</a:t>
            </a:r>
            <a:r>
              <a:rPr lang="vi-VN" sz="7200" dirty="0">
                <a:solidFill>
                  <a:schemeClr val="tx1"/>
                </a:solidFill>
                <a:latin typeface="Calibri" panose="020F0502020204030204" pitchFamily="34" charset="0"/>
                <a:cs typeface="Calibri" panose="020F0502020204030204" pitchFamily="34" charset="0"/>
              </a:rPr>
              <a:t>.</a:t>
            </a:r>
          </a:p>
        </p:txBody>
      </p:sp>
      <p:cxnSp>
        <p:nvCxnSpPr>
          <p:cNvPr id="15" name="Straight Connector 14">
            <a:extLst>
              <a:ext uri="{FF2B5EF4-FFF2-40B4-BE49-F238E27FC236}">
                <a16:creationId xmlns:a16="http://schemas.microsoft.com/office/drawing/2014/main" id="{90133B0B-5CEA-82A5-61B5-BEE67555A8D2}"/>
              </a:ext>
            </a:extLst>
          </p:cNvPr>
          <p:cNvCxnSpPr>
            <a:cxnSpLocks/>
          </p:cNvCxnSpPr>
          <p:nvPr/>
        </p:nvCxnSpPr>
        <p:spPr>
          <a:xfrm>
            <a:off x="5867400" y="3162300"/>
            <a:ext cx="1219200" cy="177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133B0B-5CEA-82A5-61B5-BEE67555A8D2}"/>
              </a:ext>
            </a:extLst>
          </p:cNvPr>
          <p:cNvCxnSpPr>
            <a:cxnSpLocks/>
          </p:cNvCxnSpPr>
          <p:nvPr/>
        </p:nvCxnSpPr>
        <p:spPr>
          <a:xfrm>
            <a:off x="14859000" y="3162300"/>
            <a:ext cx="2438400" cy="443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983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subTnLst>
                                    <p:audio>
                                      <p:cMediaNode>
                                        <p:cTn display="0" masterRel="sameClick">
                                          <p:stCondLst>
                                            <p:cond evt="begin" delay="0">
                                              <p:tn val="28"/>
                                            </p:cond>
                                          </p:stCondLst>
                                          <p:endCondLst>
                                            <p:cond evt="onStopAudio" delay="0">
                                              <p:tgtEl>
                                                <p:sldTgt/>
                                              </p:tgtEl>
                                            </p:cond>
                                          </p:endCondLst>
                                        </p:cTn>
                                        <p:tgtEl>
                                          <p:sndTgt r:embed="rId5" name="negative_beeps-6008.wav"/>
                                        </p:tgtEl>
                                      </p:cMediaNode>
                                    </p:audio>
                                  </p:sub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outVertical)">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childTnLst>
                          </p:cTn>
                        </p:par>
                      </p:childTnLst>
                    </p:cTn>
                  </p:par>
                  <p:par>
                    <p:cTn id="49" fill="hold">
                      <p:stCondLst>
                        <p:cond delay="indefinite"/>
                      </p:stCondLst>
                      <p:childTnLst>
                        <p:par>
                          <p:cTn id="50" fill="hold">
                            <p:stCondLst>
                              <p:cond delay="0"/>
                            </p:stCondLst>
                            <p:childTnLst>
                              <p:par>
                                <p:cTn id="51" presetID="16" presetClass="entr" presetSubtype="37"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outVertical)">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6"/>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1667030" cy="775149"/>
          </a:xfrm>
          <a:prstGeom prst="rect">
            <a:avLst/>
          </a:prstGeom>
        </p:spPr>
        <p:txBody>
          <a:bodyPr wrap="square" lIns="0" tIns="0" rIns="0" bIns="0" rtlCol="0" anchor="t">
            <a:spAutoFit/>
          </a:bodyPr>
          <a:lstStyle/>
          <a:p>
            <a:pPr>
              <a:lnSpc>
                <a:spcPts val="5503"/>
              </a:lnSpc>
            </a:pPr>
            <a:r>
              <a:rPr lang="en-US" sz="6399" dirty="0">
                <a:solidFill>
                  <a:schemeClr val="bg1"/>
                </a:solidFill>
                <a:latin typeface="Aharoni" panose="02010803020104030203" pitchFamily="2" charset="-79"/>
                <a:ea typeface="STHupo" panose="020B0503020204020204" pitchFamily="2" charset="-122"/>
                <a:cs typeface="Aharoni" panose="02010803020104030203" pitchFamily="2" charset="-79"/>
              </a:rPr>
              <a:t>True of False.</a:t>
            </a:r>
          </a:p>
        </p:txBody>
      </p:sp>
      <p:pic>
        <p:nvPicPr>
          <p:cNvPr id="6" name="Picture 5">
            <a:extLst>
              <a:ext uri="{FF2B5EF4-FFF2-40B4-BE49-F238E27FC236}">
                <a16:creationId xmlns:a16="http://schemas.microsoft.com/office/drawing/2014/main" id="{37C7C94C-66F4-CB9F-C810-25CB9663BCD9}"/>
              </a:ext>
            </a:extLst>
          </p:cNvPr>
          <p:cNvPicPr>
            <a:picLocks noChangeAspect="1"/>
          </p:cNvPicPr>
          <p:nvPr/>
        </p:nvPicPr>
        <p:blipFill>
          <a:blip r:embed="rId9"/>
          <a:stretch>
            <a:fillRect/>
          </a:stretch>
        </p:blipFill>
        <p:spPr>
          <a:xfrm>
            <a:off x="1589312" y="1886206"/>
            <a:ext cx="15910813" cy="1830903"/>
          </a:xfrm>
          <a:prstGeom prst="rect">
            <a:avLst/>
          </a:prstGeom>
          <a:ln w="228600" cap="sq" cmpd="thickThin">
            <a:solidFill>
              <a:srgbClr val="00FF00"/>
            </a:solidFill>
            <a:prstDash val="solid"/>
            <a:miter lim="800000"/>
          </a:ln>
          <a:effectLst>
            <a:innerShdw blurRad="76200">
              <a:srgbClr val="000000"/>
            </a:innerShdw>
          </a:effectLst>
        </p:spPr>
      </p:pic>
      <p:sp>
        <p:nvSpPr>
          <p:cNvPr id="13" name="Rectangle: Rounded Corners 12">
            <a:extLst>
              <a:ext uri="{FF2B5EF4-FFF2-40B4-BE49-F238E27FC236}">
                <a16:creationId xmlns:a16="http://schemas.microsoft.com/office/drawing/2014/main" id="{638B486A-F30C-D975-5200-D40A3181F0C0}"/>
              </a:ext>
            </a:extLst>
          </p:cNvPr>
          <p:cNvSpPr/>
          <p:nvPr/>
        </p:nvSpPr>
        <p:spPr>
          <a:xfrm>
            <a:off x="6705600" y="7185650"/>
            <a:ext cx="3754574" cy="2292929"/>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C00000"/>
                </a:solidFill>
              </a:rPr>
              <a:t>True</a:t>
            </a:r>
          </a:p>
        </p:txBody>
      </p:sp>
      <p:sp>
        <p:nvSpPr>
          <p:cNvPr id="5" name="Rectangle 4">
            <a:extLst>
              <a:ext uri="{FF2B5EF4-FFF2-40B4-BE49-F238E27FC236}">
                <a16:creationId xmlns:a16="http://schemas.microsoft.com/office/drawing/2014/main" id="{62C1398B-A49A-2355-86CE-7999188978FF}"/>
              </a:ext>
            </a:extLst>
          </p:cNvPr>
          <p:cNvSpPr/>
          <p:nvPr/>
        </p:nvSpPr>
        <p:spPr>
          <a:xfrm>
            <a:off x="1575135" y="1938483"/>
            <a:ext cx="15910813" cy="1905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200" b="1" i="0" u="none" strike="noStrike" baseline="0" dirty="0">
                <a:solidFill>
                  <a:schemeClr val="tx1"/>
                </a:solidFill>
                <a:latin typeface="+mj-lt"/>
              </a:rPr>
              <a:t>3. </a:t>
            </a:r>
            <a:r>
              <a:rPr lang="en-GB" sz="7200" b="0" i="0" u="none" strike="noStrike" baseline="0" dirty="0">
                <a:solidFill>
                  <a:schemeClr val="tx1"/>
                </a:solidFill>
                <a:latin typeface="+mj-lt"/>
              </a:rPr>
              <a:t>The fox wanted to have the meat.</a:t>
            </a:r>
            <a:endParaRPr lang="vi-VN" sz="7200" dirty="0">
              <a:solidFill>
                <a:schemeClr val="tx1"/>
              </a:solidFill>
              <a:latin typeface="+mj-lt"/>
            </a:endParaRPr>
          </a:p>
        </p:txBody>
      </p:sp>
      <p:cxnSp>
        <p:nvCxnSpPr>
          <p:cNvPr id="16" name="Straight Connector 15">
            <a:extLst>
              <a:ext uri="{FF2B5EF4-FFF2-40B4-BE49-F238E27FC236}">
                <a16:creationId xmlns:a16="http://schemas.microsoft.com/office/drawing/2014/main" id="{EA50257C-2764-1548-795D-2F67A5D03C13}"/>
              </a:ext>
            </a:extLst>
          </p:cNvPr>
          <p:cNvCxnSpPr>
            <a:cxnSpLocks/>
          </p:cNvCxnSpPr>
          <p:nvPr/>
        </p:nvCxnSpPr>
        <p:spPr>
          <a:xfrm>
            <a:off x="10744200" y="3390900"/>
            <a:ext cx="5257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133B0B-5CEA-82A5-61B5-BEE67555A8D2}"/>
              </a:ext>
            </a:extLst>
          </p:cNvPr>
          <p:cNvCxnSpPr>
            <a:cxnSpLocks/>
          </p:cNvCxnSpPr>
          <p:nvPr/>
        </p:nvCxnSpPr>
        <p:spPr>
          <a:xfrm>
            <a:off x="3886200" y="3390900"/>
            <a:ext cx="2590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107E6D1-7FA6-31F7-5DF6-9B6284C90CCA}"/>
              </a:ext>
            </a:extLst>
          </p:cNvPr>
          <p:cNvSpPr/>
          <p:nvPr/>
        </p:nvSpPr>
        <p:spPr>
          <a:xfrm>
            <a:off x="101767" y="4469681"/>
            <a:ext cx="18084465" cy="2530680"/>
          </a:xfrm>
          <a:prstGeom prst="rect">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7200" dirty="0">
                <a:solidFill>
                  <a:srgbClr val="FF0000"/>
                </a:solidFill>
              </a:rPr>
              <a:t>The fox </a:t>
            </a:r>
            <a:r>
              <a:rPr lang="en-GB" sz="7200" dirty="0">
                <a:solidFill>
                  <a:schemeClr val="tx1"/>
                </a:solidFill>
              </a:rPr>
              <a:t>saw </a:t>
            </a:r>
            <a:r>
              <a:rPr lang="en-GB" sz="7200" dirty="0">
                <a:solidFill>
                  <a:srgbClr val="FF0000"/>
                </a:solidFill>
              </a:rPr>
              <a:t>the meat</a:t>
            </a:r>
            <a:r>
              <a:rPr lang="en-GB" sz="7200" dirty="0">
                <a:solidFill>
                  <a:schemeClr val="tx1"/>
                </a:solidFill>
              </a:rPr>
              <a:t>, and he </a:t>
            </a:r>
            <a:r>
              <a:rPr lang="en-GB" sz="7200" dirty="0">
                <a:solidFill>
                  <a:srgbClr val="FF0000"/>
                </a:solidFill>
              </a:rPr>
              <a:t>wanted to have </a:t>
            </a:r>
            <a:r>
              <a:rPr lang="en-GB" sz="7200" dirty="0">
                <a:solidFill>
                  <a:schemeClr val="tx1"/>
                </a:solidFill>
              </a:rPr>
              <a:t>it.</a:t>
            </a:r>
            <a:endParaRPr lang="vi-VN" sz="7200" dirty="0">
              <a:solidFill>
                <a:schemeClr val="tx1"/>
              </a:solidFill>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90133B0B-5CEA-82A5-61B5-BEE67555A8D2}"/>
              </a:ext>
            </a:extLst>
          </p:cNvPr>
          <p:cNvCxnSpPr>
            <a:cxnSpLocks/>
          </p:cNvCxnSpPr>
          <p:nvPr/>
        </p:nvCxnSpPr>
        <p:spPr>
          <a:xfrm>
            <a:off x="6705600" y="3390900"/>
            <a:ext cx="2743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739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5" name="tada sound.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outVertical)">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6"/>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1667030" cy="775149"/>
          </a:xfrm>
          <a:prstGeom prst="rect">
            <a:avLst/>
          </a:prstGeom>
        </p:spPr>
        <p:txBody>
          <a:bodyPr wrap="square" lIns="0" tIns="0" rIns="0" bIns="0" rtlCol="0" anchor="t">
            <a:spAutoFit/>
          </a:bodyPr>
          <a:lstStyle/>
          <a:p>
            <a:pPr>
              <a:lnSpc>
                <a:spcPts val="5503"/>
              </a:lnSpc>
            </a:pPr>
            <a:r>
              <a:rPr lang="en-US" sz="6399" dirty="0">
                <a:solidFill>
                  <a:schemeClr val="bg1"/>
                </a:solidFill>
                <a:latin typeface="Aharoni" panose="02010803020104030203" pitchFamily="2" charset="-79"/>
                <a:ea typeface="STHupo" panose="020B0503020204020204" pitchFamily="2" charset="-122"/>
                <a:cs typeface="Aharoni" panose="02010803020104030203" pitchFamily="2" charset="-79"/>
              </a:rPr>
              <a:t>True of False.</a:t>
            </a:r>
          </a:p>
        </p:txBody>
      </p:sp>
      <p:sp>
        <p:nvSpPr>
          <p:cNvPr id="2" name="Rectangle: Rounded Corners 1">
            <a:extLst>
              <a:ext uri="{FF2B5EF4-FFF2-40B4-BE49-F238E27FC236}">
                <a16:creationId xmlns:a16="http://schemas.microsoft.com/office/drawing/2014/main" id="{F85344C7-CE34-A576-BB82-A68F8A65C781}"/>
              </a:ext>
            </a:extLst>
          </p:cNvPr>
          <p:cNvSpPr/>
          <p:nvPr/>
        </p:nvSpPr>
        <p:spPr>
          <a:xfrm>
            <a:off x="7266713" y="8177221"/>
            <a:ext cx="3754574" cy="1712363"/>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C00000"/>
                </a:solidFill>
              </a:rPr>
              <a:t>False</a:t>
            </a:r>
          </a:p>
        </p:txBody>
      </p:sp>
      <p:pic>
        <p:nvPicPr>
          <p:cNvPr id="6" name="Picture 5">
            <a:extLst>
              <a:ext uri="{FF2B5EF4-FFF2-40B4-BE49-F238E27FC236}">
                <a16:creationId xmlns:a16="http://schemas.microsoft.com/office/drawing/2014/main" id="{E6A635E8-8F2B-7FC8-79EA-9CED36E8E724}"/>
              </a:ext>
            </a:extLst>
          </p:cNvPr>
          <p:cNvPicPr>
            <a:picLocks noChangeAspect="1"/>
          </p:cNvPicPr>
          <p:nvPr/>
        </p:nvPicPr>
        <p:blipFill>
          <a:blip r:embed="rId9"/>
          <a:stretch>
            <a:fillRect/>
          </a:stretch>
        </p:blipFill>
        <p:spPr>
          <a:xfrm>
            <a:off x="1329054" y="2025172"/>
            <a:ext cx="14401601" cy="1357866"/>
          </a:xfrm>
          <a:prstGeom prst="rect">
            <a:avLst/>
          </a:prstGeom>
          <a:ln w="228600" cap="sq" cmpd="thickThin">
            <a:solidFill>
              <a:srgbClr val="00FF00"/>
            </a:solidFill>
            <a:prstDash val="solid"/>
            <a:miter lim="800000"/>
          </a:ln>
          <a:effectLst>
            <a:innerShdw blurRad="76200">
              <a:srgbClr val="000000"/>
            </a:innerShdw>
          </a:effectLst>
        </p:spPr>
      </p:pic>
      <p:sp>
        <p:nvSpPr>
          <p:cNvPr id="5" name="Rectangle 4">
            <a:extLst>
              <a:ext uri="{FF2B5EF4-FFF2-40B4-BE49-F238E27FC236}">
                <a16:creationId xmlns:a16="http://schemas.microsoft.com/office/drawing/2014/main" id="{A0B2215D-2DFB-3110-01FE-9D496F67A1D5}"/>
              </a:ext>
            </a:extLst>
          </p:cNvPr>
          <p:cNvSpPr/>
          <p:nvPr/>
        </p:nvSpPr>
        <p:spPr>
          <a:xfrm>
            <a:off x="1408537" y="2025172"/>
            <a:ext cx="14348699" cy="1468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7200" b="1" i="0" u="none" strike="noStrike" baseline="0" dirty="0">
                <a:solidFill>
                  <a:schemeClr val="tx1"/>
                </a:solidFill>
                <a:latin typeface="+mj-lt"/>
              </a:rPr>
              <a:t>4. </a:t>
            </a:r>
            <a:r>
              <a:rPr lang="en-GB" sz="7200" b="0" i="0" u="none" strike="noStrike" baseline="0" dirty="0">
                <a:solidFill>
                  <a:schemeClr val="tx1"/>
                </a:solidFill>
                <a:latin typeface="+mj-lt"/>
              </a:rPr>
              <a:t>The crow flew away with the meat.</a:t>
            </a:r>
            <a:endParaRPr lang="vi-VN" sz="7200" dirty="0">
              <a:solidFill>
                <a:schemeClr val="tx1"/>
              </a:solidFill>
              <a:latin typeface="+mj-lt"/>
            </a:endParaRPr>
          </a:p>
        </p:txBody>
      </p:sp>
      <p:cxnSp>
        <p:nvCxnSpPr>
          <p:cNvPr id="16" name="Straight Connector 15">
            <a:extLst>
              <a:ext uri="{FF2B5EF4-FFF2-40B4-BE49-F238E27FC236}">
                <a16:creationId xmlns:a16="http://schemas.microsoft.com/office/drawing/2014/main" id="{EA50257C-2764-1548-795D-2F67A5D03C13}"/>
              </a:ext>
            </a:extLst>
          </p:cNvPr>
          <p:cNvCxnSpPr>
            <a:cxnSpLocks/>
          </p:cNvCxnSpPr>
          <p:nvPr/>
        </p:nvCxnSpPr>
        <p:spPr>
          <a:xfrm>
            <a:off x="13419630" y="3238500"/>
            <a:ext cx="174417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133B0B-5CEA-82A5-61B5-BEE67555A8D2}"/>
              </a:ext>
            </a:extLst>
          </p:cNvPr>
          <p:cNvCxnSpPr>
            <a:cxnSpLocks/>
          </p:cNvCxnSpPr>
          <p:nvPr/>
        </p:nvCxnSpPr>
        <p:spPr>
          <a:xfrm>
            <a:off x="4038600" y="3238500"/>
            <a:ext cx="1752600"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FD24BA5-961D-8A10-C607-6000E6DF823F}"/>
              </a:ext>
            </a:extLst>
          </p:cNvPr>
          <p:cNvSpPr/>
          <p:nvPr/>
        </p:nvSpPr>
        <p:spPr>
          <a:xfrm>
            <a:off x="106961" y="4074402"/>
            <a:ext cx="18028639" cy="3411455"/>
          </a:xfrm>
          <a:prstGeom prst="rect">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6000" dirty="0">
                <a:solidFill>
                  <a:schemeClr val="tx1"/>
                </a:solidFill>
              </a:rPr>
              <a:t>He said to the crow, “You look amazing. Can you sing?” “Yes, I can sing beautifully,” the crow replied. And he sang. As he answered the fox, </a:t>
            </a:r>
            <a:r>
              <a:rPr lang="en-GB" sz="6000" dirty="0">
                <a:solidFill>
                  <a:srgbClr val="FF0000"/>
                </a:solidFill>
              </a:rPr>
              <a:t>the meat dropped to the ground</a:t>
            </a:r>
            <a:r>
              <a:rPr lang="en-GB" sz="6000" dirty="0">
                <a:solidFill>
                  <a:schemeClr val="tx1"/>
                </a:solidFill>
              </a:rPr>
              <a:t>.</a:t>
            </a:r>
            <a:endParaRPr lang="vi-VN" sz="6000" dirty="0">
              <a:solidFill>
                <a:schemeClr val="tx1"/>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90133B0B-5CEA-82A5-61B5-BEE67555A8D2}"/>
              </a:ext>
            </a:extLst>
          </p:cNvPr>
          <p:cNvCxnSpPr>
            <a:cxnSpLocks/>
          </p:cNvCxnSpPr>
          <p:nvPr/>
        </p:nvCxnSpPr>
        <p:spPr>
          <a:xfrm>
            <a:off x="6096000" y="3238500"/>
            <a:ext cx="3505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987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subTnLst>
                                    <p:audio>
                                      <p:cMediaNode>
                                        <p:cTn display="0" masterRel="sameClick">
                                          <p:stCondLst>
                                            <p:cond evt="begin" delay="0">
                                              <p:tn val="28"/>
                                            </p:cond>
                                          </p:stCondLst>
                                          <p:endCondLst>
                                            <p:cond evt="onStopAudio" delay="0">
                                              <p:tgtEl>
                                                <p:sldTgt/>
                                              </p:tgtEl>
                                            </p:cond>
                                          </p:endCondLst>
                                        </p:cTn>
                                        <p:tgtEl>
                                          <p:sndTgt r:embed="rId5" name="negative_beeps-6008.wav"/>
                                        </p:tgtEl>
                                      </p:cMediaNode>
                                    </p:audio>
                                  </p:sub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outVertical)">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6"/>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1667030" cy="775149"/>
          </a:xfrm>
          <a:prstGeom prst="rect">
            <a:avLst/>
          </a:prstGeom>
        </p:spPr>
        <p:txBody>
          <a:bodyPr wrap="square" lIns="0" tIns="0" rIns="0" bIns="0" rtlCol="0" anchor="t">
            <a:spAutoFit/>
          </a:bodyPr>
          <a:lstStyle/>
          <a:p>
            <a:pPr>
              <a:lnSpc>
                <a:spcPts val="5503"/>
              </a:lnSpc>
            </a:pPr>
            <a:r>
              <a:rPr lang="en-US" sz="6399" dirty="0">
                <a:solidFill>
                  <a:schemeClr val="bg1"/>
                </a:solidFill>
                <a:latin typeface="Aharoni" panose="02010803020104030203" pitchFamily="2" charset="-79"/>
                <a:ea typeface="STHupo" panose="020B0503020204020204" pitchFamily="2" charset="-122"/>
                <a:cs typeface="Aharoni" panose="02010803020104030203" pitchFamily="2" charset="-79"/>
              </a:rPr>
              <a:t>True of False.</a:t>
            </a:r>
          </a:p>
        </p:txBody>
      </p:sp>
      <p:sp>
        <p:nvSpPr>
          <p:cNvPr id="13" name="Rectangle: Rounded Corners 12">
            <a:extLst>
              <a:ext uri="{FF2B5EF4-FFF2-40B4-BE49-F238E27FC236}">
                <a16:creationId xmlns:a16="http://schemas.microsoft.com/office/drawing/2014/main" id="{638B486A-F30C-D975-5200-D40A3181F0C0}"/>
              </a:ext>
            </a:extLst>
          </p:cNvPr>
          <p:cNvSpPr/>
          <p:nvPr/>
        </p:nvSpPr>
        <p:spPr>
          <a:xfrm>
            <a:off x="6705600" y="7185650"/>
            <a:ext cx="3754574" cy="2292929"/>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C00000"/>
                </a:solidFill>
              </a:rPr>
              <a:t>True</a:t>
            </a:r>
          </a:p>
        </p:txBody>
      </p:sp>
      <p:pic>
        <p:nvPicPr>
          <p:cNvPr id="5" name="Picture 4">
            <a:extLst>
              <a:ext uri="{FF2B5EF4-FFF2-40B4-BE49-F238E27FC236}">
                <a16:creationId xmlns:a16="http://schemas.microsoft.com/office/drawing/2014/main" id="{DBEF7B01-AFB1-8917-1390-9623A7F74334}"/>
              </a:ext>
            </a:extLst>
          </p:cNvPr>
          <p:cNvPicPr>
            <a:picLocks noChangeAspect="1"/>
          </p:cNvPicPr>
          <p:nvPr/>
        </p:nvPicPr>
        <p:blipFill>
          <a:blip r:embed="rId9"/>
          <a:stretch>
            <a:fillRect/>
          </a:stretch>
        </p:blipFill>
        <p:spPr>
          <a:xfrm>
            <a:off x="934933" y="2005745"/>
            <a:ext cx="16838960" cy="1744824"/>
          </a:xfrm>
          <a:prstGeom prst="rect">
            <a:avLst/>
          </a:prstGeom>
          <a:ln w="228600" cap="sq" cmpd="thickThin">
            <a:solidFill>
              <a:srgbClr val="00FF00"/>
            </a:solidFill>
            <a:prstDash val="solid"/>
            <a:miter lim="800000"/>
          </a:ln>
          <a:effectLst>
            <a:innerShdw blurRad="76200">
              <a:srgbClr val="000000"/>
            </a:innerShdw>
          </a:effectLst>
        </p:spPr>
      </p:pic>
      <p:sp>
        <p:nvSpPr>
          <p:cNvPr id="2" name="Rectangle 1">
            <a:extLst>
              <a:ext uri="{FF2B5EF4-FFF2-40B4-BE49-F238E27FC236}">
                <a16:creationId xmlns:a16="http://schemas.microsoft.com/office/drawing/2014/main" id="{7431BAAD-C5EC-C28C-93D4-9F0D6A3B01F5}"/>
              </a:ext>
            </a:extLst>
          </p:cNvPr>
          <p:cNvSpPr/>
          <p:nvPr/>
        </p:nvSpPr>
        <p:spPr>
          <a:xfrm>
            <a:off x="934933" y="2005745"/>
            <a:ext cx="16838960" cy="1744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0" b="1" i="0" u="none" strike="noStrike" baseline="0" dirty="0">
                <a:solidFill>
                  <a:schemeClr val="tx1"/>
                </a:solidFill>
                <a:latin typeface="+mj-lt"/>
              </a:rPr>
              <a:t>5. </a:t>
            </a:r>
            <a:r>
              <a:rPr lang="en-GB" sz="9000" b="0" i="0" u="none" strike="noStrike" baseline="0" dirty="0">
                <a:solidFill>
                  <a:schemeClr val="tx1"/>
                </a:solidFill>
                <a:latin typeface="+mj-lt"/>
              </a:rPr>
              <a:t>The fox quickly took the meat.</a:t>
            </a:r>
            <a:endParaRPr lang="vi-VN" sz="9000" dirty="0">
              <a:solidFill>
                <a:schemeClr val="tx1"/>
              </a:solidFill>
              <a:latin typeface="+mj-lt"/>
            </a:endParaRPr>
          </a:p>
        </p:txBody>
      </p:sp>
      <p:cxnSp>
        <p:nvCxnSpPr>
          <p:cNvPr id="17" name="Straight Connector 16">
            <a:extLst>
              <a:ext uri="{FF2B5EF4-FFF2-40B4-BE49-F238E27FC236}">
                <a16:creationId xmlns:a16="http://schemas.microsoft.com/office/drawing/2014/main" id="{90133B0B-5CEA-82A5-61B5-BEE67555A8D2}"/>
              </a:ext>
            </a:extLst>
          </p:cNvPr>
          <p:cNvCxnSpPr>
            <a:cxnSpLocks/>
          </p:cNvCxnSpPr>
          <p:nvPr/>
        </p:nvCxnSpPr>
        <p:spPr>
          <a:xfrm>
            <a:off x="2362200" y="3489251"/>
            <a:ext cx="3200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50257C-2764-1548-795D-2F67A5D03C13}"/>
              </a:ext>
            </a:extLst>
          </p:cNvPr>
          <p:cNvCxnSpPr>
            <a:cxnSpLocks/>
          </p:cNvCxnSpPr>
          <p:nvPr/>
        </p:nvCxnSpPr>
        <p:spPr>
          <a:xfrm>
            <a:off x="13639800" y="3489251"/>
            <a:ext cx="2286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6235BF2-C28C-B155-4CA4-67328C7F77F7}"/>
              </a:ext>
            </a:extLst>
          </p:cNvPr>
          <p:cNvSpPr/>
          <p:nvPr/>
        </p:nvSpPr>
        <p:spPr>
          <a:xfrm>
            <a:off x="106961" y="4074403"/>
            <a:ext cx="17891479" cy="2530680"/>
          </a:xfrm>
          <a:prstGeom prst="rect">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7000" dirty="0">
                <a:solidFill>
                  <a:srgbClr val="FF0000"/>
                </a:solidFill>
              </a:rPr>
              <a:t>The fox quickly took the meat</a:t>
            </a:r>
            <a:r>
              <a:rPr lang="en-GB" sz="7000" dirty="0">
                <a:solidFill>
                  <a:schemeClr val="tx1"/>
                </a:solidFill>
              </a:rPr>
              <a:t> and said, “Bye, my friend.” Then he ran away.</a:t>
            </a:r>
            <a:endParaRPr lang="vi-VN" sz="7000" dirty="0">
              <a:solidFill>
                <a:schemeClr val="tx1"/>
              </a:solidFill>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90133B0B-5CEA-82A5-61B5-BEE67555A8D2}"/>
              </a:ext>
            </a:extLst>
          </p:cNvPr>
          <p:cNvCxnSpPr>
            <a:cxnSpLocks/>
          </p:cNvCxnSpPr>
          <p:nvPr/>
        </p:nvCxnSpPr>
        <p:spPr>
          <a:xfrm>
            <a:off x="9431474" y="3465328"/>
            <a:ext cx="2057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79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80">
                                          <p:stCondLst>
                                            <p:cond delay="0"/>
                                          </p:stCondLst>
                                        </p:cTn>
                                        <p:tgtEl>
                                          <p:spTgt spid="13"/>
                                        </p:tgtEl>
                                      </p:cBhvr>
                                    </p:animEffect>
                                    <p:anim calcmode="lin" valueType="num">
                                      <p:cBhvr>
                                        <p:cTn id="3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6" dur="26">
                                          <p:stCondLst>
                                            <p:cond delay="650"/>
                                          </p:stCondLst>
                                        </p:cTn>
                                        <p:tgtEl>
                                          <p:spTgt spid="13"/>
                                        </p:tgtEl>
                                      </p:cBhvr>
                                      <p:to x="100000" y="60000"/>
                                    </p:animScale>
                                    <p:animScale>
                                      <p:cBhvr>
                                        <p:cTn id="37" dur="166" decel="50000">
                                          <p:stCondLst>
                                            <p:cond delay="676"/>
                                          </p:stCondLst>
                                        </p:cTn>
                                        <p:tgtEl>
                                          <p:spTgt spid="13"/>
                                        </p:tgtEl>
                                      </p:cBhvr>
                                      <p:to x="100000" y="100000"/>
                                    </p:animScale>
                                    <p:animScale>
                                      <p:cBhvr>
                                        <p:cTn id="38" dur="26">
                                          <p:stCondLst>
                                            <p:cond delay="1312"/>
                                          </p:stCondLst>
                                        </p:cTn>
                                        <p:tgtEl>
                                          <p:spTgt spid="13"/>
                                        </p:tgtEl>
                                      </p:cBhvr>
                                      <p:to x="100000" y="80000"/>
                                    </p:animScale>
                                    <p:animScale>
                                      <p:cBhvr>
                                        <p:cTn id="39" dur="166" decel="50000">
                                          <p:stCondLst>
                                            <p:cond delay="1338"/>
                                          </p:stCondLst>
                                        </p:cTn>
                                        <p:tgtEl>
                                          <p:spTgt spid="13"/>
                                        </p:tgtEl>
                                      </p:cBhvr>
                                      <p:to x="100000" y="100000"/>
                                    </p:animScale>
                                    <p:animScale>
                                      <p:cBhvr>
                                        <p:cTn id="40" dur="26">
                                          <p:stCondLst>
                                            <p:cond delay="1642"/>
                                          </p:stCondLst>
                                        </p:cTn>
                                        <p:tgtEl>
                                          <p:spTgt spid="13"/>
                                        </p:tgtEl>
                                      </p:cBhvr>
                                      <p:to x="100000" y="90000"/>
                                    </p:animScale>
                                    <p:animScale>
                                      <p:cBhvr>
                                        <p:cTn id="41" dur="166" decel="50000">
                                          <p:stCondLst>
                                            <p:cond delay="1668"/>
                                          </p:stCondLst>
                                        </p:cTn>
                                        <p:tgtEl>
                                          <p:spTgt spid="13"/>
                                        </p:tgtEl>
                                      </p:cBhvr>
                                      <p:to x="100000" y="100000"/>
                                    </p:animScale>
                                    <p:animScale>
                                      <p:cBhvr>
                                        <p:cTn id="42" dur="26">
                                          <p:stCondLst>
                                            <p:cond delay="1808"/>
                                          </p:stCondLst>
                                        </p:cTn>
                                        <p:tgtEl>
                                          <p:spTgt spid="13"/>
                                        </p:tgtEl>
                                      </p:cBhvr>
                                      <p:to x="100000" y="95000"/>
                                    </p:animScale>
                                    <p:animScale>
                                      <p:cBhvr>
                                        <p:cTn id="43" dur="166" decel="50000">
                                          <p:stCondLst>
                                            <p:cond delay="1834"/>
                                          </p:stCondLst>
                                        </p:cTn>
                                        <p:tgtEl>
                                          <p:spTgt spid="13"/>
                                        </p:tgtEl>
                                      </p:cBhvr>
                                      <p:to x="100000" y="100000"/>
                                    </p:animScale>
                                  </p:childTnLst>
                                  <p:subTnLst>
                                    <p:audio>
                                      <p:cMediaNode>
                                        <p:cTn display="0" masterRel="sameClick">
                                          <p:stCondLst>
                                            <p:cond evt="begin" delay="0">
                                              <p:tn val="28"/>
                                            </p:cond>
                                          </p:stCondLst>
                                          <p:endCondLst>
                                            <p:cond evt="onStopAudio" delay="0">
                                              <p:tgtEl>
                                                <p:sldTgt/>
                                              </p:tgtEl>
                                            </p:cond>
                                          </p:endCondLst>
                                        </p:cTn>
                                        <p:tgtEl>
                                          <p:sndTgt r:embed="rId5" name="tada sound.wav"/>
                                        </p:tgtEl>
                                      </p:cMediaNode>
                                    </p:audio>
                                  </p:sub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outVertical)">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3"/>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6306800" cy="759823"/>
          </a:xfrm>
          <a:prstGeom prst="rect">
            <a:avLst/>
          </a:prstGeom>
        </p:spPr>
        <p:txBody>
          <a:bodyPr wrap="square" lIns="0" tIns="0" rIns="0" bIns="0" rtlCol="0" anchor="t">
            <a:spAutoFit/>
          </a:bodyPr>
          <a:lstStyle/>
          <a:p>
            <a:pPr>
              <a:lnSpc>
                <a:spcPts val="5503"/>
              </a:lnSpc>
            </a:pPr>
            <a:r>
              <a:rPr lang="en-US" sz="6000" dirty="0">
                <a:solidFill>
                  <a:schemeClr val="bg1"/>
                </a:solidFill>
                <a:latin typeface="Aharoni" panose="02010803020104030203" pitchFamily="2" charset="-79"/>
                <a:ea typeface="STHupo" panose="020B0503020204020204" pitchFamily="2" charset="-122"/>
                <a:cs typeface="Aharoni" panose="02010803020104030203" pitchFamily="2" charset="-79"/>
              </a:rPr>
              <a:t>Read aloud with good voice and actions.</a:t>
            </a:r>
          </a:p>
        </p:txBody>
      </p:sp>
      <p:pic>
        <p:nvPicPr>
          <p:cNvPr id="2" name="Picture 1">
            <a:extLst>
              <a:ext uri="{FF2B5EF4-FFF2-40B4-BE49-F238E27FC236}">
                <a16:creationId xmlns:a16="http://schemas.microsoft.com/office/drawing/2014/main" id="{25DDD319-80CC-3A0F-5925-D158CA2A1E65}"/>
              </a:ext>
            </a:extLst>
          </p:cNvPr>
          <p:cNvPicPr>
            <a:picLocks noChangeAspect="1"/>
          </p:cNvPicPr>
          <p:nvPr/>
        </p:nvPicPr>
        <p:blipFill rotWithShape="1">
          <a:blip r:embed="rId6"/>
          <a:srcRect l="1320" r="360" b="47501"/>
          <a:stretch/>
        </p:blipFill>
        <p:spPr>
          <a:xfrm>
            <a:off x="781337" y="2962945"/>
            <a:ext cx="16725326" cy="54740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12">
            <a:extLst>
              <a:ext uri="{FF2B5EF4-FFF2-40B4-BE49-F238E27FC236}">
                <a16:creationId xmlns:a16="http://schemas.microsoft.com/office/drawing/2014/main" id="{E1998D66-70CB-BCF2-49FA-6C032DA5358C}"/>
              </a:ext>
            </a:extLst>
          </p:cNvPr>
          <p:cNvSpPr txBox="1"/>
          <p:nvPr/>
        </p:nvSpPr>
        <p:spPr>
          <a:xfrm>
            <a:off x="6324600" y="1399515"/>
            <a:ext cx="4732449" cy="1231106"/>
          </a:xfrm>
          <a:prstGeom prst="rect">
            <a:avLst/>
          </a:prstGeom>
        </p:spPr>
        <p:txBody>
          <a:bodyPr wrap="square" lIns="0" tIns="0" rIns="0" bIns="0" rtlCol="0" anchor="t">
            <a:spAutoFit/>
          </a:bodyPr>
          <a:lstStyle/>
          <a:p>
            <a:pPr algn="ctr"/>
            <a:r>
              <a:rPr lang="en-US" sz="8000" u="sng" dirty="0">
                <a:solidFill>
                  <a:srgbClr val="00FF00"/>
                </a:solidFill>
                <a:latin typeface="Congenial" panose="02000503040000020004" pitchFamily="2" charset="0"/>
              </a:rPr>
              <a:t>Page  51</a:t>
            </a:r>
          </a:p>
        </p:txBody>
      </p:sp>
      <p:sp>
        <p:nvSpPr>
          <p:cNvPr id="5" name="Rectangle 4">
            <a:extLst>
              <a:ext uri="{FF2B5EF4-FFF2-40B4-BE49-F238E27FC236}">
                <a16:creationId xmlns:a16="http://schemas.microsoft.com/office/drawing/2014/main" id="{053AA6C4-133D-AEC1-4A34-0115039AED1D}"/>
              </a:ext>
            </a:extLst>
          </p:cNvPr>
          <p:cNvSpPr/>
          <p:nvPr/>
        </p:nvSpPr>
        <p:spPr>
          <a:xfrm>
            <a:off x="152400" y="2787996"/>
            <a:ext cx="17907000" cy="6317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5000" b="0" i="0" u="none" strike="noStrike" baseline="0">
                <a:solidFill>
                  <a:schemeClr val="tx1"/>
                </a:solidFill>
                <a:latin typeface="+mj-lt"/>
              </a:rPr>
              <a:t>Once upon a time, a crow and a fox lived in a big forest. The fox liked</a:t>
            </a:r>
          </a:p>
          <a:p>
            <a:r>
              <a:rPr lang="en-GB" sz="5000" b="0" i="0" u="none" strike="noStrike" baseline="0">
                <a:solidFill>
                  <a:schemeClr val="tx1"/>
                </a:solidFill>
                <a:latin typeface="+mj-lt"/>
              </a:rPr>
              <a:t>to trick other animals. One day, the crow had a piece of meat in his</a:t>
            </a:r>
          </a:p>
          <a:p>
            <a:r>
              <a:rPr lang="en-GB" sz="5000" b="0" i="0" u="none" strike="noStrike" baseline="0">
                <a:solidFill>
                  <a:schemeClr val="tx1"/>
                </a:solidFill>
                <a:latin typeface="+mj-lt"/>
              </a:rPr>
              <a:t>mouth. The fox saw the meat, and he wanted to have it. He had an</a:t>
            </a:r>
          </a:p>
          <a:p>
            <a:r>
              <a:rPr lang="en-GB" sz="5000" b="0" i="0" u="none" strike="noStrike" baseline="0">
                <a:solidFill>
                  <a:schemeClr val="tx1"/>
                </a:solidFill>
                <a:latin typeface="+mj-lt"/>
              </a:rPr>
              <a:t>idea. He said to the crow, “You look amazing. Can you sing?” “Yes, I</a:t>
            </a:r>
          </a:p>
          <a:p>
            <a:r>
              <a:rPr lang="en-GB" sz="5000" b="0" i="0" u="none" strike="noStrike" baseline="0">
                <a:solidFill>
                  <a:schemeClr val="tx1"/>
                </a:solidFill>
                <a:latin typeface="+mj-lt"/>
              </a:rPr>
              <a:t>can sing beautifully,” the crow replied. And he sang. As he answered</a:t>
            </a:r>
          </a:p>
          <a:p>
            <a:r>
              <a:rPr lang="en-GB" sz="5000" b="0" i="0" u="none" strike="noStrike" baseline="0">
                <a:solidFill>
                  <a:schemeClr val="tx1"/>
                </a:solidFill>
                <a:latin typeface="+mj-lt"/>
              </a:rPr>
              <a:t>the fox, the meat dropped to the ground. The fox quickly took the</a:t>
            </a:r>
          </a:p>
          <a:p>
            <a:r>
              <a:rPr lang="en-GB" sz="5000" b="0" i="0" u="none" strike="noStrike" baseline="0">
                <a:solidFill>
                  <a:schemeClr val="tx1"/>
                </a:solidFill>
                <a:latin typeface="+mj-lt"/>
              </a:rPr>
              <a:t>meat and said, “Bye, my friend.” Then he ran away. The crow learned</a:t>
            </a:r>
          </a:p>
          <a:p>
            <a:r>
              <a:rPr lang="vi-VN" sz="5000" b="0" i="0" u="none" strike="noStrike" baseline="0">
                <a:solidFill>
                  <a:schemeClr val="tx1"/>
                </a:solidFill>
                <a:latin typeface="Calibri" panose="020F0502020204030204" pitchFamily="34" charset="0"/>
                <a:cs typeface="Calibri" panose="020F0502020204030204" pitchFamily="34" charset="0"/>
              </a:rPr>
              <a:t>a lesson about trust.</a:t>
            </a:r>
            <a:endParaRPr lang="vi-VN" sz="50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14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2"/>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9"/>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20261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A7BF3-AE25-1F4E-C54B-4EE4447B77C1}"/>
              </a:ext>
            </a:extLst>
          </p:cNvPr>
          <p:cNvPicPr>
            <a:picLocks noChangeAspect="1"/>
          </p:cNvPicPr>
          <p:nvPr/>
        </p:nvPicPr>
        <p:blipFill>
          <a:blip r:embed="rId2"/>
          <a:stretch>
            <a:fillRect/>
          </a:stretch>
        </p:blipFill>
        <p:spPr>
          <a:xfrm>
            <a:off x="-59451" y="-31124"/>
            <a:ext cx="18347451" cy="10318124"/>
          </a:xfrm>
          <a:prstGeom prst="rect">
            <a:avLst/>
          </a:prstGeom>
        </p:spPr>
      </p:pic>
      <p:sp>
        <p:nvSpPr>
          <p:cNvPr id="2" name="Freeform 2"/>
          <p:cNvSpPr/>
          <p:nvPr/>
        </p:nvSpPr>
        <p:spPr>
          <a:xfrm>
            <a:off x="-1438005" y="-2035732"/>
            <a:ext cx="20884443" cy="8353777"/>
          </a:xfrm>
          <a:custGeom>
            <a:avLst/>
            <a:gdLst/>
            <a:ahLst/>
            <a:cxnLst/>
            <a:rect l="l" t="t" r="r" b="b"/>
            <a:pathLst>
              <a:path w="20884443" h="8353777">
                <a:moveTo>
                  <a:pt x="0" y="0"/>
                </a:moveTo>
                <a:lnTo>
                  <a:pt x="20884444" y="0"/>
                </a:lnTo>
                <a:lnTo>
                  <a:pt x="20884444" y="8353778"/>
                </a:lnTo>
                <a:lnTo>
                  <a:pt x="0" y="8353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2">
            <a:extLst>
              <a:ext uri="{FF2B5EF4-FFF2-40B4-BE49-F238E27FC236}">
                <a16:creationId xmlns:a16="http://schemas.microsoft.com/office/drawing/2014/main" id="{8B6B67D6-1954-0FF6-C0A8-9CF704042BB4}"/>
              </a:ext>
            </a:extLst>
          </p:cNvPr>
          <p:cNvSpPr/>
          <p:nvPr/>
        </p:nvSpPr>
        <p:spPr>
          <a:xfrm rot="2113934" flipH="1">
            <a:off x="-639611" y="5739255"/>
            <a:ext cx="5144287" cy="4695668"/>
          </a:xfrm>
          <a:custGeom>
            <a:avLst/>
            <a:gdLst/>
            <a:ahLst/>
            <a:cxnLst/>
            <a:rect l="l" t="t" r="r" b="b"/>
            <a:pathLst>
              <a:path w="8447992" h="8217592">
                <a:moveTo>
                  <a:pt x="8447992" y="0"/>
                </a:moveTo>
                <a:lnTo>
                  <a:pt x="0" y="0"/>
                </a:lnTo>
                <a:lnTo>
                  <a:pt x="0" y="8217593"/>
                </a:lnTo>
                <a:lnTo>
                  <a:pt x="8447992" y="8217593"/>
                </a:lnTo>
                <a:lnTo>
                  <a:pt x="84479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
            <a:extLst>
              <a:ext uri="{FF2B5EF4-FFF2-40B4-BE49-F238E27FC236}">
                <a16:creationId xmlns:a16="http://schemas.microsoft.com/office/drawing/2014/main" id="{BF6C3DDB-5FD3-CAE8-12E8-6060CD6267F4}"/>
              </a:ext>
            </a:extLst>
          </p:cNvPr>
          <p:cNvSpPr/>
          <p:nvPr/>
        </p:nvSpPr>
        <p:spPr>
          <a:xfrm flipH="1" flipV="1">
            <a:off x="-838200" y="8420114"/>
            <a:ext cx="19684835" cy="6803216"/>
          </a:xfrm>
          <a:custGeom>
            <a:avLst/>
            <a:gdLst/>
            <a:ahLst/>
            <a:cxnLst/>
            <a:rect l="l" t="t" r="r" b="b"/>
            <a:pathLst>
              <a:path w="20676643" h="8266153">
                <a:moveTo>
                  <a:pt x="20676643" y="8266153"/>
                </a:moveTo>
                <a:lnTo>
                  <a:pt x="0" y="8266153"/>
                </a:lnTo>
                <a:lnTo>
                  <a:pt x="0" y="0"/>
                </a:lnTo>
                <a:lnTo>
                  <a:pt x="20676643" y="0"/>
                </a:lnTo>
                <a:lnTo>
                  <a:pt x="20676643" y="8266153"/>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AC5D5A55-EF53-6A51-7D7A-BA222032A0E2}"/>
              </a:ext>
            </a:extLst>
          </p:cNvPr>
          <p:cNvSpPr/>
          <p:nvPr/>
        </p:nvSpPr>
        <p:spPr>
          <a:xfrm flipH="1">
            <a:off x="609600" y="6515101"/>
            <a:ext cx="3124200" cy="3820458"/>
          </a:xfrm>
          <a:custGeom>
            <a:avLst/>
            <a:gdLst/>
            <a:ahLst/>
            <a:cxnLst/>
            <a:rect l="l" t="t" r="r" b="b"/>
            <a:pathLst>
              <a:path w="6504725" h="7956850">
                <a:moveTo>
                  <a:pt x="6504725" y="0"/>
                </a:moveTo>
                <a:lnTo>
                  <a:pt x="0" y="0"/>
                </a:lnTo>
                <a:lnTo>
                  <a:pt x="0" y="7956850"/>
                </a:lnTo>
                <a:lnTo>
                  <a:pt x="6504725" y="7956850"/>
                </a:lnTo>
                <a:lnTo>
                  <a:pt x="650472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9">
            <a:extLst>
              <a:ext uri="{FF2B5EF4-FFF2-40B4-BE49-F238E27FC236}">
                <a16:creationId xmlns:a16="http://schemas.microsoft.com/office/drawing/2014/main" id="{8649BFCC-0DA2-87DA-D170-750388E6302E}"/>
              </a:ext>
            </a:extLst>
          </p:cNvPr>
          <p:cNvSpPr/>
          <p:nvPr/>
        </p:nvSpPr>
        <p:spPr>
          <a:xfrm rot="2113934" flipH="1">
            <a:off x="13988156" y="8947139"/>
            <a:ext cx="2167366" cy="2108256"/>
          </a:xfrm>
          <a:custGeom>
            <a:avLst/>
            <a:gdLst/>
            <a:ahLst/>
            <a:cxnLst/>
            <a:rect l="l" t="t" r="r" b="b"/>
            <a:pathLst>
              <a:path w="2167366" h="2108256">
                <a:moveTo>
                  <a:pt x="2167366" y="0"/>
                </a:moveTo>
                <a:lnTo>
                  <a:pt x="0" y="0"/>
                </a:lnTo>
                <a:lnTo>
                  <a:pt x="0" y="2108255"/>
                </a:lnTo>
                <a:lnTo>
                  <a:pt x="2167366" y="2108255"/>
                </a:lnTo>
                <a:lnTo>
                  <a:pt x="21673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10">
            <a:extLst>
              <a:ext uri="{FF2B5EF4-FFF2-40B4-BE49-F238E27FC236}">
                <a16:creationId xmlns:a16="http://schemas.microsoft.com/office/drawing/2014/main" id="{E0223DE1-3C1C-8045-A5B5-79F53B77EF55}"/>
              </a:ext>
            </a:extLst>
          </p:cNvPr>
          <p:cNvSpPr/>
          <p:nvPr/>
        </p:nvSpPr>
        <p:spPr>
          <a:xfrm>
            <a:off x="14911070" y="7825016"/>
            <a:ext cx="1654061" cy="1879615"/>
          </a:xfrm>
          <a:custGeom>
            <a:avLst/>
            <a:gdLst/>
            <a:ahLst/>
            <a:cxnLst/>
            <a:rect l="l" t="t" r="r" b="b"/>
            <a:pathLst>
              <a:path w="1654061" h="1879615">
                <a:moveTo>
                  <a:pt x="0" y="0"/>
                </a:moveTo>
                <a:lnTo>
                  <a:pt x="1654061" y="0"/>
                </a:lnTo>
                <a:lnTo>
                  <a:pt x="1654061" y="1879615"/>
                </a:lnTo>
                <a:lnTo>
                  <a:pt x="0" y="1879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6" name="Freeform 11">
            <a:extLst>
              <a:ext uri="{FF2B5EF4-FFF2-40B4-BE49-F238E27FC236}">
                <a16:creationId xmlns:a16="http://schemas.microsoft.com/office/drawing/2014/main" id="{4E84B10B-AA82-33DC-FC6B-815F98F4D0B3}"/>
              </a:ext>
            </a:extLst>
          </p:cNvPr>
          <p:cNvSpPr/>
          <p:nvPr/>
        </p:nvSpPr>
        <p:spPr>
          <a:xfrm>
            <a:off x="13258800" y="8321727"/>
            <a:ext cx="1216955" cy="1382904"/>
          </a:xfrm>
          <a:custGeom>
            <a:avLst/>
            <a:gdLst/>
            <a:ahLst/>
            <a:cxnLst/>
            <a:rect l="l" t="t" r="r" b="b"/>
            <a:pathLst>
              <a:path w="1216955" h="1382904">
                <a:moveTo>
                  <a:pt x="0" y="0"/>
                </a:moveTo>
                <a:lnTo>
                  <a:pt x="1216955" y="0"/>
                </a:lnTo>
                <a:lnTo>
                  <a:pt x="1216955" y="1382904"/>
                </a:lnTo>
                <a:lnTo>
                  <a:pt x="0" y="1382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 name="TextBox 12">
            <a:extLst>
              <a:ext uri="{FF2B5EF4-FFF2-40B4-BE49-F238E27FC236}">
                <a16:creationId xmlns:a16="http://schemas.microsoft.com/office/drawing/2014/main" id="{30817A35-D514-1695-0FB7-084F4D3E43F2}"/>
              </a:ext>
            </a:extLst>
          </p:cNvPr>
          <p:cNvSpPr txBox="1"/>
          <p:nvPr/>
        </p:nvSpPr>
        <p:spPr>
          <a:xfrm>
            <a:off x="2185251" y="3259699"/>
            <a:ext cx="14404461" cy="3182923"/>
          </a:xfrm>
          <a:prstGeom prst="rect">
            <a:avLst/>
          </a:prstGeom>
        </p:spPr>
        <p:txBody>
          <a:bodyPr wrap="square" lIns="0" tIns="0" rIns="0" bIns="0" rtlCol="0" anchor="t">
            <a:spAutoFit/>
          </a:bodyPr>
          <a:lstStyle/>
          <a:p>
            <a:pPr algn="ctr">
              <a:lnSpc>
                <a:spcPts val="13330"/>
              </a:lnSpc>
            </a:pPr>
            <a:r>
              <a:rPr lang="en-US" sz="13800" dirty="0">
                <a:solidFill>
                  <a:srgbClr val="C00000"/>
                </a:solidFill>
                <a:latin typeface="Congenial Black" panose="02000503040000020004" pitchFamily="2" charset="0"/>
              </a:rPr>
              <a:t>03</a:t>
            </a:r>
          </a:p>
          <a:p>
            <a:pPr algn="ctr"/>
            <a:r>
              <a:rPr lang="en-US" sz="9600" b="1" dirty="0">
                <a:solidFill>
                  <a:schemeClr val="accent3">
                    <a:lumMod val="50000"/>
                  </a:schemeClr>
                </a:solidFill>
                <a:latin typeface="Congenial Black" panose="02000503040000020004" pitchFamily="2" charset="0"/>
              </a:rPr>
              <a:t>Let’s write.</a:t>
            </a:r>
          </a:p>
        </p:txBody>
      </p:sp>
    </p:spTree>
    <p:extLst>
      <p:ext uri="{BB962C8B-B14F-4D97-AF65-F5344CB8AC3E}">
        <p14:creationId xmlns:p14="http://schemas.microsoft.com/office/powerpoint/2010/main" val="2517632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DD8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A7F84-A1B4-71A1-B7E0-DF622AB9C21B}"/>
              </a:ext>
            </a:extLst>
          </p:cNvPr>
          <p:cNvPicPr>
            <a:picLocks noChangeAspect="1"/>
          </p:cNvPicPr>
          <p:nvPr/>
        </p:nvPicPr>
        <p:blipFill>
          <a:blip r:embed="rId6"/>
          <a:stretch>
            <a:fillRect/>
          </a:stretch>
        </p:blipFill>
        <p:spPr>
          <a:xfrm>
            <a:off x="0" y="0"/>
            <a:ext cx="18288000" cy="10287000"/>
          </a:xfrm>
          <a:prstGeom prst="rect">
            <a:avLst/>
          </a:prstGeom>
        </p:spPr>
      </p:pic>
      <p:sp>
        <p:nvSpPr>
          <p:cNvPr id="7" name="Freeform 2">
            <a:extLst>
              <a:ext uri="{FF2B5EF4-FFF2-40B4-BE49-F238E27FC236}">
                <a16:creationId xmlns:a16="http://schemas.microsoft.com/office/drawing/2014/main" id="{33734DE8-693D-5507-B583-FDEB3F09C335}"/>
              </a:ext>
            </a:extLst>
          </p:cNvPr>
          <p:cNvSpPr/>
          <p:nvPr/>
        </p:nvSpPr>
        <p:spPr>
          <a:xfrm rot="20695522" flipH="1" flipV="1">
            <a:off x="12446638" y="8101812"/>
            <a:ext cx="7315200" cy="2926080"/>
          </a:xfrm>
          <a:custGeom>
            <a:avLst/>
            <a:gdLst/>
            <a:ahLst/>
            <a:cxnLst/>
            <a:rect l="l" t="t" r="r" b="b"/>
            <a:pathLst>
              <a:path w="7315200" h="2926080">
                <a:moveTo>
                  <a:pt x="7315200" y="2926080"/>
                </a:moveTo>
                <a:lnTo>
                  <a:pt x="0" y="2926080"/>
                </a:lnTo>
                <a:lnTo>
                  <a:pt x="0" y="0"/>
                </a:lnTo>
                <a:lnTo>
                  <a:pt x="7315200" y="0"/>
                </a:lnTo>
                <a:lnTo>
                  <a:pt x="7315200" y="292608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2E699304-16C6-59E8-E69E-7727797CA35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60716" y="952500"/>
            <a:ext cx="16134684" cy="7320283"/>
          </a:xfrm>
          <a:prstGeom prst="rect">
            <a:avLst/>
          </a:prstGeom>
          <a:ln w="228600" cap="sq" cmpd="thickThin">
            <a:solidFill>
              <a:srgbClr val="C00000"/>
            </a:solidFill>
            <a:prstDash val="solid"/>
            <a:miter lim="800000"/>
          </a:ln>
          <a:effectLst>
            <a:innerShdw blurRad="76200">
              <a:srgbClr val="000000"/>
            </a:innerShdw>
          </a:effectLst>
        </p:spPr>
      </p:pic>
      <p:pic>
        <p:nvPicPr>
          <p:cNvPr id="11" name="Picture 10" descr="giphy">
            <a:extLst>
              <a:ext uri="{FF2B5EF4-FFF2-40B4-BE49-F238E27FC236}">
                <a16:creationId xmlns:a16="http://schemas.microsoft.com/office/drawing/2014/main" id="{99EDD249-B533-F7F0-0F7F-71EB497BE776}"/>
              </a:ext>
            </a:extLst>
          </p:cNvPr>
          <p:cNvPicPr>
            <a:picLocks noChangeAspect="1"/>
          </p:cNvPicPr>
          <p:nvPr/>
        </p:nvPicPr>
        <p:blipFill>
          <a:blip r:embed="rId10"/>
          <a:stretch>
            <a:fillRect/>
          </a:stretch>
        </p:blipFill>
        <p:spPr>
          <a:xfrm rot="8705959">
            <a:off x="10788353" y="3956663"/>
            <a:ext cx="2023139" cy="790306"/>
          </a:xfrm>
          <a:prstGeom prst="rect">
            <a:avLst/>
          </a:prstGeom>
        </p:spPr>
      </p:pic>
      <p:pic>
        <p:nvPicPr>
          <p:cNvPr id="12" name="Picture 11" descr="giphy">
            <a:extLst>
              <a:ext uri="{FF2B5EF4-FFF2-40B4-BE49-F238E27FC236}">
                <a16:creationId xmlns:a16="http://schemas.microsoft.com/office/drawing/2014/main" id="{7DD8750C-D277-DBA1-8C29-EA1E90D68E90}"/>
              </a:ext>
            </a:extLst>
          </p:cNvPr>
          <p:cNvPicPr>
            <a:picLocks noChangeAspect="1"/>
          </p:cNvPicPr>
          <p:nvPr/>
        </p:nvPicPr>
        <p:blipFill>
          <a:blip r:embed="rId10"/>
          <a:stretch>
            <a:fillRect/>
          </a:stretch>
        </p:blipFill>
        <p:spPr>
          <a:xfrm>
            <a:off x="5715000" y="2311469"/>
            <a:ext cx="1552360" cy="606404"/>
          </a:xfrm>
          <a:prstGeom prst="rect">
            <a:avLst/>
          </a:prstGeom>
        </p:spPr>
      </p:pic>
      <p:pic>
        <p:nvPicPr>
          <p:cNvPr id="13" name="Picture 12" descr="giphy">
            <a:extLst>
              <a:ext uri="{FF2B5EF4-FFF2-40B4-BE49-F238E27FC236}">
                <a16:creationId xmlns:a16="http://schemas.microsoft.com/office/drawing/2014/main" id="{F70DAE59-3BF5-6F23-9C1E-98ED12F7C3DA}"/>
              </a:ext>
            </a:extLst>
          </p:cNvPr>
          <p:cNvPicPr>
            <a:picLocks noChangeAspect="1"/>
          </p:cNvPicPr>
          <p:nvPr/>
        </p:nvPicPr>
        <p:blipFill>
          <a:blip r:embed="rId10"/>
          <a:stretch>
            <a:fillRect/>
          </a:stretch>
        </p:blipFill>
        <p:spPr>
          <a:xfrm>
            <a:off x="1295400" y="4612641"/>
            <a:ext cx="1552360" cy="606404"/>
          </a:xfrm>
          <a:prstGeom prst="rect">
            <a:avLst/>
          </a:prstGeom>
        </p:spPr>
      </p:pic>
      <p:pic>
        <p:nvPicPr>
          <p:cNvPr id="14" name="Picture 13" descr="giphy">
            <a:extLst>
              <a:ext uri="{FF2B5EF4-FFF2-40B4-BE49-F238E27FC236}">
                <a16:creationId xmlns:a16="http://schemas.microsoft.com/office/drawing/2014/main" id="{7AF5BCAC-42C1-BED1-A238-BAB2D3E1A816}"/>
              </a:ext>
            </a:extLst>
          </p:cNvPr>
          <p:cNvPicPr>
            <a:picLocks noChangeAspect="1"/>
          </p:cNvPicPr>
          <p:nvPr/>
        </p:nvPicPr>
        <p:blipFill>
          <a:blip r:embed="rId10"/>
          <a:stretch>
            <a:fillRect/>
          </a:stretch>
        </p:blipFill>
        <p:spPr>
          <a:xfrm>
            <a:off x="6491180" y="7200900"/>
            <a:ext cx="1552360" cy="606404"/>
          </a:xfrm>
          <a:prstGeom prst="rect">
            <a:avLst/>
          </a:prstGeom>
        </p:spPr>
      </p:pic>
      <p:pic>
        <p:nvPicPr>
          <p:cNvPr id="15" name="Picture 14" descr="giphy">
            <a:extLst>
              <a:ext uri="{FF2B5EF4-FFF2-40B4-BE49-F238E27FC236}">
                <a16:creationId xmlns:a16="http://schemas.microsoft.com/office/drawing/2014/main" id="{5013EA29-EEAE-4BD6-3F3C-3A5EC185D707}"/>
              </a:ext>
            </a:extLst>
          </p:cNvPr>
          <p:cNvPicPr>
            <a:picLocks noChangeAspect="1"/>
          </p:cNvPicPr>
          <p:nvPr/>
        </p:nvPicPr>
        <p:blipFill>
          <a:blip r:embed="rId10"/>
          <a:stretch>
            <a:fillRect/>
          </a:stretch>
        </p:blipFill>
        <p:spPr>
          <a:xfrm rot="10558045">
            <a:off x="15951103" y="4575414"/>
            <a:ext cx="1552360" cy="606404"/>
          </a:xfrm>
          <a:prstGeom prst="rect">
            <a:avLst/>
          </a:prstGeom>
        </p:spPr>
      </p:pic>
      <p:sp>
        <p:nvSpPr>
          <p:cNvPr id="16" name="Rectangle 15">
            <a:extLst>
              <a:ext uri="{FF2B5EF4-FFF2-40B4-BE49-F238E27FC236}">
                <a16:creationId xmlns:a16="http://schemas.microsoft.com/office/drawing/2014/main" id="{08FB9207-9B52-798B-CCE7-5DAED44BA741}"/>
              </a:ext>
            </a:extLst>
          </p:cNvPr>
          <p:cNvSpPr/>
          <p:nvPr/>
        </p:nvSpPr>
        <p:spPr>
          <a:xfrm>
            <a:off x="7708435" y="946550"/>
            <a:ext cx="3710487" cy="888629"/>
          </a:xfrm>
          <a:prstGeom prst="rect">
            <a:avLst/>
          </a:prstGeom>
          <a:noFill/>
          <a:ln w="1143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laser.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laser.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5" name="laser.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1+#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laser.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rot="2113934" flipH="1">
            <a:off x="-316699" y="739469"/>
            <a:ext cx="8447992" cy="8217592"/>
          </a:xfrm>
          <a:custGeom>
            <a:avLst/>
            <a:gdLst/>
            <a:ahLst/>
            <a:cxnLst/>
            <a:rect l="l" t="t" r="r" b="b"/>
            <a:pathLst>
              <a:path w="8447992" h="8217592">
                <a:moveTo>
                  <a:pt x="8447992" y="0"/>
                </a:moveTo>
                <a:lnTo>
                  <a:pt x="0" y="0"/>
                </a:lnTo>
                <a:lnTo>
                  <a:pt x="0" y="8217593"/>
                </a:lnTo>
                <a:lnTo>
                  <a:pt x="8447992" y="8217593"/>
                </a:lnTo>
                <a:lnTo>
                  <a:pt x="844799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flipV="1">
            <a:off x="-1625435" y="6804763"/>
            <a:ext cx="20676643" cy="8266153"/>
          </a:xfrm>
          <a:custGeom>
            <a:avLst/>
            <a:gdLst/>
            <a:ahLst/>
            <a:cxnLst/>
            <a:rect l="l" t="t" r="r" b="b"/>
            <a:pathLst>
              <a:path w="20676643" h="8266153">
                <a:moveTo>
                  <a:pt x="20676643" y="8266153"/>
                </a:moveTo>
                <a:lnTo>
                  <a:pt x="0" y="8266153"/>
                </a:lnTo>
                <a:lnTo>
                  <a:pt x="0" y="0"/>
                </a:lnTo>
                <a:lnTo>
                  <a:pt x="20676643" y="0"/>
                </a:lnTo>
                <a:lnTo>
                  <a:pt x="20676643" y="8266153"/>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028700" y="1301450"/>
            <a:ext cx="6504725" cy="7956850"/>
          </a:xfrm>
          <a:custGeom>
            <a:avLst/>
            <a:gdLst/>
            <a:ahLst/>
            <a:cxnLst/>
            <a:rect l="l" t="t" r="r" b="b"/>
            <a:pathLst>
              <a:path w="6504725" h="7956850">
                <a:moveTo>
                  <a:pt x="6504725" y="0"/>
                </a:moveTo>
                <a:lnTo>
                  <a:pt x="0" y="0"/>
                </a:lnTo>
                <a:lnTo>
                  <a:pt x="0" y="7956850"/>
                </a:lnTo>
                <a:lnTo>
                  <a:pt x="6504725" y="7956850"/>
                </a:lnTo>
                <a:lnTo>
                  <a:pt x="650472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849266" y="5595434"/>
            <a:ext cx="2058031" cy="1968022"/>
            <a:chOff x="0" y="0"/>
            <a:chExt cx="542033" cy="518327"/>
          </a:xfrm>
        </p:grpSpPr>
        <p:sp>
          <p:nvSpPr>
            <p:cNvPr id="7" name="Freeform 7"/>
            <p:cNvSpPr/>
            <p:nvPr/>
          </p:nvSpPr>
          <p:spPr>
            <a:xfrm>
              <a:off x="0" y="0"/>
              <a:ext cx="542033" cy="518327"/>
            </a:xfrm>
            <a:custGeom>
              <a:avLst/>
              <a:gdLst/>
              <a:ahLst/>
              <a:cxnLst/>
              <a:rect l="l" t="t" r="r" b="b"/>
              <a:pathLst>
                <a:path w="542033" h="518327">
                  <a:moveTo>
                    <a:pt x="0" y="0"/>
                  </a:moveTo>
                  <a:lnTo>
                    <a:pt x="542033" y="0"/>
                  </a:lnTo>
                  <a:lnTo>
                    <a:pt x="542033" y="518327"/>
                  </a:lnTo>
                  <a:lnTo>
                    <a:pt x="0" y="518327"/>
                  </a:lnTo>
                  <a:close/>
                </a:path>
              </a:pathLst>
            </a:custGeom>
            <a:solidFill>
              <a:srgbClr val="595F9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76200"/>
              <a:ext cx="542033" cy="59452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2113934" flipH="1">
            <a:off x="14682325" y="9883712"/>
            <a:ext cx="2167366" cy="2108256"/>
          </a:xfrm>
          <a:custGeom>
            <a:avLst/>
            <a:gdLst/>
            <a:ahLst/>
            <a:cxnLst/>
            <a:rect l="l" t="t" r="r" b="b"/>
            <a:pathLst>
              <a:path w="2167366" h="2108256">
                <a:moveTo>
                  <a:pt x="2167366" y="0"/>
                </a:moveTo>
                <a:lnTo>
                  <a:pt x="0" y="0"/>
                </a:lnTo>
                <a:lnTo>
                  <a:pt x="0" y="2108255"/>
                </a:lnTo>
                <a:lnTo>
                  <a:pt x="2167366" y="2108255"/>
                </a:lnTo>
                <a:lnTo>
                  <a:pt x="216736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605239" y="8761589"/>
            <a:ext cx="1654061" cy="1879615"/>
          </a:xfrm>
          <a:custGeom>
            <a:avLst/>
            <a:gdLst/>
            <a:ahLst/>
            <a:cxnLst/>
            <a:rect l="l" t="t" r="r" b="b"/>
            <a:pathLst>
              <a:path w="1654061" h="1879615">
                <a:moveTo>
                  <a:pt x="0" y="0"/>
                </a:moveTo>
                <a:lnTo>
                  <a:pt x="1654061" y="0"/>
                </a:lnTo>
                <a:lnTo>
                  <a:pt x="1654061" y="1879615"/>
                </a:lnTo>
                <a:lnTo>
                  <a:pt x="0" y="1879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952969" y="9258300"/>
            <a:ext cx="1216955" cy="1382904"/>
          </a:xfrm>
          <a:custGeom>
            <a:avLst/>
            <a:gdLst/>
            <a:ahLst/>
            <a:cxnLst/>
            <a:rect l="l" t="t" r="r" b="b"/>
            <a:pathLst>
              <a:path w="1216955" h="1382904">
                <a:moveTo>
                  <a:pt x="0" y="0"/>
                </a:moveTo>
                <a:lnTo>
                  <a:pt x="1216955" y="0"/>
                </a:lnTo>
                <a:lnTo>
                  <a:pt x="1216955" y="1382904"/>
                </a:lnTo>
                <a:lnTo>
                  <a:pt x="0" y="1382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6324600" y="3138103"/>
            <a:ext cx="11963399" cy="3199594"/>
          </a:xfrm>
          <a:prstGeom prst="rect">
            <a:avLst/>
          </a:prstGeom>
        </p:spPr>
        <p:txBody>
          <a:bodyPr wrap="square" lIns="0" tIns="0" rIns="0" bIns="0" rtlCol="0" anchor="t">
            <a:spAutoFit/>
          </a:bodyPr>
          <a:lstStyle/>
          <a:p>
            <a:pPr marL="0" marR="0" lvl="0" indent="0" algn="ctr" defTabSz="914400" rtl="0" eaLnBrk="1" fontAlgn="auto" latinLnBrk="0" hangingPunct="1">
              <a:lnSpc>
                <a:spcPts val="12195"/>
              </a:lnSpc>
              <a:spcBef>
                <a:spcPts val="0"/>
              </a:spcBef>
              <a:spcAft>
                <a:spcPts val="0"/>
              </a:spcAft>
              <a:buClrTx/>
              <a:buSzTx/>
              <a:buFontTx/>
              <a:buNone/>
              <a:tabLst/>
              <a:defRPr/>
            </a:pPr>
            <a:r>
              <a:rPr kumimoji="0" lang="en-US" sz="12000" b="0" i="0" u="none" strike="noStrike" kern="1200" cap="none" spc="641" normalizeH="0" baseline="0" noProof="0" dirty="0">
                <a:ln>
                  <a:noFill/>
                </a:ln>
                <a:solidFill>
                  <a:srgbClr val="0070C0"/>
                </a:solidFill>
                <a:effectLst/>
                <a:uLnTx/>
                <a:uFillTx/>
                <a:latin typeface="Aharoni" panose="02010803020104030203" pitchFamily="2" charset="-79"/>
                <a:ea typeface="+mn-ea"/>
                <a:cs typeface="Aharoni" panose="02010803020104030203" pitchFamily="2" charset="-79"/>
              </a:rPr>
              <a:t>STORIES </a:t>
            </a:r>
            <a:br>
              <a:rPr kumimoji="0" lang="en-US" sz="12000" b="0" i="0" u="none" strike="noStrike" kern="1200" cap="none" spc="641" normalizeH="0" baseline="0" noProof="0" dirty="0">
                <a:ln>
                  <a:noFill/>
                </a:ln>
                <a:solidFill>
                  <a:srgbClr val="0070C0"/>
                </a:solidFill>
                <a:effectLst/>
                <a:uLnTx/>
                <a:uFillTx/>
                <a:latin typeface="Aharoni" panose="02010803020104030203" pitchFamily="2" charset="-79"/>
                <a:ea typeface="+mn-ea"/>
                <a:cs typeface="Aharoni" panose="02010803020104030203" pitchFamily="2" charset="-79"/>
              </a:rPr>
            </a:br>
            <a:r>
              <a:rPr kumimoji="0" lang="en-US" sz="12000" b="0" i="0" u="none" strike="noStrike" kern="1200" cap="none" spc="641" normalizeH="0" baseline="0" noProof="0" dirty="0">
                <a:ln>
                  <a:noFill/>
                </a:ln>
                <a:solidFill>
                  <a:srgbClr val="0070C0"/>
                </a:solidFill>
                <a:effectLst/>
                <a:uLnTx/>
                <a:uFillTx/>
                <a:latin typeface="Aharoni" panose="02010803020104030203" pitchFamily="2" charset="-79"/>
                <a:ea typeface="+mn-ea"/>
                <a:cs typeface="Aharoni" panose="02010803020104030203" pitchFamily="2" charset="-79"/>
              </a:rPr>
              <a:t>FOR CHILDREN</a:t>
            </a:r>
          </a:p>
        </p:txBody>
      </p:sp>
      <p:sp>
        <p:nvSpPr>
          <p:cNvPr id="13" name="TextBox 13"/>
          <p:cNvSpPr txBox="1"/>
          <p:nvPr/>
        </p:nvSpPr>
        <p:spPr>
          <a:xfrm>
            <a:off x="7964442" y="6246961"/>
            <a:ext cx="8090780" cy="801501"/>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5000" b="0" i="0" u="none" strike="noStrike" kern="1200" cap="none" spc="255" normalizeH="0" baseline="0" noProof="0" dirty="0">
                <a:ln>
                  <a:noFill/>
                </a:ln>
                <a:solidFill>
                  <a:srgbClr val="C00000"/>
                </a:solidFill>
                <a:effectLst/>
                <a:uLnTx/>
                <a:uFillTx/>
                <a:latin typeface="Handy Casual"/>
                <a:ea typeface="+mn-ea"/>
                <a:cs typeface="+mn-cs"/>
              </a:rPr>
              <a:t>Lesson 3 – </a:t>
            </a:r>
            <a:r>
              <a:rPr kumimoji="0" lang="en-US" sz="5000" b="0" i="0" u="none" strike="noStrike" kern="1200" cap="none" spc="255" normalizeH="0" baseline="0" noProof="0">
                <a:ln>
                  <a:noFill/>
                </a:ln>
                <a:solidFill>
                  <a:srgbClr val="C00000"/>
                </a:solidFill>
                <a:effectLst/>
                <a:uLnTx/>
                <a:uFillTx/>
                <a:latin typeface="Handy Casual"/>
                <a:ea typeface="+mn-ea"/>
                <a:cs typeface="+mn-cs"/>
              </a:rPr>
              <a:t>Period 6</a:t>
            </a:r>
            <a:endParaRPr kumimoji="0" lang="en-US" sz="5000" b="0" i="0" u="none" strike="noStrike" kern="1200" cap="none" spc="255" normalizeH="0" baseline="0" noProof="0" dirty="0">
              <a:ln>
                <a:noFill/>
              </a:ln>
              <a:solidFill>
                <a:srgbClr val="C00000"/>
              </a:solidFill>
              <a:effectLst/>
              <a:uLnTx/>
              <a:uFillTx/>
              <a:latin typeface="Handy Casual"/>
              <a:ea typeface="+mn-ea"/>
              <a:cs typeface="+mn-cs"/>
            </a:endParaRPr>
          </a:p>
        </p:txBody>
      </p:sp>
      <p:sp>
        <p:nvSpPr>
          <p:cNvPr id="14" name="TextBox 13">
            <a:extLst>
              <a:ext uri="{FF2B5EF4-FFF2-40B4-BE49-F238E27FC236}">
                <a16:creationId xmlns:a16="http://schemas.microsoft.com/office/drawing/2014/main" id="{DB530ECA-2DA2-1ADD-6632-9085794BA456}"/>
              </a:ext>
            </a:extLst>
          </p:cNvPr>
          <p:cNvSpPr txBox="1"/>
          <p:nvPr/>
        </p:nvSpPr>
        <p:spPr>
          <a:xfrm>
            <a:off x="8174345" y="1917561"/>
            <a:ext cx="8090780" cy="1027204"/>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13800" b="0" i="0" u="none" strike="noStrike" kern="1200" cap="none" spc="255" normalizeH="0" baseline="0" noProof="0" dirty="0">
                <a:ln>
                  <a:noFill/>
                </a:ln>
                <a:solidFill>
                  <a:srgbClr val="3E4759"/>
                </a:solidFill>
                <a:effectLst/>
                <a:uLnTx/>
                <a:uFillTx/>
                <a:latin typeface="Handy Casual"/>
                <a:ea typeface="+mn-ea"/>
                <a:cs typeface="+mn-cs"/>
              </a:rPr>
              <a:t>UNIT 17</a:t>
            </a:r>
          </a:p>
        </p:txBody>
      </p:sp>
      <p:pic>
        <p:nvPicPr>
          <p:cNvPr id="15" name="Track 62">
            <a:hlinkClick r:id="" action="ppaction://media"/>
            <a:extLst>
              <a:ext uri="{FF2B5EF4-FFF2-40B4-BE49-F238E27FC236}">
                <a16:creationId xmlns:a16="http://schemas.microsoft.com/office/drawing/2014/main" id="{7A23E42C-9394-A631-37E6-5BC55CE626B8}"/>
              </a:ext>
            </a:extLst>
          </p:cNvPr>
          <p:cNvPicPr>
            <a:picLocks noChangeAspect="1"/>
          </p:cNvPicPr>
          <p:nvPr>
            <a:audioFile r:link="rId1"/>
            <p:extLst>
              <p:ext uri="{DAA4B4D4-6D71-4841-9C94-3DE7FCFB9230}">
                <p14:media xmlns:p14="http://schemas.microsoft.com/office/powerpoint/2010/main" r:embed="rId2">
                  <p14:trim end="36804.1224"/>
                </p14:media>
              </p:ext>
            </p:extLst>
          </p:nvPr>
        </p:nvPicPr>
        <p:blipFill>
          <a:blip r:embed="rId14"/>
          <a:stretch>
            <a:fillRect/>
          </a:stretch>
        </p:blipFill>
        <p:spPr>
          <a:xfrm>
            <a:off x="18745200" y="1305137"/>
            <a:ext cx="1006475" cy="1006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A7F84-A1B4-71A1-B7E0-DF622AB9C21B}"/>
              </a:ext>
            </a:extLst>
          </p:cNvPr>
          <p:cNvPicPr>
            <a:picLocks noChangeAspect="1"/>
          </p:cNvPicPr>
          <p:nvPr/>
        </p:nvPicPr>
        <p:blipFill>
          <a:blip r:embed="rId4"/>
          <a:stretch>
            <a:fillRect/>
          </a:stretch>
        </p:blipFill>
        <p:spPr>
          <a:xfrm>
            <a:off x="0" y="0"/>
            <a:ext cx="18288000" cy="10287000"/>
          </a:xfrm>
          <a:prstGeom prst="rect">
            <a:avLst/>
          </a:prstGeom>
        </p:spPr>
      </p:pic>
      <p:sp>
        <p:nvSpPr>
          <p:cNvPr id="7" name="Freeform 2">
            <a:extLst>
              <a:ext uri="{FF2B5EF4-FFF2-40B4-BE49-F238E27FC236}">
                <a16:creationId xmlns:a16="http://schemas.microsoft.com/office/drawing/2014/main" id="{33734DE8-693D-5507-B583-FDEB3F09C335}"/>
              </a:ext>
            </a:extLst>
          </p:cNvPr>
          <p:cNvSpPr/>
          <p:nvPr/>
        </p:nvSpPr>
        <p:spPr>
          <a:xfrm rot="20695522" flipH="1" flipV="1">
            <a:off x="12446638" y="8101812"/>
            <a:ext cx="7315200" cy="2926080"/>
          </a:xfrm>
          <a:custGeom>
            <a:avLst/>
            <a:gdLst/>
            <a:ahLst/>
            <a:cxnLst/>
            <a:rect l="l" t="t" r="r" b="b"/>
            <a:pathLst>
              <a:path w="7315200" h="2926080">
                <a:moveTo>
                  <a:pt x="7315200" y="2926080"/>
                </a:moveTo>
                <a:lnTo>
                  <a:pt x="0" y="2926080"/>
                </a:lnTo>
                <a:lnTo>
                  <a:pt x="0" y="0"/>
                </a:lnTo>
                <a:lnTo>
                  <a:pt x="7315200" y="0"/>
                </a:lnTo>
                <a:lnTo>
                  <a:pt x="7315200" y="292608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12">
            <a:extLst>
              <a:ext uri="{FF2B5EF4-FFF2-40B4-BE49-F238E27FC236}">
                <a16:creationId xmlns:a16="http://schemas.microsoft.com/office/drawing/2014/main" id="{7F855D6F-0CF8-98B5-6A1D-F3AFA96802B7}"/>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TextBox 17">
            <a:extLst>
              <a:ext uri="{FF2B5EF4-FFF2-40B4-BE49-F238E27FC236}">
                <a16:creationId xmlns:a16="http://schemas.microsoft.com/office/drawing/2014/main" id="{1F7A667E-A4FB-5293-C492-629F5057D908}"/>
              </a:ext>
            </a:extLst>
          </p:cNvPr>
          <p:cNvSpPr txBox="1"/>
          <p:nvPr/>
        </p:nvSpPr>
        <p:spPr>
          <a:xfrm>
            <a:off x="1752600" y="353088"/>
            <a:ext cx="16306800" cy="759823"/>
          </a:xfrm>
          <a:prstGeom prst="rect">
            <a:avLst/>
          </a:prstGeom>
        </p:spPr>
        <p:txBody>
          <a:bodyPr wrap="square" lIns="0" tIns="0" rIns="0" bIns="0" rtlCol="0" anchor="t">
            <a:spAutoFit/>
          </a:bodyPr>
          <a:lstStyle/>
          <a:p>
            <a:pPr>
              <a:lnSpc>
                <a:spcPts val="5503"/>
              </a:lnSpc>
            </a:pPr>
            <a:r>
              <a:rPr lang="en-US" sz="6000" dirty="0">
                <a:solidFill>
                  <a:srgbClr val="C00000"/>
                </a:solidFill>
                <a:latin typeface="Aharoni" panose="02010803020104030203" pitchFamily="2" charset="-79"/>
                <a:ea typeface="STHupo" panose="020B0503020204020204" pitchFamily="2" charset="-122"/>
                <a:cs typeface="Aharoni" panose="02010803020104030203" pitchFamily="2" charset="-79"/>
              </a:rPr>
              <a:t>Read and choose ideas to write.</a:t>
            </a:r>
          </a:p>
        </p:txBody>
      </p:sp>
      <p:pic>
        <p:nvPicPr>
          <p:cNvPr id="5" name="Picture 4">
            <a:extLst>
              <a:ext uri="{FF2B5EF4-FFF2-40B4-BE49-F238E27FC236}">
                <a16:creationId xmlns:a16="http://schemas.microsoft.com/office/drawing/2014/main" id="{183D0BAD-07B6-4923-456C-A60DCD3EC868}"/>
              </a:ext>
            </a:extLst>
          </p:cNvPr>
          <p:cNvPicPr>
            <a:picLocks noChangeAspect="1"/>
          </p:cNvPicPr>
          <p:nvPr/>
        </p:nvPicPr>
        <p:blipFill rotWithShape="1">
          <a:blip r:embed="rId9"/>
          <a:srcRect l="1320" r="360" b="47501"/>
          <a:stretch/>
        </p:blipFill>
        <p:spPr>
          <a:xfrm>
            <a:off x="404542" y="3226951"/>
            <a:ext cx="7583965" cy="54794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DBCE87EA-EEDB-8298-E5EE-130586B69999}"/>
              </a:ext>
            </a:extLst>
          </p:cNvPr>
          <p:cNvPicPr>
            <a:picLocks noChangeAspect="1"/>
          </p:cNvPicPr>
          <p:nvPr/>
        </p:nvPicPr>
        <p:blipFill>
          <a:blip r:embed="rId10"/>
          <a:stretch>
            <a:fillRect/>
          </a:stretch>
        </p:blipFill>
        <p:spPr>
          <a:xfrm>
            <a:off x="8534400" y="2181886"/>
            <a:ext cx="9451271" cy="6858000"/>
          </a:xfrm>
          <a:prstGeom prst="rect">
            <a:avLst/>
          </a:prstGeom>
          <a:ln w="228600" cap="sq" cmpd="thickThin">
            <a:solidFill>
              <a:srgbClr val="C00000"/>
            </a:solidFill>
            <a:prstDash val="solid"/>
            <a:miter lim="800000"/>
          </a:ln>
          <a:effectLst>
            <a:innerShdw blurRad="76200">
              <a:srgbClr val="000000"/>
            </a:innerShdw>
          </a:effectLst>
        </p:spPr>
      </p:pic>
      <p:sp>
        <p:nvSpPr>
          <p:cNvPr id="10" name="TextBox 12">
            <a:extLst>
              <a:ext uri="{FF2B5EF4-FFF2-40B4-BE49-F238E27FC236}">
                <a16:creationId xmlns:a16="http://schemas.microsoft.com/office/drawing/2014/main" id="{0AAE9138-AFEB-C02A-359E-F04A9CE84A18}"/>
              </a:ext>
            </a:extLst>
          </p:cNvPr>
          <p:cNvSpPr txBox="1"/>
          <p:nvPr/>
        </p:nvSpPr>
        <p:spPr>
          <a:xfrm>
            <a:off x="11770599" y="5824148"/>
            <a:ext cx="2978872" cy="615553"/>
          </a:xfrm>
          <a:prstGeom prst="rect">
            <a:avLst/>
          </a:prstGeom>
        </p:spPr>
        <p:txBody>
          <a:bodyPr wrap="square" lIns="0" tIns="0" rIns="0" bIns="0" rtlCol="0" anchor="t">
            <a:spAutoFit/>
          </a:bodyPr>
          <a:lstStyle/>
          <a:p>
            <a:pPr algn="ctr"/>
            <a:r>
              <a:rPr lang="en-US" sz="4000" dirty="0">
                <a:solidFill>
                  <a:srgbClr val="FF0000"/>
                </a:solidFill>
                <a:latin typeface="Congenial" panose="02000503040000020004" pitchFamily="2" charset="0"/>
              </a:rPr>
              <a:t>the Fox</a:t>
            </a:r>
          </a:p>
        </p:txBody>
      </p:sp>
      <p:sp>
        <p:nvSpPr>
          <p:cNvPr id="6" name="Rectangle 5">
            <a:extLst>
              <a:ext uri="{FF2B5EF4-FFF2-40B4-BE49-F238E27FC236}">
                <a16:creationId xmlns:a16="http://schemas.microsoft.com/office/drawing/2014/main" id="{BCD0597E-E625-9D42-6F7F-528E77FA38E2}"/>
              </a:ext>
            </a:extLst>
          </p:cNvPr>
          <p:cNvSpPr/>
          <p:nvPr/>
        </p:nvSpPr>
        <p:spPr>
          <a:xfrm>
            <a:off x="171760" y="1287861"/>
            <a:ext cx="8060311" cy="8646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0" i="0" u="none" strike="noStrike" baseline="0" dirty="0">
                <a:solidFill>
                  <a:schemeClr val="tx1"/>
                </a:solidFill>
                <a:latin typeface="+mj-lt"/>
              </a:rPr>
              <a:t>Once upon a time, a crow and a fox lived in a big forest. The fox liked to trick other animals. One day, the crow had a piece of meat in his mouth. The fox saw the meat, and he wanted to have it. He had an idea. He said to the crow, “You look amazing. Can you sing?” “Yes, I can sing beautifully,” </a:t>
            </a:r>
          </a:p>
          <a:p>
            <a:r>
              <a:rPr lang="en-GB" sz="4000" b="0" i="0" u="none" strike="noStrike" baseline="0" dirty="0">
                <a:solidFill>
                  <a:schemeClr val="tx1"/>
                </a:solidFill>
                <a:latin typeface="+mj-lt"/>
              </a:rPr>
              <a:t>the crow replied. And he sang. As he answered the fox, the meat dropped to the ground. The fox quickly took the meat and said, “Bye, my friend.” Then he ran away. The crow learned</a:t>
            </a:r>
          </a:p>
          <a:p>
            <a:r>
              <a:rPr lang="vi-VN" sz="4000" b="0" i="0" u="none" strike="noStrike" baseline="0" dirty="0">
                <a:solidFill>
                  <a:schemeClr val="tx1"/>
                </a:solidFill>
                <a:latin typeface="Calibri" panose="020F0502020204030204" pitchFamily="34" charset="0"/>
                <a:cs typeface="Calibri" panose="020F0502020204030204" pitchFamily="34" charset="0"/>
              </a:rPr>
              <a:t>a lesson about trust.</a:t>
            </a:r>
            <a:endParaRPr lang="vi-VN"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1725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A7F84-A1B4-71A1-B7E0-DF622AB9C21B}"/>
              </a:ext>
            </a:extLst>
          </p:cNvPr>
          <p:cNvPicPr>
            <a:picLocks noChangeAspect="1"/>
          </p:cNvPicPr>
          <p:nvPr/>
        </p:nvPicPr>
        <p:blipFill>
          <a:blip r:embed="rId4"/>
          <a:stretch>
            <a:fillRect/>
          </a:stretch>
        </p:blipFill>
        <p:spPr>
          <a:xfrm>
            <a:off x="0" y="0"/>
            <a:ext cx="18288000" cy="10287000"/>
          </a:xfrm>
          <a:prstGeom prst="rect">
            <a:avLst/>
          </a:prstGeom>
        </p:spPr>
      </p:pic>
      <p:sp>
        <p:nvSpPr>
          <p:cNvPr id="7" name="Freeform 2">
            <a:extLst>
              <a:ext uri="{FF2B5EF4-FFF2-40B4-BE49-F238E27FC236}">
                <a16:creationId xmlns:a16="http://schemas.microsoft.com/office/drawing/2014/main" id="{33734DE8-693D-5507-B583-FDEB3F09C335}"/>
              </a:ext>
            </a:extLst>
          </p:cNvPr>
          <p:cNvSpPr/>
          <p:nvPr/>
        </p:nvSpPr>
        <p:spPr>
          <a:xfrm rot="20695522" flipH="1" flipV="1">
            <a:off x="12446638" y="8101812"/>
            <a:ext cx="7315200" cy="2926080"/>
          </a:xfrm>
          <a:custGeom>
            <a:avLst/>
            <a:gdLst/>
            <a:ahLst/>
            <a:cxnLst/>
            <a:rect l="l" t="t" r="r" b="b"/>
            <a:pathLst>
              <a:path w="7315200" h="2926080">
                <a:moveTo>
                  <a:pt x="7315200" y="2926080"/>
                </a:moveTo>
                <a:lnTo>
                  <a:pt x="0" y="2926080"/>
                </a:lnTo>
                <a:lnTo>
                  <a:pt x="0" y="0"/>
                </a:lnTo>
                <a:lnTo>
                  <a:pt x="7315200" y="0"/>
                </a:lnTo>
                <a:lnTo>
                  <a:pt x="7315200" y="292608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12">
            <a:extLst>
              <a:ext uri="{FF2B5EF4-FFF2-40B4-BE49-F238E27FC236}">
                <a16:creationId xmlns:a16="http://schemas.microsoft.com/office/drawing/2014/main" id="{7F855D6F-0CF8-98B5-6A1D-F3AFA96802B7}"/>
              </a:ext>
            </a:extLst>
          </p:cNvPr>
          <p:cNvSpPr/>
          <p:nvPr/>
        </p:nvSpPr>
        <p:spPr>
          <a:xfrm rot="-681380">
            <a:off x="307927" y="111439"/>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TextBox 17">
            <a:extLst>
              <a:ext uri="{FF2B5EF4-FFF2-40B4-BE49-F238E27FC236}">
                <a16:creationId xmlns:a16="http://schemas.microsoft.com/office/drawing/2014/main" id="{1F7A667E-A4FB-5293-C492-629F5057D908}"/>
              </a:ext>
            </a:extLst>
          </p:cNvPr>
          <p:cNvSpPr txBox="1"/>
          <p:nvPr/>
        </p:nvSpPr>
        <p:spPr>
          <a:xfrm>
            <a:off x="1421389" y="290677"/>
            <a:ext cx="16306800" cy="759823"/>
          </a:xfrm>
          <a:prstGeom prst="rect">
            <a:avLst/>
          </a:prstGeom>
        </p:spPr>
        <p:txBody>
          <a:bodyPr wrap="square" lIns="0" tIns="0" rIns="0" bIns="0" rtlCol="0" anchor="t">
            <a:spAutoFit/>
          </a:bodyPr>
          <a:lstStyle/>
          <a:p>
            <a:pPr>
              <a:lnSpc>
                <a:spcPts val="5503"/>
              </a:lnSpc>
            </a:pPr>
            <a:r>
              <a:rPr lang="en-US" sz="6000" dirty="0">
                <a:solidFill>
                  <a:srgbClr val="C00000"/>
                </a:solidFill>
                <a:latin typeface="Aharoni" panose="02010803020104030203" pitchFamily="2" charset="-79"/>
                <a:ea typeface="STHupo" panose="020B0503020204020204" pitchFamily="2" charset="-122"/>
                <a:cs typeface="Aharoni" panose="02010803020104030203" pitchFamily="2" charset="-79"/>
              </a:rPr>
              <a:t>Read and choose ideas to write.</a:t>
            </a:r>
          </a:p>
        </p:txBody>
      </p:sp>
      <p:pic>
        <p:nvPicPr>
          <p:cNvPr id="9" name="Picture 8">
            <a:extLst>
              <a:ext uri="{FF2B5EF4-FFF2-40B4-BE49-F238E27FC236}">
                <a16:creationId xmlns:a16="http://schemas.microsoft.com/office/drawing/2014/main" id="{DBCE87EA-EEDB-8298-E5EE-130586B69999}"/>
              </a:ext>
            </a:extLst>
          </p:cNvPr>
          <p:cNvPicPr>
            <a:picLocks noChangeAspect="1"/>
          </p:cNvPicPr>
          <p:nvPr/>
        </p:nvPicPr>
        <p:blipFill>
          <a:blip r:embed="rId9"/>
          <a:stretch>
            <a:fillRect/>
          </a:stretch>
        </p:blipFill>
        <p:spPr>
          <a:xfrm>
            <a:off x="10633" y="1403589"/>
            <a:ext cx="18135600" cy="8627536"/>
          </a:xfrm>
          <a:prstGeom prst="rect">
            <a:avLst/>
          </a:prstGeom>
          <a:ln w="228600" cap="sq" cmpd="thickThin">
            <a:solidFill>
              <a:srgbClr val="C00000"/>
            </a:solidFill>
            <a:prstDash val="solid"/>
            <a:miter lim="800000"/>
          </a:ln>
          <a:effectLst>
            <a:innerShdw blurRad="76200">
              <a:srgbClr val="000000"/>
            </a:innerShdw>
          </a:effectLst>
        </p:spPr>
      </p:pic>
      <p:sp>
        <p:nvSpPr>
          <p:cNvPr id="10" name="TextBox 12">
            <a:extLst>
              <a:ext uri="{FF2B5EF4-FFF2-40B4-BE49-F238E27FC236}">
                <a16:creationId xmlns:a16="http://schemas.microsoft.com/office/drawing/2014/main" id="{0AAE9138-AFEB-C02A-359E-F04A9CE84A18}"/>
              </a:ext>
            </a:extLst>
          </p:cNvPr>
          <p:cNvSpPr txBox="1"/>
          <p:nvPr/>
        </p:nvSpPr>
        <p:spPr>
          <a:xfrm>
            <a:off x="7654564" y="6057900"/>
            <a:ext cx="2978872" cy="538609"/>
          </a:xfrm>
          <a:prstGeom prst="rect">
            <a:avLst/>
          </a:prstGeom>
        </p:spPr>
        <p:txBody>
          <a:bodyPr wrap="square" lIns="0" tIns="0" rIns="0" bIns="0" rtlCol="0" anchor="t">
            <a:spAutoFit/>
          </a:bodyPr>
          <a:lstStyle/>
          <a:p>
            <a:pPr algn="ctr"/>
            <a:r>
              <a:rPr lang="en-US" sz="3500" dirty="0">
                <a:solidFill>
                  <a:srgbClr val="C00000"/>
                </a:solidFill>
                <a:latin typeface="Congenial" panose="02000503040000020004" pitchFamily="2" charset="0"/>
              </a:rPr>
              <a:t>the Fox</a:t>
            </a:r>
          </a:p>
        </p:txBody>
      </p:sp>
      <p:sp>
        <p:nvSpPr>
          <p:cNvPr id="6" name="TextBox 12">
            <a:extLst>
              <a:ext uri="{FF2B5EF4-FFF2-40B4-BE49-F238E27FC236}">
                <a16:creationId xmlns:a16="http://schemas.microsoft.com/office/drawing/2014/main" id="{DE27C99E-CDDC-5260-90F1-71004B1B44DF}"/>
              </a:ext>
            </a:extLst>
          </p:cNvPr>
          <p:cNvSpPr txBox="1"/>
          <p:nvPr/>
        </p:nvSpPr>
        <p:spPr>
          <a:xfrm>
            <a:off x="5334000" y="3346451"/>
            <a:ext cx="7166336" cy="538609"/>
          </a:xfrm>
          <a:prstGeom prst="rect">
            <a:avLst/>
          </a:prstGeom>
        </p:spPr>
        <p:txBody>
          <a:bodyPr wrap="square" lIns="0" tIns="0" rIns="0" bIns="0" rtlCol="0" anchor="t">
            <a:spAutoFit/>
          </a:bodyPr>
          <a:lstStyle/>
          <a:p>
            <a:pPr algn="ctr"/>
            <a:r>
              <a:rPr lang="en-US" sz="3500" dirty="0">
                <a:solidFill>
                  <a:srgbClr val="C00000"/>
                </a:solidFill>
                <a:latin typeface="Congenial" panose="02000503040000020004" pitchFamily="2" charset="0"/>
              </a:rPr>
              <a:t>the Fox and the Crow</a:t>
            </a:r>
          </a:p>
        </p:txBody>
      </p:sp>
      <p:sp>
        <p:nvSpPr>
          <p:cNvPr id="11" name="TextBox 12">
            <a:extLst>
              <a:ext uri="{FF2B5EF4-FFF2-40B4-BE49-F238E27FC236}">
                <a16:creationId xmlns:a16="http://schemas.microsoft.com/office/drawing/2014/main" id="{548B655B-7312-489A-566E-A8EADB6652A7}"/>
              </a:ext>
            </a:extLst>
          </p:cNvPr>
          <p:cNvSpPr txBox="1"/>
          <p:nvPr/>
        </p:nvSpPr>
        <p:spPr>
          <a:xfrm>
            <a:off x="381000" y="6177216"/>
            <a:ext cx="5699928" cy="553998"/>
          </a:xfrm>
          <a:prstGeom prst="rect">
            <a:avLst/>
          </a:prstGeom>
        </p:spPr>
        <p:txBody>
          <a:bodyPr wrap="square" lIns="0" tIns="0" rIns="0" bIns="0" rtlCol="0" anchor="t">
            <a:spAutoFit/>
          </a:bodyPr>
          <a:lstStyle/>
          <a:p>
            <a:r>
              <a:rPr lang="en-US" sz="3500" dirty="0">
                <a:solidFill>
                  <a:srgbClr val="C00000"/>
                </a:solidFill>
                <a:latin typeface="Congenial" panose="02000503040000020004" pitchFamily="2" charset="0"/>
              </a:rPr>
              <a:t>I want to have the meat.</a:t>
            </a:r>
          </a:p>
        </p:txBody>
      </p:sp>
      <p:sp>
        <p:nvSpPr>
          <p:cNvPr id="12" name="TextBox 12">
            <a:extLst>
              <a:ext uri="{FF2B5EF4-FFF2-40B4-BE49-F238E27FC236}">
                <a16:creationId xmlns:a16="http://schemas.microsoft.com/office/drawing/2014/main" id="{ED33E9B1-CB05-7BCA-B9BE-522B16E74B85}"/>
              </a:ext>
            </a:extLst>
          </p:cNvPr>
          <p:cNvSpPr txBox="1"/>
          <p:nvPr/>
        </p:nvSpPr>
        <p:spPr>
          <a:xfrm>
            <a:off x="12958011" y="6122016"/>
            <a:ext cx="4845772" cy="1107996"/>
          </a:xfrm>
          <a:prstGeom prst="rect">
            <a:avLst/>
          </a:prstGeom>
        </p:spPr>
        <p:txBody>
          <a:bodyPr wrap="square" lIns="0" tIns="0" rIns="0" bIns="0" rtlCol="0" anchor="t">
            <a:spAutoFit/>
          </a:bodyPr>
          <a:lstStyle/>
          <a:p>
            <a:pPr algn="ctr"/>
            <a:r>
              <a:rPr lang="en-US" sz="3500" dirty="0">
                <a:solidFill>
                  <a:srgbClr val="C00000"/>
                </a:solidFill>
                <a:latin typeface="Congenial" panose="02000503040000020004" pitchFamily="2" charset="0"/>
              </a:rPr>
              <a:t>I take the meat from the Crow.</a:t>
            </a:r>
          </a:p>
        </p:txBody>
      </p:sp>
      <p:sp>
        <p:nvSpPr>
          <p:cNvPr id="13" name="TextBox 12">
            <a:extLst>
              <a:ext uri="{FF2B5EF4-FFF2-40B4-BE49-F238E27FC236}">
                <a16:creationId xmlns:a16="http://schemas.microsoft.com/office/drawing/2014/main" id="{0A312D0A-DE17-5554-6F2F-860A65F93A06}"/>
              </a:ext>
            </a:extLst>
          </p:cNvPr>
          <p:cNvSpPr txBox="1"/>
          <p:nvPr/>
        </p:nvSpPr>
        <p:spPr>
          <a:xfrm>
            <a:off x="4047465" y="8875374"/>
            <a:ext cx="10061936" cy="553998"/>
          </a:xfrm>
          <a:prstGeom prst="rect">
            <a:avLst/>
          </a:prstGeom>
        </p:spPr>
        <p:txBody>
          <a:bodyPr wrap="square" lIns="0" tIns="0" rIns="0" bIns="0" rtlCol="0" anchor="t">
            <a:spAutoFit/>
          </a:bodyPr>
          <a:lstStyle/>
          <a:p>
            <a:pPr algn="ctr"/>
            <a:r>
              <a:rPr lang="en-US" sz="3500" dirty="0">
                <a:solidFill>
                  <a:srgbClr val="C00000"/>
                </a:solidFill>
                <a:latin typeface="Congenial" panose="02000503040000020004" pitchFamily="2" charset="0"/>
              </a:rPr>
              <a:t>Can you sing? / Bye, my friend.</a:t>
            </a:r>
          </a:p>
        </p:txBody>
      </p:sp>
    </p:spTree>
    <p:extLst>
      <p:ext uri="{BB962C8B-B14F-4D97-AF65-F5344CB8AC3E}">
        <p14:creationId xmlns:p14="http://schemas.microsoft.com/office/powerpoint/2010/main" val="381504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A7F84-A1B4-71A1-B7E0-DF622AB9C21B}"/>
              </a:ext>
            </a:extLst>
          </p:cNvPr>
          <p:cNvPicPr>
            <a:picLocks noChangeAspect="1"/>
          </p:cNvPicPr>
          <p:nvPr/>
        </p:nvPicPr>
        <p:blipFill>
          <a:blip r:embed="rId5"/>
          <a:stretch>
            <a:fillRect/>
          </a:stretch>
        </p:blipFill>
        <p:spPr>
          <a:xfrm>
            <a:off x="0" y="0"/>
            <a:ext cx="18288000" cy="10287000"/>
          </a:xfrm>
          <a:prstGeom prst="rect">
            <a:avLst/>
          </a:prstGeom>
        </p:spPr>
      </p:pic>
      <p:sp>
        <p:nvSpPr>
          <p:cNvPr id="7" name="Freeform 2">
            <a:extLst>
              <a:ext uri="{FF2B5EF4-FFF2-40B4-BE49-F238E27FC236}">
                <a16:creationId xmlns:a16="http://schemas.microsoft.com/office/drawing/2014/main" id="{33734DE8-693D-5507-B583-FDEB3F09C335}"/>
              </a:ext>
            </a:extLst>
          </p:cNvPr>
          <p:cNvSpPr/>
          <p:nvPr/>
        </p:nvSpPr>
        <p:spPr>
          <a:xfrm rot="20695522" flipH="1" flipV="1">
            <a:off x="12446638" y="8101812"/>
            <a:ext cx="7315200" cy="2926080"/>
          </a:xfrm>
          <a:custGeom>
            <a:avLst/>
            <a:gdLst/>
            <a:ahLst/>
            <a:cxnLst/>
            <a:rect l="l" t="t" r="r" b="b"/>
            <a:pathLst>
              <a:path w="7315200" h="2926080">
                <a:moveTo>
                  <a:pt x="7315200" y="2926080"/>
                </a:moveTo>
                <a:lnTo>
                  <a:pt x="0" y="2926080"/>
                </a:lnTo>
                <a:lnTo>
                  <a:pt x="0" y="0"/>
                </a:lnTo>
                <a:lnTo>
                  <a:pt x="7315200" y="0"/>
                </a:lnTo>
                <a:lnTo>
                  <a:pt x="7315200" y="292608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2">
            <a:extLst>
              <a:ext uri="{FF2B5EF4-FFF2-40B4-BE49-F238E27FC236}">
                <a16:creationId xmlns:a16="http://schemas.microsoft.com/office/drawing/2014/main" id="{7F855D6F-0CF8-98B5-6A1D-F3AFA96802B7}"/>
              </a:ext>
            </a:extLst>
          </p:cNvPr>
          <p:cNvSpPr/>
          <p:nvPr/>
        </p:nvSpPr>
        <p:spPr>
          <a:xfrm rot="-681380">
            <a:off x="307927" y="111439"/>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 name="TextBox 17">
            <a:extLst>
              <a:ext uri="{FF2B5EF4-FFF2-40B4-BE49-F238E27FC236}">
                <a16:creationId xmlns:a16="http://schemas.microsoft.com/office/drawing/2014/main" id="{1F7A667E-A4FB-5293-C492-629F5057D908}"/>
              </a:ext>
            </a:extLst>
          </p:cNvPr>
          <p:cNvSpPr txBox="1"/>
          <p:nvPr/>
        </p:nvSpPr>
        <p:spPr>
          <a:xfrm>
            <a:off x="1421389" y="290677"/>
            <a:ext cx="16306800" cy="759823"/>
          </a:xfrm>
          <a:prstGeom prst="rect">
            <a:avLst/>
          </a:prstGeom>
        </p:spPr>
        <p:txBody>
          <a:bodyPr wrap="square" lIns="0" tIns="0" rIns="0" bIns="0" rtlCol="0" anchor="t">
            <a:spAutoFit/>
          </a:bodyPr>
          <a:lstStyle/>
          <a:p>
            <a:pPr>
              <a:lnSpc>
                <a:spcPts val="5503"/>
              </a:lnSpc>
            </a:pPr>
            <a:r>
              <a:rPr lang="en-US" sz="6000" dirty="0">
                <a:solidFill>
                  <a:srgbClr val="C00000"/>
                </a:solidFill>
                <a:latin typeface="Aharoni" panose="02010803020104030203" pitchFamily="2" charset="-79"/>
                <a:ea typeface="STHupo" panose="020B0503020204020204" pitchFamily="2" charset="-122"/>
                <a:cs typeface="Aharoni" panose="02010803020104030203" pitchFamily="2" charset="-79"/>
              </a:rPr>
              <a:t>Think and write.</a:t>
            </a:r>
          </a:p>
        </p:txBody>
      </p:sp>
      <p:pic>
        <p:nvPicPr>
          <p:cNvPr id="9" name="Picture 8">
            <a:extLst>
              <a:ext uri="{FF2B5EF4-FFF2-40B4-BE49-F238E27FC236}">
                <a16:creationId xmlns:a16="http://schemas.microsoft.com/office/drawing/2014/main" id="{DBCE87EA-EEDB-8298-E5EE-130586B69999}"/>
              </a:ext>
            </a:extLst>
          </p:cNvPr>
          <p:cNvPicPr>
            <a:picLocks noChangeAspect="1"/>
          </p:cNvPicPr>
          <p:nvPr/>
        </p:nvPicPr>
        <p:blipFill>
          <a:blip r:embed="rId10"/>
          <a:stretch>
            <a:fillRect/>
          </a:stretch>
        </p:blipFill>
        <p:spPr>
          <a:xfrm>
            <a:off x="152400" y="1465999"/>
            <a:ext cx="17907000" cy="8627536"/>
          </a:xfrm>
          <a:prstGeom prst="rect">
            <a:avLst/>
          </a:prstGeom>
          <a:ln w="228600" cap="sq" cmpd="thickThin">
            <a:solidFill>
              <a:srgbClr val="C00000"/>
            </a:solidFill>
            <a:prstDash val="solid"/>
            <a:miter lim="800000"/>
          </a:ln>
          <a:effectLst>
            <a:innerShdw blurRad="76200">
              <a:srgbClr val="000000"/>
            </a:innerShdw>
          </a:effectLst>
        </p:spPr>
      </p:pic>
      <p:pic>
        <p:nvPicPr>
          <p:cNvPr id="5" name="Valse Favorite - Various Artists - Hòa Tấu Của Bé - Various Artists - Album">
            <a:hlinkClick r:id="" action="ppaction://media"/>
            <a:extLst>
              <a:ext uri="{FF2B5EF4-FFF2-40B4-BE49-F238E27FC236}">
                <a16:creationId xmlns:a16="http://schemas.microsoft.com/office/drawing/2014/main" id="{999C7848-6A7E-8674-981B-4EB954C587B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24815" y="1465999"/>
            <a:ext cx="1054846" cy="1054846"/>
          </a:xfrm>
          <a:prstGeom prst="rect">
            <a:avLst/>
          </a:prstGeom>
        </p:spPr>
      </p:pic>
    </p:spTree>
    <p:extLst>
      <p:ext uri="{BB962C8B-B14F-4D97-AF65-F5344CB8AC3E}">
        <p14:creationId xmlns:p14="http://schemas.microsoft.com/office/powerpoint/2010/main" val="383917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A7F84-A1B4-71A1-B7E0-DF622AB9C21B}"/>
              </a:ext>
            </a:extLst>
          </p:cNvPr>
          <p:cNvPicPr>
            <a:picLocks noChangeAspect="1"/>
          </p:cNvPicPr>
          <p:nvPr/>
        </p:nvPicPr>
        <p:blipFill>
          <a:blip r:embed="rId5"/>
          <a:stretch>
            <a:fillRect/>
          </a:stretch>
        </p:blipFill>
        <p:spPr>
          <a:xfrm>
            <a:off x="0" y="0"/>
            <a:ext cx="18288000" cy="10287000"/>
          </a:xfrm>
          <a:prstGeom prst="rect">
            <a:avLst/>
          </a:prstGeom>
        </p:spPr>
      </p:pic>
      <p:sp>
        <p:nvSpPr>
          <p:cNvPr id="7" name="Freeform 2">
            <a:extLst>
              <a:ext uri="{FF2B5EF4-FFF2-40B4-BE49-F238E27FC236}">
                <a16:creationId xmlns:a16="http://schemas.microsoft.com/office/drawing/2014/main" id="{33734DE8-693D-5507-B583-FDEB3F09C335}"/>
              </a:ext>
            </a:extLst>
          </p:cNvPr>
          <p:cNvSpPr/>
          <p:nvPr/>
        </p:nvSpPr>
        <p:spPr>
          <a:xfrm rot="20695522" flipH="1" flipV="1">
            <a:off x="12446638" y="8101812"/>
            <a:ext cx="7315200" cy="2926080"/>
          </a:xfrm>
          <a:custGeom>
            <a:avLst/>
            <a:gdLst/>
            <a:ahLst/>
            <a:cxnLst/>
            <a:rect l="l" t="t" r="r" b="b"/>
            <a:pathLst>
              <a:path w="7315200" h="2926080">
                <a:moveTo>
                  <a:pt x="7315200" y="2926080"/>
                </a:moveTo>
                <a:lnTo>
                  <a:pt x="0" y="2926080"/>
                </a:lnTo>
                <a:lnTo>
                  <a:pt x="0" y="0"/>
                </a:lnTo>
                <a:lnTo>
                  <a:pt x="7315200" y="0"/>
                </a:lnTo>
                <a:lnTo>
                  <a:pt x="7315200" y="292608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2">
            <a:extLst>
              <a:ext uri="{FF2B5EF4-FFF2-40B4-BE49-F238E27FC236}">
                <a16:creationId xmlns:a16="http://schemas.microsoft.com/office/drawing/2014/main" id="{7F855D6F-0CF8-98B5-6A1D-F3AFA96802B7}"/>
              </a:ext>
            </a:extLst>
          </p:cNvPr>
          <p:cNvSpPr/>
          <p:nvPr/>
        </p:nvSpPr>
        <p:spPr>
          <a:xfrm rot="-681380">
            <a:off x="307927" y="111439"/>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 name="TextBox 17">
            <a:extLst>
              <a:ext uri="{FF2B5EF4-FFF2-40B4-BE49-F238E27FC236}">
                <a16:creationId xmlns:a16="http://schemas.microsoft.com/office/drawing/2014/main" id="{1F7A667E-A4FB-5293-C492-629F5057D908}"/>
              </a:ext>
            </a:extLst>
          </p:cNvPr>
          <p:cNvSpPr txBox="1"/>
          <p:nvPr/>
        </p:nvSpPr>
        <p:spPr>
          <a:xfrm>
            <a:off x="1649987" y="331390"/>
            <a:ext cx="16306800" cy="759823"/>
          </a:xfrm>
          <a:prstGeom prst="rect">
            <a:avLst/>
          </a:prstGeom>
        </p:spPr>
        <p:txBody>
          <a:bodyPr wrap="square" lIns="0" tIns="0" rIns="0" bIns="0" rtlCol="0" anchor="t">
            <a:spAutoFit/>
          </a:bodyPr>
          <a:lstStyle/>
          <a:p>
            <a:pPr>
              <a:lnSpc>
                <a:spcPts val="5503"/>
              </a:lnSpc>
            </a:pPr>
            <a:r>
              <a:rPr lang="en-US" sz="6000" dirty="0">
                <a:solidFill>
                  <a:srgbClr val="C00000"/>
                </a:solidFill>
                <a:latin typeface="Aharoni" panose="02010803020104030203" pitchFamily="2" charset="-79"/>
                <a:ea typeface="STHupo" panose="020B0503020204020204" pitchFamily="2" charset="-122"/>
                <a:cs typeface="Aharoni" panose="02010803020104030203" pitchFamily="2" charset="-79"/>
              </a:rPr>
              <a:t>Swap your books and talk about the map.</a:t>
            </a:r>
          </a:p>
        </p:txBody>
      </p:sp>
      <p:pic>
        <p:nvPicPr>
          <p:cNvPr id="6" name="Picture 5">
            <a:extLst>
              <a:ext uri="{FF2B5EF4-FFF2-40B4-BE49-F238E27FC236}">
                <a16:creationId xmlns:a16="http://schemas.microsoft.com/office/drawing/2014/main" id="{D16A6B90-1CB2-98C1-4B4D-B18E0F94F8FF}"/>
              </a:ext>
            </a:extLst>
          </p:cNvPr>
          <p:cNvPicPr>
            <a:picLocks noChangeAspect="1"/>
          </p:cNvPicPr>
          <p:nvPr/>
        </p:nvPicPr>
        <p:blipFill>
          <a:blip r:embed="rId10"/>
          <a:stretch>
            <a:fillRect/>
          </a:stretch>
        </p:blipFill>
        <p:spPr>
          <a:xfrm>
            <a:off x="4889332" y="1465999"/>
            <a:ext cx="9056140" cy="8109699"/>
          </a:xfrm>
          <a:prstGeom prst="rect">
            <a:avLst/>
          </a:prstGeom>
          <a:ln>
            <a:noFill/>
          </a:ln>
          <a:effectLst>
            <a:softEdge rad="112500"/>
          </a:effectLst>
        </p:spPr>
      </p:pic>
      <p:pic>
        <p:nvPicPr>
          <p:cNvPr id="8" name="Ariette - Various Artists - Hòa Tấu Của Bé - Various Artists - Album">
            <a:hlinkClick r:id="" action="ppaction://media"/>
            <a:extLst>
              <a:ext uri="{FF2B5EF4-FFF2-40B4-BE49-F238E27FC236}">
                <a16:creationId xmlns:a16="http://schemas.microsoft.com/office/drawing/2014/main" id="{29BEF12E-1F4F-9168-11BC-7581FF7BE52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30842" y="2019300"/>
            <a:ext cx="778436" cy="778436"/>
          </a:xfrm>
          <a:prstGeom prst="rect">
            <a:avLst/>
          </a:prstGeom>
        </p:spPr>
      </p:pic>
    </p:spTree>
    <p:extLst>
      <p:ext uri="{BB962C8B-B14F-4D97-AF65-F5344CB8AC3E}">
        <p14:creationId xmlns:p14="http://schemas.microsoft.com/office/powerpoint/2010/main" val="2447193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A7F84-A1B4-71A1-B7E0-DF622AB9C21B}"/>
              </a:ext>
            </a:extLst>
          </p:cNvPr>
          <p:cNvPicPr>
            <a:picLocks noChangeAspect="1"/>
          </p:cNvPicPr>
          <p:nvPr/>
        </p:nvPicPr>
        <p:blipFill>
          <a:blip r:embed="rId3"/>
          <a:stretch>
            <a:fillRect/>
          </a:stretch>
        </p:blipFill>
        <p:spPr>
          <a:xfrm>
            <a:off x="0" y="0"/>
            <a:ext cx="18288000" cy="10287000"/>
          </a:xfrm>
          <a:prstGeom prst="rect">
            <a:avLst/>
          </a:prstGeom>
        </p:spPr>
      </p:pic>
      <p:sp>
        <p:nvSpPr>
          <p:cNvPr id="7" name="Freeform 2">
            <a:extLst>
              <a:ext uri="{FF2B5EF4-FFF2-40B4-BE49-F238E27FC236}">
                <a16:creationId xmlns:a16="http://schemas.microsoft.com/office/drawing/2014/main" id="{33734DE8-693D-5507-B583-FDEB3F09C335}"/>
              </a:ext>
            </a:extLst>
          </p:cNvPr>
          <p:cNvSpPr/>
          <p:nvPr/>
        </p:nvSpPr>
        <p:spPr>
          <a:xfrm rot="20695522" flipH="1" flipV="1">
            <a:off x="12446638" y="8101812"/>
            <a:ext cx="7315200" cy="2926080"/>
          </a:xfrm>
          <a:custGeom>
            <a:avLst/>
            <a:gdLst/>
            <a:ahLst/>
            <a:cxnLst/>
            <a:rect l="l" t="t" r="r" b="b"/>
            <a:pathLst>
              <a:path w="7315200" h="2926080">
                <a:moveTo>
                  <a:pt x="7315200" y="2926080"/>
                </a:moveTo>
                <a:lnTo>
                  <a:pt x="0" y="2926080"/>
                </a:lnTo>
                <a:lnTo>
                  <a:pt x="0" y="0"/>
                </a:lnTo>
                <a:lnTo>
                  <a:pt x="7315200" y="0"/>
                </a:lnTo>
                <a:lnTo>
                  <a:pt x="7315200" y="292608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12">
            <a:extLst>
              <a:ext uri="{FF2B5EF4-FFF2-40B4-BE49-F238E27FC236}">
                <a16:creationId xmlns:a16="http://schemas.microsoft.com/office/drawing/2014/main" id="{7F855D6F-0CF8-98B5-6A1D-F3AFA96802B7}"/>
              </a:ext>
            </a:extLst>
          </p:cNvPr>
          <p:cNvSpPr/>
          <p:nvPr/>
        </p:nvSpPr>
        <p:spPr>
          <a:xfrm rot="-681380">
            <a:off x="307927" y="111439"/>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17">
            <a:extLst>
              <a:ext uri="{FF2B5EF4-FFF2-40B4-BE49-F238E27FC236}">
                <a16:creationId xmlns:a16="http://schemas.microsoft.com/office/drawing/2014/main" id="{1F7A667E-A4FB-5293-C492-629F5057D908}"/>
              </a:ext>
            </a:extLst>
          </p:cNvPr>
          <p:cNvSpPr txBox="1"/>
          <p:nvPr/>
        </p:nvSpPr>
        <p:spPr>
          <a:xfrm>
            <a:off x="1649987" y="331390"/>
            <a:ext cx="16306800" cy="759823"/>
          </a:xfrm>
          <a:prstGeom prst="rect">
            <a:avLst/>
          </a:prstGeom>
        </p:spPr>
        <p:txBody>
          <a:bodyPr wrap="square" lIns="0" tIns="0" rIns="0" bIns="0" rtlCol="0" anchor="t">
            <a:spAutoFit/>
          </a:bodyPr>
          <a:lstStyle/>
          <a:p>
            <a:pPr>
              <a:lnSpc>
                <a:spcPts val="5503"/>
              </a:lnSpc>
            </a:pPr>
            <a:r>
              <a:rPr lang="en-US" sz="6000" dirty="0">
                <a:solidFill>
                  <a:srgbClr val="C00000"/>
                </a:solidFill>
                <a:latin typeface="Aharoni" panose="02010803020104030203" pitchFamily="2" charset="-79"/>
                <a:ea typeface="STHupo" panose="020B0503020204020204" pitchFamily="2" charset="-122"/>
                <a:cs typeface="Aharoni" panose="02010803020104030203" pitchFamily="2" charset="-79"/>
              </a:rPr>
              <a:t>Talk about your character map.</a:t>
            </a:r>
          </a:p>
        </p:txBody>
      </p:sp>
      <p:pic>
        <p:nvPicPr>
          <p:cNvPr id="5" name="Picture 4">
            <a:extLst>
              <a:ext uri="{FF2B5EF4-FFF2-40B4-BE49-F238E27FC236}">
                <a16:creationId xmlns:a16="http://schemas.microsoft.com/office/drawing/2014/main" id="{8918F59D-9091-9A00-1F6F-E4786C7297DA}"/>
              </a:ext>
            </a:extLst>
          </p:cNvPr>
          <p:cNvPicPr>
            <a:picLocks noChangeAspect="1"/>
          </p:cNvPicPr>
          <p:nvPr/>
        </p:nvPicPr>
        <p:blipFill>
          <a:blip r:embed="rId8"/>
          <a:stretch>
            <a:fillRect/>
          </a:stretch>
        </p:blipFill>
        <p:spPr>
          <a:xfrm>
            <a:off x="1649987" y="1841441"/>
            <a:ext cx="15163800" cy="7305871"/>
          </a:xfrm>
          <a:prstGeom prst="rect">
            <a:avLst/>
          </a:prstGeom>
          <a:ln w="228600" cap="sq" cmpd="thickThin">
            <a:solidFill>
              <a:srgbClr val="0070C0"/>
            </a:solidFill>
            <a:prstDash val="solid"/>
            <a:miter lim="800000"/>
          </a:ln>
          <a:effectLst>
            <a:innerShdw blurRad="76200">
              <a:srgbClr val="000000"/>
            </a:innerShdw>
          </a:effectLst>
        </p:spPr>
      </p:pic>
    </p:spTree>
    <p:extLst>
      <p:ext uri="{BB962C8B-B14F-4D97-AF65-F5344CB8AC3E}">
        <p14:creationId xmlns:p14="http://schemas.microsoft.com/office/powerpoint/2010/main" val="33461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2"/>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9"/>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862568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A7BF3-AE25-1F4E-C54B-4EE4447B77C1}"/>
              </a:ext>
            </a:extLst>
          </p:cNvPr>
          <p:cNvPicPr>
            <a:picLocks noChangeAspect="1"/>
          </p:cNvPicPr>
          <p:nvPr/>
        </p:nvPicPr>
        <p:blipFill>
          <a:blip r:embed="rId2"/>
          <a:stretch>
            <a:fillRect/>
          </a:stretch>
        </p:blipFill>
        <p:spPr>
          <a:xfrm>
            <a:off x="-59451" y="-31124"/>
            <a:ext cx="18347451" cy="10318124"/>
          </a:xfrm>
          <a:prstGeom prst="rect">
            <a:avLst/>
          </a:prstGeom>
        </p:spPr>
      </p:pic>
      <p:sp>
        <p:nvSpPr>
          <p:cNvPr id="2" name="Freeform 2"/>
          <p:cNvSpPr/>
          <p:nvPr/>
        </p:nvSpPr>
        <p:spPr>
          <a:xfrm>
            <a:off x="-1118842" y="-1810504"/>
            <a:ext cx="20884443" cy="8353777"/>
          </a:xfrm>
          <a:custGeom>
            <a:avLst/>
            <a:gdLst/>
            <a:ahLst/>
            <a:cxnLst/>
            <a:rect l="l" t="t" r="r" b="b"/>
            <a:pathLst>
              <a:path w="20884443" h="8353777">
                <a:moveTo>
                  <a:pt x="0" y="0"/>
                </a:moveTo>
                <a:lnTo>
                  <a:pt x="20884444" y="0"/>
                </a:lnTo>
                <a:lnTo>
                  <a:pt x="20884444" y="8353778"/>
                </a:lnTo>
                <a:lnTo>
                  <a:pt x="0" y="8353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2">
            <a:extLst>
              <a:ext uri="{FF2B5EF4-FFF2-40B4-BE49-F238E27FC236}">
                <a16:creationId xmlns:a16="http://schemas.microsoft.com/office/drawing/2014/main" id="{8B6B67D6-1954-0FF6-C0A8-9CF704042BB4}"/>
              </a:ext>
            </a:extLst>
          </p:cNvPr>
          <p:cNvSpPr/>
          <p:nvPr/>
        </p:nvSpPr>
        <p:spPr>
          <a:xfrm rot="2113934" flipH="1">
            <a:off x="-639611" y="5739255"/>
            <a:ext cx="5144287" cy="4695668"/>
          </a:xfrm>
          <a:custGeom>
            <a:avLst/>
            <a:gdLst/>
            <a:ahLst/>
            <a:cxnLst/>
            <a:rect l="l" t="t" r="r" b="b"/>
            <a:pathLst>
              <a:path w="8447992" h="8217592">
                <a:moveTo>
                  <a:pt x="8447992" y="0"/>
                </a:moveTo>
                <a:lnTo>
                  <a:pt x="0" y="0"/>
                </a:lnTo>
                <a:lnTo>
                  <a:pt x="0" y="8217593"/>
                </a:lnTo>
                <a:lnTo>
                  <a:pt x="8447992" y="8217593"/>
                </a:lnTo>
                <a:lnTo>
                  <a:pt x="84479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
            <a:extLst>
              <a:ext uri="{FF2B5EF4-FFF2-40B4-BE49-F238E27FC236}">
                <a16:creationId xmlns:a16="http://schemas.microsoft.com/office/drawing/2014/main" id="{BF6C3DDB-5FD3-CAE8-12E8-6060CD6267F4}"/>
              </a:ext>
            </a:extLst>
          </p:cNvPr>
          <p:cNvSpPr/>
          <p:nvPr/>
        </p:nvSpPr>
        <p:spPr>
          <a:xfrm flipH="1" flipV="1">
            <a:off x="-838200" y="8420114"/>
            <a:ext cx="19684835" cy="6803216"/>
          </a:xfrm>
          <a:custGeom>
            <a:avLst/>
            <a:gdLst/>
            <a:ahLst/>
            <a:cxnLst/>
            <a:rect l="l" t="t" r="r" b="b"/>
            <a:pathLst>
              <a:path w="20676643" h="8266153">
                <a:moveTo>
                  <a:pt x="20676643" y="8266153"/>
                </a:moveTo>
                <a:lnTo>
                  <a:pt x="0" y="8266153"/>
                </a:lnTo>
                <a:lnTo>
                  <a:pt x="0" y="0"/>
                </a:lnTo>
                <a:lnTo>
                  <a:pt x="20676643" y="0"/>
                </a:lnTo>
                <a:lnTo>
                  <a:pt x="20676643" y="8266153"/>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AC5D5A55-EF53-6A51-7D7A-BA222032A0E2}"/>
              </a:ext>
            </a:extLst>
          </p:cNvPr>
          <p:cNvSpPr/>
          <p:nvPr/>
        </p:nvSpPr>
        <p:spPr>
          <a:xfrm flipH="1">
            <a:off x="367895" y="6818056"/>
            <a:ext cx="2677568" cy="3394017"/>
          </a:xfrm>
          <a:custGeom>
            <a:avLst/>
            <a:gdLst/>
            <a:ahLst/>
            <a:cxnLst/>
            <a:rect l="l" t="t" r="r" b="b"/>
            <a:pathLst>
              <a:path w="6504725" h="7956850">
                <a:moveTo>
                  <a:pt x="6504725" y="0"/>
                </a:moveTo>
                <a:lnTo>
                  <a:pt x="0" y="0"/>
                </a:lnTo>
                <a:lnTo>
                  <a:pt x="0" y="7956850"/>
                </a:lnTo>
                <a:lnTo>
                  <a:pt x="6504725" y="7956850"/>
                </a:lnTo>
                <a:lnTo>
                  <a:pt x="650472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9">
            <a:extLst>
              <a:ext uri="{FF2B5EF4-FFF2-40B4-BE49-F238E27FC236}">
                <a16:creationId xmlns:a16="http://schemas.microsoft.com/office/drawing/2014/main" id="{8649BFCC-0DA2-87DA-D170-750388E6302E}"/>
              </a:ext>
            </a:extLst>
          </p:cNvPr>
          <p:cNvSpPr/>
          <p:nvPr/>
        </p:nvSpPr>
        <p:spPr>
          <a:xfrm rot="2113934" flipH="1">
            <a:off x="13988156" y="8947139"/>
            <a:ext cx="2167366" cy="2108256"/>
          </a:xfrm>
          <a:custGeom>
            <a:avLst/>
            <a:gdLst/>
            <a:ahLst/>
            <a:cxnLst/>
            <a:rect l="l" t="t" r="r" b="b"/>
            <a:pathLst>
              <a:path w="2167366" h="2108256">
                <a:moveTo>
                  <a:pt x="2167366" y="0"/>
                </a:moveTo>
                <a:lnTo>
                  <a:pt x="0" y="0"/>
                </a:lnTo>
                <a:lnTo>
                  <a:pt x="0" y="2108255"/>
                </a:lnTo>
                <a:lnTo>
                  <a:pt x="2167366" y="2108255"/>
                </a:lnTo>
                <a:lnTo>
                  <a:pt x="21673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10">
            <a:extLst>
              <a:ext uri="{FF2B5EF4-FFF2-40B4-BE49-F238E27FC236}">
                <a16:creationId xmlns:a16="http://schemas.microsoft.com/office/drawing/2014/main" id="{E0223DE1-3C1C-8045-A5B5-79F53B77EF55}"/>
              </a:ext>
            </a:extLst>
          </p:cNvPr>
          <p:cNvSpPr/>
          <p:nvPr/>
        </p:nvSpPr>
        <p:spPr>
          <a:xfrm>
            <a:off x="14911070" y="7825016"/>
            <a:ext cx="1654061" cy="1879615"/>
          </a:xfrm>
          <a:custGeom>
            <a:avLst/>
            <a:gdLst/>
            <a:ahLst/>
            <a:cxnLst/>
            <a:rect l="l" t="t" r="r" b="b"/>
            <a:pathLst>
              <a:path w="1654061" h="1879615">
                <a:moveTo>
                  <a:pt x="0" y="0"/>
                </a:moveTo>
                <a:lnTo>
                  <a:pt x="1654061" y="0"/>
                </a:lnTo>
                <a:lnTo>
                  <a:pt x="1654061" y="1879615"/>
                </a:lnTo>
                <a:lnTo>
                  <a:pt x="0" y="1879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6" name="Freeform 11">
            <a:extLst>
              <a:ext uri="{FF2B5EF4-FFF2-40B4-BE49-F238E27FC236}">
                <a16:creationId xmlns:a16="http://schemas.microsoft.com/office/drawing/2014/main" id="{4E84B10B-AA82-33DC-FC6B-815F98F4D0B3}"/>
              </a:ext>
            </a:extLst>
          </p:cNvPr>
          <p:cNvSpPr/>
          <p:nvPr/>
        </p:nvSpPr>
        <p:spPr>
          <a:xfrm>
            <a:off x="13258800" y="8321727"/>
            <a:ext cx="1216955" cy="1382904"/>
          </a:xfrm>
          <a:custGeom>
            <a:avLst/>
            <a:gdLst/>
            <a:ahLst/>
            <a:cxnLst/>
            <a:rect l="l" t="t" r="r" b="b"/>
            <a:pathLst>
              <a:path w="1216955" h="1382904">
                <a:moveTo>
                  <a:pt x="0" y="0"/>
                </a:moveTo>
                <a:lnTo>
                  <a:pt x="1216955" y="0"/>
                </a:lnTo>
                <a:lnTo>
                  <a:pt x="1216955" y="1382904"/>
                </a:lnTo>
                <a:lnTo>
                  <a:pt x="0" y="1382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 name="TextBox 12">
            <a:extLst>
              <a:ext uri="{FF2B5EF4-FFF2-40B4-BE49-F238E27FC236}">
                <a16:creationId xmlns:a16="http://schemas.microsoft.com/office/drawing/2014/main" id="{30817A35-D514-1695-0FB7-084F4D3E43F2}"/>
              </a:ext>
            </a:extLst>
          </p:cNvPr>
          <p:cNvSpPr txBox="1"/>
          <p:nvPr/>
        </p:nvSpPr>
        <p:spPr>
          <a:xfrm>
            <a:off x="1968806" y="3483784"/>
            <a:ext cx="15240000" cy="3182923"/>
          </a:xfrm>
          <a:prstGeom prst="rect">
            <a:avLst/>
          </a:prstGeom>
        </p:spPr>
        <p:txBody>
          <a:bodyPr wrap="square" lIns="0" tIns="0" rIns="0" bIns="0" rtlCol="0" anchor="t">
            <a:spAutoFit/>
          </a:bodyPr>
          <a:lstStyle/>
          <a:p>
            <a:pPr algn="ctr">
              <a:lnSpc>
                <a:spcPts val="13330"/>
              </a:lnSpc>
            </a:pPr>
            <a:r>
              <a:rPr lang="en-US" sz="13800" dirty="0">
                <a:solidFill>
                  <a:srgbClr val="C00000"/>
                </a:solidFill>
                <a:latin typeface="Congenial Black" panose="02000503040000020004" pitchFamily="2" charset="0"/>
              </a:rPr>
              <a:t>04</a:t>
            </a:r>
          </a:p>
          <a:p>
            <a:pPr algn="ctr"/>
            <a:r>
              <a:rPr lang="en-US" sz="9600" b="1" dirty="0">
                <a:solidFill>
                  <a:schemeClr val="accent3">
                    <a:lumMod val="50000"/>
                  </a:schemeClr>
                </a:solidFill>
                <a:latin typeface="Congenial Black" panose="02000503040000020004" pitchFamily="2" charset="0"/>
              </a:rPr>
              <a:t>Project</a:t>
            </a:r>
          </a:p>
        </p:txBody>
      </p:sp>
    </p:spTree>
    <p:extLst>
      <p:ext uri="{BB962C8B-B14F-4D97-AF65-F5344CB8AC3E}">
        <p14:creationId xmlns:p14="http://schemas.microsoft.com/office/powerpoint/2010/main" val="1253932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7BFD5-07C6-E0AC-05BA-BB6ACB356805}"/>
              </a:ext>
            </a:extLst>
          </p:cNvPr>
          <p:cNvPicPr>
            <a:picLocks noChangeAspect="1"/>
          </p:cNvPicPr>
          <p:nvPr/>
        </p:nvPicPr>
        <p:blipFill>
          <a:blip r:embed="rId3"/>
          <a:stretch>
            <a:fillRect/>
          </a:stretch>
        </p:blipFill>
        <p:spPr>
          <a:xfrm>
            <a:off x="-144980" y="0"/>
            <a:ext cx="18432979" cy="10287000"/>
          </a:xfrm>
          <a:prstGeom prst="rect">
            <a:avLst/>
          </a:prstGeom>
        </p:spPr>
      </p:pic>
      <p:sp>
        <p:nvSpPr>
          <p:cNvPr id="2" name="Freeform 2"/>
          <p:cNvSpPr/>
          <p:nvPr/>
        </p:nvSpPr>
        <p:spPr>
          <a:xfrm>
            <a:off x="-4518661" y="6050380"/>
            <a:ext cx="9037322" cy="8564386"/>
          </a:xfrm>
          <a:custGeom>
            <a:avLst/>
            <a:gdLst/>
            <a:ahLst/>
            <a:cxnLst/>
            <a:rect l="l" t="t" r="r" b="b"/>
            <a:pathLst>
              <a:path w="11688683" h="11688683">
                <a:moveTo>
                  <a:pt x="0" y="0"/>
                </a:moveTo>
                <a:lnTo>
                  <a:pt x="11688683" y="0"/>
                </a:lnTo>
                <a:lnTo>
                  <a:pt x="11688683" y="11688683"/>
                </a:lnTo>
                <a:lnTo>
                  <a:pt x="0" y="116886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2">
            <a:extLst>
              <a:ext uri="{FF2B5EF4-FFF2-40B4-BE49-F238E27FC236}">
                <a16:creationId xmlns:a16="http://schemas.microsoft.com/office/drawing/2014/main" id="{F30F5C76-4905-0767-8C15-943BCCB89C10}"/>
              </a:ext>
            </a:extLst>
          </p:cNvPr>
          <p:cNvSpPr/>
          <p:nvPr/>
        </p:nvSpPr>
        <p:spPr>
          <a:xfrm rot="-681380">
            <a:off x="284620" y="366279"/>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7">
            <a:extLst>
              <a:ext uri="{FF2B5EF4-FFF2-40B4-BE49-F238E27FC236}">
                <a16:creationId xmlns:a16="http://schemas.microsoft.com/office/drawing/2014/main" id="{61EB7D93-480C-B4C2-8F93-A58C3F997D5B}"/>
              </a:ext>
            </a:extLst>
          </p:cNvPr>
          <p:cNvSpPr txBox="1"/>
          <p:nvPr/>
        </p:nvSpPr>
        <p:spPr>
          <a:xfrm>
            <a:off x="1561370" y="432979"/>
            <a:ext cx="11667030" cy="775149"/>
          </a:xfrm>
          <a:prstGeom prst="rect">
            <a:avLst/>
          </a:prstGeom>
        </p:spPr>
        <p:txBody>
          <a:bodyPr wrap="square" lIns="0" tIns="0" rIns="0" bIns="0" rtlCol="0" anchor="t">
            <a:spAutoFit/>
          </a:bodyPr>
          <a:lstStyle/>
          <a:p>
            <a:pPr>
              <a:lnSpc>
                <a:spcPts val="5503"/>
              </a:lnSpc>
            </a:pPr>
            <a:r>
              <a:rPr lang="en-US" sz="6399" dirty="0">
                <a:solidFill>
                  <a:schemeClr val="accent4">
                    <a:lumMod val="75000"/>
                  </a:schemeClr>
                </a:solidFill>
                <a:latin typeface="Aharoni" panose="02010803020104030203" pitchFamily="2" charset="-79"/>
                <a:ea typeface="STHupo" panose="020B0503020204020204" pitchFamily="2" charset="-122"/>
                <a:cs typeface="Aharoni" panose="02010803020104030203" pitchFamily="2" charset="-79"/>
              </a:rPr>
              <a:t>Look and listen. </a:t>
            </a:r>
          </a:p>
        </p:txBody>
      </p:sp>
      <p:grpSp>
        <p:nvGrpSpPr>
          <p:cNvPr id="12" name="Group 11">
            <a:extLst>
              <a:ext uri="{FF2B5EF4-FFF2-40B4-BE49-F238E27FC236}">
                <a16:creationId xmlns:a16="http://schemas.microsoft.com/office/drawing/2014/main" id="{1F08C9CB-6C92-7272-7338-8674F82AD350}"/>
              </a:ext>
            </a:extLst>
          </p:cNvPr>
          <p:cNvGrpSpPr/>
          <p:nvPr/>
        </p:nvGrpSpPr>
        <p:grpSpPr>
          <a:xfrm>
            <a:off x="5891184" y="1375372"/>
            <a:ext cx="6360649" cy="1578065"/>
            <a:chOff x="4375577" y="5466862"/>
            <a:chExt cx="9492214" cy="2419100"/>
          </a:xfrm>
          <a:solidFill>
            <a:schemeClr val="accent6">
              <a:lumMod val="75000"/>
            </a:schemeClr>
          </a:solidFill>
        </p:grpSpPr>
        <p:sp>
          <p:nvSpPr>
            <p:cNvPr id="13" name="Rectangle: Rounded Corners 12">
              <a:extLst>
                <a:ext uri="{FF2B5EF4-FFF2-40B4-BE49-F238E27FC236}">
                  <a16:creationId xmlns:a16="http://schemas.microsoft.com/office/drawing/2014/main" id="{56F6102B-990B-2A03-4433-3D2976F3FBA7}"/>
                </a:ext>
              </a:extLst>
            </p:cNvPr>
            <p:cNvSpPr/>
            <p:nvPr/>
          </p:nvSpPr>
          <p:spPr>
            <a:xfrm>
              <a:off x="4375577" y="5466862"/>
              <a:ext cx="9492211" cy="2337622"/>
            </a:xfrm>
            <a:prstGeom prst="round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547248AA-F2AF-4D70-4817-04D7FB7E116E}"/>
                </a:ext>
              </a:extLst>
            </p:cNvPr>
            <p:cNvSpPr/>
            <p:nvPr/>
          </p:nvSpPr>
          <p:spPr>
            <a:xfrm>
              <a:off x="4375580" y="5621287"/>
              <a:ext cx="9492211" cy="2264675"/>
            </a:xfrm>
            <a:prstGeom prst="rect">
              <a:avLst/>
            </a:prstGeom>
            <a:noFill/>
          </p:spPr>
          <p:txBody>
            <a:bodyPr wrap="square" lIns="91440" tIns="45720" rIns="91440" bIns="45720">
              <a:spAutoFit/>
            </a:bodyPr>
            <a:lstStyle/>
            <a:p>
              <a:pPr algn="ctr"/>
              <a:r>
                <a:rPr lang="en-US" sz="9000" b="1" cap="none" spc="0" dirty="0">
                  <a:ln w="0"/>
                  <a:solidFill>
                    <a:schemeClr val="bg1"/>
                  </a:solidFill>
                  <a:latin typeface="Abadi Extra Light" panose="020B0204020104020204" pitchFamily="34" charset="0"/>
                </a:rPr>
                <a:t>Telling a story</a:t>
              </a:r>
            </a:p>
          </p:txBody>
        </p:sp>
      </p:grpSp>
      <p:grpSp>
        <p:nvGrpSpPr>
          <p:cNvPr id="8" name="Group 7">
            <a:extLst>
              <a:ext uri="{FF2B5EF4-FFF2-40B4-BE49-F238E27FC236}">
                <a16:creationId xmlns:a16="http://schemas.microsoft.com/office/drawing/2014/main" id="{CE13AFC8-EB00-69CC-7D7F-872BD3A1474B}"/>
              </a:ext>
            </a:extLst>
          </p:cNvPr>
          <p:cNvGrpSpPr/>
          <p:nvPr/>
        </p:nvGrpSpPr>
        <p:grpSpPr>
          <a:xfrm>
            <a:off x="0" y="3848100"/>
            <a:ext cx="18287999" cy="6438900"/>
            <a:chOff x="533400" y="3619500"/>
            <a:chExt cx="17510444" cy="6089343"/>
          </a:xfrm>
        </p:grpSpPr>
        <p:pic>
          <p:nvPicPr>
            <p:cNvPr id="5" name="Picture 4">
              <a:extLst>
                <a:ext uri="{FF2B5EF4-FFF2-40B4-BE49-F238E27FC236}">
                  <a16:creationId xmlns:a16="http://schemas.microsoft.com/office/drawing/2014/main" id="{8AFC91D5-4E5E-BDCA-A5F7-A064612BA9E9}"/>
                </a:ext>
              </a:extLst>
            </p:cNvPr>
            <p:cNvPicPr>
              <a:picLocks noChangeAspect="1"/>
            </p:cNvPicPr>
            <p:nvPr/>
          </p:nvPicPr>
          <p:blipFill rotWithShape="1">
            <a:blip r:embed="rId8">
              <a:extLst>
                <a:ext uri="{28A0092B-C50C-407E-A947-70E740481C1C}">
                  <a14:useLocalDpi xmlns:a14="http://schemas.microsoft.com/office/drawing/2010/main" val="0"/>
                </a:ext>
              </a:extLst>
            </a:blip>
            <a:srcRect t="3485" b="3485"/>
            <a:stretch/>
          </p:blipFill>
          <p:spPr>
            <a:xfrm>
              <a:off x="533400" y="3619500"/>
              <a:ext cx="17510444" cy="60893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Rounded Corners 5">
              <a:extLst>
                <a:ext uri="{FF2B5EF4-FFF2-40B4-BE49-F238E27FC236}">
                  <a16:creationId xmlns:a16="http://schemas.microsoft.com/office/drawing/2014/main" id="{A16CE1C1-34F1-3AAF-3304-2C817E37B8E7}"/>
                </a:ext>
              </a:extLst>
            </p:cNvPr>
            <p:cNvSpPr/>
            <p:nvPr/>
          </p:nvSpPr>
          <p:spPr>
            <a:xfrm>
              <a:off x="14097000" y="8039100"/>
              <a:ext cx="3505200" cy="6096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Rounded Corners 2">
            <a:extLst>
              <a:ext uri="{FF2B5EF4-FFF2-40B4-BE49-F238E27FC236}">
                <a16:creationId xmlns:a16="http://schemas.microsoft.com/office/drawing/2014/main" id="{4392833E-E7B9-B777-F654-3A6D8F37476B}"/>
              </a:ext>
            </a:extLst>
          </p:cNvPr>
          <p:cNvSpPr/>
          <p:nvPr/>
        </p:nvSpPr>
        <p:spPr>
          <a:xfrm>
            <a:off x="381000" y="3628034"/>
            <a:ext cx="7795709" cy="17526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000">
                <a:solidFill>
                  <a:schemeClr val="tx1"/>
                </a:solidFill>
                <a:latin typeface="Calibri" panose="020F0502020204030204" pitchFamily="34" charset="0"/>
                <a:cs typeface="Calibri" panose="020F0502020204030204" pitchFamily="34" charset="0"/>
              </a:rPr>
              <a:t>I will tell you a story. It is </a:t>
            </a:r>
            <a:r>
              <a:rPr lang="vi-VN" sz="5000" i="1">
                <a:solidFill>
                  <a:schemeClr val="tx1"/>
                </a:solidFill>
                <a:latin typeface="Calibri" panose="020F0502020204030204" pitchFamily="34" charset="0"/>
                <a:cs typeface="Calibri" panose="020F0502020204030204" pitchFamily="34" charset="0"/>
              </a:rPr>
              <a:t>The Ant</a:t>
            </a:r>
            <a:r>
              <a:rPr lang="vi-VN" sz="5000">
                <a:solidFill>
                  <a:schemeClr val="tx1"/>
                </a:solidFill>
                <a:latin typeface="Calibri" panose="020F0502020204030204" pitchFamily="34" charset="0"/>
                <a:cs typeface="Calibri" panose="020F0502020204030204" pitchFamily="34" charset="0"/>
              </a:rPr>
              <a:t> and </a:t>
            </a:r>
            <a:r>
              <a:rPr lang="vi-VN" sz="5000" i="1">
                <a:solidFill>
                  <a:schemeClr val="tx1"/>
                </a:solidFill>
                <a:latin typeface="Calibri" panose="020F0502020204030204" pitchFamily="34" charset="0"/>
                <a:cs typeface="Calibri" panose="020F0502020204030204" pitchFamily="34" charset="0"/>
              </a:rPr>
              <a:t>the Grasshopper</a:t>
            </a:r>
            <a:r>
              <a:rPr lang="vi-VN" sz="5000">
                <a:solidFill>
                  <a:schemeClr val="tx1"/>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ACA14-0887-5AA9-906D-F276C54E87F1}"/>
              </a:ext>
            </a:extLst>
          </p:cNvPr>
          <p:cNvPicPr>
            <a:picLocks noChangeAspect="1"/>
          </p:cNvPicPr>
          <p:nvPr/>
        </p:nvPicPr>
        <p:blipFill>
          <a:blip r:embed="rId5"/>
          <a:stretch>
            <a:fillRect/>
          </a:stretch>
        </p:blipFill>
        <p:spPr>
          <a:xfrm>
            <a:off x="-144980" y="0"/>
            <a:ext cx="18432979" cy="10287000"/>
          </a:xfrm>
          <a:prstGeom prst="rect">
            <a:avLst/>
          </a:prstGeom>
        </p:spPr>
      </p:pic>
      <p:sp>
        <p:nvSpPr>
          <p:cNvPr id="2" name="Freeform 2"/>
          <p:cNvSpPr/>
          <p:nvPr/>
        </p:nvSpPr>
        <p:spPr>
          <a:xfrm>
            <a:off x="12511017" y="4305300"/>
            <a:ext cx="11688683" cy="11688683"/>
          </a:xfrm>
          <a:custGeom>
            <a:avLst/>
            <a:gdLst/>
            <a:ahLst/>
            <a:cxnLst/>
            <a:rect l="l" t="t" r="r" b="b"/>
            <a:pathLst>
              <a:path w="11688683" h="11688683">
                <a:moveTo>
                  <a:pt x="0" y="0"/>
                </a:moveTo>
                <a:lnTo>
                  <a:pt x="11688683" y="0"/>
                </a:lnTo>
                <a:lnTo>
                  <a:pt x="11688683" y="11688683"/>
                </a:lnTo>
                <a:lnTo>
                  <a:pt x="0" y="116886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12">
            <a:extLst>
              <a:ext uri="{FF2B5EF4-FFF2-40B4-BE49-F238E27FC236}">
                <a16:creationId xmlns:a16="http://schemas.microsoft.com/office/drawing/2014/main" id="{23FCCAEA-1D69-FB19-BFD6-D7C04E0FCDC7}"/>
              </a:ext>
            </a:extLst>
          </p:cNvPr>
          <p:cNvSpPr/>
          <p:nvPr/>
        </p:nvSpPr>
        <p:spPr>
          <a:xfrm rot="-681380">
            <a:off x="284620" y="366279"/>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TextBox 17">
            <a:extLst>
              <a:ext uri="{FF2B5EF4-FFF2-40B4-BE49-F238E27FC236}">
                <a16:creationId xmlns:a16="http://schemas.microsoft.com/office/drawing/2014/main" id="{AFC95EED-3145-0815-6F69-6806BE6BB46E}"/>
              </a:ext>
            </a:extLst>
          </p:cNvPr>
          <p:cNvSpPr txBox="1"/>
          <p:nvPr/>
        </p:nvSpPr>
        <p:spPr>
          <a:xfrm>
            <a:off x="1561370" y="432979"/>
            <a:ext cx="11667030" cy="775149"/>
          </a:xfrm>
          <a:prstGeom prst="rect">
            <a:avLst/>
          </a:prstGeom>
        </p:spPr>
        <p:txBody>
          <a:bodyPr wrap="square" lIns="0" tIns="0" rIns="0" bIns="0" rtlCol="0" anchor="t">
            <a:spAutoFit/>
          </a:bodyPr>
          <a:lstStyle/>
          <a:p>
            <a:pPr>
              <a:lnSpc>
                <a:spcPts val="5503"/>
              </a:lnSpc>
            </a:pPr>
            <a:r>
              <a:rPr lang="en-US" sz="6399" dirty="0">
                <a:solidFill>
                  <a:schemeClr val="accent4">
                    <a:lumMod val="75000"/>
                  </a:schemeClr>
                </a:solidFill>
                <a:latin typeface="Aharoni" panose="02010803020104030203" pitchFamily="2" charset="-79"/>
                <a:ea typeface="STHupo" panose="020B0503020204020204" pitchFamily="2" charset="-122"/>
                <a:cs typeface="Aharoni" panose="02010803020104030203" pitchFamily="2" charset="-79"/>
              </a:rPr>
              <a:t>Work in groups. </a:t>
            </a:r>
          </a:p>
        </p:txBody>
      </p:sp>
      <p:pic>
        <p:nvPicPr>
          <p:cNvPr id="11" name="Picture 10">
            <a:extLst>
              <a:ext uri="{FF2B5EF4-FFF2-40B4-BE49-F238E27FC236}">
                <a16:creationId xmlns:a16="http://schemas.microsoft.com/office/drawing/2014/main" id="{03339A3C-6C0A-BB42-8C57-D979E19BF54B}"/>
              </a:ext>
            </a:extLst>
          </p:cNvPr>
          <p:cNvPicPr>
            <a:picLocks noChangeAspect="1"/>
          </p:cNvPicPr>
          <p:nvPr/>
        </p:nvPicPr>
        <p:blipFill rotWithShape="1">
          <a:blip r:embed="rId10">
            <a:extLst>
              <a:ext uri="{28A0092B-C50C-407E-A947-70E740481C1C}">
                <a14:useLocalDpi xmlns:a14="http://schemas.microsoft.com/office/drawing/2010/main" val="0"/>
              </a:ext>
            </a:extLst>
          </a:blip>
          <a:srcRect l="20695" r="20695"/>
          <a:stretch/>
        </p:blipFill>
        <p:spPr>
          <a:xfrm>
            <a:off x="3756444" y="3601005"/>
            <a:ext cx="10775112" cy="6270365"/>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fun-whistle-cartoons-uplifting-playful-game-music-57034">
            <a:hlinkClick r:id="" action="ppaction://media"/>
            <a:extLst>
              <a:ext uri="{FF2B5EF4-FFF2-40B4-BE49-F238E27FC236}">
                <a16:creationId xmlns:a16="http://schemas.microsoft.com/office/drawing/2014/main" id="{43567795-15FF-5D2C-D2C4-89966BF648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55371" y="1741844"/>
            <a:ext cx="1463675" cy="1463675"/>
          </a:xfrm>
          <a:prstGeom prst="rect">
            <a:avLst/>
          </a:prstGeom>
        </p:spPr>
      </p:pic>
      <p:grpSp>
        <p:nvGrpSpPr>
          <p:cNvPr id="7" name="Group 6">
            <a:extLst>
              <a:ext uri="{FF2B5EF4-FFF2-40B4-BE49-F238E27FC236}">
                <a16:creationId xmlns:a16="http://schemas.microsoft.com/office/drawing/2014/main" id="{24CE0443-845E-9846-A20C-7118C2EFD1DD}"/>
              </a:ext>
            </a:extLst>
          </p:cNvPr>
          <p:cNvGrpSpPr/>
          <p:nvPr/>
        </p:nvGrpSpPr>
        <p:grpSpPr>
          <a:xfrm>
            <a:off x="5891184" y="1375372"/>
            <a:ext cx="6360649" cy="1578065"/>
            <a:chOff x="4375577" y="5466862"/>
            <a:chExt cx="9492214" cy="2419100"/>
          </a:xfrm>
          <a:solidFill>
            <a:schemeClr val="accent6">
              <a:lumMod val="75000"/>
            </a:schemeClr>
          </a:solidFill>
        </p:grpSpPr>
        <p:sp>
          <p:nvSpPr>
            <p:cNvPr id="9" name="Rectangle: Rounded Corners 8">
              <a:extLst>
                <a:ext uri="{FF2B5EF4-FFF2-40B4-BE49-F238E27FC236}">
                  <a16:creationId xmlns:a16="http://schemas.microsoft.com/office/drawing/2014/main" id="{48200A1A-24FF-1582-D0A2-A814D7CF5D86}"/>
                </a:ext>
              </a:extLst>
            </p:cNvPr>
            <p:cNvSpPr/>
            <p:nvPr/>
          </p:nvSpPr>
          <p:spPr>
            <a:xfrm>
              <a:off x="4375577" y="5466862"/>
              <a:ext cx="9492211" cy="2337622"/>
            </a:xfrm>
            <a:prstGeom prst="round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C7B5806A-31AF-A401-16A0-FB6766541327}"/>
                </a:ext>
              </a:extLst>
            </p:cNvPr>
            <p:cNvSpPr/>
            <p:nvPr/>
          </p:nvSpPr>
          <p:spPr>
            <a:xfrm>
              <a:off x="4375580" y="5621287"/>
              <a:ext cx="9492211" cy="2264675"/>
            </a:xfrm>
            <a:prstGeom prst="rect">
              <a:avLst/>
            </a:prstGeom>
            <a:noFill/>
          </p:spPr>
          <p:txBody>
            <a:bodyPr wrap="square" lIns="91440" tIns="45720" rIns="91440" bIns="45720">
              <a:spAutoFit/>
            </a:bodyPr>
            <a:lstStyle/>
            <a:p>
              <a:pPr algn="ctr"/>
              <a:r>
                <a:rPr lang="en-US" sz="9000" b="1" cap="none" spc="0" dirty="0">
                  <a:ln w="0"/>
                  <a:solidFill>
                    <a:schemeClr val="bg1"/>
                  </a:solidFill>
                  <a:latin typeface="Abadi Extra Light" panose="020B0204020104020204" pitchFamily="34" charset="0"/>
                </a:rPr>
                <a:t>Telling a story</a:t>
              </a:r>
            </a:p>
          </p:txBody>
        </p:sp>
      </p:grpSp>
    </p:spTree>
    <p:extLst>
      <p:ext uri="{BB962C8B-B14F-4D97-AF65-F5344CB8AC3E}">
        <p14:creationId xmlns:p14="http://schemas.microsoft.com/office/powerpoint/2010/main" val="121258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4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ACA14-0887-5AA9-906D-F276C54E87F1}"/>
              </a:ext>
            </a:extLst>
          </p:cNvPr>
          <p:cNvPicPr>
            <a:picLocks noChangeAspect="1"/>
          </p:cNvPicPr>
          <p:nvPr/>
        </p:nvPicPr>
        <p:blipFill>
          <a:blip r:embed="rId3"/>
          <a:stretch>
            <a:fillRect/>
          </a:stretch>
        </p:blipFill>
        <p:spPr>
          <a:xfrm>
            <a:off x="-144980" y="0"/>
            <a:ext cx="18432979" cy="10287000"/>
          </a:xfrm>
          <a:prstGeom prst="rect">
            <a:avLst/>
          </a:prstGeom>
        </p:spPr>
      </p:pic>
      <p:sp>
        <p:nvSpPr>
          <p:cNvPr id="4" name="Freeform 12">
            <a:extLst>
              <a:ext uri="{FF2B5EF4-FFF2-40B4-BE49-F238E27FC236}">
                <a16:creationId xmlns:a16="http://schemas.microsoft.com/office/drawing/2014/main" id="{23FCCAEA-1D69-FB19-BFD6-D7C04E0FCDC7}"/>
              </a:ext>
            </a:extLst>
          </p:cNvPr>
          <p:cNvSpPr/>
          <p:nvPr/>
        </p:nvSpPr>
        <p:spPr>
          <a:xfrm rot="-681380">
            <a:off x="284620" y="366279"/>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17">
            <a:extLst>
              <a:ext uri="{FF2B5EF4-FFF2-40B4-BE49-F238E27FC236}">
                <a16:creationId xmlns:a16="http://schemas.microsoft.com/office/drawing/2014/main" id="{AFC95EED-3145-0815-6F69-6806BE6BB46E}"/>
              </a:ext>
            </a:extLst>
          </p:cNvPr>
          <p:cNvSpPr txBox="1"/>
          <p:nvPr/>
        </p:nvSpPr>
        <p:spPr>
          <a:xfrm>
            <a:off x="1561370" y="432979"/>
            <a:ext cx="11667030" cy="775149"/>
          </a:xfrm>
          <a:prstGeom prst="rect">
            <a:avLst/>
          </a:prstGeom>
        </p:spPr>
        <p:txBody>
          <a:bodyPr wrap="square" lIns="0" tIns="0" rIns="0" bIns="0" rtlCol="0" anchor="t">
            <a:spAutoFit/>
          </a:bodyPr>
          <a:lstStyle/>
          <a:p>
            <a:pPr>
              <a:lnSpc>
                <a:spcPts val="5503"/>
              </a:lnSpc>
            </a:pPr>
            <a:r>
              <a:rPr lang="en-US" sz="6399" dirty="0">
                <a:solidFill>
                  <a:schemeClr val="accent4">
                    <a:lumMod val="75000"/>
                  </a:schemeClr>
                </a:solidFill>
                <a:latin typeface="Aharoni" panose="02010803020104030203" pitchFamily="2" charset="-79"/>
                <a:ea typeface="STHupo" panose="020B0503020204020204" pitchFamily="2" charset="-122"/>
                <a:cs typeface="Aharoni" panose="02010803020104030203" pitchFamily="2" charset="-79"/>
              </a:rPr>
              <a:t>Let’s tell a story. </a:t>
            </a:r>
          </a:p>
        </p:txBody>
      </p:sp>
      <p:pic>
        <p:nvPicPr>
          <p:cNvPr id="8" name="Picture 7">
            <a:extLst>
              <a:ext uri="{FF2B5EF4-FFF2-40B4-BE49-F238E27FC236}">
                <a16:creationId xmlns:a16="http://schemas.microsoft.com/office/drawing/2014/main" id="{1DCB0E39-5382-D238-48B9-D9F2B0DD965A}"/>
              </a:ext>
            </a:extLst>
          </p:cNvPr>
          <p:cNvPicPr>
            <a:picLocks noChangeAspect="1"/>
          </p:cNvPicPr>
          <p:nvPr/>
        </p:nvPicPr>
        <p:blipFill>
          <a:blip r:embed="rId6"/>
          <a:stretch>
            <a:fillRect/>
          </a:stretch>
        </p:blipFill>
        <p:spPr>
          <a:xfrm>
            <a:off x="2286000" y="1512547"/>
            <a:ext cx="14020800" cy="8774454"/>
          </a:xfrm>
          <a:prstGeom prst="rect">
            <a:avLst/>
          </a:prstGeom>
          <a:ln>
            <a:noFill/>
          </a:ln>
          <a:effectLst>
            <a:softEdge rad="112500"/>
          </a:effectLst>
        </p:spPr>
      </p:pic>
    </p:spTree>
    <p:extLst>
      <p:ext uri="{BB962C8B-B14F-4D97-AF65-F5344CB8AC3E}">
        <p14:creationId xmlns:p14="http://schemas.microsoft.com/office/powerpoint/2010/main" val="1979796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E61A60-D058-41F2-7046-4AFEF5A514AC}"/>
              </a:ext>
            </a:extLst>
          </p:cNvPr>
          <p:cNvPicPr>
            <a:picLocks noChangeAspect="1"/>
          </p:cNvPicPr>
          <p:nvPr/>
        </p:nvPicPr>
        <p:blipFill>
          <a:blip r:embed="rId2"/>
          <a:stretch>
            <a:fillRect/>
          </a:stretch>
        </p:blipFill>
        <p:spPr>
          <a:xfrm>
            <a:off x="-8447" y="0"/>
            <a:ext cx="18296447" cy="10334780"/>
          </a:xfrm>
          <a:prstGeom prst="rect">
            <a:avLst/>
          </a:prstGeom>
        </p:spPr>
      </p:pic>
      <p:sp>
        <p:nvSpPr>
          <p:cNvPr id="2" name="TextBox 2"/>
          <p:cNvSpPr txBox="1"/>
          <p:nvPr/>
        </p:nvSpPr>
        <p:spPr>
          <a:xfrm>
            <a:off x="4462846" y="427279"/>
            <a:ext cx="8176769" cy="1432828"/>
          </a:xfrm>
          <a:prstGeom prst="rect">
            <a:avLst/>
          </a:prstGeom>
        </p:spPr>
        <p:txBody>
          <a:bodyPr lIns="0" tIns="0" rIns="0" bIns="0" rtlCol="0" anchor="t">
            <a:spAutoFit/>
          </a:bodyPr>
          <a:lstStyle/>
          <a:p>
            <a:pPr algn="ctr">
              <a:lnSpc>
                <a:spcPts val="12350"/>
              </a:lnSpc>
            </a:pPr>
            <a:r>
              <a:rPr lang="en-US" sz="8000" b="1" dirty="0">
                <a:solidFill>
                  <a:srgbClr val="C00000"/>
                </a:solidFill>
                <a:latin typeface="Lucky Bones"/>
              </a:rPr>
              <a:t>Table of Contents</a:t>
            </a:r>
          </a:p>
        </p:txBody>
      </p:sp>
      <p:sp>
        <p:nvSpPr>
          <p:cNvPr id="4" name="Freeform 4"/>
          <p:cNvSpPr/>
          <p:nvPr/>
        </p:nvSpPr>
        <p:spPr>
          <a:xfrm>
            <a:off x="634485" y="-935872"/>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923209" y="-182148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5000591" y="-720988"/>
            <a:ext cx="3228111" cy="3245816"/>
          </a:xfrm>
          <a:custGeom>
            <a:avLst/>
            <a:gdLst/>
            <a:ahLst/>
            <a:cxnLst/>
            <a:rect l="l" t="t" r="r" b="b"/>
            <a:pathLst>
              <a:path w="3228111" h="3245816">
                <a:moveTo>
                  <a:pt x="0" y="0"/>
                </a:moveTo>
                <a:lnTo>
                  <a:pt x="3228112" y="0"/>
                </a:lnTo>
                <a:lnTo>
                  <a:pt x="3228112" y="3245815"/>
                </a:lnTo>
                <a:lnTo>
                  <a:pt x="0" y="324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98D4112E-2AF7-4BAE-E3BA-2BADA83F19C7}"/>
              </a:ext>
            </a:extLst>
          </p:cNvPr>
          <p:cNvGrpSpPr/>
          <p:nvPr/>
        </p:nvGrpSpPr>
        <p:grpSpPr>
          <a:xfrm>
            <a:off x="668898" y="2591305"/>
            <a:ext cx="14422313" cy="1182310"/>
            <a:chOff x="533400" y="1941399"/>
            <a:chExt cx="14422313" cy="1182310"/>
          </a:xfrm>
        </p:grpSpPr>
        <p:sp>
          <p:nvSpPr>
            <p:cNvPr id="13" name="TextBox 8">
              <a:extLst>
                <a:ext uri="{FF2B5EF4-FFF2-40B4-BE49-F238E27FC236}">
                  <a16:creationId xmlns:a16="http://schemas.microsoft.com/office/drawing/2014/main" id="{0CC0D90D-E1E0-4213-CF1D-7D8C7C6709CF}"/>
                </a:ext>
              </a:extLst>
            </p:cNvPr>
            <p:cNvSpPr txBox="1"/>
            <p:nvPr/>
          </p:nvSpPr>
          <p:spPr>
            <a:xfrm>
              <a:off x="2133600" y="2374344"/>
              <a:ext cx="12822113" cy="718145"/>
            </a:xfrm>
            <a:prstGeom prst="rect">
              <a:avLst/>
            </a:prstGeom>
          </p:spPr>
          <p:txBody>
            <a:bodyPr lIns="0" tIns="0" rIns="0" bIns="0" rtlCol="0" anchor="t">
              <a:spAutoFit/>
            </a:bodyPr>
            <a:lstStyle/>
            <a:p>
              <a:pPr>
                <a:lnSpc>
                  <a:spcPts val="5631"/>
                </a:lnSpc>
              </a:pPr>
              <a:r>
                <a:rPr lang="en-US" sz="8000" dirty="0">
                  <a:solidFill>
                    <a:srgbClr val="8F4251"/>
                  </a:solidFill>
                  <a:latin typeface="Segoe UI Variable Small Semibol" pitchFamily="2" charset="0"/>
                </a:rPr>
                <a:t>Warm-up and Review</a:t>
              </a:r>
            </a:p>
          </p:txBody>
        </p:sp>
        <p:pic>
          <p:nvPicPr>
            <p:cNvPr id="14" name="Picture 13">
              <a:extLst>
                <a:ext uri="{FF2B5EF4-FFF2-40B4-BE49-F238E27FC236}">
                  <a16:creationId xmlns:a16="http://schemas.microsoft.com/office/drawing/2014/main" id="{7F423B94-16E4-13E7-6A2D-0FE7291FFA6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26" b="89565" l="9524" r="89683">
                          <a14:foregroundMark x1="55556" y1="7826" x2="76984" y2="21739"/>
                        </a14:backgroundRemoval>
                      </a14:imgEffect>
                    </a14:imgLayer>
                  </a14:imgProps>
                </a:ext>
              </a:extLst>
            </a:blip>
            <a:stretch>
              <a:fillRect/>
            </a:stretch>
          </p:blipFill>
          <p:spPr>
            <a:xfrm>
              <a:off x="533400" y="1941399"/>
              <a:ext cx="1295400" cy="1182310"/>
            </a:xfrm>
            <a:prstGeom prst="rect">
              <a:avLst/>
            </a:prstGeom>
          </p:spPr>
        </p:pic>
      </p:grpSp>
      <p:grpSp>
        <p:nvGrpSpPr>
          <p:cNvPr id="15" name="Group 14">
            <a:extLst>
              <a:ext uri="{FF2B5EF4-FFF2-40B4-BE49-F238E27FC236}">
                <a16:creationId xmlns:a16="http://schemas.microsoft.com/office/drawing/2014/main" id="{0EE19BCA-248E-4317-0858-E5D22EC346D8}"/>
              </a:ext>
            </a:extLst>
          </p:cNvPr>
          <p:cNvGrpSpPr/>
          <p:nvPr/>
        </p:nvGrpSpPr>
        <p:grpSpPr>
          <a:xfrm>
            <a:off x="1542736" y="3870309"/>
            <a:ext cx="16415215" cy="1169804"/>
            <a:chOff x="1155904" y="3515546"/>
            <a:chExt cx="15820101" cy="1169804"/>
          </a:xfrm>
        </p:grpSpPr>
        <p:pic>
          <p:nvPicPr>
            <p:cNvPr id="16" name="Picture 15">
              <a:extLst>
                <a:ext uri="{FF2B5EF4-FFF2-40B4-BE49-F238E27FC236}">
                  <a16:creationId xmlns:a16="http://schemas.microsoft.com/office/drawing/2014/main" id="{3854B57E-E40E-B055-DCAC-147B08082F3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965" b="99115" l="6154" r="90000">
                          <a14:foregroundMark x1="69231" y1="12389" x2="76923" y2="30088"/>
                          <a14:foregroundMark x1="80000" y1="30088" x2="88462" y2="62832"/>
                          <a14:foregroundMark x1="30769" y1="15929" x2="56154" y2="7965"/>
                          <a14:foregroundMark x1="35385" y1="86726" x2="75385" y2="88496"/>
                          <a14:foregroundMark x1="14185" y1="32743" x2="32308" y2="15929"/>
                          <a14:foregroundMark x1="14615" y1="30088" x2="43846" y2="7965"/>
                          <a14:foregroundMark x1="7948" y1="46018" x2="10000" y2="67257"/>
                          <a14:foregroundMark x1="7692" y1="43363" x2="7948" y2="46018"/>
                          <a14:foregroundMark x1="7436" y1="40708" x2="7692" y2="43363"/>
                          <a14:foregroundMark x1="35385" y1="91150" x2="61538" y2="92920"/>
                          <a14:foregroundMark x1="43846" y1="95575" x2="50769" y2="95575"/>
                          <a14:foregroundMark x1="40000" y1="98230" x2="58462" y2="99115"/>
                          <a14:backgroundMark x1="7692" y1="32743" x2="7692" y2="40708"/>
                          <a14:backgroundMark x1="5385" y1="43363" x2="5385" y2="43363"/>
                          <a14:backgroundMark x1="6154" y1="46018" x2="6154" y2="46018"/>
                        </a14:backgroundRemoval>
                      </a14:imgEffect>
                    </a14:imgLayer>
                  </a14:imgProps>
                </a:ext>
              </a:extLst>
            </a:blip>
            <a:stretch>
              <a:fillRect/>
            </a:stretch>
          </p:blipFill>
          <p:spPr>
            <a:xfrm>
              <a:off x="1155904" y="3515546"/>
              <a:ext cx="1345792" cy="1169804"/>
            </a:xfrm>
            <a:prstGeom prst="rect">
              <a:avLst/>
            </a:prstGeom>
          </p:spPr>
        </p:pic>
        <p:sp>
          <p:nvSpPr>
            <p:cNvPr id="17" name="TextBox 8">
              <a:extLst>
                <a:ext uri="{FF2B5EF4-FFF2-40B4-BE49-F238E27FC236}">
                  <a16:creationId xmlns:a16="http://schemas.microsoft.com/office/drawing/2014/main" id="{99EC8F72-56F2-3B34-A23A-B7B2A49ADF18}"/>
                </a:ext>
              </a:extLst>
            </p:cNvPr>
            <p:cNvSpPr txBox="1"/>
            <p:nvPr/>
          </p:nvSpPr>
          <p:spPr>
            <a:xfrm>
              <a:off x="2654095" y="3849221"/>
              <a:ext cx="14321910" cy="770917"/>
            </a:xfrm>
            <a:prstGeom prst="rect">
              <a:avLst/>
            </a:prstGeom>
          </p:spPr>
          <p:txBody>
            <a:bodyPr wrap="square" lIns="0" tIns="0" rIns="0" bIns="0" rtlCol="0" anchor="t">
              <a:spAutoFit/>
            </a:bodyPr>
            <a:lstStyle/>
            <a:p>
              <a:pPr>
                <a:lnSpc>
                  <a:spcPts val="5631"/>
                </a:lnSpc>
              </a:pPr>
              <a:r>
                <a:rPr lang="en-US" sz="8000">
                  <a:solidFill>
                    <a:srgbClr val="8F4251"/>
                  </a:solidFill>
                  <a:latin typeface="Segoe UI Variable Small Semibol" pitchFamily="2" charset="0"/>
                </a:rPr>
                <a:t>Read </a:t>
              </a:r>
              <a:r>
                <a:rPr lang="en-US" sz="8000" dirty="0">
                  <a:solidFill>
                    <a:srgbClr val="8F4251"/>
                  </a:solidFill>
                  <a:latin typeface="Segoe UI Variable Small Semibol" pitchFamily="2" charset="0"/>
                </a:rPr>
                <a:t>and tick True or False.</a:t>
              </a:r>
            </a:p>
          </p:txBody>
        </p:sp>
      </p:grpSp>
      <p:grpSp>
        <p:nvGrpSpPr>
          <p:cNvPr id="18" name="Group 17">
            <a:extLst>
              <a:ext uri="{FF2B5EF4-FFF2-40B4-BE49-F238E27FC236}">
                <a16:creationId xmlns:a16="http://schemas.microsoft.com/office/drawing/2014/main" id="{90614AA1-A172-A3AC-A0C2-BCF4CCCEC389}"/>
              </a:ext>
            </a:extLst>
          </p:cNvPr>
          <p:cNvGrpSpPr/>
          <p:nvPr/>
        </p:nvGrpSpPr>
        <p:grpSpPr>
          <a:xfrm>
            <a:off x="2269098" y="5107500"/>
            <a:ext cx="14474846" cy="1292809"/>
            <a:chOff x="1981200" y="4955246"/>
            <a:chExt cx="14474846" cy="1292809"/>
          </a:xfrm>
        </p:grpSpPr>
        <p:pic>
          <p:nvPicPr>
            <p:cNvPr id="19" name="Picture 18">
              <a:extLst>
                <a:ext uri="{FF2B5EF4-FFF2-40B4-BE49-F238E27FC236}">
                  <a16:creationId xmlns:a16="http://schemas.microsoft.com/office/drawing/2014/main" id="{183CF3C0-D0EB-47C6-5254-D7918F350C4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197" b="95902" l="9449" r="93701">
                          <a14:foregroundMark x1="76378" y1="24590" x2="92913" y2="53279"/>
                          <a14:foregroundMark x1="92913" y1="53279" x2="92126" y2="54098"/>
                          <a14:foregroundMark x1="38583" y1="90984" x2="63780" y2="91803"/>
                          <a14:foregroundMark x1="92126" y1="50820" x2="92126" y2="55224"/>
                          <a14:foregroundMark x1="53543" y1="10656" x2="68504" y2="15574"/>
                          <a14:foregroundMark x1="38583" y1="94262" x2="56693" y2="96721"/>
                          <a14:foregroundMark x1="56693" y1="96721" x2="69945" y2="92664"/>
                          <a14:foregroundMark x1="11024" y1="52459" x2="11024" y2="58197"/>
                          <a14:foregroundMark x1="92913" y1="52459" x2="93194" y2="55086"/>
                          <a14:backgroundMark x1="68504" y1="95902" x2="71654" y2="95082"/>
                          <a14:backgroundMark x1="68504" y1="95902" x2="70866" y2="94262"/>
                          <a14:backgroundMark x1="94488" y1="54918" x2="95276" y2="61475"/>
                        </a14:backgroundRemoval>
                      </a14:imgEffect>
                    </a14:imgLayer>
                  </a14:imgProps>
                </a:ext>
              </a:extLst>
            </a:blip>
            <a:stretch>
              <a:fillRect/>
            </a:stretch>
          </p:blipFill>
          <p:spPr>
            <a:xfrm>
              <a:off x="1981200" y="4955246"/>
              <a:ext cx="1345792" cy="1292809"/>
            </a:xfrm>
            <a:prstGeom prst="rect">
              <a:avLst/>
            </a:prstGeom>
          </p:spPr>
        </p:pic>
        <p:sp>
          <p:nvSpPr>
            <p:cNvPr id="20" name="TextBox 8">
              <a:extLst>
                <a:ext uri="{FF2B5EF4-FFF2-40B4-BE49-F238E27FC236}">
                  <a16:creationId xmlns:a16="http://schemas.microsoft.com/office/drawing/2014/main" id="{7BA58063-BEDC-7758-338B-5AA393A4614C}"/>
                </a:ext>
              </a:extLst>
            </p:cNvPr>
            <p:cNvSpPr txBox="1"/>
            <p:nvPr/>
          </p:nvSpPr>
          <p:spPr>
            <a:xfrm>
              <a:off x="3633933" y="5440989"/>
              <a:ext cx="12822113" cy="770917"/>
            </a:xfrm>
            <a:prstGeom prst="rect">
              <a:avLst/>
            </a:prstGeom>
          </p:spPr>
          <p:txBody>
            <a:bodyPr lIns="0" tIns="0" rIns="0" bIns="0" rtlCol="0" anchor="t">
              <a:spAutoFit/>
            </a:bodyPr>
            <a:lstStyle/>
            <a:p>
              <a:pPr>
                <a:lnSpc>
                  <a:spcPts val="5631"/>
                </a:lnSpc>
              </a:pPr>
              <a:r>
                <a:rPr lang="en-US" sz="8000">
                  <a:solidFill>
                    <a:srgbClr val="8F4251"/>
                  </a:solidFill>
                  <a:latin typeface="Segoe UI Variable Small Semibol" pitchFamily="2" charset="0"/>
                </a:rPr>
                <a:t>Let’s </a:t>
              </a:r>
              <a:r>
                <a:rPr lang="en-US" sz="8000" dirty="0">
                  <a:solidFill>
                    <a:srgbClr val="8F4251"/>
                  </a:solidFill>
                  <a:latin typeface="Segoe UI Variable Small Semibol" pitchFamily="2" charset="0"/>
                </a:rPr>
                <a:t>write.</a:t>
              </a:r>
            </a:p>
          </p:txBody>
        </p:sp>
      </p:grpSp>
      <p:grpSp>
        <p:nvGrpSpPr>
          <p:cNvPr id="21" name="Group 20">
            <a:extLst>
              <a:ext uri="{FF2B5EF4-FFF2-40B4-BE49-F238E27FC236}">
                <a16:creationId xmlns:a16="http://schemas.microsoft.com/office/drawing/2014/main" id="{6F5853B8-8BA8-00FB-D297-554F8D81C644}"/>
              </a:ext>
            </a:extLst>
          </p:cNvPr>
          <p:cNvGrpSpPr/>
          <p:nvPr/>
        </p:nvGrpSpPr>
        <p:grpSpPr>
          <a:xfrm>
            <a:off x="3097285" y="6525078"/>
            <a:ext cx="15710144" cy="1198893"/>
            <a:chOff x="2937456" y="6598784"/>
            <a:chExt cx="14125807" cy="1198893"/>
          </a:xfrm>
        </p:grpSpPr>
        <p:pic>
          <p:nvPicPr>
            <p:cNvPr id="22" name="Picture 21">
              <a:extLst>
                <a:ext uri="{FF2B5EF4-FFF2-40B4-BE49-F238E27FC236}">
                  <a16:creationId xmlns:a16="http://schemas.microsoft.com/office/drawing/2014/main" id="{667F9095-BDF3-1008-E42D-E975EE509F79}"/>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257" b="99083" l="4717" r="97170">
                          <a14:foregroundMark x1="39623" y1="12844" x2="69811" y2="16514"/>
                          <a14:foregroundMark x1="40566" y1="9174" x2="69811" y2="14679"/>
                          <a14:foregroundMark x1="69811" y1="14679" x2="70755" y2="15596"/>
                          <a14:foregroundMark x1="77358" y1="21101" x2="94340" y2="43119"/>
                          <a14:foregroundMark x1="94340" y1="43119" x2="94340" y2="51376"/>
                          <a14:foregroundMark x1="20752" y1="15397" x2="18961" y2="15700"/>
                          <a14:foregroundMark x1="35849" y1="12844" x2="24263" y2="14803"/>
                          <a14:foregroundMark x1="5950" y1="20058" x2="5718" y2="20158"/>
                          <a14:foregroundMark x1="14453" y1="39339" x2="9434" y2="46789"/>
                          <a14:foregroundMark x1="15497" y1="37790" x2="14688" y2="38990"/>
                          <a14:foregroundMark x1="20404" y1="30505" x2="15517" y2="37759"/>
                          <a14:foregroundMark x1="27243" y1="20354" x2="26926" y2="20825"/>
                          <a14:foregroundMark x1="9434" y1="46789" x2="5660" y2="58716"/>
                          <a14:foregroundMark x1="9434" y1="58716" x2="36226" y2="91060"/>
                          <a14:foregroundMark x1="51231" y1="90826" x2="52142" y2="90826"/>
                          <a14:foregroundMark x1="40004" y1="90826" x2="40311" y2="90826"/>
                          <a14:foregroundMark x1="71727" y1="88237" x2="77358" y2="84404"/>
                          <a14:foregroundMark x1="98113" y1="55046" x2="92453" y2="69725"/>
                          <a14:foregroundMark x1="42542" y1="96064" x2="56457" y2="97417"/>
                          <a14:foregroundMark x1="36200" y1="95447" x2="36415" y2="95468"/>
                          <a14:foregroundMark x1="35751" y1="95993" x2="36792" y2="96330"/>
                          <a14:foregroundMark x1="52830" y1="99083" x2="55660" y2="99083"/>
                          <a14:foregroundMark x1="36792" y1="95413" x2="41509" y2="95413"/>
                          <a14:foregroundMark x1="39623" y1="97248" x2="44340" y2="97248"/>
                          <a14:backgroundMark x1="18868" y1="15596" x2="10377" y2="19266"/>
                          <a14:backgroundMark x1="9434" y1="19266" x2="9434" y2="18349"/>
                          <a14:backgroundMark x1="21698" y1="12844" x2="19811" y2="14679"/>
                          <a14:backgroundMark x1="6604" y1="22018" x2="3774" y2="20183"/>
                          <a14:backgroundMark x1="8491" y1="19266" x2="8491" y2="17431"/>
                          <a14:backgroundMark x1="7547" y1="15596" x2="6604" y2="20183"/>
                          <a14:backgroundMark x1="72642" y1="96330" x2="70755" y2="99083"/>
                          <a14:backgroundMark x1="77358" y1="95413" x2="63208" y2="99083"/>
                          <a14:backgroundMark x1="66038" y1="99083" x2="57547" y2="99083"/>
                          <a14:backgroundMark x1="31132" y1="97248" x2="33962" y2="98165"/>
                        </a14:backgroundRemoval>
                      </a14:imgEffect>
                    </a14:imgLayer>
                  </a14:imgProps>
                </a:ext>
              </a:extLst>
            </a:blip>
            <a:stretch>
              <a:fillRect/>
            </a:stretch>
          </p:blipFill>
          <p:spPr>
            <a:xfrm>
              <a:off x="2937456" y="6598784"/>
              <a:ext cx="1092781" cy="1198893"/>
            </a:xfrm>
            <a:prstGeom prst="rect">
              <a:avLst/>
            </a:prstGeom>
          </p:spPr>
        </p:pic>
        <p:sp>
          <p:nvSpPr>
            <p:cNvPr id="23" name="TextBox 8">
              <a:extLst>
                <a:ext uri="{FF2B5EF4-FFF2-40B4-BE49-F238E27FC236}">
                  <a16:creationId xmlns:a16="http://schemas.microsoft.com/office/drawing/2014/main" id="{6054127C-650D-E3F8-3F37-B02AE473C838}"/>
                </a:ext>
              </a:extLst>
            </p:cNvPr>
            <p:cNvSpPr txBox="1"/>
            <p:nvPr/>
          </p:nvSpPr>
          <p:spPr>
            <a:xfrm>
              <a:off x="4241150" y="6992421"/>
              <a:ext cx="12822113" cy="770917"/>
            </a:xfrm>
            <a:prstGeom prst="rect">
              <a:avLst/>
            </a:prstGeom>
          </p:spPr>
          <p:txBody>
            <a:bodyPr lIns="0" tIns="0" rIns="0" bIns="0" rtlCol="0" anchor="t">
              <a:spAutoFit/>
            </a:bodyPr>
            <a:lstStyle/>
            <a:p>
              <a:pPr>
                <a:lnSpc>
                  <a:spcPts val="5631"/>
                </a:lnSpc>
              </a:pPr>
              <a:r>
                <a:rPr lang="en-US" sz="8000">
                  <a:solidFill>
                    <a:srgbClr val="8F4251"/>
                  </a:solidFill>
                  <a:latin typeface="Segoe UI Variable Small Semibol" pitchFamily="2" charset="0"/>
                </a:rPr>
                <a:t>Project</a:t>
              </a:r>
              <a:r>
                <a:rPr lang="en-US" sz="8000" dirty="0">
                  <a:solidFill>
                    <a:srgbClr val="8F4251"/>
                  </a:solidFill>
                  <a:latin typeface="Segoe UI Variable Small Semibol" pitchFamily="2" charset="0"/>
                </a:rPr>
                <a:t>.</a:t>
              </a:r>
            </a:p>
          </p:txBody>
        </p:sp>
      </p:grpSp>
      <p:grpSp>
        <p:nvGrpSpPr>
          <p:cNvPr id="24" name="Group 23">
            <a:extLst>
              <a:ext uri="{FF2B5EF4-FFF2-40B4-BE49-F238E27FC236}">
                <a16:creationId xmlns:a16="http://schemas.microsoft.com/office/drawing/2014/main" id="{E18C7F01-7E3B-CD05-CA33-BA3413F40DDD}"/>
              </a:ext>
            </a:extLst>
          </p:cNvPr>
          <p:cNvGrpSpPr/>
          <p:nvPr/>
        </p:nvGrpSpPr>
        <p:grpSpPr>
          <a:xfrm>
            <a:off x="3788269" y="7800311"/>
            <a:ext cx="14440433" cy="1322387"/>
            <a:chOff x="3639480" y="8081500"/>
            <a:chExt cx="14440433" cy="1322387"/>
          </a:xfrm>
        </p:grpSpPr>
        <p:pic>
          <p:nvPicPr>
            <p:cNvPr id="25" name="Picture 24">
              <a:extLst>
                <a:ext uri="{FF2B5EF4-FFF2-40B4-BE49-F238E27FC236}">
                  <a16:creationId xmlns:a16="http://schemas.microsoft.com/office/drawing/2014/main" id="{7C372E10-9679-FFE7-E286-5410DEF22B1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735" b="92920" l="8696" r="96522">
                          <a14:foregroundMark x1="44348" y1="13274" x2="67826" y2="13274"/>
                          <a14:foregroundMark x1="67826" y1="13274" x2="69565" y2="14159"/>
                          <a14:foregroundMark x1="57391" y1="10619" x2="73913" y2="15044"/>
                          <a14:foregroundMark x1="93913" y1="40708" x2="94748" y2="47788"/>
                          <a14:foregroundMark x1="90979" y1="67809" x2="90617" y2="69207"/>
                          <a14:foregroundMark x1="87434" y1="72370" x2="76522" y2="84956"/>
                          <a14:foregroundMark x1="88696" y1="73451" x2="75652" y2="86726"/>
                          <a14:foregroundMark x1="42609" y1="92035" x2="62609" y2="92920"/>
                          <a14:backgroundMark x1="99130" y1="47788" x2="99130" y2="53097"/>
                          <a14:backgroundMark x1="98261" y1="53982" x2="99130" y2="67257"/>
                          <a14:backgroundMark x1="96522" y1="52212" x2="96522" y2="56637"/>
                          <a14:backgroundMark x1="93043" y1="70796" x2="90435" y2="74336"/>
                        </a14:backgroundRemoval>
                      </a14:imgEffect>
                    </a14:imgLayer>
                  </a14:imgProps>
                </a:ext>
              </a:extLst>
            </a:blip>
            <a:stretch>
              <a:fillRect/>
            </a:stretch>
          </p:blipFill>
          <p:spPr>
            <a:xfrm>
              <a:off x="3639480" y="8081500"/>
              <a:ext cx="1345792" cy="1322387"/>
            </a:xfrm>
            <a:prstGeom prst="rect">
              <a:avLst/>
            </a:prstGeom>
          </p:spPr>
        </p:pic>
        <p:sp>
          <p:nvSpPr>
            <p:cNvPr id="26" name="TextBox 8">
              <a:extLst>
                <a:ext uri="{FF2B5EF4-FFF2-40B4-BE49-F238E27FC236}">
                  <a16:creationId xmlns:a16="http://schemas.microsoft.com/office/drawing/2014/main" id="{DDA0C0A3-ABD0-52A9-9FD9-6EE90EFE3C3D}"/>
                </a:ext>
              </a:extLst>
            </p:cNvPr>
            <p:cNvSpPr txBox="1"/>
            <p:nvPr/>
          </p:nvSpPr>
          <p:spPr>
            <a:xfrm>
              <a:off x="5257800" y="8594729"/>
              <a:ext cx="12822113" cy="718145"/>
            </a:xfrm>
            <a:prstGeom prst="rect">
              <a:avLst/>
            </a:prstGeom>
          </p:spPr>
          <p:txBody>
            <a:bodyPr lIns="0" tIns="0" rIns="0" bIns="0" rtlCol="0" anchor="t">
              <a:spAutoFit/>
            </a:bodyPr>
            <a:lstStyle/>
            <a:p>
              <a:pPr>
                <a:lnSpc>
                  <a:spcPts val="5631"/>
                </a:lnSpc>
              </a:pPr>
              <a:r>
                <a:rPr lang="en-US" sz="8000" dirty="0">
                  <a:solidFill>
                    <a:srgbClr val="8F4251"/>
                  </a:solidFill>
                  <a:latin typeface="Segoe UI Variable Small Semibol" pitchFamily="2" charset="0"/>
                </a:rPr>
                <a:t>Fun corner and Wrap-up</a:t>
              </a:r>
            </a:p>
          </p:txBody>
        </p:sp>
      </p:grpSp>
      <p:sp>
        <p:nvSpPr>
          <p:cNvPr id="27" name="Freeform 7">
            <a:extLst>
              <a:ext uri="{FF2B5EF4-FFF2-40B4-BE49-F238E27FC236}">
                <a16:creationId xmlns:a16="http://schemas.microsoft.com/office/drawing/2014/main" id="{D9C5FEAB-4D2C-9D93-4433-7FBAAAB32772}"/>
              </a:ext>
            </a:extLst>
          </p:cNvPr>
          <p:cNvSpPr/>
          <p:nvPr/>
        </p:nvSpPr>
        <p:spPr>
          <a:xfrm rot="1127447">
            <a:off x="-585447" y="7747928"/>
            <a:ext cx="3621927" cy="2469537"/>
          </a:xfrm>
          <a:custGeom>
            <a:avLst/>
            <a:gdLst/>
            <a:ahLst/>
            <a:cxnLst/>
            <a:rect l="l" t="t" r="r" b="b"/>
            <a:pathLst>
              <a:path w="3353900" h="2329436">
                <a:moveTo>
                  <a:pt x="0" y="0"/>
                </a:moveTo>
                <a:lnTo>
                  <a:pt x="3353900" y="0"/>
                </a:lnTo>
                <a:lnTo>
                  <a:pt x="3353900" y="2329436"/>
                </a:lnTo>
                <a:lnTo>
                  <a:pt x="0" y="2329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8" name="Freeform 2">
            <a:extLst>
              <a:ext uri="{FF2B5EF4-FFF2-40B4-BE49-F238E27FC236}">
                <a16:creationId xmlns:a16="http://schemas.microsoft.com/office/drawing/2014/main" id="{933373F9-80EA-5C9E-7565-B310C119BE5E}"/>
              </a:ext>
            </a:extLst>
          </p:cNvPr>
          <p:cNvSpPr/>
          <p:nvPr/>
        </p:nvSpPr>
        <p:spPr>
          <a:xfrm rot="19787728" flipH="1" flipV="1">
            <a:off x="12957046" y="7607741"/>
            <a:ext cx="7315200" cy="2926080"/>
          </a:xfrm>
          <a:custGeom>
            <a:avLst/>
            <a:gdLst/>
            <a:ahLst/>
            <a:cxnLst/>
            <a:rect l="l" t="t" r="r" b="b"/>
            <a:pathLst>
              <a:path w="7315200" h="2926080">
                <a:moveTo>
                  <a:pt x="7315200" y="2926080"/>
                </a:moveTo>
                <a:lnTo>
                  <a:pt x="0" y="2926080"/>
                </a:lnTo>
                <a:lnTo>
                  <a:pt x="0" y="0"/>
                </a:lnTo>
                <a:lnTo>
                  <a:pt x="7315200" y="0"/>
                </a:lnTo>
                <a:lnTo>
                  <a:pt x="7315200" y="292608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Tree>
    <p:extLst>
      <p:ext uri="{BB962C8B-B14F-4D97-AF65-F5344CB8AC3E}">
        <p14:creationId xmlns:p14="http://schemas.microsoft.com/office/powerpoint/2010/main" val="357277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2"/>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9"/>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41440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A7BF3-AE25-1F4E-C54B-4EE4447B77C1}"/>
              </a:ext>
            </a:extLst>
          </p:cNvPr>
          <p:cNvPicPr>
            <a:picLocks noChangeAspect="1"/>
          </p:cNvPicPr>
          <p:nvPr/>
        </p:nvPicPr>
        <p:blipFill>
          <a:blip r:embed="rId2"/>
          <a:stretch>
            <a:fillRect/>
          </a:stretch>
        </p:blipFill>
        <p:spPr>
          <a:xfrm>
            <a:off x="-59451" y="-31124"/>
            <a:ext cx="18347451" cy="10318124"/>
          </a:xfrm>
          <a:prstGeom prst="rect">
            <a:avLst/>
          </a:prstGeom>
        </p:spPr>
      </p:pic>
      <p:sp>
        <p:nvSpPr>
          <p:cNvPr id="2" name="Freeform 2"/>
          <p:cNvSpPr/>
          <p:nvPr/>
        </p:nvSpPr>
        <p:spPr>
          <a:xfrm>
            <a:off x="-1438005" y="-2059628"/>
            <a:ext cx="20884443" cy="8353777"/>
          </a:xfrm>
          <a:custGeom>
            <a:avLst/>
            <a:gdLst/>
            <a:ahLst/>
            <a:cxnLst/>
            <a:rect l="l" t="t" r="r" b="b"/>
            <a:pathLst>
              <a:path w="20884443" h="8353777">
                <a:moveTo>
                  <a:pt x="0" y="0"/>
                </a:moveTo>
                <a:lnTo>
                  <a:pt x="20884444" y="0"/>
                </a:lnTo>
                <a:lnTo>
                  <a:pt x="20884444" y="8353778"/>
                </a:lnTo>
                <a:lnTo>
                  <a:pt x="0" y="8353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2">
            <a:extLst>
              <a:ext uri="{FF2B5EF4-FFF2-40B4-BE49-F238E27FC236}">
                <a16:creationId xmlns:a16="http://schemas.microsoft.com/office/drawing/2014/main" id="{8B6B67D6-1954-0FF6-C0A8-9CF704042BB4}"/>
              </a:ext>
            </a:extLst>
          </p:cNvPr>
          <p:cNvSpPr/>
          <p:nvPr/>
        </p:nvSpPr>
        <p:spPr>
          <a:xfrm rot="2113934" flipH="1">
            <a:off x="-639611" y="5739255"/>
            <a:ext cx="5144287" cy="4695668"/>
          </a:xfrm>
          <a:custGeom>
            <a:avLst/>
            <a:gdLst/>
            <a:ahLst/>
            <a:cxnLst/>
            <a:rect l="l" t="t" r="r" b="b"/>
            <a:pathLst>
              <a:path w="8447992" h="8217592">
                <a:moveTo>
                  <a:pt x="8447992" y="0"/>
                </a:moveTo>
                <a:lnTo>
                  <a:pt x="0" y="0"/>
                </a:lnTo>
                <a:lnTo>
                  <a:pt x="0" y="8217593"/>
                </a:lnTo>
                <a:lnTo>
                  <a:pt x="8447992" y="8217593"/>
                </a:lnTo>
                <a:lnTo>
                  <a:pt x="84479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
            <a:extLst>
              <a:ext uri="{FF2B5EF4-FFF2-40B4-BE49-F238E27FC236}">
                <a16:creationId xmlns:a16="http://schemas.microsoft.com/office/drawing/2014/main" id="{BF6C3DDB-5FD3-CAE8-12E8-6060CD6267F4}"/>
              </a:ext>
            </a:extLst>
          </p:cNvPr>
          <p:cNvSpPr/>
          <p:nvPr/>
        </p:nvSpPr>
        <p:spPr>
          <a:xfrm flipH="1" flipV="1">
            <a:off x="-838200" y="8420114"/>
            <a:ext cx="19684835" cy="6803216"/>
          </a:xfrm>
          <a:custGeom>
            <a:avLst/>
            <a:gdLst/>
            <a:ahLst/>
            <a:cxnLst/>
            <a:rect l="l" t="t" r="r" b="b"/>
            <a:pathLst>
              <a:path w="20676643" h="8266153">
                <a:moveTo>
                  <a:pt x="20676643" y="8266153"/>
                </a:moveTo>
                <a:lnTo>
                  <a:pt x="0" y="8266153"/>
                </a:lnTo>
                <a:lnTo>
                  <a:pt x="0" y="0"/>
                </a:lnTo>
                <a:lnTo>
                  <a:pt x="20676643" y="0"/>
                </a:lnTo>
                <a:lnTo>
                  <a:pt x="20676643" y="8266153"/>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AC5D5A55-EF53-6A51-7D7A-BA222032A0E2}"/>
              </a:ext>
            </a:extLst>
          </p:cNvPr>
          <p:cNvSpPr/>
          <p:nvPr/>
        </p:nvSpPr>
        <p:spPr>
          <a:xfrm flipH="1">
            <a:off x="609600" y="6515101"/>
            <a:ext cx="3124200" cy="3820458"/>
          </a:xfrm>
          <a:custGeom>
            <a:avLst/>
            <a:gdLst/>
            <a:ahLst/>
            <a:cxnLst/>
            <a:rect l="l" t="t" r="r" b="b"/>
            <a:pathLst>
              <a:path w="6504725" h="7956850">
                <a:moveTo>
                  <a:pt x="6504725" y="0"/>
                </a:moveTo>
                <a:lnTo>
                  <a:pt x="0" y="0"/>
                </a:lnTo>
                <a:lnTo>
                  <a:pt x="0" y="7956850"/>
                </a:lnTo>
                <a:lnTo>
                  <a:pt x="6504725" y="7956850"/>
                </a:lnTo>
                <a:lnTo>
                  <a:pt x="650472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9">
            <a:extLst>
              <a:ext uri="{FF2B5EF4-FFF2-40B4-BE49-F238E27FC236}">
                <a16:creationId xmlns:a16="http://schemas.microsoft.com/office/drawing/2014/main" id="{8649BFCC-0DA2-87DA-D170-750388E6302E}"/>
              </a:ext>
            </a:extLst>
          </p:cNvPr>
          <p:cNvSpPr/>
          <p:nvPr/>
        </p:nvSpPr>
        <p:spPr>
          <a:xfrm rot="2113934" flipH="1">
            <a:off x="13988156" y="8947139"/>
            <a:ext cx="2167366" cy="2108256"/>
          </a:xfrm>
          <a:custGeom>
            <a:avLst/>
            <a:gdLst/>
            <a:ahLst/>
            <a:cxnLst/>
            <a:rect l="l" t="t" r="r" b="b"/>
            <a:pathLst>
              <a:path w="2167366" h="2108256">
                <a:moveTo>
                  <a:pt x="2167366" y="0"/>
                </a:moveTo>
                <a:lnTo>
                  <a:pt x="0" y="0"/>
                </a:lnTo>
                <a:lnTo>
                  <a:pt x="0" y="2108255"/>
                </a:lnTo>
                <a:lnTo>
                  <a:pt x="2167366" y="2108255"/>
                </a:lnTo>
                <a:lnTo>
                  <a:pt x="21673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10">
            <a:extLst>
              <a:ext uri="{FF2B5EF4-FFF2-40B4-BE49-F238E27FC236}">
                <a16:creationId xmlns:a16="http://schemas.microsoft.com/office/drawing/2014/main" id="{E0223DE1-3C1C-8045-A5B5-79F53B77EF55}"/>
              </a:ext>
            </a:extLst>
          </p:cNvPr>
          <p:cNvSpPr/>
          <p:nvPr/>
        </p:nvSpPr>
        <p:spPr>
          <a:xfrm>
            <a:off x="14911070" y="7825016"/>
            <a:ext cx="1654061" cy="1879615"/>
          </a:xfrm>
          <a:custGeom>
            <a:avLst/>
            <a:gdLst/>
            <a:ahLst/>
            <a:cxnLst/>
            <a:rect l="l" t="t" r="r" b="b"/>
            <a:pathLst>
              <a:path w="1654061" h="1879615">
                <a:moveTo>
                  <a:pt x="0" y="0"/>
                </a:moveTo>
                <a:lnTo>
                  <a:pt x="1654061" y="0"/>
                </a:lnTo>
                <a:lnTo>
                  <a:pt x="1654061" y="1879615"/>
                </a:lnTo>
                <a:lnTo>
                  <a:pt x="0" y="1879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6" name="Freeform 11">
            <a:extLst>
              <a:ext uri="{FF2B5EF4-FFF2-40B4-BE49-F238E27FC236}">
                <a16:creationId xmlns:a16="http://schemas.microsoft.com/office/drawing/2014/main" id="{4E84B10B-AA82-33DC-FC6B-815F98F4D0B3}"/>
              </a:ext>
            </a:extLst>
          </p:cNvPr>
          <p:cNvSpPr/>
          <p:nvPr/>
        </p:nvSpPr>
        <p:spPr>
          <a:xfrm>
            <a:off x="13258800" y="8321727"/>
            <a:ext cx="1216955" cy="1382904"/>
          </a:xfrm>
          <a:custGeom>
            <a:avLst/>
            <a:gdLst/>
            <a:ahLst/>
            <a:cxnLst/>
            <a:rect l="l" t="t" r="r" b="b"/>
            <a:pathLst>
              <a:path w="1216955" h="1382904">
                <a:moveTo>
                  <a:pt x="0" y="0"/>
                </a:moveTo>
                <a:lnTo>
                  <a:pt x="1216955" y="0"/>
                </a:lnTo>
                <a:lnTo>
                  <a:pt x="1216955" y="1382904"/>
                </a:lnTo>
                <a:lnTo>
                  <a:pt x="0" y="1382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 name="TextBox 12">
            <a:extLst>
              <a:ext uri="{FF2B5EF4-FFF2-40B4-BE49-F238E27FC236}">
                <a16:creationId xmlns:a16="http://schemas.microsoft.com/office/drawing/2014/main" id="{30817A35-D514-1695-0FB7-084F4D3E43F2}"/>
              </a:ext>
            </a:extLst>
          </p:cNvPr>
          <p:cNvSpPr txBox="1"/>
          <p:nvPr/>
        </p:nvSpPr>
        <p:spPr>
          <a:xfrm>
            <a:off x="609600" y="3472339"/>
            <a:ext cx="16233261" cy="3182923"/>
          </a:xfrm>
          <a:prstGeom prst="rect">
            <a:avLst/>
          </a:prstGeom>
        </p:spPr>
        <p:txBody>
          <a:bodyPr wrap="square" lIns="0" tIns="0" rIns="0" bIns="0" rtlCol="0" anchor="t">
            <a:spAutoFit/>
          </a:bodyPr>
          <a:lstStyle/>
          <a:p>
            <a:pPr algn="ctr">
              <a:lnSpc>
                <a:spcPts val="13330"/>
              </a:lnSpc>
            </a:pPr>
            <a:r>
              <a:rPr lang="en-US" sz="13800" dirty="0">
                <a:solidFill>
                  <a:srgbClr val="C00000"/>
                </a:solidFill>
                <a:latin typeface="Congenial Black" panose="02000503040000020004" pitchFamily="2" charset="0"/>
              </a:rPr>
              <a:t>05</a:t>
            </a:r>
          </a:p>
          <a:p>
            <a:pPr algn="ctr"/>
            <a:r>
              <a:rPr lang="en-US" sz="9600" b="1" dirty="0">
                <a:solidFill>
                  <a:schemeClr val="accent3">
                    <a:lumMod val="50000"/>
                  </a:schemeClr>
                </a:solidFill>
                <a:latin typeface="Congenial Black" panose="02000503040000020004" pitchFamily="2" charset="0"/>
              </a:rPr>
              <a:t>Fun corner and Wrap-up</a:t>
            </a:r>
          </a:p>
        </p:txBody>
      </p:sp>
    </p:spTree>
    <p:extLst>
      <p:ext uri="{BB962C8B-B14F-4D97-AF65-F5344CB8AC3E}">
        <p14:creationId xmlns:p14="http://schemas.microsoft.com/office/powerpoint/2010/main" val="397376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D962042-D445-C420-A8B0-3269F6E0DC65}"/>
              </a:ext>
            </a:extLst>
          </p:cNvPr>
          <p:cNvPicPr>
            <a:picLocks noChangeAspect="1"/>
          </p:cNvPicPr>
          <p:nvPr/>
        </p:nvPicPr>
        <p:blipFill>
          <a:blip r:embed="rId3"/>
          <a:stretch>
            <a:fillRect/>
          </a:stretch>
        </p:blipFill>
        <p:spPr>
          <a:xfrm>
            <a:off x="-19222" y="-108255"/>
            <a:ext cx="18307222" cy="10389230"/>
          </a:xfrm>
          <a:prstGeom prst="rect">
            <a:avLst/>
          </a:prstGeom>
        </p:spPr>
      </p:pic>
      <p:grpSp>
        <p:nvGrpSpPr>
          <p:cNvPr id="2" name="Group 2"/>
          <p:cNvGrpSpPr/>
          <p:nvPr/>
        </p:nvGrpSpPr>
        <p:grpSpPr>
          <a:xfrm>
            <a:off x="-18652" y="0"/>
            <a:ext cx="7529801" cy="3941692"/>
            <a:chOff x="0" y="0"/>
            <a:chExt cx="1983158" cy="1038141"/>
          </a:xfrm>
        </p:grpSpPr>
        <p:sp>
          <p:nvSpPr>
            <p:cNvPr id="3" name="Freeform 3"/>
            <p:cNvSpPr/>
            <p:nvPr/>
          </p:nvSpPr>
          <p:spPr>
            <a:xfrm>
              <a:off x="0" y="0"/>
              <a:ext cx="1983158" cy="1038141"/>
            </a:xfrm>
            <a:custGeom>
              <a:avLst/>
              <a:gdLst/>
              <a:ahLst/>
              <a:cxnLst/>
              <a:rect l="l" t="t" r="r" b="b"/>
              <a:pathLst>
                <a:path w="1983158" h="1038141">
                  <a:moveTo>
                    <a:pt x="0" y="0"/>
                  </a:moveTo>
                  <a:lnTo>
                    <a:pt x="1983158" y="0"/>
                  </a:lnTo>
                  <a:lnTo>
                    <a:pt x="1983158" y="1038141"/>
                  </a:lnTo>
                  <a:lnTo>
                    <a:pt x="0" y="1038141"/>
                  </a:lnTo>
                  <a:close/>
                </a:path>
              </a:pathLst>
            </a:custGeom>
            <a:solidFill>
              <a:srgbClr val="F4D906"/>
            </a:solidFill>
            <a:ln w="190500" cap="sq">
              <a:solidFill>
                <a:srgbClr val="FFFFFF"/>
              </a:solidFill>
              <a:prstDash val="solid"/>
              <a:miter/>
            </a:ln>
          </p:spPr>
          <p:txBody>
            <a:bodyPr/>
            <a:lstStyle/>
            <a:p>
              <a:endParaRPr lang="en-US"/>
            </a:p>
          </p:txBody>
        </p:sp>
        <p:sp>
          <p:nvSpPr>
            <p:cNvPr id="4" name="TextBox 4"/>
            <p:cNvSpPr txBox="1"/>
            <p:nvPr/>
          </p:nvSpPr>
          <p:spPr>
            <a:xfrm>
              <a:off x="0" y="-38100"/>
              <a:ext cx="1983158" cy="107624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144000" y="5143500"/>
            <a:ext cx="9144000" cy="5143500"/>
            <a:chOff x="0" y="0"/>
            <a:chExt cx="2408296" cy="1354667"/>
          </a:xfrm>
        </p:grpSpPr>
        <p:sp>
          <p:nvSpPr>
            <p:cNvPr id="6" name="Freeform 6"/>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4D906"/>
            </a:solidFill>
            <a:ln w="190500" cap="sq">
              <a:solidFill>
                <a:srgbClr val="FFFFFF"/>
              </a:solidFill>
              <a:prstDash val="solid"/>
              <a:miter/>
            </a:ln>
          </p:spPr>
          <p:txBody>
            <a:bodyPr/>
            <a:lstStyle/>
            <a:p>
              <a:endParaRPr lang="en-US"/>
            </a:p>
          </p:txBody>
        </p:sp>
        <p:sp>
          <p:nvSpPr>
            <p:cNvPr id="7" name="TextBox 7"/>
            <p:cNvSpPr txBox="1"/>
            <p:nvPr/>
          </p:nvSpPr>
          <p:spPr>
            <a:xfrm>
              <a:off x="0" y="-38100"/>
              <a:ext cx="2408296" cy="13927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5400000">
            <a:off x="676069" y="4313408"/>
            <a:ext cx="2907946" cy="9199589"/>
          </a:xfrm>
          <a:custGeom>
            <a:avLst/>
            <a:gdLst/>
            <a:ahLst/>
            <a:cxnLst/>
            <a:rect l="l" t="t" r="r" b="b"/>
            <a:pathLst>
              <a:path w="2907946" h="9199589">
                <a:moveTo>
                  <a:pt x="0" y="0"/>
                </a:moveTo>
                <a:lnTo>
                  <a:pt x="2907946" y="0"/>
                </a:lnTo>
                <a:lnTo>
                  <a:pt x="2907946" y="9199589"/>
                </a:lnTo>
                <a:lnTo>
                  <a:pt x="0" y="9199589"/>
                </a:lnTo>
                <a:lnTo>
                  <a:pt x="0" y="0"/>
                </a:lnTo>
                <a:close/>
              </a:path>
            </a:pathLst>
          </a:custGeom>
          <a:blipFill>
            <a:blip r:embed="rId4">
              <a:extLst>
                <a:ext uri="{96DAC541-7B7A-43D3-8B79-37D633B846F1}">
                  <asvg:svgBlip xmlns:asvg="http://schemas.microsoft.com/office/drawing/2016/SVG/main" r:embed="rId5"/>
                </a:ext>
              </a:extLst>
            </a:blip>
            <a:stretch>
              <a:fillRect l="-305821" t="-11401" b="-20165"/>
            </a:stretch>
          </a:blipFill>
        </p:spPr>
        <p:txBody>
          <a:bodyPr/>
          <a:lstStyle/>
          <a:p>
            <a:endParaRPr lang="en-US"/>
          </a:p>
        </p:txBody>
      </p:sp>
      <p:sp>
        <p:nvSpPr>
          <p:cNvPr id="9" name="Freeform 9"/>
          <p:cNvSpPr/>
          <p:nvPr/>
        </p:nvSpPr>
        <p:spPr>
          <a:xfrm rot="5400000">
            <a:off x="10069342" y="-2551598"/>
            <a:ext cx="2364225" cy="7479471"/>
          </a:xfrm>
          <a:custGeom>
            <a:avLst/>
            <a:gdLst/>
            <a:ahLst/>
            <a:cxnLst/>
            <a:rect l="l" t="t" r="r" b="b"/>
            <a:pathLst>
              <a:path w="2364225" h="7479471">
                <a:moveTo>
                  <a:pt x="0" y="0"/>
                </a:moveTo>
                <a:lnTo>
                  <a:pt x="2364225" y="0"/>
                </a:lnTo>
                <a:lnTo>
                  <a:pt x="2364225" y="7479471"/>
                </a:lnTo>
                <a:lnTo>
                  <a:pt x="0" y="7479471"/>
                </a:lnTo>
                <a:lnTo>
                  <a:pt x="0" y="0"/>
                </a:lnTo>
                <a:close/>
              </a:path>
            </a:pathLst>
          </a:custGeom>
          <a:blipFill>
            <a:blip r:embed="rId4">
              <a:extLst>
                <a:ext uri="{96DAC541-7B7A-43D3-8B79-37D633B846F1}">
                  <asvg:svgBlip xmlns:asvg="http://schemas.microsoft.com/office/drawing/2016/SVG/main" r:embed="rId5"/>
                </a:ext>
              </a:extLst>
            </a:blip>
            <a:stretch>
              <a:fillRect l="-305821" t="-11401" b="-20165"/>
            </a:stretch>
          </a:blipFill>
        </p:spPr>
        <p:txBody>
          <a:bodyPr/>
          <a:lstStyle/>
          <a:p>
            <a:endParaRPr lang="en-US"/>
          </a:p>
        </p:txBody>
      </p:sp>
      <p:sp>
        <p:nvSpPr>
          <p:cNvPr id="10" name="Freeform 10"/>
          <p:cNvSpPr/>
          <p:nvPr/>
        </p:nvSpPr>
        <p:spPr>
          <a:xfrm>
            <a:off x="2575696" y="305845"/>
            <a:ext cx="12609105" cy="9254407"/>
          </a:xfrm>
          <a:custGeom>
            <a:avLst/>
            <a:gdLst/>
            <a:ahLst/>
            <a:cxnLst/>
            <a:rect l="l" t="t" r="r" b="b"/>
            <a:pathLst>
              <a:path w="12609105" h="9254407">
                <a:moveTo>
                  <a:pt x="0" y="0"/>
                </a:moveTo>
                <a:lnTo>
                  <a:pt x="12609104" y="0"/>
                </a:lnTo>
                <a:lnTo>
                  <a:pt x="12609104" y="9254407"/>
                </a:lnTo>
                <a:lnTo>
                  <a:pt x="0" y="9254407"/>
                </a:lnTo>
                <a:lnTo>
                  <a:pt x="0" y="0"/>
                </a:lnTo>
                <a:close/>
              </a:path>
            </a:pathLst>
          </a:custGeom>
          <a:blipFill>
            <a:blip r:embed="rId6">
              <a:extLst>
                <a:ext uri="{96DAC541-7B7A-43D3-8B79-37D633B846F1}">
                  <asvg:svgBlip xmlns:asvg="http://schemas.microsoft.com/office/drawing/2016/SVG/main" r:embed="rId7"/>
                </a:ext>
              </a:extLst>
            </a:blip>
            <a:stretch>
              <a:fillRect b="-35057"/>
            </a:stretch>
          </a:blipFill>
        </p:spPr>
        <p:txBody>
          <a:bodyPr/>
          <a:lstStyle/>
          <a:p>
            <a:endParaRPr lang="en-US"/>
          </a:p>
        </p:txBody>
      </p:sp>
      <p:sp>
        <p:nvSpPr>
          <p:cNvPr id="11" name="TextBox 11"/>
          <p:cNvSpPr txBox="1"/>
          <p:nvPr/>
        </p:nvSpPr>
        <p:spPr>
          <a:xfrm>
            <a:off x="3806162" y="2478505"/>
            <a:ext cx="10656454" cy="1137876"/>
          </a:xfrm>
          <a:prstGeom prst="rect">
            <a:avLst/>
          </a:prstGeom>
        </p:spPr>
        <p:txBody>
          <a:bodyPr lIns="0" tIns="0" rIns="0" bIns="0" rtlCol="0" anchor="t">
            <a:spAutoFit/>
          </a:bodyPr>
          <a:lstStyle/>
          <a:p>
            <a:pPr algn="ctr">
              <a:lnSpc>
                <a:spcPts val="9800"/>
              </a:lnSpc>
            </a:pPr>
            <a:r>
              <a:rPr lang="en-US" sz="7000" spc="245" dirty="0">
                <a:solidFill>
                  <a:srgbClr val="FF1616"/>
                </a:solidFill>
                <a:latin typeface=".VnVogue" panose="020B7200000000000000" pitchFamily="34" charset="0"/>
              </a:rPr>
              <a:t>Let’s play</a:t>
            </a:r>
          </a:p>
        </p:txBody>
      </p:sp>
      <p:sp>
        <p:nvSpPr>
          <p:cNvPr id="12" name="TextBox 12"/>
          <p:cNvSpPr txBox="1"/>
          <p:nvPr/>
        </p:nvSpPr>
        <p:spPr>
          <a:xfrm>
            <a:off x="3149847" y="4238152"/>
            <a:ext cx="11988305" cy="2012410"/>
          </a:xfrm>
          <a:prstGeom prst="rect">
            <a:avLst/>
          </a:prstGeom>
        </p:spPr>
        <p:txBody>
          <a:bodyPr lIns="0" tIns="0" rIns="0" bIns="0" rtlCol="0" anchor="t">
            <a:spAutoFit/>
          </a:bodyPr>
          <a:lstStyle/>
          <a:p>
            <a:pPr algn="ctr">
              <a:lnSpc>
                <a:spcPts val="14891"/>
              </a:lnSpc>
            </a:pPr>
            <a:r>
              <a:rPr lang="en-US" sz="19300" dirty="0">
                <a:solidFill>
                  <a:srgbClr val="000000"/>
                </a:solidFill>
                <a:latin typeface="Fredoka One" panose="02000000000000000000" pitchFamily="2" charset="0"/>
              </a:rPr>
              <a:t>BINGO</a:t>
            </a:r>
          </a:p>
        </p:txBody>
      </p:sp>
      <p:sp>
        <p:nvSpPr>
          <p:cNvPr id="13" name="Freeform 13"/>
          <p:cNvSpPr/>
          <p:nvPr/>
        </p:nvSpPr>
        <p:spPr>
          <a:xfrm rot="340808">
            <a:off x="14229542" y="6413586"/>
            <a:ext cx="3084284" cy="3104984"/>
          </a:xfrm>
          <a:custGeom>
            <a:avLst/>
            <a:gdLst/>
            <a:ahLst/>
            <a:cxnLst/>
            <a:rect l="l" t="t" r="r" b="b"/>
            <a:pathLst>
              <a:path w="3084284" h="3104984">
                <a:moveTo>
                  <a:pt x="0" y="0"/>
                </a:moveTo>
                <a:lnTo>
                  <a:pt x="3084284" y="0"/>
                </a:lnTo>
                <a:lnTo>
                  <a:pt x="3084284" y="3104984"/>
                </a:lnTo>
                <a:lnTo>
                  <a:pt x="0" y="31049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992627">
            <a:off x="2726153" y="661090"/>
            <a:ext cx="2903359" cy="2807791"/>
          </a:xfrm>
          <a:custGeom>
            <a:avLst/>
            <a:gdLst/>
            <a:ahLst/>
            <a:cxnLst/>
            <a:rect l="l" t="t" r="r" b="b"/>
            <a:pathLst>
              <a:path w="2903359" h="2807791">
                <a:moveTo>
                  <a:pt x="0" y="0"/>
                </a:moveTo>
                <a:lnTo>
                  <a:pt x="2903359" y="0"/>
                </a:lnTo>
                <a:lnTo>
                  <a:pt x="2903359" y="2807791"/>
                </a:lnTo>
                <a:lnTo>
                  <a:pt x="0" y="28077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8880248" y="6517297"/>
            <a:ext cx="1866809" cy="2395905"/>
          </a:xfrm>
          <a:custGeom>
            <a:avLst/>
            <a:gdLst/>
            <a:ahLst/>
            <a:cxnLst/>
            <a:rect l="l" t="t" r="r" b="b"/>
            <a:pathLst>
              <a:path w="1866809" h="2395905">
                <a:moveTo>
                  <a:pt x="0" y="0"/>
                </a:moveTo>
                <a:lnTo>
                  <a:pt x="1866810" y="0"/>
                </a:lnTo>
                <a:lnTo>
                  <a:pt x="1866810" y="2395906"/>
                </a:lnTo>
                <a:lnTo>
                  <a:pt x="0" y="23959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1807721">
            <a:off x="1019248" y="6182723"/>
            <a:ext cx="2221588" cy="2330337"/>
          </a:xfrm>
          <a:custGeom>
            <a:avLst/>
            <a:gdLst/>
            <a:ahLst/>
            <a:cxnLst/>
            <a:rect l="l" t="t" r="r" b="b"/>
            <a:pathLst>
              <a:path w="2221588" h="2330337">
                <a:moveTo>
                  <a:pt x="0" y="0"/>
                </a:moveTo>
                <a:lnTo>
                  <a:pt x="2221588" y="0"/>
                </a:lnTo>
                <a:lnTo>
                  <a:pt x="2221588" y="2330337"/>
                </a:lnTo>
                <a:lnTo>
                  <a:pt x="0" y="2330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rot="1631816">
            <a:off x="13926634" y="1054944"/>
            <a:ext cx="2391157" cy="3591224"/>
          </a:xfrm>
          <a:custGeom>
            <a:avLst/>
            <a:gdLst/>
            <a:ahLst/>
            <a:cxnLst/>
            <a:rect l="l" t="t" r="r" b="b"/>
            <a:pathLst>
              <a:path w="2391157" h="3591224">
                <a:moveTo>
                  <a:pt x="0" y="0"/>
                </a:moveTo>
                <a:lnTo>
                  <a:pt x="2391156" y="0"/>
                </a:lnTo>
                <a:lnTo>
                  <a:pt x="2391156" y="3591223"/>
                </a:lnTo>
                <a:lnTo>
                  <a:pt x="0" y="359122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8" name="audio-logo-little-rascal-185093.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A77622-96A9-C968-59C2-635D782DCD27}"/>
              </a:ext>
            </a:extLst>
          </p:cNvPr>
          <p:cNvPicPr>
            <a:picLocks noChangeAspect="1"/>
          </p:cNvPicPr>
          <p:nvPr/>
        </p:nvPicPr>
        <p:blipFill>
          <a:blip r:embed="rId4"/>
          <a:stretch>
            <a:fillRect/>
          </a:stretch>
        </p:blipFill>
        <p:spPr>
          <a:xfrm>
            <a:off x="15240" y="0"/>
            <a:ext cx="18307222" cy="10389230"/>
          </a:xfrm>
          <a:prstGeom prst="rect">
            <a:avLst/>
          </a:prstGeom>
        </p:spPr>
      </p:pic>
      <p:sp>
        <p:nvSpPr>
          <p:cNvPr id="2" name="Freeform 2"/>
          <p:cNvSpPr/>
          <p:nvPr/>
        </p:nvSpPr>
        <p:spPr>
          <a:xfrm>
            <a:off x="-34287" y="35245"/>
            <a:ext cx="3240530" cy="10251755"/>
          </a:xfrm>
          <a:custGeom>
            <a:avLst/>
            <a:gdLst/>
            <a:ahLst/>
            <a:cxnLst/>
            <a:rect l="l" t="t" r="r" b="b"/>
            <a:pathLst>
              <a:path w="3240530" h="10251755">
                <a:moveTo>
                  <a:pt x="0" y="0"/>
                </a:moveTo>
                <a:lnTo>
                  <a:pt x="3240530" y="0"/>
                </a:lnTo>
                <a:lnTo>
                  <a:pt x="3240530" y="10251755"/>
                </a:lnTo>
                <a:lnTo>
                  <a:pt x="0" y="10251755"/>
                </a:lnTo>
                <a:lnTo>
                  <a:pt x="0" y="0"/>
                </a:lnTo>
                <a:close/>
              </a:path>
            </a:pathLst>
          </a:custGeom>
          <a:blipFill>
            <a:blip r:embed="rId5">
              <a:extLst>
                <a:ext uri="{96DAC541-7B7A-43D3-8B79-37D633B846F1}">
                  <asvg:svgBlip xmlns:asvg="http://schemas.microsoft.com/office/drawing/2016/SVG/main" r:embed="rId6"/>
                </a:ext>
              </a:extLst>
            </a:blip>
            <a:stretch>
              <a:fillRect l="-305821" t="-11401" b="-20165"/>
            </a:stretch>
          </a:blipFill>
        </p:spPr>
        <p:txBody>
          <a:bodyPr/>
          <a:lstStyle/>
          <a:p>
            <a:endParaRPr lang="en-US"/>
          </a:p>
        </p:txBody>
      </p:sp>
      <p:sp>
        <p:nvSpPr>
          <p:cNvPr id="3" name="TextBox 3"/>
          <p:cNvSpPr txBox="1"/>
          <p:nvPr/>
        </p:nvSpPr>
        <p:spPr>
          <a:xfrm rot="112709">
            <a:off x="4024376" y="460496"/>
            <a:ext cx="9245159" cy="1581221"/>
          </a:xfrm>
          <a:prstGeom prst="rect">
            <a:avLst/>
          </a:prstGeom>
        </p:spPr>
        <p:txBody>
          <a:bodyPr lIns="0" tIns="0" rIns="0" bIns="0" rtlCol="0" anchor="t">
            <a:spAutoFit/>
          </a:bodyPr>
          <a:lstStyle/>
          <a:p>
            <a:pPr marL="0" lvl="0" indent="0" algn="ctr">
              <a:lnSpc>
                <a:spcPts val="12278"/>
              </a:lnSpc>
              <a:spcBef>
                <a:spcPct val="0"/>
              </a:spcBef>
            </a:pPr>
            <a:r>
              <a:rPr lang="en-US" sz="11061" b="1" u="none" dirty="0">
                <a:solidFill>
                  <a:srgbClr val="C00000"/>
                </a:solidFill>
                <a:latin typeface="Fredoka One" panose="02000000000000000000" pitchFamily="2" charset="0"/>
              </a:rPr>
              <a:t>BINGO</a:t>
            </a:r>
          </a:p>
        </p:txBody>
      </p:sp>
      <p:sp>
        <p:nvSpPr>
          <p:cNvPr id="4" name="Freeform 4"/>
          <p:cNvSpPr/>
          <p:nvPr/>
        </p:nvSpPr>
        <p:spPr>
          <a:xfrm rot="864078">
            <a:off x="14026383" y="376586"/>
            <a:ext cx="2224872" cy="3341484"/>
          </a:xfrm>
          <a:custGeom>
            <a:avLst/>
            <a:gdLst/>
            <a:ahLst/>
            <a:cxnLst/>
            <a:rect l="l" t="t" r="r" b="b"/>
            <a:pathLst>
              <a:path w="2224872" h="3341484">
                <a:moveTo>
                  <a:pt x="0" y="0"/>
                </a:moveTo>
                <a:lnTo>
                  <a:pt x="2224871" y="0"/>
                </a:lnTo>
                <a:lnTo>
                  <a:pt x="2224871" y="3341484"/>
                </a:lnTo>
                <a:lnTo>
                  <a:pt x="0" y="33414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732890">
            <a:off x="1929087" y="33230"/>
            <a:ext cx="3603887" cy="2934165"/>
          </a:xfrm>
          <a:custGeom>
            <a:avLst/>
            <a:gdLst/>
            <a:ahLst/>
            <a:cxnLst/>
            <a:rect l="l" t="t" r="r" b="b"/>
            <a:pathLst>
              <a:path w="3603887" h="2934165">
                <a:moveTo>
                  <a:pt x="0" y="0"/>
                </a:moveTo>
                <a:lnTo>
                  <a:pt x="3603887" y="0"/>
                </a:lnTo>
                <a:lnTo>
                  <a:pt x="3603887" y="2934165"/>
                </a:lnTo>
                <a:lnTo>
                  <a:pt x="0" y="29341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flipH="1">
            <a:off x="15047470" y="29690"/>
            <a:ext cx="3240530" cy="10251755"/>
          </a:xfrm>
          <a:custGeom>
            <a:avLst/>
            <a:gdLst/>
            <a:ahLst/>
            <a:cxnLst/>
            <a:rect l="l" t="t" r="r" b="b"/>
            <a:pathLst>
              <a:path w="3240530" h="10251755">
                <a:moveTo>
                  <a:pt x="3240530" y="0"/>
                </a:moveTo>
                <a:lnTo>
                  <a:pt x="0" y="0"/>
                </a:lnTo>
                <a:lnTo>
                  <a:pt x="0" y="10251755"/>
                </a:lnTo>
                <a:lnTo>
                  <a:pt x="3240530" y="10251755"/>
                </a:lnTo>
                <a:lnTo>
                  <a:pt x="3240530" y="0"/>
                </a:lnTo>
                <a:close/>
              </a:path>
            </a:pathLst>
          </a:custGeom>
          <a:blipFill>
            <a:blip r:embed="rId5">
              <a:extLst>
                <a:ext uri="{96DAC541-7B7A-43D3-8B79-37D633B846F1}">
                  <asvg:svgBlip xmlns:asvg="http://schemas.microsoft.com/office/drawing/2016/SVG/main" r:embed="rId6"/>
                </a:ext>
              </a:extLst>
            </a:blip>
            <a:stretch>
              <a:fillRect l="-305821" t="-11401" b="-20165"/>
            </a:stretch>
          </a:blipFill>
        </p:spPr>
        <p:txBody>
          <a:bodyPr/>
          <a:lstStyle/>
          <a:p>
            <a:endParaRPr lang="en-US"/>
          </a:p>
        </p:txBody>
      </p:sp>
      <p:grpSp>
        <p:nvGrpSpPr>
          <p:cNvPr id="10" name="Group 9">
            <a:extLst>
              <a:ext uri="{FF2B5EF4-FFF2-40B4-BE49-F238E27FC236}">
                <a16:creationId xmlns:a16="http://schemas.microsoft.com/office/drawing/2014/main" id="{57692911-5564-7ACF-BF73-948990FC6445}"/>
              </a:ext>
            </a:extLst>
          </p:cNvPr>
          <p:cNvGrpSpPr/>
          <p:nvPr/>
        </p:nvGrpSpPr>
        <p:grpSpPr>
          <a:xfrm>
            <a:off x="3834986" y="5736177"/>
            <a:ext cx="2986027" cy="1143000"/>
            <a:chOff x="4279403" y="2715940"/>
            <a:chExt cx="2986027" cy="1143000"/>
          </a:xfrm>
        </p:grpSpPr>
        <p:sp>
          <p:nvSpPr>
            <p:cNvPr id="8" name="Rectangle: Rounded Corners 7">
              <a:extLst>
                <a:ext uri="{FF2B5EF4-FFF2-40B4-BE49-F238E27FC236}">
                  <a16:creationId xmlns:a16="http://schemas.microsoft.com/office/drawing/2014/main" id="{D9BE34F9-F07F-4E37-16B8-AF1BECC0694A}"/>
                </a:ext>
              </a:extLst>
            </p:cNvPr>
            <p:cNvSpPr/>
            <p:nvPr/>
          </p:nvSpPr>
          <p:spPr>
            <a:xfrm>
              <a:off x="4279403" y="2715940"/>
              <a:ext cx="2986027" cy="114300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22FD88-C7D2-59CA-E5DD-54E655EBBAD9}"/>
                </a:ext>
              </a:extLst>
            </p:cNvPr>
            <p:cNvSpPr/>
            <p:nvPr/>
          </p:nvSpPr>
          <p:spPr>
            <a:xfrm>
              <a:off x="4635726" y="2825775"/>
              <a:ext cx="2273379" cy="923330"/>
            </a:xfrm>
            <a:prstGeom prst="rect">
              <a:avLst/>
            </a:prstGeom>
            <a:noFill/>
          </p:spPr>
          <p:txBody>
            <a:bodyPr wrap="none" lIns="91440" tIns="45720" rIns="91440" bIns="45720">
              <a:spAutoFit/>
            </a:bodyPr>
            <a:lstStyle/>
            <a:p>
              <a:pPr algn="ctr"/>
              <a:r>
                <a:rPr lang="en-US" sz="5400" dirty="0">
                  <a:ln w="0"/>
                </a:rPr>
                <a:t>the Ant</a:t>
              </a:r>
              <a:endParaRPr lang="en-US" sz="5400" b="0" cap="none" spc="0" dirty="0">
                <a:ln w="0"/>
                <a:solidFill>
                  <a:schemeClr val="tx1"/>
                </a:solidFill>
              </a:endParaRPr>
            </a:p>
          </p:txBody>
        </p:sp>
      </p:grpSp>
      <p:grpSp>
        <p:nvGrpSpPr>
          <p:cNvPr id="11" name="Group 10">
            <a:extLst>
              <a:ext uri="{FF2B5EF4-FFF2-40B4-BE49-F238E27FC236}">
                <a16:creationId xmlns:a16="http://schemas.microsoft.com/office/drawing/2014/main" id="{C1C8C412-ED22-D846-53A8-1BEA80001FCF}"/>
              </a:ext>
            </a:extLst>
          </p:cNvPr>
          <p:cNvGrpSpPr/>
          <p:nvPr/>
        </p:nvGrpSpPr>
        <p:grpSpPr>
          <a:xfrm>
            <a:off x="6280413" y="7277355"/>
            <a:ext cx="5501883" cy="1143000"/>
            <a:chOff x="3030767" y="2715940"/>
            <a:chExt cx="5501883" cy="1143000"/>
          </a:xfrm>
        </p:grpSpPr>
        <p:sp>
          <p:nvSpPr>
            <p:cNvPr id="12" name="Rectangle: Rounded Corners 11">
              <a:extLst>
                <a:ext uri="{FF2B5EF4-FFF2-40B4-BE49-F238E27FC236}">
                  <a16:creationId xmlns:a16="http://schemas.microsoft.com/office/drawing/2014/main" id="{6979191D-544A-0848-6441-CEBCAAC007EE}"/>
                </a:ext>
              </a:extLst>
            </p:cNvPr>
            <p:cNvSpPr/>
            <p:nvPr/>
          </p:nvSpPr>
          <p:spPr>
            <a:xfrm>
              <a:off x="3030767" y="2715940"/>
              <a:ext cx="5501883" cy="114300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A3A4DB-84C0-4F5A-B836-B043227AFAF5}"/>
                </a:ext>
              </a:extLst>
            </p:cNvPr>
            <p:cNvSpPr/>
            <p:nvPr/>
          </p:nvSpPr>
          <p:spPr>
            <a:xfrm>
              <a:off x="3289879" y="2825775"/>
              <a:ext cx="4965078" cy="923330"/>
            </a:xfrm>
            <a:prstGeom prst="rect">
              <a:avLst/>
            </a:prstGeom>
            <a:noFill/>
          </p:spPr>
          <p:txBody>
            <a:bodyPr wrap="none" lIns="91440" tIns="45720" rIns="91440" bIns="45720">
              <a:spAutoFit/>
            </a:bodyPr>
            <a:lstStyle/>
            <a:p>
              <a:pPr algn="ctr"/>
              <a:r>
                <a:rPr lang="en-US" sz="5400" dirty="0">
                  <a:ln w="0"/>
                </a:rPr>
                <a:t>the seven dwarfs</a:t>
              </a:r>
              <a:endParaRPr lang="en-US" sz="5400" b="0" cap="none" spc="0" dirty="0">
                <a:ln w="0"/>
                <a:solidFill>
                  <a:schemeClr val="tx1"/>
                </a:solidFill>
              </a:endParaRPr>
            </a:p>
          </p:txBody>
        </p:sp>
      </p:grpSp>
      <p:grpSp>
        <p:nvGrpSpPr>
          <p:cNvPr id="14" name="Group 13">
            <a:extLst>
              <a:ext uri="{FF2B5EF4-FFF2-40B4-BE49-F238E27FC236}">
                <a16:creationId xmlns:a16="http://schemas.microsoft.com/office/drawing/2014/main" id="{F6A5D108-E616-B5D9-9583-10252F645A15}"/>
              </a:ext>
            </a:extLst>
          </p:cNvPr>
          <p:cNvGrpSpPr/>
          <p:nvPr/>
        </p:nvGrpSpPr>
        <p:grpSpPr>
          <a:xfrm>
            <a:off x="7177336" y="5749730"/>
            <a:ext cx="2986027" cy="1143000"/>
            <a:chOff x="4279403" y="2715940"/>
            <a:chExt cx="2986027" cy="1143000"/>
          </a:xfrm>
        </p:grpSpPr>
        <p:sp>
          <p:nvSpPr>
            <p:cNvPr id="15" name="Rectangle: Rounded Corners 14">
              <a:extLst>
                <a:ext uri="{FF2B5EF4-FFF2-40B4-BE49-F238E27FC236}">
                  <a16:creationId xmlns:a16="http://schemas.microsoft.com/office/drawing/2014/main" id="{B9BBDFB1-BDF9-5D00-F737-33C286BBD819}"/>
                </a:ext>
              </a:extLst>
            </p:cNvPr>
            <p:cNvSpPr/>
            <p:nvPr/>
          </p:nvSpPr>
          <p:spPr>
            <a:xfrm>
              <a:off x="4279403" y="2715940"/>
              <a:ext cx="2986027" cy="114300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98DE7E-FFC2-3A3C-5D5B-C987BFA74D3E}"/>
                </a:ext>
              </a:extLst>
            </p:cNvPr>
            <p:cNvSpPr/>
            <p:nvPr/>
          </p:nvSpPr>
          <p:spPr>
            <a:xfrm>
              <a:off x="4460742" y="2825775"/>
              <a:ext cx="2623347" cy="923330"/>
            </a:xfrm>
            <a:prstGeom prst="rect">
              <a:avLst/>
            </a:prstGeom>
            <a:noFill/>
          </p:spPr>
          <p:txBody>
            <a:bodyPr wrap="none" lIns="91440" tIns="45720" rIns="91440" bIns="45720">
              <a:spAutoFit/>
            </a:bodyPr>
            <a:lstStyle/>
            <a:p>
              <a:pPr algn="ctr"/>
              <a:r>
                <a:rPr lang="en-US" sz="5400" dirty="0">
                  <a:ln w="0"/>
                </a:rPr>
                <a:t>the Hare</a:t>
              </a:r>
              <a:endParaRPr lang="en-US" sz="5400" b="0" cap="none" spc="0" dirty="0">
                <a:ln w="0"/>
                <a:solidFill>
                  <a:schemeClr val="tx1"/>
                </a:solidFill>
              </a:endParaRPr>
            </a:p>
          </p:txBody>
        </p:sp>
      </p:grpSp>
      <p:grpSp>
        <p:nvGrpSpPr>
          <p:cNvPr id="17" name="Group 16">
            <a:extLst>
              <a:ext uri="{FF2B5EF4-FFF2-40B4-BE49-F238E27FC236}">
                <a16:creationId xmlns:a16="http://schemas.microsoft.com/office/drawing/2014/main" id="{1E1DA14E-A010-0100-FD67-AD092D4F74B9}"/>
              </a:ext>
            </a:extLst>
          </p:cNvPr>
          <p:cNvGrpSpPr/>
          <p:nvPr/>
        </p:nvGrpSpPr>
        <p:grpSpPr>
          <a:xfrm>
            <a:off x="3731030" y="8804980"/>
            <a:ext cx="5181600" cy="1143000"/>
            <a:chOff x="3247921" y="2715940"/>
            <a:chExt cx="5181600" cy="1143000"/>
          </a:xfrm>
        </p:grpSpPr>
        <p:sp>
          <p:nvSpPr>
            <p:cNvPr id="18" name="Rectangle: Rounded Corners 17">
              <a:extLst>
                <a:ext uri="{FF2B5EF4-FFF2-40B4-BE49-F238E27FC236}">
                  <a16:creationId xmlns:a16="http://schemas.microsoft.com/office/drawing/2014/main" id="{6B9C8E10-E928-3A5B-03F5-DBA10D04B2C9}"/>
                </a:ext>
              </a:extLst>
            </p:cNvPr>
            <p:cNvSpPr/>
            <p:nvPr/>
          </p:nvSpPr>
          <p:spPr>
            <a:xfrm>
              <a:off x="3247921" y="2715940"/>
              <a:ext cx="5181600" cy="114300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61BFFD1-EB1B-AA5B-07C4-F4743611F481}"/>
                </a:ext>
              </a:extLst>
            </p:cNvPr>
            <p:cNvSpPr/>
            <p:nvPr/>
          </p:nvSpPr>
          <p:spPr>
            <a:xfrm>
              <a:off x="3339571" y="2825775"/>
              <a:ext cx="4865692" cy="923330"/>
            </a:xfrm>
            <a:prstGeom prst="rect">
              <a:avLst/>
            </a:prstGeom>
            <a:noFill/>
          </p:spPr>
          <p:txBody>
            <a:bodyPr wrap="none" lIns="91440" tIns="45720" rIns="91440" bIns="45720">
              <a:spAutoFit/>
            </a:bodyPr>
            <a:lstStyle/>
            <a:p>
              <a:pPr algn="ctr"/>
              <a:r>
                <a:rPr lang="en-US" sz="5400" dirty="0">
                  <a:ln w="0"/>
                </a:rPr>
                <a:t>the Grasshopper</a:t>
              </a:r>
              <a:endParaRPr lang="en-US" sz="5400" b="0" cap="none" spc="0" dirty="0">
                <a:ln w="0"/>
                <a:solidFill>
                  <a:schemeClr val="tx1"/>
                </a:solidFill>
              </a:endParaRPr>
            </a:p>
          </p:txBody>
        </p:sp>
      </p:grpSp>
      <p:grpSp>
        <p:nvGrpSpPr>
          <p:cNvPr id="20" name="Group 19">
            <a:extLst>
              <a:ext uri="{FF2B5EF4-FFF2-40B4-BE49-F238E27FC236}">
                <a16:creationId xmlns:a16="http://schemas.microsoft.com/office/drawing/2014/main" id="{BA377006-B3C8-E36D-CB4C-A71D0FDF2DF9}"/>
              </a:ext>
            </a:extLst>
          </p:cNvPr>
          <p:cNvGrpSpPr/>
          <p:nvPr/>
        </p:nvGrpSpPr>
        <p:grpSpPr>
          <a:xfrm>
            <a:off x="9699624" y="8792083"/>
            <a:ext cx="4055696" cy="1143000"/>
            <a:chOff x="3247921" y="2715940"/>
            <a:chExt cx="5181600" cy="1143000"/>
          </a:xfrm>
        </p:grpSpPr>
        <p:sp>
          <p:nvSpPr>
            <p:cNvPr id="21" name="Rectangle: Rounded Corners 20">
              <a:extLst>
                <a:ext uri="{FF2B5EF4-FFF2-40B4-BE49-F238E27FC236}">
                  <a16:creationId xmlns:a16="http://schemas.microsoft.com/office/drawing/2014/main" id="{398F2D70-505A-F737-57E0-C129CC579993}"/>
                </a:ext>
              </a:extLst>
            </p:cNvPr>
            <p:cNvSpPr/>
            <p:nvPr/>
          </p:nvSpPr>
          <p:spPr>
            <a:xfrm>
              <a:off x="3247921" y="2715940"/>
              <a:ext cx="5181600" cy="114300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D432DAD-CBA9-3964-F96B-9B63F5B86C3A}"/>
                </a:ext>
              </a:extLst>
            </p:cNvPr>
            <p:cNvSpPr/>
            <p:nvPr/>
          </p:nvSpPr>
          <p:spPr>
            <a:xfrm>
              <a:off x="3977952" y="2825775"/>
              <a:ext cx="3588932" cy="923330"/>
            </a:xfrm>
            <a:prstGeom prst="rect">
              <a:avLst/>
            </a:prstGeom>
            <a:noFill/>
          </p:spPr>
          <p:txBody>
            <a:bodyPr wrap="none" lIns="91440" tIns="45720" rIns="91440" bIns="45720">
              <a:spAutoFit/>
            </a:bodyPr>
            <a:lstStyle/>
            <a:p>
              <a:pPr algn="ctr"/>
              <a:r>
                <a:rPr lang="en-US" sz="5400" dirty="0">
                  <a:ln w="0"/>
                </a:rPr>
                <a:t>Snow White</a:t>
              </a:r>
              <a:endParaRPr lang="en-US" sz="5400" b="0" cap="none" spc="0" dirty="0">
                <a:ln w="0"/>
                <a:solidFill>
                  <a:schemeClr val="tx1"/>
                </a:solidFill>
              </a:endParaRPr>
            </a:p>
          </p:txBody>
        </p:sp>
      </p:grpSp>
      <p:sp>
        <p:nvSpPr>
          <p:cNvPr id="23" name="TextBox 13">
            <a:extLst>
              <a:ext uri="{FF2B5EF4-FFF2-40B4-BE49-F238E27FC236}">
                <a16:creationId xmlns:a16="http://schemas.microsoft.com/office/drawing/2014/main" id="{183ABE7B-C15D-7161-B21B-1413C7BF94DB}"/>
              </a:ext>
            </a:extLst>
          </p:cNvPr>
          <p:cNvSpPr txBox="1"/>
          <p:nvPr/>
        </p:nvSpPr>
        <p:spPr>
          <a:xfrm>
            <a:off x="3657135" y="2450073"/>
            <a:ext cx="12974698" cy="2496774"/>
          </a:xfrm>
          <a:prstGeom prst="rect">
            <a:avLst/>
          </a:prstGeom>
        </p:spPr>
        <p:txBody>
          <a:bodyPr wrap="square" lIns="0" tIns="0" rIns="0" bIns="0" rtlCol="0" anchor="t">
            <a:spAutoFit/>
          </a:bodyPr>
          <a:lstStyle/>
          <a:p>
            <a:pPr marL="685800" indent="-685800">
              <a:lnSpc>
                <a:spcPts val="6720"/>
              </a:lnSpc>
              <a:buFont typeface="Wingdings" panose="05000000000000000000" pitchFamily="2" charset="2"/>
              <a:buChar char="Ø"/>
            </a:pPr>
            <a:r>
              <a:rPr lang="en-US" sz="4800" spc="168" dirty="0">
                <a:solidFill>
                  <a:srgbClr val="FFFFFF"/>
                </a:solidFill>
                <a:latin typeface=".VnVogue" panose="020B7200000000000000" pitchFamily="34" charset="0"/>
              </a:rPr>
              <a:t>Write 6 characters.</a:t>
            </a:r>
          </a:p>
          <a:p>
            <a:pPr marL="685800" indent="-685800">
              <a:lnSpc>
                <a:spcPts val="6720"/>
              </a:lnSpc>
              <a:buFont typeface="Wingdings" panose="05000000000000000000" pitchFamily="2" charset="2"/>
              <a:buChar char="Ø"/>
            </a:pPr>
            <a:r>
              <a:rPr lang="en-US" sz="4800" spc="168" dirty="0">
                <a:solidFill>
                  <a:srgbClr val="FFFFFF"/>
                </a:solidFill>
                <a:latin typeface=".VnVogue" panose="020B7200000000000000" pitchFamily="34" charset="0"/>
              </a:rPr>
              <a:t>Listen and circle.</a:t>
            </a:r>
          </a:p>
          <a:p>
            <a:pPr marL="685800" indent="-685800">
              <a:lnSpc>
                <a:spcPts val="6720"/>
              </a:lnSpc>
              <a:buFont typeface="Wingdings" panose="05000000000000000000" pitchFamily="2" charset="2"/>
              <a:buChar char="Ø"/>
            </a:pPr>
            <a:r>
              <a:rPr lang="en-US" sz="4800" spc="168" dirty="0">
                <a:solidFill>
                  <a:srgbClr val="FFFFFF"/>
                </a:solidFill>
                <a:latin typeface=".VnVogue" panose="020B7200000000000000" pitchFamily="34" charset="0"/>
              </a:rPr>
              <a:t>Say BINGO when you get 5 circles.</a:t>
            </a:r>
          </a:p>
        </p:txBody>
      </p:sp>
      <p:grpSp>
        <p:nvGrpSpPr>
          <p:cNvPr id="24" name="Group 23">
            <a:extLst>
              <a:ext uri="{FF2B5EF4-FFF2-40B4-BE49-F238E27FC236}">
                <a16:creationId xmlns:a16="http://schemas.microsoft.com/office/drawing/2014/main" id="{4CD40A42-7B29-45D2-3F14-192DBC2BB3C1}"/>
              </a:ext>
            </a:extLst>
          </p:cNvPr>
          <p:cNvGrpSpPr/>
          <p:nvPr/>
        </p:nvGrpSpPr>
        <p:grpSpPr>
          <a:xfrm>
            <a:off x="10560897" y="5715184"/>
            <a:ext cx="2986027" cy="1143000"/>
            <a:chOff x="4279403" y="2715940"/>
            <a:chExt cx="2986027" cy="1143000"/>
          </a:xfrm>
        </p:grpSpPr>
        <p:sp>
          <p:nvSpPr>
            <p:cNvPr id="25" name="Rectangle: Rounded Corners 24">
              <a:extLst>
                <a:ext uri="{FF2B5EF4-FFF2-40B4-BE49-F238E27FC236}">
                  <a16:creationId xmlns:a16="http://schemas.microsoft.com/office/drawing/2014/main" id="{7559AE41-596D-9CF6-D0A5-65343F1C5076}"/>
                </a:ext>
              </a:extLst>
            </p:cNvPr>
            <p:cNvSpPr/>
            <p:nvPr/>
          </p:nvSpPr>
          <p:spPr>
            <a:xfrm>
              <a:off x="4279403" y="2715940"/>
              <a:ext cx="2986027" cy="114300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2D2B3CF-84A3-6F86-C757-14F069F33411}"/>
                </a:ext>
              </a:extLst>
            </p:cNvPr>
            <p:cNvSpPr/>
            <p:nvPr/>
          </p:nvSpPr>
          <p:spPr>
            <a:xfrm>
              <a:off x="4402201" y="2825775"/>
              <a:ext cx="2740430" cy="923330"/>
            </a:xfrm>
            <a:prstGeom prst="rect">
              <a:avLst/>
            </a:prstGeom>
            <a:noFill/>
          </p:spPr>
          <p:txBody>
            <a:bodyPr wrap="none" lIns="91440" tIns="45720" rIns="91440" bIns="45720">
              <a:spAutoFit/>
            </a:bodyPr>
            <a:lstStyle/>
            <a:p>
              <a:pPr algn="ctr"/>
              <a:r>
                <a:rPr lang="en-US" sz="5400" dirty="0">
                  <a:ln w="0"/>
                </a:rPr>
                <a:t>the Crow</a:t>
              </a:r>
              <a:endParaRPr lang="en-US" sz="5400" b="0" cap="none" spc="0" dirty="0">
                <a:ln w="0"/>
                <a:solidFill>
                  <a:schemeClr val="tx1"/>
                </a:solidFill>
              </a:endParaRPr>
            </a:p>
          </p:txBody>
        </p:sp>
      </p:grpSp>
      <p:sp>
        <p:nvSpPr>
          <p:cNvPr id="27" name="Oval 26">
            <a:extLst>
              <a:ext uri="{FF2B5EF4-FFF2-40B4-BE49-F238E27FC236}">
                <a16:creationId xmlns:a16="http://schemas.microsoft.com/office/drawing/2014/main" id="{1952B942-03D7-DCDF-2A2B-0BB198374B28}"/>
              </a:ext>
            </a:extLst>
          </p:cNvPr>
          <p:cNvSpPr/>
          <p:nvPr/>
        </p:nvSpPr>
        <p:spPr>
          <a:xfrm>
            <a:off x="3594568" y="5325052"/>
            <a:ext cx="3289001" cy="1953734"/>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14D43725-CAC1-23E1-2632-64B5ECE47567}"/>
              </a:ext>
            </a:extLst>
          </p:cNvPr>
          <p:cNvSpPr/>
          <p:nvPr/>
        </p:nvSpPr>
        <p:spPr>
          <a:xfrm>
            <a:off x="10344702" y="5282680"/>
            <a:ext cx="3289001" cy="1953734"/>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8CDC855-A236-8374-A63B-0746E9EF8D1D}"/>
              </a:ext>
            </a:extLst>
          </p:cNvPr>
          <p:cNvSpPr/>
          <p:nvPr/>
        </p:nvSpPr>
        <p:spPr>
          <a:xfrm>
            <a:off x="3563390" y="8626908"/>
            <a:ext cx="5580610" cy="1475555"/>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3447893-F426-AB13-A5F0-6FBAC8B6C16A}"/>
              </a:ext>
            </a:extLst>
          </p:cNvPr>
          <p:cNvSpPr/>
          <p:nvPr/>
        </p:nvSpPr>
        <p:spPr>
          <a:xfrm>
            <a:off x="9384903" y="8626908"/>
            <a:ext cx="4685137" cy="1475555"/>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22C2452-F9DD-6DF2-6AB4-AB0D3BD03F48}"/>
              </a:ext>
            </a:extLst>
          </p:cNvPr>
          <p:cNvSpPr/>
          <p:nvPr/>
        </p:nvSpPr>
        <p:spPr>
          <a:xfrm>
            <a:off x="6922960" y="5278973"/>
            <a:ext cx="3289001" cy="1953734"/>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1"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1"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2000"/>
                                        <p:tgtEl>
                                          <p:spTgt spid="2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2000"/>
                                        <p:tgtEl>
                                          <p:spTgt spid="2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0990002-4924-2154-E5A4-99D06C95046F}"/>
              </a:ext>
            </a:extLst>
          </p:cNvPr>
          <p:cNvPicPr>
            <a:picLocks noChangeAspect="1"/>
          </p:cNvPicPr>
          <p:nvPr/>
        </p:nvPicPr>
        <p:blipFill>
          <a:blip r:embed="rId2"/>
          <a:stretch>
            <a:fillRect/>
          </a:stretch>
        </p:blipFill>
        <p:spPr>
          <a:xfrm>
            <a:off x="-19222" y="-108255"/>
            <a:ext cx="18307222" cy="10389230"/>
          </a:xfrm>
          <a:prstGeom prst="rect">
            <a:avLst/>
          </a:prstGeom>
        </p:spPr>
      </p:pic>
      <p:grpSp>
        <p:nvGrpSpPr>
          <p:cNvPr id="2" name="Group 2"/>
          <p:cNvGrpSpPr/>
          <p:nvPr/>
        </p:nvGrpSpPr>
        <p:grpSpPr>
          <a:xfrm rot="-603910">
            <a:off x="-1264403" y="4412680"/>
            <a:ext cx="9029714" cy="7165403"/>
            <a:chOff x="0" y="0"/>
            <a:chExt cx="2378196" cy="1887184"/>
          </a:xfrm>
        </p:grpSpPr>
        <p:sp>
          <p:nvSpPr>
            <p:cNvPr id="3" name="Freeform 3"/>
            <p:cNvSpPr/>
            <p:nvPr/>
          </p:nvSpPr>
          <p:spPr>
            <a:xfrm>
              <a:off x="0" y="0"/>
              <a:ext cx="2378196" cy="1887184"/>
            </a:xfrm>
            <a:custGeom>
              <a:avLst/>
              <a:gdLst/>
              <a:ahLst/>
              <a:cxnLst/>
              <a:rect l="l" t="t" r="r" b="b"/>
              <a:pathLst>
                <a:path w="2378196" h="1887184">
                  <a:moveTo>
                    <a:pt x="0" y="0"/>
                  </a:moveTo>
                  <a:lnTo>
                    <a:pt x="2378196" y="0"/>
                  </a:lnTo>
                  <a:lnTo>
                    <a:pt x="2378196" y="1887184"/>
                  </a:lnTo>
                  <a:lnTo>
                    <a:pt x="0" y="1887184"/>
                  </a:lnTo>
                  <a:close/>
                </a:path>
              </a:pathLst>
            </a:custGeom>
            <a:solidFill>
              <a:srgbClr val="FF1616"/>
            </a:solidFill>
            <a:ln w="190500" cap="sq">
              <a:solidFill>
                <a:srgbClr val="FFFFFF"/>
              </a:solidFill>
              <a:prstDash val="solid"/>
              <a:miter/>
            </a:ln>
          </p:spPr>
          <p:txBody>
            <a:bodyPr/>
            <a:lstStyle/>
            <a:p>
              <a:endParaRPr lang="en-US"/>
            </a:p>
          </p:txBody>
        </p:sp>
        <p:sp>
          <p:nvSpPr>
            <p:cNvPr id="4" name="TextBox 4"/>
            <p:cNvSpPr txBox="1"/>
            <p:nvPr/>
          </p:nvSpPr>
          <p:spPr>
            <a:xfrm>
              <a:off x="0" y="-38100"/>
              <a:ext cx="2378196" cy="192528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87115">
            <a:off x="7517436" y="2628466"/>
            <a:ext cx="11991425" cy="8631473"/>
            <a:chOff x="0" y="0"/>
            <a:chExt cx="3158235" cy="2273310"/>
          </a:xfrm>
        </p:grpSpPr>
        <p:sp>
          <p:nvSpPr>
            <p:cNvPr id="6" name="Freeform 6"/>
            <p:cNvSpPr/>
            <p:nvPr/>
          </p:nvSpPr>
          <p:spPr>
            <a:xfrm>
              <a:off x="0" y="0"/>
              <a:ext cx="3158235" cy="2273310"/>
            </a:xfrm>
            <a:custGeom>
              <a:avLst/>
              <a:gdLst/>
              <a:ahLst/>
              <a:cxnLst/>
              <a:rect l="l" t="t" r="r" b="b"/>
              <a:pathLst>
                <a:path w="3158235" h="2273310">
                  <a:moveTo>
                    <a:pt x="0" y="0"/>
                  </a:moveTo>
                  <a:lnTo>
                    <a:pt x="3158235" y="0"/>
                  </a:lnTo>
                  <a:lnTo>
                    <a:pt x="3158235" y="2273310"/>
                  </a:lnTo>
                  <a:lnTo>
                    <a:pt x="0" y="2273310"/>
                  </a:lnTo>
                  <a:close/>
                </a:path>
              </a:pathLst>
            </a:custGeom>
            <a:solidFill>
              <a:srgbClr val="F8D755"/>
            </a:solidFill>
            <a:ln w="190500" cap="sq">
              <a:solidFill>
                <a:srgbClr val="FFFFFF"/>
              </a:solidFill>
              <a:prstDash val="solid"/>
              <a:miter/>
            </a:ln>
          </p:spPr>
          <p:txBody>
            <a:bodyPr/>
            <a:lstStyle/>
            <a:p>
              <a:endParaRPr lang="en-US"/>
            </a:p>
          </p:txBody>
        </p:sp>
        <p:sp>
          <p:nvSpPr>
            <p:cNvPr id="7" name="TextBox 7"/>
            <p:cNvSpPr txBox="1"/>
            <p:nvPr/>
          </p:nvSpPr>
          <p:spPr>
            <a:xfrm>
              <a:off x="0" y="-38100"/>
              <a:ext cx="3158235" cy="231141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105653" y="-1544153"/>
            <a:ext cx="13821398" cy="12940284"/>
          </a:xfrm>
          <a:custGeom>
            <a:avLst/>
            <a:gdLst/>
            <a:ahLst/>
            <a:cxnLst/>
            <a:rect l="l" t="t" r="r" b="b"/>
            <a:pathLst>
              <a:path w="13821398" h="12940284">
                <a:moveTo>
                  <a:pt x="0" y="0"/>
                </a:moveTo>
                <a:lnTo>
                  <a:pt x="13821399" y="0"/>
                </a:lnTo>
                <a:lnTo>
                  <a:pt x="13821399" y="12940285"/>
                </a:lnTo>
                <a:lnTo>
                  <a:pt x="0" y="12940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rot="-613053">
            <a:off x="3266405" y="5014857"/>
            <a:ext cx="11516434" cy="1573399"/>
          </a:xfrm>
          <a:prstGeom prst="rect">
            <a:avLst/>
          </a:prstGeom>
        </p:spPr>
        <p:txBody>
          <a:bodyPr lIns="0" tIns="0" rIns="0" bIns="0" rtlCol="0" anchor="t">
            <a:spAutoFit/>
          </a:bodyPr>
          <a:lstStyle/>
          <a:p>
            <a:pPr algn="ctr">
              <a:lnSpc>
                <a:spcPts val="12197"/>
              </a:lnSpc>
            </a:pPr>
            <a:r>
              <a:rPr lang="en-US" sz="10988" dirty="0">
                <a:solidFill>
                  <a:srgbClr val="FFFFFF"/>
                </a:solidFill>
                <a:latin typeface="Fredoka One" panose="02000000000000000000" pitchFamily="2" charset="0"/>
              </a:rPr>
              <a:t>TO WIN?</a:t>
            </a:r>
          </a:p>
        </p:txBody>
      </p:sp>
      <p:sp>
        <p:nvSpPr>
          <p:cNvPr id="10" name="Freeform 10"/>
          <p:cNvSpPr/>
          <p:nvPr/>
        </p:nvSpPr>
        <p:spPr>
          <a:xfrm rot="340808">
            <a:off x="3341603" y="446206"/>
            <a:ext cx="1924422" cy="1937338"/>
          </a:xfrm>
          <a:custGeom>
            <a:avLst/>
            <a:gdLst/>
            <a:ahLst/>
            <a:cxnLst/>
            <a:rect l="l" t="t" r="r" b="b"/>
            <a:pathLst>
              <a:path w="1924422" h="1937338">
                <a:moveTo>
                  <a:pt x="0" y="0"/>
                </a:moveTo>
                <a:lnTo>
                  <a:pt x="1924422" y="0"/>
                </a:lnTo>
                <a:lnTo>
                  <a:pt x="1924422" y="1937338"/>
                </a:lnTo>
                <a:lnTo>
                  <a:pt x="0" y="1937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3854878" y="6011711"/>
            <a:ext cx="3404422" cy="2903689"/>
          </a:xfrm>
          <a:custGeom>
            <a:avLst/>
            <a:gdLst/>
            <a:ahLst/>
            <a:cxnLst/>
            <a:rect l="l" t="t" r="r" b="b"/>
            <a:pathLst>
              <a:path w="3404422" h="2903689">
                <a:moveTo>
                  <a:pt x="0" y="0"/>
                </a:moveTo>
                <a:lnTo>
                  <a:pt x="3404422" y="0"/>
                </a:lnTo>
                <a:lnTo>
                  <a:pt x="3404422" y="2903689"/>
                </a:lnTo>
                <a:lnTo>
                  <a:pt x="0" y="290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577296" y="5829583"/>
            <a:ext cx="2018705" cy="2165799"/>
          </a:xfrm>
          <a:custGeom>
            <a:avLst/>
            <a:gdLst/>
            <a:ahLst/>
            <a:cxnLst/>
            <a:rect l="l" t="t" r="r" b="b"/>
            <a:pathLst>
              <a:path w="2018705" h="2165799">
                <a:moveTo>
                  <a:pt x="0" y="0"/>
                </a:moveTo>
                <a:lnTo>
                  <a:pt x="2018705" y="0"/>
                </a:lnTo>
                <a:lnTo>
                  <a:pt x="2018705" y="2165799"/>
                </a:lnTo>
                <a:lnTo>
                  <a:pt x="0" y="2165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rot="-613053">
            <a:off x="3543653" y="4028401"/>
            <a:ext cx="10237006" cy="778355"/>
          </a:xfrm>
          <a:prstGeom prst="rect">
            <a:avLst/>
          </a:prstGeom>
        </p:spPr>
        <p:txBody>
          <a:bodyPr lIns="0" tIns="0" rIns="0" bIns="0" rtlCol="0" anchor="t">
            <a:spAutoFit/>
          </a:bodyPr>
          <a:lstStyle/>
          <a:p>
            <a:pPr algn="ctr">
              <a:lnSpc>
                <a:spcPts val="6720"/>
              </a:lnSpc>
            </a:pPr>
            <a:r>
              <a:rPr lang="en-US" sz="4800" spc="168" dirty="0">
                <a:solidFill>
                  <a:srgbClr val="FFFFFF"/>
                </a:solidFill>
                <a:latin typeface=".VnVogue" panose="020B7200000000000000" pitchFamily="34" charset="0"/>
              </a:rPr>
              <a:t>ARE YOU READY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C7FA5C-960D-0100-18AB-4DF632CFB2B1}"/>
              </a:ext>
            </a:extLst>
          </p:cNvPr>
          <p:cNvPicPr>
            <a:picLocks noChangeAspect="1"/>
          </p:cNvPicPr>
          <p:nvPr/>
        </p:nvPicPr>
        <p:blipFill>
          <a:blip r:embed="rId3"/>
          <a:stretch>
            <a:fillRect/>
          </a:stretch>
        </p:blipFill>
        <p:spPr>
          <a:xfrm>
            <a:off x="0" y="19960"/>
            <a:ext cx="18288000" cy="10267040"/>
          </a:xfrm>
          <a:prstGeom prst="rect">
            <a:avLst/>
          </a:prstGeom>
        </p:spPr>
      </p:pic>
      <p:sp>
        <p:nvSpPr>
          <p:cNvPr id="2" name="Freeform 2"/>
          <p:cNvSpPr/>
          <p:nvPr/>
        </p:nvSpPr>
        <p:spPr>
          <a:xfrm>
            <a:off x="-1461651" y="-313997"/>
            <a:ext cx="10217670" cy="10914994"/>
          </a:xfrm>
          <a:custGeom>
            <a:avLst/>
            <a:gdLst/>
            <a:ahLst/>
            <a:cxnLst/>
            <a:rect l="l" t="t" r="r" b="b"/>
            <a:pathLst>
              <a:path w="10217670" h="10914994">
                <a:moveTo>
                  <a:pt x="0" y="0"/>
                </a:moveTo>
                <a:lnTo>
                  <a:pt x="10217670" y="0"/>
                </a:lnTo>
                <a:lnTo>
                  <a:pt x="10217670" y="10914994"/>
                </a:lnTo>
                <a:lnTo>
                  <a:pt x="0" y="10914994"/>
                </a:lnTo>
                <a:lnTo>
                  <a:pt x="0"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3" name="Freeform 3"/>
          <p:cNvSpPr/>
          <p:nvPr/>
        </p:nvSpPr>
        <p:spPr>
          <a:xfrm flipH="1">
            <a:off x="9769432" y="-313997"/>
            <a:ext cx="10217670" cy="10914994"/>
          </a:xfrm>
          <a:custGeom>
            <a:avLst/>
            <a:gdLst/>
            <a:ahLst/>
            <a:cxnLst/>
            <a:rect l="l" t="t" r="r" b="b"/>
            <a:pathLst>
              <a:path w="10217670" h="10914994">
                <a:moveTo>
                  <a:pt x="10217671" y="0"/>
                </a:moveTo>
                <a:lnTo>
                  <a:pt x="0" y="0"/>
                </a:lnTo>
                <a:lnTo>
                  <a:pt x="0" y="10914994"/>
                </a:lnTo>
                <a:lnTo>
                  <a:pt x="10217671" y="10914994"/>
                </a:lnTo>
                <a:lnTo>
                  <a:pt x="10217671"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4" name="Freeform 4"/>
          <p:cNvSpPr/>
          <p:nvPr/>
        </p:nvSpPr>
        <p:spPr>
          <a:xfrm>
            <a:off x="3746841" y="1433226"/>
            <a:ext cx="11030925" cy="11431010"/>
          </a:xfrm>
          <a:custGeom>
            <a:avLst/>
            <a:gdLst/>
            <a:ahLst/>
            <a:cxnLst/>
            <a:rect l="l" t="t" r="r" b="b"/>
            <a:pathLst>
              <a:path w="11030925" h="11431010">
                <a:moveTo>
                  <a:pt x="0" y="0"/>
                </a:moveTo>
                <a:lnTo>
                  <a:pt x="11030925" y="0"/>
                </a:lnTo>
                <a:lnTo>
                  <a:pt x="11030925" y="11431010"/>
                </a:lnTo>
                <a:lnTo>
                  <a:pt x="0" y="1143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992627">
            <a:off x="2702830" y="1485408"/>
            <a:ext cx="2182088" cy="2110261"/>
          </a:xfrm>
          <a:custGeom>
            <a:avLst/>
            <a:gdLst/>
            <a:ahLst/>
            <a:cxnLst/>
            <a:rect l="l" t="t" r="r" b="b"/>
            <a:pathLst>
              <a:path w="2182088" h="2110261">
                <a:moveTo>
                  <a:pt x="0" y="0"/>
                </a:moveTo>
                <a:lnTo>
                  <a:pt x="2182088" y="0"/>
                </a:lnTo>
                <a:lnTo>
                  <a:pt x="2182088" y="2110261"/>
                </a:lnTo>
                <a:lnTo>
                  <a:pt x="0" y="2110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412694">
            <a:off x="2681438" y="5611527"/>
            <a:ext cx="2224872" cy="3341484"/>
          </a:xfrm>
          <a:custGeom>
            <a:avLst/>
            <a:gdLst/>
            <a:ahLst/>
            <a:cxnLst/>
            <a:rect l="l" t="t" r="r" b="b"/>
            <a:pathLst>
              <a:path w="2224872" h="3341484">
                <a:moveTo>
                  <a:pt x="0" y="0"/>
                </a:moveTo>
                <a:lnTo>
                  <a:pt x="2224872" y="0"/>
                </a:lnTo>
                <a:lnTo>
                  <a:pt x="2224872" y="3341485"/>
                </a:lnTo>
                <a:lnTo>
                  <a:pt x="0" y="33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697995">
            <a:off x="13073772" y="3500466"/>
            <a:ext cx="2394723" cy="3286069"/>
          </a:xfrm>
          <a:custGeom>
            <a:avLst/>
            <a:gdLst/>
            <a:ahLst/>
            <a:cxnLst/>
            <a:rect l="l" t="t" r="r" b="b"/>
            <a:pathLst>
              <a:path w="2394723" h="3286069">
                <a:moveTo>
                  <a:pt x="0" y="0"/>
                </a:moveTo>
                <a:lnTo>
                  <a:pt x="2394723" y="0"/>
                </a:lnTo>
                <a:lnTo>
                  <a:pt x="2394723" y="3286068"/>
                </a:lnTo>
                <a:lnTo>
                  <a:pt x="0" y="32860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4" descr="The Fox and the Crow - India Parenting">
            <a:extLst>
              <a:ext uri="{FF2B5EF4-FFF2-40B4-BE49-F238E27FC236}">
                <a16:creationId xmlns:a16="http://schemas.microsoft.com/office/drawing/2014/main" id="{4D280905-9155-00C6-27EE-E14F76B0D30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361" t="17649" r="48092" b="13821"/>
          <a:stretch/>
        </p:blipFill>
        <p:spPr bwMode="auto">
          <a:xfrm>
            <a:off x="5455842" y="876300"/>
            <a:ext cx="7311213" cy="66038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5" name="chimes.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C7FA5C-960D-0100-18AB-4DF632CFB2B1}"/>
              </a:ext>
            </a:extLst>
          </p:cNvPr>
          <p:cNvPicPr>
            <a:picLocks noChangeAspect="1"/>
          </p:cNvPicPr>
          <p:nvPr/>
        </p:nvPicPr>
        <p:blipFill>
          <a:blip r:embed="rId3"/>
          <a:stretch>
            <a:fillRect/>
          </a:stretch>
        </p:blipFill>
        <p:spPr>
          <a:xfrm>
            <a:off x="0" y="19960"/>
            <a:ext cx="18288000" cy="10267040"/>
          </a:xfrm>
          <a:prstGeom prst="rect">
            <a:avLst/>
          </a:prstGeom>
        </p:spPr>
      </p:pic>
      <p:sp>
        <p:nvSpPr>
          <p:cNvPr id="2" name="Freeform 2"/>
          <p:cNvSpPr/>
          <p:nvPr/>
        </p:nvSpPr>
        <p:spPr>
          <a:xfrm>
            <a:off x="-1461651" y="-313997"/>
            <a:ext cx="10217670" cy="10914994"/>
          </a:xfrm>
          <a:custGeom>
            <a:avLst/>
            <a:gdLst/>
            <a:ahLst/>
            <a:cxnLst/>
            <a:rect l="l" t="t" r="r" b="b"/>
            <a:pathLst>
              <a:path w="10217670" h="10914994">
                <a:moveTo>
                  <a:pt x="0" y="0"/>
                </a:moveTo>
                <a:lnTo>
                  <a:pt x="10217670" y="0"/>
                </a:lnTo>
                <a:lnTo>
                  <a:pt x="10217670" y="10914994"/>
                </a:lnTo>
                <a:lnTo>
                  <a:pt x="0" y="10914994"/>
                </a:lnTo>
                <a:lnTo>
                  <a:pt x="0"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3" name="Freeform 3"/>
          <p:cNvSpPr/>
          <p:nvPr/>
        </p:nvSpPr>
        <p:spPr>
          <a:xfrm flipH="1">
            <a:off x="9769432" y="-313997"/>
            <a:ext cx="10217670" cy="10914994"/>
          </a:xfrm>
          <a:custGeom>
            <a:avLst/>
            <a:gdLst/>
            <a:ahLst/>
            <a:cxnLst/>
            <a:rect l="l" t="t" r="r" b="b"/>
            <a:pathLst>
              <a:path w="10217670" h="10914994">
                <a:moveTo>
                  <a:pt x="10217671" y="0"/>
                </a:moveTo>
                <a:lnTo>
                  <a:pt x="0" y="0"/>
                </a:lnTo>
                <a:lnTo>
                  <a:pt x="0" y="10914994"/>
                </a:lnTo>
                <a:lnTo>
                  <a:pt x="10217671" y="10914994"/>
                </a:lnTo>
                <a:lnTo>
                  <a:pt x="10217671"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4" name="Freeform 4"/>
          <p:cNvSpPr/>
          <p:nvPr/>
        </p:nvSpPr>
        <p:spPr>
          <a:xfrm>
            <a:off x="3746841" y="1433226"/>
            <a:ext cx="11030925" cy="11431010"/>
          </a:xfrm>
          <a:custGeom>
            <a:avLst/>
            <a:gdLst/>
            <a:ahLst/>
            <a:cxnLst/>
            <a:rect l="l" t="t" r="r" b="b"/>
            <a:pathLst>
              <a:path w="11030925" h="11431010">
                <a:moveTo>
                  <a:pt x="0" y="0"/>
                </a:moveTo>
                <a:lnTo>
                  <a:pt x="11030925" y="0"/>
                </a:lnTo>
                <a:lnTo>
                  <a:pt x="11030925" y="11431010"/>
                </a:lnTo>
                <a:lnTo>
                  <a:pt x="0" y="1143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992627">
            <a:off x="2702830" y="1485408"/>
            <a:ext cx="2182088" cy="2110261"/>
          </a:xfrm>
          <a:custGeom>
            <a:avLst/>
            <a:gdLst/>
            <a:ahLst/>
            <a:cxnLst/>
            <a:rect l="l" t="t" r="r" b="b"/>
            <a:pathLst>
              <a:path w="2182088" h="2110261">
                <a:moveTo>
                  <a:pt x="0" y="0"/>
                </a:moveTo>
                <a:lnTo>
                  <a:pt x="2182088" y="0"/>
                </a:lnTo>
                <a:lnTo>
                  <a:pt x="2182088" y="2110261"/>
                </a:lnTo>
                <a:lnTo>
                  <a:pt x="0" y="2110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412694">
            <a:off x="2681438" y="5611527"/>
            <a:ext cx="2224872" cy="3341484"/>
          </a:xfrm>
          <a:custGeom>
            <a:avLst/>
            <a:gdLst/>
            <a:ahLst/>
            <a:cxnLst/>
            <a:rect l="l" t="t" r="r" b="b"/>
            <a:pathLst>
              <a:path w="2224872" h="3341484">
                <a:moveTo>
                  <a:pt x="0" y="0"/>
                </a:moveTo>
                <a:lnTo>
                  <a:pt x="2224872" y="0"/>
                </a:lnTo>
                <a:lnTo>
                  <a:pt x="2224872" y="3341485"/>
                </a:lnTo>
                <a:lnTo>
                  <a:pt x="0" y="33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697995">
            <a:off x="13073772" y="3500466"/>
            <a:ext cx="2394723" cy="3286069"/>
          </a:xfrm>
          <a:custGeom>
            <a:avLst/>
            <a:gdLst/>
            <a:ahLst/>
            <a:cxnLst/>
            <a:rect l="l" t="t" r="r" b="b"/>
            <a:pathLst>
              <a:path w="2394723" h="3286069">
                <a:moveTo>
                  <a:pt x="0" y="0"/>
                </a:moveTo>
                <a:lnTo>
                  <a:pt x="2394723" y="0"/>
                </a:lnTo>
                <a:lnTo>
                  <a:pt x="2394723" y="3286068"/>
                </a:lnTo>
                <a:lnTo>
                  <a:pt x="0" y="32860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Picture 4" descr="2,900+ The Ant And The Grasshopper Stock Photos, Pictures &amp; Royalty-Free  Images - iStock">
            <a:extLst>
              <a:ext uri="{FF2B5EF4-FFF2-40B4-BE49-F238E27FC236}">
                <a16:creationId xmlns:a16="http://schemas.microsoft.com/office/drawing/2014/main" id="{72B4CCA9-0616-542B-9A19-4137B4A983C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5676"/>
          <a:stretch/>
        </p:blipFill>
        <p:spPr bwMode="auto">
          <a:xfrm>
            <a:off x="5859090" y="495300"/>
            <a:ext cx="6434618" cy="75752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25896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5" name="chimes.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C7FA5C-960D-0100-18AB-4DF632CFB2B1}"/>
              </a:ext>
            </a:extLst>
          </p:cNvPr>
          <p:cNvPicPr>
            <a:picLocks noChangeAspect="1"/>
          </p:cNvPicPr>
          <p:nvPr/>
        </p:nvPicPr>
        <p:blipFill>
          <a:blip r:embed="rId3"/>
          <a:stretch>
            <a:fillRect/>
          </a:stretch>
        </p:blipFill>
        <p:spPr>
          <a:xfrm>
            <a:off x="0" y="19960"/>
            <a:ext cx="18288000" cy="10267040"/>
          </a:xfrm>
          <a:prstGeom prst="rect">
            <a:avLst/>
          </a:prstGeom>
        </p:spPr>
      </p:pic>
      <p:sp>
        <p:nvSpPr>
          <p:cNvPr id="2" name="Freeform 2"/>
          <p:cNvSpPr/>
          <p:nvPr/>
        </p:nvSpPr>
        <p:spPr>
          <a:xfrm>
            <a:off x="-1461651" y="-313997"/>
            <a:ext cx="10217670" cy="10914994"/>
          </a:xfrm>
          <a:custGeom>
            <a:avLst/>
            <a:gdLst/>
            <a:ahLst/>
            <a:cxnLst/>
            <a:rect l="l" t="t" r="r" b="b"/>
            <a:pathLst>
              <a:path w="10217670" h="10914994">
                <a:moveTo>
                  <a:pt x="0" y="0"/>
                </a:moveTo>
                <a:lnTo>
                  <a:pt x="10217670" y="0"/>
                </a:lnTo>
                <a:lnTo>
                  <a:pt x="10217670" y="10914994"/>
                </a:lnTo>
                <a:lnTo>
                  <a:pt x="0" y="10914994"/>
                </a:lnTo>
                <a:lnTo>
                  <a:pt x="0"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3" name="Freeform 3"/>
          <p:cNvSpPr/>
          <p:nvPr/>
        </p:nvSpPr>
        <p:spPr>
          <a:xfrm flipH="1">
            <a:off x="9769432" y="-313997"/>
            <a:ext cx="10217670" cy="10914994"/>
          </a:xfrm>
          <a:custGeom>
            <a:avLst/>
            <a:gdLst/>
            <a:ahLst/>
            <a:cxnLst/>
            <a:rect l="l" t="t" r="r" b="b"/>
            <a:pathLst>
              <a:path w="10217670" h="10914994">
                <a:moveTo>
                  <a:pt x="10217671" y="0"/>
                </a:moveTo>
                <a:lnTo>
                  <a:pt x="0" y="0"/>
                </a:lnTo>
                <a:lnTo>
                  <a:pt x="0" y="10914994"/>
                </a:lnTo>
                <a:lnTo>
                  <a:pt x="10217671" y="10914994"/>
                </a:lnTo>
                <a:lnTo>
                  <a:pt x="10217671"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4" name="Freeform 4"/>
          <p:cNvSpPr/>
          <p:nvPr/>
        </p:nvSpPr>
        <p:spPr>
          <a:xfrm>
            <a:off x="3746841" y="1433226"/>
            <a:ext cx="11030925" cy="11431010"/>
          </a:xfrm>
          <a:custGeom>
            <a:avLst/>
            <a:gdLst/>
            <a:ahLst/>
            <a:cxnLst/>
            <a:rect l="l" t="t" r="r" b="b"/>
            <a:pathLst>
              <a:path w="11030925" h="11431010">
                <a:moveTo>
                  <a:pt x="0" y="0"/>
                </a:moveTo>
                <a:lnTo>
                  <a:pt x="11030925" y="0"/>
                </a:lnTo>
                <a:lnTo>
                  <a:pt x="11030925" y="11431010"/>
                </a:lnTo>
                <a:lnTo>
                  <a:pt x="0" y="1143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992627">
            <a:off x="2702830" y="1485408"/>
            <a:ext cx="2182088" cy="2110261"/>
          </a:xfrm>
          <a:custGeom>
            <a:avLst/>
            <a:gdLst/>
            <a:ahLst/>
            <a:cxnLst/>
            <a:rect l="l" t="t" r="r" b="b"/>
            <a:pathLst>
              <a:path w="2182088" h="2110261">
                <a:moveTo>
                  <a:pt x="0" y="0"/>
                </a:moveTo>
                <a:lnTo>
                  <a:pt x="2182088" y="0"/>
                </a:lnTo>
                <a:lnTo>
                  <a:pt x="2182088" y="2110261"/>
                </a:lnTo>
                <a:lnTo>
                  <a:pt x="0" y="2110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412694">
            <a:off x="2681438" y="5611527"/>
            <a:ext cx="2224872" cy="3341484"/>
          </a:xfrm>
          <a:custGeom>
            <a:avLst/>
            <a:gdLst/>
            <a:ahLst/>
            <a:cxnLst/>
            <a:rect l="l" t="t" r="r" b="b"/>
            <a:pathLst>
              <a:path w="2224872" h="3341484">
                <a:moveTo>
                  <a:pt x="0" y="0"/>
                </a:moveTo>
                <a:lnTo>
                  <a:pt x="2224872" y="0"/>
                </a:lnTo>
                <a:lnTo>
                  <a:pt x="2224872" y="3341485"/>
                </a:lnTo>
                <a:lnTo>
                  <a:pt x="0" y="33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697995">
            <a:off x="13073772" y="3500466"/>
            <a:ext cx="2394723" cy="3286069"/>
          </a:xfrm>
          <a:custGeom>
            <a:avLst/>
            <a:gdLst/>
            <a:ahLst/>
            <a:cxnLst/>
            <a:rect l="l" t="t" r="r" b="b"/>
            <a:pathLst>
              <a:path w="2394723" h="3286069">
                <a:moveTo>
                  <a:pt x="0" y="0"/>
                </a:moveTo>
                <a:lnTo>
                  <a:pt x="2394723" y="0"/>
                </a:lnTo>
                <a:lnTo>
                  <a:pt x="2394723" y="3286068"/>
                </a:lnTo>
                <a:lnTo>
                  <a:pt x="0" y="32860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Picture 4" descr="7 Dwarfs Names - Fun Facts About Snow White &amp; The Seven Dwarfs">
            <a:extLst>
              <a:ext uri="{FF2B5EF4-FFF2-40B4-BE49-F238E27FC236}">
                <a16:creationId xmlns:a16="http://schemas.microsoft.com/office/drawing/2014/main" id="{98F974E6-A75B-AD6C-3873-01148C74A8D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5905" r="24999" b="42797"/>
          <a:stretch/>
        </p:blipFill>
        <p:spPr bwMode="auto">
          <a:xfrm>
            <a:off x="5077215" y="958272"/>
            <a:ext cx="7969594" cy="6190459"/>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2702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5" name="chimes.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C7FA5C-960D-0100-18AB-4DF632CFB2B1}"/>
              </a:ext>
            </a:extLst>
          </p:cNvPr>
          <p:cNvPicPr>
            <a:picLocks noChangeAspect="1"/>
          </p:cNvPicPr>
          <p:nvPr/>
        </p:nvPicPr>
        <p:blipFill>
          <a:blip r:embed="rId3"/>
          <a:stretch>
            <a:fillRect/>
          </a:stretch>
        </p:blipFill>
        <p:spPr>
          <a:xfrm>
            <a:off x="0" y="19960"/>
            <a:ext cx="18288000" cy="10267040"/>
          </a:xfrm>
          <a:prstGeom prst="rect">
            <a:avLst/>
          </a:prstGeom>
        </p:spPr>
      </p:pic>
      <p:sp>
        <p:nvSpPr>
          <p:cNvPr id="2" name="Freeform 2"/>
          <p:cNvSpPr/>
          <p:nvPr/>
        </p:nvSpPr>
        <p:spPr>
          <a:xfrm>
            <a:off x="-1461651" y="-313997"/>
            <a:ext cx="10217670" cy="10914994"/>
          </a:xfrm>
          <a:custGeom>
            <a:avLst/>
            <a:gdLst/>
            <a:ahLst/>
            <a:cxnLst/>
            <a:rect l="l" t="t" r="r" b="b"/>
            <a:pathLst>
              <a:path w="10217670" h="10914994">
                <a:moveTo>
                  <a:pt x="0" y="0"/>
                </a:moveTo>
                <a:lnTo>
                  <a:pt x="10217670" y="0"/>
                </a:lnTo>
                <a:lnTo>
                  <a:pt x="10217670" y="10914994"/>
                </a:lnTo>
                <a:lnTo>
                  <a:pt x="0" y="10914994"/>
                </a:lnTo>
                <a:lnTo>
                  <a:pt x="0"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3" name="Freeform 3"/>
          <p:cNvSpPr/>
          <p:nvPr/>
        </p:nvSpPr>
        <p:spPr>
          <a:xfrm flipH="1">
            <a:off x="9769432" y="-313997"/>
            <a:ext cx="10217670" cy="10914994"/>
          </a:xfrm>
          <a:custGeom>
            <a:avLst/>
            <a:gdLst/>
            <a:ahLst/>
            <a:cxnLst/>
            <a:rect l="l" t="t" r="r" b="b"/>
            <a:pathLst>
              <a:path w="10217670" h="10914994">
                <a:moveTo>
                  <a:pt x="10217671" y="0"/>
                </a:moveTo>
                <a:lnTo>
                  <a:pt x="0" y="0"/>
                </a:lnTo>
                <a:lnTo>
                  <a:pt x="0" y="10914994"/>
                </a:lnTo>
                <a:lnTo>
                  <a:pt x="10217671" y="10914994"/>
                </a:lnTo>
                <a:lnTo>
                  <a:pt x="10217671"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4" name="Freeform 4"/>
          <p:cNvSpPr/>
          <p:nvPr/>
        </p:nvSpPr>
        <p:spPr>
          <a:xfrm>
            <a:off x="3746841" y="1433226"/>
            <a:ext cx="11030925" cy="11431010"/>
          </a:xfrm>
          <a:custGeom>
            <a:avLst/>
            <a:gdLst/>
            <a:ahLst/>
            <a:cxnLst/>
            <a:rect l="l" t="t" r="r" b="b"/>
            <a:pathLst>
              <a:path w="11030925" h="11431010">
                <a:moveTo>
                  <a:pt x="0" y="0"/>
                </a:moveTo>
                <a:lnTo>
                  <a:pt x="11030925" y="0"/>
                </a:lnTo>
                <a:lnTo>
                  <a:pt x="11030925" y="11431010"/>
                </a:lnTo>
                <a:lnTo>
                  <a:pt x="0" y="1143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992627">
            <a:off x="2702830" y="1485408"/>
            <a:ext cx="2182088" cy="2110261"/>
          </a:xfrm>
          <a:custGeom>
            <a:avLst/>
            <a:gdLst/>
            <a:ahLst/>
            <a:cxnLst/>
            <a:rect l="l" t="t" r="r" b="b"/>
            <a:pathLst>
              <a:path w="2182088" h="2110261">
                <a:moveTo>
                  <a:pt x="0" y="0"/>
                </a:moveTo>
                <a:lnTo>
                  <a:pt x="2182088" y="0"/>
                </a:lnTo>
                <a:lnTo>
                  <a:pt x="2182088" y="2110261"/>
                </a:lnTo>
                <a:lnTo>
                  <a:pt x="0" y="2110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412694">
            <a:off x="2681438" y="5611527"/>
            <a:ext cx="2224872" cy="3341484"/>
          </a:xfrm>
          <a:custGeom>
            <a:avLst/>
            <a:gdLst/>
            <a:ahLst/>
            <a:cxnLst/>
            <a:rect l="l" t="t" r="r" b="b"/>
            <a:pathLst>
              <a:path w="2224872" h="3341484">
                <a:moveTo>
                  <a:pt x="0" y="0"/>
                </a:moveTo>
                <a:lnTo>
                  <a:pt x="2224872" y="0"/>
                </a:lnTo>
                <a:lnTo>
                  <a:pt x="2224872" y="3341485"/>
                </a:lnTo>
                <a:lnTo>
                  <a:pt x="0" y="33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697995">
            <a:off x="13073772" y="3500466"/>
            <a:ext cx="2394723" cy="3286069"/>
          </a:xfrm>
          <a:custGeom>
            <a:avLst/>
            <a:gdLst/>
            <a:ahLst/>
            <a:cxnLst/>
            <a:rect l="l" t="t" r="r" b="b"/>
            <a:pathLst>
              <a:path w="2394723" h="3286069">
                <a:moveTo>
                  <a:pt x="0" y="0"/>
                </a:moveTo>
                <a:lnTo>
                  <a:pt x="2394723" y="0"/>
                </a:lnTo>
                <a:lnTo>
                  <a:pt x="2394723" y="3286068"/>
                </a:lnTo>
                <a:lnTo>
                  <a:pt x="0" y="32860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9" name="Picture 2" descr="The Hare and the Tortoise - BBC Teach">
            <a:extLst>
              <a:ext uri="{FF2B5EF4-FFF2-40B4-BE49-F238E27FC236}">
                <a16:creationId xmlns:a16="http://schemas.microsoft.com/office/drawing/2014/main" id="{7D461A4F-D517-6E33-F5B4-EFF1A44C992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9828"/>
          <a:stretch/>
        </p:blipFill>
        <p:spPr bwMode="auto">
          <a:xfrm>
            <a:off x="5922825" y="571500"/>
            <a:ext cx="6337523" cy="69342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0687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5" name="chimes.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C7FA5C-960D-0100-18AB-4DF632CFB2B1}"/>
              </a:ext>
            </a:extLst>
          </p:cNvPr>
          <p:cNvPicPr>
            <a:picLocks noChangeAspect="1"/>
          </p:cNvPicPr>
          <p:nvPr/>
        </p:nvPicPr>
        <p:blipFill>
          <a:blip r:embed="rId3"/>
          <a:stretch>
            <a:fillRect/>
          </a:stretch>
        </p:blipFill>
        <p:spPr>
          <a:xfrm>
            <a:off x="0" y="19960"/>
            <a:ext cx="18288000" cy="10267040"/>
          </a:xfrm>
          <a:prstGeom prst="rect">
            <a:avLst/>
          </a:prstGeom>
        </p:spPr>
      </p:pic>
      <p:sp>
        <p:nvSpPr>
          <p:cNvPr id="2" name="Freeform 2"/>
          <p:cNvSpPr/>
          <p:nvPr/>
        </p:nvSpPr>
        <p:spPr>
          <a:xfrm>
            <a:off x="-1461651" y="-313997"/>
            <a:ext cx="10217670" cy="10914994"/>
          </a:xfrm>
          <a:custGeom>
            <a:avLst/>
            <a:gdLst/>
            <a:ahLst/>
            <a:cxnLst/>
            <a:rect l="l" t="t" r="r" b="b"/>
            <a:pathLst>
              <a:path w="10217670" h="10914994">
                <a:moveTo>
                  <a:pt x="0" y="0"/>
                </a:moveTo>
                <a:lnTo>
                  <a:pt x="10217670" y="0"/>
                </a:lnTo>
                <a:lnTo>
                  <a:pt x="10217670" y="10914994"/>
                </a:lnTo>
                <a:lnTo>
                  <a:pt x="0" y="10914994"/>
                </a:lnTo>
                <a:lnTo>
                  <a:pt x="0"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3" name="Freeform 3"/>
          <p:cNvSpPr/>
          <p:nvPr/>
        </p:nvSpPr>
        <p:spPr>
          <a:xfrm flipH="1">
            <a:off x="9769432" y="-313997"/>
            <a:ext cx="10217670" cy="10914994"/>
          </a:xfrm>
          <a:custGeom>
            <a:avLst/>
            <a:gdLst/>
            <a:ahLst/>
            <a:cxnLst/>
            <a:rect l="l" t="t" r="r" b="b"/>
            <a:pathLst>
              <a:path w="10217670" h="10914994">
                <a:moveTo>
                  <a:pt x="10217671" y="0"/>
                </a:moveTo>
                <a:lnTo>
                  <a:pt x="0" y="0"/>
                </a:lnTo>
                <a:lnTo>
                  <a:pt x="0" y="10914994"/>
                </a:lnTo>
                <a:lnTo>
                  <a:pt x="10217671" y="10914994"/>
                </a:lnTo>
                <a:lnTo>
                  <a:pt x="10217671"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4" name="Freeform 4"/>
          <p:cNvSpPr/>
          <p:nvPr/>
        </p:nvSpPr>
        <p:spPr>
          <a:xfrm>
            <a:off x="3746841" y="1433226"/>
            <a:ext cx="11030925" cy="11431010"/>
          </a:xfrm>
          <a:custGeom>
            <a:avLst/>
            <a:gdLst/>
            <a:ahLst/>
            <a:cxnLst/>
            <a:rect l="l" t="t" r="r" b="b"/>
            <a:pathLst>
              <a:path w="11030925" h="11431010">
                <a:moveTo>
                  <a:pt x="0" y="0"/>
                </a:moveTo>
                <a:lnTo>
                  <a:pt x="11030925" y="0"/>
                </a:lnTo>
                <a:lnTo>
                  <a:pt x="11030925" y="11431010"/>
                </a:lnTo>
                <a:lnTo>
                  <a:pt x="0" y="1143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992627">
            <a:off x="2702830" y="1485408"/>
            <a:ext cx="2182088" cy="2110261"/>
          </a:xfrm>
          <a:custGeom>
            <a:avLst/>
            <a:gdLst/>
            <a:ahLst/>
            <a:cxnLst/>
            <a:rect l="l" t="t" r="r" b="b"/>
            <a:pathLst>
              <a:path w="2182088" h="2110261">
                <a:moveTo>
                  <a:pt x="0" y="0"/>
                </a:moveTo>
                <a:lnTo>
                  <a:pt x="2182088" y="0"/>
                </a:lnTo>
                <a:lnTo>
                  <a:pt x="2182088" y="2110261"/>
                </a:lnTo>
                <a:lnTo>
                  <a:pt x="0" y="2110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412694">
            <a:off x="2681438" y="5611527"/>
            <a:ext cx="2224872" cy="3341484"/>
          </a:xfrm>
          <a:custGeom>
            <a:avLst/>
            <a:gdLst/>
            <a:ahLst/>
            <a:cxnLst/>
            <a:rect l="l" t="t" r="r" b="b"/>
            <a:pathLst>
              <a:path w="2224872" h="3341484">
                <a:moveTo>
                  <a:pt x="0" y="0"/>
                </a:moveTo>
                <a:lnTo>
                  <a:pt x="2224872" y="0"/>
                </a:lnTo>
                <a:lnTo>
                  <a:pt x="2224872" y="3341485"/>
                </a:lnTo>
                <a:lnTo>
                  <a:pt x="0" y="33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697995">
            <a:off x="13073772" y="3500466"/>
            <a:ext cx="2394723" cy="3286069"/>
          </a:xfrm>
          <a:custGeom>
            <a:avLst/>
            <a:gdLst/>
            <a:ahLst/>
            <a:cxnLst/>
            <a:rect l="l" t="t" r="r" b="b"/>
            <a:pathLst>
              <a:path w="2394723" h="3286069">
                <a:moveTo>
                  <a:pt x="0" y="0"/>
                </a:moveTo>
                <a:lnTo>
                  <a:pt x="2394723" y="0"/>
                </a:lnTo>
                <a:lnTo>
                  <a:pt x="2394723" y="3286068"/>
                </a:lnTo>
                <a:lnTo>
                  <a:pt x="0" y="32860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Picture 4" descr="The Fox and the Crow - India Parenting">
            <a:extLst>
              <a:ext uri="{FF2B5EF4-FFF2-40B4-BE49-F238E27FC236}">
                <a16:creationId xmlns:a16="http://schemas.microsoft.com/office/drawing/2014/main" id="{0C7C0885-E2B6-5689-23EB-21C16311C9A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8331" t="8827" b="5001"/>
          <a:stretch/>
        </p:blipFill>
        <p:spPr bwMode="auto">
          <a:xfrm>
            <a:off x="5307631" y="1204378"/>
            <a:ext cx="6896776" cy="6263069"/>
          </a:xfrm>
          <a:prstGeom prst="ellipse">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19399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5"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E265"/>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12E3FD3-95B1-CFA5-0010-CAF3F133E9B4}"/>
              </a:ext>
            </a:extLst>
          </p:cNvPr>
          <p:cNvPicPr>
            <a:picLocks noChangeAspect="1"/>
          </p:cNvPicPr>
          <p:nvPr/>
        </p:nvPicPr>
        <p:blipFill>
          <a:blip r:embed="rId2"/>
          <a:stretch>
            <a:fillRect/>
          </a:stretch>
        </p:blipFill>
        <p:spPr>
          <a:xfrm>
            <a:off x="-59451" y="-31124"/>
            <a:ext cx="18347451" cy="10318124"/>
          </a:xfrm>
          <a:prstGeom prst="rect">
            <a:avLst/>
          </a:prstGeom>
        </p:spPr>
      </p:pic>
      <p:sp>
        <p:nvSpPr>
          <p:cNvPr id="2" name="Freeform 2"/>
          <p:cNvSpPr/>
          <p:nvPr/>
        </p:nvSpPr>
        <p:spPr>
          <a:xfrm>
            <a:off x="-1447800" y="-2171700"/>
            <a:ext cx="20884443" cy="8353777"/>
          </a:xfrm>
          <a:custGeom>
            <a:avLst/>
            <a:gdLst/>
            <a:ahLst/>
            <a:cxnLst/>
            <a:rect l="l" t="t" r="r" b="b"/>
            <a:pathLst>
              <a:path w="20884443" h="8353777">
                <a:moveTo>
                  <a:pt x="0" y="0"/>
                </a:moveTo>
                <a:lnTo>
                  <a:pt x="20884444" y="0"/>
                </a:lnTo>
                <a:lnTo>
                  <a:pt x="20884444" y="8353778"/>
                </a:lnTo>
                <a:lnTo>
                  <a:pt x="0" y="8353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96C85ED2-A63B-480B-DB03-F381889EA72D}"/>
              </a:ext>
            </a:extLst>
          </p:cNvPr>
          <p:cNvSpPr txBox="1"/>
          <p:nvPr/>
        </p:nvSpPr>
        <p:spPr>
          <a:xfrm>
            <a:off x="3450784" y="3228166"/>
            <a:ext cx="13999015" cy="3411190"/>
          </a:xfrm>
          <a:prstGeom prst="rect">
            <a:avLst/>
          </a:prstGeom>
        </p:spPr>
        <p:txBody>
          <a:bodyPr wrap="square" lIns="0" tIns="0" rIns="0" bIns="0" rtlCol="0" anchor="t">
            <a:spAutoFit/>
          </a:bodyPr>
          <a:lstStyle/>
          <a:p>
            <a:pPr algn="ctr">
              <a:lnSpc>
                <a:spcPts val="13330"/>
              </a:lnSpc>
            </a:pPr>
            <a:r>
              <a:rPr lang="en-US" sz="13800" dirty="0">
                <a:solidFill>
                  <a:srgbClr val="C00000"/>
                </a:solidFill>
                <a:latin typeface="Congenial Black" panose="02000503040000020004" pitchFamily="2" charset="0"/>
              </a:rPr>
              <a:t>01</a:t>
            </a:r>
          </a:p>
          <a:p>
            <a:pPr algn="ctr">
              <a:lnSpc>
                <a:spcPts val="13330"/>
              </a:lnSpc>
            </a:pPr>
            <a:r>
              <a:rPr lang="en-US" sz="9521" b="1" dirty="0">
                <a:solidFill>
                  <a:schemeClr val="accent3">
                    <a:lumMod val="50000"/>
                  </a:schemeClr>
                </a:solidFill>
                <a:latin typeface="Congenial Black" panose="02000503040000020004" pitchFamily="2" charset="0"/>
              </a:rPr>
              <a:t>Warm-up and Review</a:t>
            </a:r>
          </a:p>
        </p:txBody>
      </p:sp>
      <p:sp>
        <p:nvSpPr>
          <p:cNvPr id="31" name="Freeform 2">
            <a:extLst>
              <a:ext uri="{FF2B5EF4-FFF2-40B4-BE49-F238E27FC236}">
                <a16:creationId xmlns:a16="http://schemas.microsoft.com/office/drawing/2014/main" id="{8B6B67D6-1954-0FF6-C0A8-9CF704042BB4}"/>
              </a:ext>
            </a:extLst>
          </p:cNvPr>
          <p:cNvSpPr/>
          <p:nvPr/>
        </p:nvSpPr>
        <p:spPr>
          <a:xfrm rot="2113934" flipH="1">
            <a:off x="-639611" y="5739255"/>
            <a:ext cx="5144287" cy="4695668"/>
          </a:xfrm>
          <a:custGeom>
            <a:avLst/>
            <a:gdLst/>
            <a:ahLst/>
            <a:cxnLst/>
            <a:rect l="l" t="t" r="r" b="b"/>
            <a:pathLst>
              <a:path w="8447992" h="8217592">
                <a:moveTo>
                  <a:pt x="8447992" y="0"/>
                </a:moveTo>
                <a:lnTo>
                  <a:pt x="0" y="0"/>
                </a:lnTo>
                <a:lnTo>
                  <a:pt x="0" y="8217593"/>
                </a:lnTo>
                <a:lnTo>
                  <a:pt x="8447992" y="8217593"/>
                </a:lnTo>
                <a:lnTo>
                  <a:pt x="84479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
            <a:extLst>
              <a:ext uri="{FF2B5EF4-FFF2-40B4-BE49-F238E27FC236}">
                <a16:creationId xmlns:a16="http://schemas.microsoft.com/office/drawing/2014/main" id="{BF6C3DDB-5FD3-CAE8-12E8-6060CD6267F4}"/>
              </a:ext>
            </a:extLst>
          </p:cNvPr>
          <p:cNvSpPr/>
          <p:nvPr/>
        </p:nvSpPr>
        <p:spPr>
          <a:xfrm flipH="1" flipV="1">
            <a:off x="-838200" y="8420114"/>
            <a:ext cx="19684835" cy="6803216"/>
          </a:xfrm>
          <a:custGeom>
            <a:avLst/>
            <a:gdLst/>
            <a:ahLst/>
            <a:cxnLst/>
            <a:rect l="l" t="t" r="r" b="b"/>
            <a:pathLst>
              <a:path w="20676643" h="8266153">
                <a:moveTo>
                  <a:pt x="20676643" y="8266153"/>
                </a:moveTo>
                <a:lnTo>
                  <a:pt x="0" y="8266153"/>
                </a:lnTo>
                <a:lnTo>
                  <a:pt x="0" y="0"/>
                </a:lnTo>
                <a:lnTo>
                  <a:pt x="20676643" y="0"/>
                </a:lnTo>
                <a:lnTo>
                  <a:pt x="20676643" y="8266153"/>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AC5D5A55-EF53-6A51-7D7A-BA222032A0E2}"/>
              </a:ext>
            </a:extLst>
          </p:cNvPr>
          <p:cNvSpPr/>
          <p:nvPr/>
        </p:nvSpPr>
        <p:spPr>
          <a:xfrm flipH="1">
            <a:off x="609600" y="6515101"/>
            <a:ext cx="3124200" cy="3820458"/>
          </a:xfrm>
          <a:custGeom>
            <a:avLst/>
            <a:gdLst/>
            <a:ahLst/>
            <a:cxnLst/>
            <a:rect l="l" t="t" r="r" b="b"/>
            <a:pathLst>
              <a:path w="6504725" h="7956850">
                <a:moveTo>
                  <a:pt x="6504725" y="0"/>
                </a:moveTo>
                <a:lnTo>
                  <a:pt x="0" y="0"/>
                </a:lnTo>
                <a:lnTo>
                  <a:pt x="0" y="7956850"/>
                </a:lnTo>
                <a:lnTo>
                  <a:pt x="6504725" y="7956850"/>
                </a:lnTo>
                <a:lnTo>
                  <a:pt x="650472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9">
            <a:extLst>
              <a:ext uri="{FF2B5EF4-FFF2-40B4-BE49-F238E27FC236}">
                <a16:creationId xmlns:a16="http://schemas.microsoft.com/office/drawing/2014/main" id="{8649BFCC-0DA2-87DA-D170-750388E6302E}"/>
              </a:ext>
            </a:extLst>
          </p:cNvPr>
          <p:cNvSpPr/>
          <p:nvPr/>
        </p:nvSpPr>
        <p:spPr>
          <a:xfrm rot="2113934" flipH="1">
            <a:off x="13988156" y="8947139"/>
            <a:ext cx="2167366" cy="2108256"/>
          </a:xfrm>
          <a:custGeom>
            <a:avLst/>
            <a:gdLst/>
            <a:ahLst/>
            <a:cxnLst/>
            <a:rect l="l" t="t" r="r" b="b"/>
            <a:pathLst>
              <a:path w="2167366" h="2108256">
                <a:moveTo>
                  <a:pt x="2167366" y="0"/>
                </a:moveTo>
                <a:lnTo>
                  <a:pt x="0" y="0"/>
                </a:lnTo>
                <a:lnTo>
                  <a:pt x="0" y="2108255"/>
                </a:lnTo>
                <a:lnTo>
                  <a:pt x="2167366" y="2108255"/>
                </a:lnTo>
                <a:lnTo>
                  <a:pt x="21673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10">
            <a:extLst>
              <a:ext uri="{FF2B5EF4-FFF2-40B4-BE49-F238E27FC236}">
                <a16:creationId xmlns:a16="http://schemas.microsoft.com/office/drawing/2014/main" id="{E0223DE1-3C1C-8045-A5B5-79F53B77EF55}"/>
              </a:ext>
            </a:extLst>
          </p:cNvPr>
          <p:cNvSpPr/>
          <p:nvPr/>
        </p:nvSpPr>
        <p:spPr>
          <a:xfrm>
            <a:off x="14911070" y="7825016"/>
            <a:ext cx="1654061" cy="1879615"/>
          </a:xfrm>
          <a:custGeom>
            <a:avLst/>
            <a:gdLst/>
            <a:ahLst/>
            <a:cxnLst/>
            <a:rect l="l" t="t" r="r" b="b"/>
            <a:pathLst>
              <a:path w="1654061" h="1879615">
                <a:moveTo>
                  <a:pt x="0" y="0"/>
                </a:moveTo>
                <a:lnTo>
                  <a:pt x="1654061" y="0"/>
                </a:lnTo>
                <a:lnTo>
                  <a:pt x="1654061" y="1879615"/>
                </a:lnTo>
                <a:lnTo>
                  <a:pt x="0" y="1879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6" name="Freeform 11">
            <a:extLst>
              <a:ext uri="{FF2B5EF4-FFF2-40B4-BE49-F238E27FC236}">
                <a16:creationId xmlns:a16="http://schemas.microsoft.com/office/drawing/2014/main" id="{4E84B10B-AA82-33DC-FC6B-815F98F4D0B3}"/>
              </a:ext>
            </a:extLst>
          </p:cNvPr>
          <p:cNvSpPr/>
          <p:nvPr/>
        </p:nvSpPr>
        <p:spPr>
          <a:xfrm>
            <a:off x="13258800" y="8321727"/>
            <a:ext cx="1216955" cy="1382904"/>
          </a:xfrm>
          <a:custGeom>
            <a:avLst/>
            <a:gdLst/>
            <a:ahLst/>
            <a:cxnLst/>
            <a:rect l="l" t="t" r="r" b="b"/>
            <a:pathLst>
              <a:path w="1216955" h="1382904">
                <a:moveTo>
                  <a:pt x="0" y="0"/>
                </a:moveTo>
                <a:lnTo>
                  <a:pt x="1216955" y="0"/>
                </a:lnTo>
                <a:lnTo>
                  <a:pt x="1216955" y="1382904"/>
                </a:lnTo>
                <a:lnTo>
                  <a:pt x="0" y="1382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C7FA5C-960D-0100-18AB-4DF632CFB2B1}"/>
              </a:ext>
            </a:extLst>
          </p:cNvPr>
          <p:cNvPicPr>
            <a:picLocks noChangeAspect="1"/>
          </p:cNvPicPr>
          <p:nvPr/>
        </p:nvPicPr>
        <p:blipFill>
          <a:blip r:embed="rId3"/>
          <a:stretch>
            <a:fillRect/>
          </a:stretch>
        </p:blipFill>
        <p:spPr>
          <a:xfrm>
            <a:off x="0" y="19960"/>
            <a:ext cx="18288000" cy="10267040"/>
          </a:xfrm>
          <a:prstGeom prst="rect">
            <a:avLst/>
          </a:prstGeom>
        </p:spPr>
      </p:pic>
      <p:sp>
        <p:nvSpPr>
          <p:cNvPr id="2" name="Freeform 2"/>
          <p:cNvSpPr/>
          <p:nvPr/>
        </p:nvSpPr>
        <p:spPr>
          <a:xfrm>
            <a:off x="-1461651" y="-313997"/>
            <a:ext cx="10217670" cy="10914994"/>
          </a:xfrm>
          <a:custGeom>
            <a:avLst/>
            <a:gdLst/>
            <a:ahLst/>
            <a:cxnLst/>
            <a:rect l="l" t="t" r="r" b="b"/>
            <a:pathLst>
              <a:path w="10217670" h="10914994">
                <a:moveTo>
                  <a:pt x="0" y="0"/>
                </a:moveTo>
                <a:lnTo>
                  <a:pt x="10217670" y="0"/>
                </a:lnTo>
                <a:lnTo>
                  <a:pt x="10217670" y="10914994"/>
                </a:lnTo>
                <a:lnTo>
                  <a:pt x="0" y="10914994"/>
                </a:lnTo>
                <a:lnTo>
                  <a:pt x="0"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3" name="Freeform 3"/>
          <p:cNvSpPr/>
          <p:nvPr/>
        </p:nvSpPr>
        <p:spPr>
          <a:xfrm flipH="1">
            <a:off x="9769432" y="-313997"/>
            <a:ext cx="10217670" cy="10914994"/>
          </a:xfrm>
          <a:custGeom>
            <a:avLst/>
            <a:gdLst/>
            <a:ahLst/>
            <a:cxnLst/>
            <a:rect l="l" t="t" r="r" b="b"/>
            <a:pathLst>
              <a:path w="10217670" h="10914994">
                <a:moveTo>
                  <a:pt x="10217671" y="0"/>
                </a:moveTo>
                <a:lnTo>
                  <a:pt x="0" y="0"/>
                </a:lnTo>
                <a:lnTo>
                  <a:pt x="0" y="10914994"/>
                </a:lnTo>
                <a:lnTo>
                  <a:pt x="10217671" y="10914994"/>
                </a:lnTo>
                <a:lnTo>
                  <a:pt x="10217671"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4" name="Freeform 4"/>
          <p:cNvSpPr/>
          <p:nvPr/>
        </p:nvSpPr>
        <p:spPr>
          <a:xfrm>
            <a:off x="3746841" y="1433226"/>
            <a:ext cx="11030925" cy="11431010"/>
          </a:xfrm>
          <a:custGeom>
            <a:avLst/>
            <a:gdLst/>
            <a:ahLst/>
            <a:cxnLst/>
            <a:rect l="l" t="t" r="r" b="b"/>
            <a:pathLst>
              <a:path w="11030925" h="11431010">
                <a:moveTo>
                  <a:pt x="0" y="0"/>
                </a:moveTo>
                <a:lnTo>
                  <a:pt x="11030925" y="0"/>
                </a:lnTo>
                <a:lnTo>
                  <a:pt x="11030925" y="11431010"/>
                </a:lnTo>
                <a:lnTo>
                  <a:pt x="0" y="1143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992627">
            <a:off x="2702830" y="1485408"/>
            <a:ext cx="2182088" cy="2110261"/>
          </a:xfrm>
          <a:custGeom>
            <a:avLst/>
            <a:gdLst/>
            <a:ahLst/>
            <a:cxnLst/>
            <a:rect l="l" t="t" r="r" b="b"/>
            <a:pathLst>
              <a:path w="2182088" h="2110261">
                <a:moveTo>
                  <a:pt x="0" y="0"/>
                </a:moveTo>
                <a:lnTo>
                  <a:pt x="2182088" y="0"/>
                </a:lnTo>
                <a:lnTo>
                  <a:pt x="2182088" y="2110261"/>
                </a:lnTo>
                <a:lnTo>
                  <a:pt x="0" y="2110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412694">
            <a:off x="2681438" y="5611527"/>
            <a:ext cx="2224872" cy="3341484"/>
          </a:xfrm>
          <a:custGeom>
            <a:avLst/>
            <a:gdLst/>
            <a:ahLst/>
            <a:cxnLst/>
            <a:rect l="l" t="t" r="r" b="b"/>
            <a:pathLst>
              <a:path w="2224872" h="3341484">
                <a:moveTo>
                  <a:pt x="0" y="0"/>
                </a:moveTo>
                <a:lnTo>
                  <a:pt x="2224872" y="0"/>
                </a:lnTo>
                <a:lnTo>
                  <a:pt x="2224872" y="3341485"/>
                </a:lnTo>
                <a:lnTo>
                  <a:pt x="0" y="33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697995">
            <a:off x="13073772" y="3500466"/>
            <a:ext cx="2394723" cy="3286069"/>
          </a:xfrm>
          <a:custGeom>
            <a:avLst/>
            <a:gdLst/>
            <a:ahLst/>
            <a:cxnLst/>
            <a:rect l="l" t="t" r="r" b="b"/>
            <a:pathLst>
              <a:path w="2394723" h="3286069">
                <a:moveTo>
                  <a:pt x="0" y="0"/>
                </a:moveTo>
                <a:lnTo>
                  <a:pt x="2394723" y="0"/>
                </a:lnTo>
                <a:lnTo>
                  <a:pt x="2394723" y="3286068"/>
                </a:lnTo>
                <a:lnTo>
                  <a:pt x="0" y="32860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9" name="Picture 8" descr="2,900+ The Ant And The Grasshopper Stock Photos, Pictures &amp; Royalty-Free  Images - iStock">
            <a:extLst>
              <a:ext uri="{FF2B5EF4-FFF2-40B4-BE49-F238E27FC236}">
                <a16:creationId xmlns:a16="http://schemas.microsoft.com/office/drawing/2014/main" id="{9C76CEDB-F20E-84B6-F425-F47ED9CE450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0035" r="53067"/>
          <a:stretch/>
        </p:blipFill>
        <p:spPr bwMode="auto">
          <a:xfrm>
            <a:off x="5298658" y="473044"/>
            <a:ext cx="7204202" cy="7050588"/>
          </a:xfrm>
          <a:prstGeom prst="ellipse">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40850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5"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C7FA5C-960D-0100-18AB-4DF632CFB2B1}"/>
              </a:ext>
            </a:extLst>
          </p:cNvPr>
          <p:cNvPicPr>
            <a:picLocks noChangeAspect="1"/>
          </p:cNvPicPr>
          <p:nvPr/>
        </p:nvPicPr>
        <p:blipFill>
          <a:blip r:embed="rId3"/>
          <a:stretch>
            <a:fillRect/>
          </a:stretch>
        </p:blipFill>
        <p:spPr>
          <a:xfrm>
            <a:off x="0" y="19960"/>
            <a:ext cx="18288000" cy="10267040"/>
          </a:xfrm>
          <a:prstGeom prst="rect">
            <a:avLst/>
          </a:prstGeom>
        </p:spPr>
      </p:pic>
      <p:sp>
        <p:nvSpPr>
          <p:cNvPr id="2" name="Freeform 2"/>
          <p:cNvSpPr/>
          <p:nvPr/>
        </p:nvSpPr>
        <p:spPr>
          <a:xfrm>
            <a:off x="-1461651" y="-313997"/>
            <a:ext cx="10217670" cy="10914994"/>
          </a:xfrm>
          <a:custGeom>
            <a:avLst/>
            <a:gdLst/>
            <a:ahLst/>
            <a:cxnLst/>
            <a:rect l="l" t="t" r="r" b="b"/>
            <a:pathLst>
              <a:path w="10217670" h="10914994">
                <a:moveTo>
                  <a:pt x="0" y="0"/>
                </a:moveTo>
                <a:lnTo>
                  <a:pt x="10217670" y="0"/>
                </a:lnTo>
                <a:lnTo>
                  <a:pt x="10217670" y="10914994"/>
                </a:lnTo>
                <a:lnTo>
                  <a:pt x="0" y="10914994"/>
                </a:lnTo>
                <a:lnTo>
                  <a:pt x="0"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3" name="Freeform 3"/>
          <p:cNvSpPr/>
          <p:nvPr/>
        </p:nvSpPr>
        <p:spPr>
          <a:xfrm flipH="1">
            <a:off x="9769432" y="-313997"/>
            <a:ext cx="10217670" cy="10914994"/>
          </a:xfrm>
          <a:custGeom>
            <a:avLst/>
            <a:gdLst/>
            <a:ahLst/>
            <a:cxnLst/>
            <a:rect l="l" t="t" r="r" b="b"/>
            <a:pathLst>
              <a:path w="10217670" h="10914994">
                <a:moveTo>
                  <a:pt x="10217671" y="0"/>
                </a:moveTo>
                <a:lnTo>
                  <a:pt x="0" y="0"/>
                </a:lnTo>
                <a:lnTo>
                  <a:pt x="0" y="10914994"/>
                </a:lnTo>
                <a:lnTo>
                  <a:pt x="10217671" y="10914994"/>
                </a:lnTo>
                <a:lnTo>
                  <a:pt x="10217671" y="0"/>
                </a:lnTo>
                <a:close/>
              </a:path>
            </a:pathLst>
          </a:custGeom>
          <a:blipFill>
            <a:blip r:embed="rId4">
              <a:alphaModFix amt="24000"/>
              <a:extLst>
                <a:ext uri="{96DAC541-7B7A-43D3-8B79-37D633B846F1}">
                  <asvg:svgBlip xmlns:asvg="http://schemas.microsoft.com/office/drawing/2016/SVG/main" r:embed="rId5"/>
                </a:ext>
              </a:extLst>
            </a:blip>
            <a:stretch>
              <a:fillRect l="-296" t="-9863" r="-74219"/>
            </a:stretch>
          </a:blipFill>
        </p:spPr>
        <p:txBody>
          <a:bodyPr/>
          <a:lstStyle/>
          <a:p>
            <a:endParaRPr lang="en-US"/>
          </a:p>
        </p:txBody>
      </p:sp>
      <p:sp>
        <p:nvSpPr>
          <p:cNvPr id="4" name="Freeform 4"/>
          <p:cNvSpPr/>
          <p:nvPr/>
        </p:nvSpPr>
        <p:spPr>
          <a:xfrm>
            <a:off x="3746841" y="1433226"/>
            <a:ext cx="11030925" cy="11431010"/>
          </a:xfrm>
          <a:custGeom>
            <a:avLst/>
            <a:gdLst/>
            <a:ahLst/>
            <a:cxnLst/>
            <a:rect l="l" t="t" r="r" b="b"/>
            <a:pathLst>
              <a:path w="11030925" h="11431010">
                <a:moveTo>
                  <a:pt x="0" y="0"/>
                </a:moveTo>
                <a:lnTo>
                  <a:pt x="11030925" y="0"/>
                </a:lnTo>
                <a:lnTo>
                  <a:pt x="11030925" y="11431010"/>
                </a:lnTo>
                <a:lnTo>
                  <a:pt x="0" y="1143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992627">
            <a:off x="2702830" y="1485408"/>
            <a:ext cx="2182088" cy="2110261"/>
          </a:xfrm>
          <a:custGeom>
            <a:avLst/>
            <a:gdLst/>
            <a:ahLst/>
            <a:cxnLst/>
            <a:rect l="l" t="t" r="r" b="b"/>
            <a:pathLst>
              <a:path w="2182088" h="2110261">
                <a:moveTo>
                  <a:pt x="0" y="0"/>
                </a:moveTo>
                <a:lnTo>
                  <a:pt x="2182088" y="0"/>
                </a:lnTo>
                <a:lnTo>
                  <a:pt x="2182088" y="2110261"/>
                </a:lnTo>
                <a:lnTo>
                  <a:pt x="0" y="2110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412694">
            <a:off x="2681438" y="5611527"/>
            <a:ext cx="2224872" cy="3341484"/>
          </a:xfrm>
          <a:custGeom>
            <a:avLst/>
            <a:gdLst/>
            <a:ahLst/>
            <a:cxnLst/>
            <a:rect l="l" t="t" r="r" b="b"/>
            <a:pathLst>
              <a:path w="2224872" h="3341484">
                <a:moveTo>
                  <a:pt x="0" y="0"/>
                </a:moveTo>
                <a:lnTo>
                  <a:pt x="2224872" y="0"/>
                </a:lnTo>
                <a:lnTo>
                  <a:pt x="2224872" y="3341485"/>
                </a:lnTo>
                <a:lnTo>
                  <a:pt x="0" y="33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697995">
            <a:off x="13073772" y="3500466"/>
            <a:ext cx="2394723" cy="3286069"/>
          </a:xfrm>
          <a:custGeom>
            <a:avLst/>
            <a:gdLst/>
            <a:ahLst/>
            <a:cxnLst/>
            <a:rect l="l" t="t" r="r" b="b"/>
            <a:pathLst>
              <a:path w="2394723" h="3286069">
                <a:moveTo>
                  <a:pt x="0" y="0"/>
                </a:moveTo>
                <a:lnTo>
                  <a:pt x="2394723" y="0"/>
                </a:lnTo>
                <a:lnTo>
                  <a:pt x="2394723" y="3286068"/>
                </a:lnTo>
                <a:lnTo>
                  <a:pt x="0" y="32860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Picture 2" descr="The Hare and the Tortoise - BBC Teach">
            <a:extLst>
              <a:ext uri="{FF2B5EF4-FFF2-40B4-BE49-F238E27FC236}">
                <a16:creationId xmlns:a16="http://schemas.microsoft.com/office/drawing/2014/main" id="{D34C8DBB-3C1D-E9B3-CB10-DDAD21E3ABF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81" t="2542" r="57905" b="26892"/>
          <a:stretch/>
        </p:blipFill>
        <p:spPr bwMode="auto">
          <a:xfrm>
            <a:off x="5376161" y="886961"/>
            <a:ext cx="7021755" cy="660959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85492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5" name="chimes.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02A4753-B9AF-5E73-5508-8D8F976DE786}"/>
              </a:ext>
            </a:extLst>
          </p:cNvPr>
          <p:cNvPicPr>
            <a:picLocks noChangeAspect="1"/>
          </p:cNvPicPr>
          <p:nvPr/>
        </p:nvPicPr>
        <p:blipFill>
          <a:blip r:embed="rId4"/>
          <a:stretch>
            <a:fillRect/>
          </a:stretch>
        </p:blipFill>
        <p:spPr>
          <a:xfrm>
            <a:off x="-19222" y="-108255"/>
            <a:ext cx="18307222" cy="10389230"/>
          </a:xfrm>
          <a:prstGeom prst="rect">
            <a:avLst/>
          </a:prstGeom>
        </p:spPr>
      </p:pic>
      <p:grpSp>
        <p:nvGrpSpPr>
          <p:cNvPr id="2" name="Group 2"/>
          <p:cNvGrpSpPr/>
          <p:nvPr/>
        </p:nvGrpSpPr>
        <p:grpSpPr>
          <a:xfrm>
            <a:off x="1836199" y="0"/>
            <a:ext cx="11453640" cy="10287000"/>
            <a:chOff x="0" y="0"/>
            <a:chExt cx="3016597" cy="2709333"/>
          </a:xfrm>
        </p:grpSpPr>
        <p:sp>
          <p:nvSpPr>
            <p:cNvPr id="3" name="Freeform 3"/>
            <p:cNvSpPr/>
            <p:nvPr/>
          </p:nvSpPr>
          <p:spPr>
            <a:xfrm>
              <a:off x="0" y="0"/>
              <a:ext cx="3016597" cy="2709333"/>
            </a:xfrm>
            <a:custGeom>
              <a:avLst/>
              <a:gdLst/>
              <a:ahLst/>
              <a:cxnLst/>
              <a:rect l="l" t="t" r="r" b="b"/>
              <a:pathLst>
                <a:path w="3016597" h="2709333">
                  <a:moveTo>
                    <a:pt x="0" y="0"/>
                  </a:moveTo>
                  <a:lnTo>
                    <a:pt x="3016597" y="0"/>
                  </a:lnTo>
                  <a:lnTo>
                    <a:pt x="3016597" y="2709333"/>
                  </a:lnTo>
                  <a:lnTo>
                    <a:pt x="0" y="2709333"/>
                  </a:lnTo>
                  <a:close/>
                </a:path>
              </a:pathLst>
            </a:custGeom>
            <a:solidFill>
              <a:srgbClr val="B2D84E"/>
            </a:solidFill>
            <a:ln w="171450" cap="sq">
              <a:solidFill>
                <a:srgbClr val="FFFFFF"/>
              </a:solidFill>
              <a:prstDash val="solid"/>
              <a:miter/>
            </a:ln>
          </p:spPr>
          <p:txBody>
            <a:bodyPr/>
            <a:lstStyle/>
            <a:p>
              <a:endParaRPr lang="en-US"/>
            </a:p>
          </p:txBody>
        </p:sp>
        <p:sp>
          <p:nvSpPr>
            <p:cNvPr id="4" name="TextBox 4"/>
            <p:cNvSpPr txBox="1"/>
            <p:nvPr/>
          </p:nvSpPr>
          <p:spPr>
            <a:xfrm>
              <a:off x="0" y="-38100"/>
              <a:ext cx="3016597" cy="27474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6580431" y="4568916"/>
            <a:ext cx="2907946" cy="9199589"/>
          </a:xfrm>
          <a:custGeom>
            <a:avLst/>
            <a:gdLst/>
            <a:ahLst/>
            <a:cxnLst/>
            <a:rect l="l" t="t" r="r" b="b"/>
            <a:pathLst>
              <a:path w="2907946" h="9199589">
                <a:moveTo>
                  <a:pt x="0" y="0"/>
                </a:moveTo>
                <a:lnTo>
                  <a:pt x="2907946" y="0"/>
                </a:lnTo>
                <a:lnTo>
                  <a:pt x="2907946" y="9199590"/>
                </a:lnTo>
                <a:lnTo>
                  <a:pt x="0" y="9199590"/>
                </a:lnTo>
                <a:lnTo>
                  <a:pt x="0" y="0"/>
                </a:lnTo>
                <a:close/>
              </a:path>
            </a:pathLst>
          </a:custGeom>
          <a:blipFill>
            <a:blip r:embed="rId5">
              <a:extLst>
                <a:ext uri="{96DAC541-7B7A-43D3-8B79-37D633B846F1}">
                  <asvg:svgBlip xmlns:asvg="http://schemas.microsoft.com/office/drawing/2016/SVG/main" r:embed="rId6"/>
                </a:ext>
              </a:extLst>
            </a:blip>
            <a:stretch>
              <a:fillRect l="-305821" t="-11401" b="-20165"/>
            </a:stretch>
          </a:blipFill>
        </p:spPr>
        <p:txBody>
          <a:bodyPr/>
          <a:lstStyle/>
          <a:p>
            <a:endParaRPr lang="en-US"/>
          </a:p>
        </p:txBody>
      </p:sp>
      <p:grpSp>
        <p:nvGrpSpPr>
          <p:cNvPr id="6" name="Group 6"/>
          <p:cNvGrpSpPr/>
          <p:nvPr/>
        </p:nvGrpSpPr>
        <p:grpSpPr>
          <a:xfrm>
            <a:off x="-4420996" y="0"/>
            <a:ext cx="10446021" cy="10287000"/>
            <a:chOff x="0" y="0"/>
            <a:chExt cx="619023" cy="609600"/>
          </a:xfrm>
        </p:grpSpPr>
        <p:sp>
          <p:nvSpPr>
            <p:cNvPr id="7" name="Freeform 7"/>
            <p:cNvSpPr/>
            <p:nvPr/>
          </p:nvSpPr>
          <p:spPr>
            <a:xfrm>
              <a:off x="0" y="0"/>
              <a:ext cx="619023" cy="609600"/>
            </a:xfrm>
            <a:custGeom>
              <a:avLst/>
              <a:gdLst/>
              <a:ahLst/>
              <a:cxnLst/>
              <a:rect l="l" t="t" r="r" b="b"/>
              <a:pathLst>
                <a:path w="619023" h="609600">
                  <a:moveTo>
                    <a:pt x="203200" y="0"/>
                  </a:moveTo>
                  <a:lnTo>
                    <a:pt x="619023" y="0"/>
                  </a:lnTo>
                  <a:lnTo>
                    <a:pt x="415823" y="609600"/>
                  </a:lnTo>
                  <a:lnTo>
                    <a:pt x="0" y="609600"/>
                  </a:lnTo>
                  <a:lnTo>
                    <a:pt x="203200" y="0"/>
                  </a:lnTo>
                  <a:close/>
                </a:path>
              </a:pathLst>
            </a:custGeom>
            <a:solidFill>
              <a:srgbClr val="FFBC00"/>
            </a:solidFill>
            <a:ln w="171450" cap="sq">
              <a:solidFill>
                <a:srgbClr val="FFFFFF"/>
              </a:solidFill>
              <a:prstDash val="solid"/>
              <a:miter/>
            </a:ln>
          </p:spPr>
          <p:txBody>
            <a:bodyPr/>
            <a:lstStyle/>
            <a:p>
              <a:endParaRPr lang="en-US"/>
            </a:p>
          </p:txBody>
        </p:sp>
        <p:sp>
          <p:nvSpPr>
            <p:cNvPr id="8" name="TextBox 8"/>
            <p:cNvSpPr txBox="1"/>
            <p:nvPr/>
          </p:nvSpPr>
          <p:spPr>
            <a:xfrm>
              <a:off x="101600" y="-38100"/>
              <a:ext cx="415823"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rot="-364320">
            <a:off x="1749599" y="2755549"/>
            <a:ext cx="3209635" cy="6349258"/>
            <a:chOff x="0" y="0"/>
            <a:chExt cx="2620010" cy="5182870"/>
          </a:xfrm>
        </p:grpSpPr>
        <p:sp>
          <p:nvSpPr>
            <p:cNvPr id="10" name="Freeform 10"/>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2" name="Freeform 12"/>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FFFFFF"/>
            </a:solidFill>
          </p:spPr>
          <p:txBody>
            <a:bodyPr/>
            <a:lstStyle/>
            <a:p>
              <a:endParaRPr lang="en-US"/>
            </a:p>
          </p:txBody>
        </p:sp>
        <p:sp>
          <p:nvSpPr>
            <p:cNvPr id="13" name="Freeform 13"/>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FFFFFF"/>
            </a:solidFill>
          </p:spPr>
          <p:txBody>
            <a:bodyPr/>
            <a:lstStyle/>
            <a:p>
              <a:endParaRPr lang="en-US"/>
            </a:p>
          </p:txBody>
        </p:sp>
        <p:sp>
          <p:nvSpPr>
            <p:cNvPr id="14" name="Freeform 14"/>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FFFFFF"/>
            </a:solidFill>
          </p:spPr>
          <p:txBody>
            <a:bodyPr/>
            <a:lstStyle/>
            <a:p>
              <a:endParaRPr lang="en-US"/>
            </a:p>
          </p:txBody>
        </p:sp>
        <p:sp>
          <p:nvSpPr>
            <p:cNvPr id="15" name="Freeform 15"/>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FFFFFF"/>
            </a:solidFill>
          </p:spPr>
          <p:txBody>
            <a:bodyPr/>
            <a:lstStyle/>
            <a:p>
              <a:endParaRPr lang="en-US"/>
            </a:p>
          </p:txBody>
        </p:sp>
        <p:sp>
          <p:nvSpPr>
            <p:cNvPr id="16" name="Freeform 16"/>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FFFFFF"/>
            </a:solidFill>
          </p:spPr>
          <p:txBody>
            <a:bodyPr/>
            <a:lstStyle/>
            <a:p>
              <a:endParaRPr lang="en-US"/>
            </a:p>
          </p:txBody>
        </p:sp>
        <p:sp>
          <p:nvSpPr>
            <p:cNvPr id="17" name="Freeform 17"/>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FFFFFF"/>
            </a:solidFill>
          </p:spPr>
          <p:txBody>
            <a:bodyPr/>
            <a:lstStyle/>
            <a:p>
              <a:endParaRPr lang="en-US"/>
            </a:p>
          </p:txBody>
        </p:sp>
        <p:sp>
          <p:nvSpPr>
            <p:cNvPr id="18" name="Freeform 18"/>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FFFFFF"/>
            </a:solidFill>
          </p:spPr>
          <p:txBody>
            <a:bodyPr/>
            <a:lstStyle/>
            <a:p>
              <a:endParaRPr lang="en-US"/>
            </a:p>
          </p:txBody>
        </p:sp>
      </p:grpSp>
      <p:grpSp>
        <p:nvGrpSpPr>
          <p:cNvPr id="19" name="Group 19"/>
          <p:cNvGrpSpPr>
            <a:grpSpLocks noChangeAspect="1"/>
          </p:cNvGrpSpPr>
          <p:nvPr/>
        </p:nvGrpSpPr>
        <p:grpSpPr>
          <a:xfrm rot="268719">
            <a:off x="5691366" y="1952951"/>
            <a:ext cx="3209635" cy="6349258"/>
            <a:chOff x="0" y="0"/>
            <a:chExt cx="2620010" cy="5182870"/>
          </a:xfrm>
        </p:grpSpPr>
        <p:sp>
          <p:nvSpPr>
            <p:cNvPr id="20" name="Freeform 20"/>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2" name="Freeform 22"/>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FFFFFF"/>
            </a:solidFill>
          </p:spPr>
          <p:txBody>
            <a:bodyPr/>
            <a:lstStyle/>
            <a:p>
              <a:endParaRPr lang="en-US"/>
            </a:p>
          </p:txBody>
        </p:sp>
        <p:sp>
          <p:nvSpPr>
            <p:cNvPr id="23" name="Freeform 23"/>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FFFFFF"/>
            </a:solidFill>
          </p:spPr>
          <p:txBody>
            <a:bodyPr/>
            <a:lstStyle/>
            <a:p>
              <a:endParaRPr lang="en-US"/>
            </a:p>
          </p:txBody>
        </p:sp>
        <p:sp>
          <p:nvSpPr>
            <p:cNvPr id="24" name="Freeform 24"/>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FFFFFF"/>
            </a:solidFill>
          </p:spPr>
          <p:txBody>
            <a:bodyPr/>
            <a:lstStyle/>
            <a:p>
              <a:endParaRPr lang="en-US"/>
            </a:p>
          </p:txBody>
        </p:sp>
        <p:sp>
          <p:nvSpPr>
            <p:cNvPr id="25" name="Freeform 25"/>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FFFFFF"/>
            </a:solidFill>
          </p:spPr>
          <p:txBody>
            <a:bodyPr/>
            <a:lstStyle/>
            <a:p>
              <a:endParaRPr lang="en-US"/>
            </a:p>
          </p:txBody>
        </p:sp>
        <p:sp>
          <p:nvSpPr>
            <p:cNvPr id="26" name="Freeform 26"/>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FFFFFF"/>
            </a:solidFill>
          </p:spPr>
          <p:txBody>
            <a:bodyPr/>
            <a:lstStyle/>
            <a:p>
              <a:endParaRPr lang="en-US"/>
            </a:p>
          </p:txBody>
        </p:sp>
        <p:sp>
          <p:nvSpPr>
            <p:cNvPr id="27" name="Freeform 27"/>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FFFFFF"/>
            </a:solidFill>
          </p:spPr>
          <p:txBody>
            <a:bodyPr/>
            <a:lstStyle/>
            <a:p>
              <a:endParaRPr lang="en-US"/>
            </a:p>
          </p:txBody>
        </p:sp>
        <p:sp>
          <p:nvSpPr>
            <p:cNvPr id="28" name="Freeform 28"/>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FFFFFF"/>
            </a:solidFill>
          </p:spPr>
          <p:txBody>
            <a:bodyPr/>
            <a:lstStyle/>
            <a:p>
              <a:endParaRPr lang="en-US"/>
            </a:p>
          </p:txBody>
        </p:sp>
      </p:grpSp>
      <p:sp>
        <p:nvSpPr>
          <p:cNvPr id="29" name="Freeform 29"/>
          <p:cNvSpPr/>
          <p:nvPr/>
        </p:nvSpPr>
        <p:spPr>
          <a:xfrm>
            <a:off x="634704" y="1361840"/>
            <a:ext cx="2869712" cy="2973795"/>
          </a:xfrm>
          <a:custGeom>
            <a:avLst/>
            <a:gdLst/>
            <a:ahLst/>
            <a:cxnLst/>
            <a:rect l="l" t="t" r="r" b="b"/>
            <a:pathLst>
              <a:path w="2869712" h="2973795">
                <a:moveTo>
                  <a:pt x="0" y="0"/>
                </a:moveTo>
                <a:lnTo>
                  <a:pt x="2869711" y="0"/>
                </a:lnTo>
                <a:lnTo>
                  <a:pt x="2869711" y="2973795"/>
                </a:lnTo>
                <a:lnTo>
                  <a:pt x="0" y="2973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30"/>
          <p:cNvSpPr/>
          <p:nvPr/>
        </p:nvSpPr>
        <p:spPr>
          <a:xfrm>
            <a:off x="7296122" y="764500"/>
            <a:ext cx="3298664" cy="3183210"/>
          </a:xfrm>
          <a:custGeom>
            <a:avLst/>
            <a:gdLst/>
            <a:ahLst/>
            <a:cxnLst/>
            <a:rect l="l" t="t" r="r" b="b"/>
            <a:pathLst>
              <a:path w="3298664" h="3183210">
                <a:moveTo>
                  <a:pt x="0" y="0"/>
                </a:moveTo>
                <a:lnTo>
                  <a:pt x="3298664" y="0"/>
                </a:lnTo>
                <a:lnTo>
                  <a:pt x="3298664" y="3183211"/>
                </a:lnTo>
                <a:lnTo>
                  <a:pt x="0" y="3183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31"/>
          <p:cNvSpPr/>
          <p:nvPr/>
        </p:nvSpPr>
        <p:spPr>
          <a:xfrm rot="-1807721">
            <a:off x="996650" y="6590598"/>
            <a:ext cx="1971928" cy="2068456"/>
          </a:xfrm>
          <a:custGeom>
            <a:avLst/>
            <a:gdLst/>
            <a:ahLst/>
            <a:cxnLst/>
            <a:rect l="l" t="t" r="r" b="b"/>
            <a:pathLst>
              <a:path w="1971928" h="2068456">
                <a:moveTo>
                  <a:pt x="0" y="0"/>
                </a:moveTo>
                <a:lnTo>
                  <a:pt x="1971928" y="0"/>
                </a:lnTo>
                <a:lnTo>
                  <a:pt x="1971928" y="2068456"/>
                </a:lnTo>
                <a:lnTo>
                  <a:pt x="0" y="2068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2" name="TextBox 32"/>
          <p:cNvSpPr txBox="1"/>
          <p:nvPr/>
        </p:nvSpPr>
        <p:spPr>
          <a:xfrm>
            <a:off x="9847717" y="4889518"/>
            <a:ext cx="7800946" cy="3932872"/>
          </a:xfrm>
          <a:prstGeom prst="rect">
            <a:avLst/>
          </a:prstGeom>
        </p:spPr>
        <p:txBody>
          <a:bodyPr wrap="square" lIns="0" tIns="0" rIns="0" bIns="0" rtlCol="0" anchor="t">
            <a:spAutoFit/>
          </a:bodyPr>
          <a:lstStyle/>
          <a:p>
            <a:pPr algn="ctr">
              <a:lnSpc>
                <a:spcPts val="10001"/>
              </a:lnSpc>
            </a:pPr>
            <a:r>
              <a:rPr lang="en-US" sz="11500" spc="250" dirty="0">
                <a:solidFill>
                  <a:srgbClr val="000000"/>
                </a:solidFill>
                <a:latin typeface="Gill Sans Nova Ultra Bold" panose="020B0B02020104020203" pitchFamily="34" charset="0"/>
              </a:rPr>
              <a:t>OUR WINNER IS ....</a:t>
            </a:r>
          </a:p>
        </p:txBody>
      </p:sp>
      <p:sp>
        <p:nvSpPr>
          <p:cNvPr id="33" name="TextBox 33"/>
          <p:cNvSpPr txBox="1"/>
          <p:nvPr/>
        </p:nvSpPr>
        <p:spPr>
          <a:xfrm>
            <a:off x="518298" y="8775317"/>
            <a:ext cx="6354131" cy="1089914"/>
          </a:xfrm>
          <a:prstGeom prst="rect">
            <a:avLst/>
          </a:prstGeom>
        </p:spPr>
        <p:txBody>
          <a:bodyPr lIns="0" tIns="0" rIns="0" bIns="0" rtlCol="0" anchor="t">
            <a:spAutoFit/>
          </a:bodyPr>
          <a:lstStyle/>
          <a:p>
            <a:pPr algn="ctr">
              <a:lnSpc>
                <a:spcPts val="8114"/>
              </a:lnSpc>
            </a:pPr>
            <a:r>
              <a:rPr lang="en-US" sz="8800" dirty="0">
                <a:solidFill>
                  <a:srgbClr val="FFFFFF"/>
                </a:solidFill>
                <a:latin typeface="Gill Sans Nova Ultra Bold" panose="020B0B02020104020203" pitchFamily="34" charset="0"/>
              </a:rPr>
              <a:t>KORINA</a:t>
            </a:r>
          </a:p>
        </p:txBody>
      </p:sp>
      <p:sp>
        <p:nvSpPr>
          <p:cNvPr id="34" name="TextBox 34"/>
          <p:cNvSpPr txBox="1"/>
          <p:nvPr/>
        </p:nvSpPr>
        <p:spPr>
          <a:xfrm rot="847328">
            <a:off x="1049439" y="1414670"/>
            <a:ext cx="1050702" cy="1436614"/>
          </a:xfrm>
          <a:prstGeom prst="rect">
            <a:avLst/>
          </a:prstGeom>
        </p:spPr>
        <p:txBody>
          <a:bodyPr lIns="0" tIns="0" rIns="0" bIns="0" rtlCol="0" anchor="t">
            <a:spAutoFit/>
          </a:bodyPr>
          <a:lstStyle/>
          <a:p>
            <a:pPr>
              <a:lnSpc>
                <a:spcPts val="11641"/>
              </a:lnSpc>
            </a:pPr>
            <a:r>
              <a:rPr lang="en-US" sz="8315" spc="291" dirty="0">
                <a:solidFill>
                  <a:srgbClr val="FFFFFF"/>
                </a:solidFill>
                <a:latin typeface="Gill Sans Nova Ultra Bold" panose="020B0B02020104020203" pitchFamily="34" charset="0"/>
              </a:rPr>
              <a:t>1</a:t>
            </a:r>
            <a:r>
              <a:rPr lang="en-US" sz="8315" spc="291" dirty="0">
                <a:solidFill>
                  <a:srgbClr val="FFFFFF"/>
                </a:solidFill>
                <a:latin typeface="Climate crisis Heavy"/>
              </a:rPr>
              <a:t> </a:t>
            </a:r>
          </a:p>
        </p:txBody>
      </p:sp>
      <p:sp>
        <p:nvSpPr>
          <p:cNvPr id="35" name="TextBox 35"/>
          <p:cNvSpPr txBox="1"/>
          <p:nvPr/>
        </p:nvSpPr>
        <p:spPr>
          <a:xfrm>
            <a:off x="1836199" y="2149481"/>
            <a:ext cx="1170476" cy="585069"/>
          </a:xfrm>
          <a:prstGeom prst="rect">
            <a:avLst/>
          </a:prstGeom>
        </p:spPr>
        <p:txBody>
          <a:bodyPr lIns="0" tIns="0" rIns="0" bIns="0" rtlCol="0" anchor="t">
            <a:spAutoFit/>
          </a:bodyPr>
          <a:lstStyle/>
          <a:p>
            <a:pPr algn="just">
              <a:lnSpc>
                <a:spcPts val="4808"/>
              </a:lnSpc>
            </a:pPr>
            <a:r>
              <a:rPr lang="en-US" sz="3434" spc="120" dirty="0">
                <a:solidFill>
                  <a:srgbClr val="FFFFFF"/>
                </a:solidFill>
                <a:latin typeface="Climate crisis Heavy"/>
              </a:rPr>
              <a:t>ST</a:t>
            </a:r>
          </a:p>
        </p:txBody>
      </p:sp>
      <p:sp>
        <p:nvSpPr>
          <p:cNvPr id="36" name="TextBox 36"/>
          <p:cNvSpPr txBox="1"/>
          <p:nvPr/>
        </p:nvSpPr>
        <p:spPr>
          <a:xfrm rot="539765">
            <a:off x="7828245" y="1060457"/>
            <a:ext cx="1327686" cy="1436614"/>
          </a:xfrm>
          <a:prstGeom prst="rect">
            <a:avLst/>
          </a:prstGeom>
        </p:spPr>
        <p:txBody>
          <a:bodyPr lIns="0" tIns="0" rIns="0" bIns="0" rtlCol="0" anchor="t">
            <a:spAutoFit/>
          </a:bodyPr>
          <a:lstStyle/>
          <a:p>
            <a:pPr algn="ctr">
              <a:lnSpc>
                <a:spcPts val="11641"/>
              </a:lnSpc>
            </a:pPr>
            <a:r>
              <a:rPr lang="en-US" sz="8315" spc="291" dirty="0">
                <a:solidFill>
                  <a:srgbClr val="FFFFFF"/>
                </a:solidFill>
                <a:latin typeface="Gill Sans Nova Ultra Bold" panose="020B0B02020104020203" pitchFamily="34" charset="0"/>
              </a:rPr>
              <a:t>2</a:t>
            </a:r>
            <a:r>
              <a:rPr lang="en-US" sz="8315" spc="291" dirty="0">
                <a:solidFill>
                  <a:srgbClr val="FFFFFF"/>
                </a:solidFill>
                <a:latin typeface="Climate crisis Heavy"/>
              </a:rPr>
              <a:t> </a:t>
            </a:r>
          </a:p>
        </p:txBody>
      </p:sp>
      <p:sp>
        <p:nvSpPr>
          <p:cNvPr id="37" name="TextBox 37"/>
          <p:cNvSpPr txBox="1"/>
          <p:nvPr/>
        </p:nvSpPr>
        <p:spPr>
          <a:xfrm>
            <a:off x="8967620" y="1890994"/>
            <a:ext cx="1760194" cy="605243"/>
          </a:xfrm>
          <a:prstGeom prst="rect">
            <a:avLst/>
          </a:prstGeom>
        </p:spPr>
        <p:txBody>
          <a:bodyPr lIns="0" tIns="0" rIns="0" bIns="0" rtlCol="0" anchor="t">
            <a:spAutoFit/>
          </a:bodyPr>
          <a:lstStyle/>
          <a:p>
            <a:pPr marL="0" lvl="0" indent="0">
              <a:lnSpc>
                <a:spcPts val="4965"/>
              </a:lnSpc>
              <a:spcBef>
                <a:spcPct val="0"/>
              </a:spcBef>
            </a:pPr>
            <a:r>
              <a:rPr lang="en-US" sz="3546" u="none" spc="124">
                <a:solidFill>
                  <a:srgbClr val="FFFFFF"/>
                </a:solidFill>
                <a:latin typeface="Climate crisis Heavy"/>
              </a:rPr>
              <a:t>ND</a:t>
            </a:r>
          </a:p>
        </p:txBody>
      </p:sp>
      <p:sp>
        <p:nvSpPr>
          <p:cNvPr id="38" name="TextBox 38"/>
          <p:cNvSpPr txBox="1"/>
          <p:nvPr/>
        </p:nvSpPr>
        <p:spPr>
          <a:xfrm>
            <a:off x="3984450" y="7555760"/>
            <a:ext cx="6354131" cy="1185324"/>
          </a:xfrm>
          <a:prstGeom prst="rect">
            <a:avLst/>
          </a:prstGeom>
        </p:spPr>
        <p:txBody>
          <a:bodyPr lIns="0" tIns="0" rIns="0" bIns="0" rtlCol="0" anchor="t">
            <a:spAutoFit/>
          </a:bodyPr>
          <a:lstStyle/>
          <a:p>
            <a:pPr algn="ctr">
              <a:lnSpc>
                <a:spcPts val="8114"/>
              </a:lnSpc>
            </a:pPr>
            <a:r>
              <a:rPr lang="en-US" sz="11500" dirty="0">
                <a:solidFill>
                  <a:srgbClr val="FFFFFF"/>
                </a:solidFill>
                <a:latin typeface="Gill Sans Nova Ultra Bold" panose="020F0502020204030204" pitchFamily="34" charset="0"/>
              </a:rPr>
              <a:t>JOHN</a:t>
            </a:r>
          </a:p>
        </p:txBody>
      </p:sp>
      <p:sp>
        <p:nvSpPr>
          <p:cNvPr id="39" name="Freeform 39"/>
          <p:cNvSpPr/>
          <p:nvPr/>
        </p:nvSpPr>
        <p:spPr>
          <a:xfrm rot="340808">
            <a:off x="11800956" y="789256"/>
            <a:ext cx="3391202" cy="3413962"/>
          </a:xfrm>
          <a:custGeom>
            <a:avLst/>
            <a:gdLst/>
            <a:ahLst/>
            <a:cxnLst/>
            <a:rect l="l" t="t" r="r" b="b"/>
            <a:pathLst>
              <a:path w="3391202" h="3413962">
                <a:moveTo>
                  <a:pt x="0" y="0"/>
                </a:moveTo>
                <a:lnTo>
                  <a:pt x="3391202" y="0"/>
                </a:lnTo>
                <a:lnTo>
                  <a:pt x="3391202" y="3413962"/>
                </a:lnTo>
                <a:lnTo>
                  <a:pt x="0" y="34139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tada sound.wav"/>
          </p:stSnd>
        </p:sndAc>
      </p:transition>
    </mc:Choice>
    <mc:Fallback xmlns="">
      <p:transition spd="slow">
        <p:random/>
        <p:sndAc>
          <p:stSnd>
            <p:snd r:embed="rId15" name="tada sound.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D7F16B-061F-9327-7E6A-CC08C1C7EFBC}"/>
              </a:ext>
            </a:extLst>
          </p:cNvPr>
          <p:cNvPicPr>
            <a:picLocks noChangeAspect="1"/>
          </p:cNvPicPr>
          <p:nvPr/>
        </p:nvPicPr>
        <p:blipFill>
          <a:blip r:embed="rId4"/>
          <a:stretch>
            <a:fillRect/>
          </a:stretch>
        </p:blipFill>
        <p:spPr>
          <a:xfrm>
            <a:off x="-19222" y="-108255"/>
            <a:ext cx="18307222" cy="10389230"/>
          </a:xfrm>
          <a:prstGeom prst="rect">
            <a:avLst/>
          </a:prstGeom>
        </p:spPr>
      </p:pic>
      <p:sp>
        <p:nvSpPr>
          <p:cNvPr id="2" name="Freeform 2"/>
          <p:cNvSpPr/>
          <p:nvPr/>
        </p:nvSpPr>
        <p:spPr>
          <a:xfrm>
            <a:off x="-1461651" y="-313997"/>
            <a:ext cx="10217670" cy="10914994"/>
          </a:xfrm>
          <a:custGeom>
            <a:avLst/>
            <a:gdLst/>
            <a:ahLst/>
            <a:cxnLst/>
            <a:rect l="l" t="t" r="r" b="b"/>
            <a:pathLst>
              <a:path w="10217670" h="10914994">
                <a:moveTo>
                  <a:pt x="0" y="0"/>
                </a:moveTo>
                <a:lnTo>
                  <a:pt x="10217670" y="0"/>
                </a:lnTo>
                <a:lnTo>
                  <a:pt x="10217670" y="10914994"/>
                </a:lnTo>
                <a:lnTo>
                  <a:pt x="0" y="10914994"/>
                </a:lnTo>
                <a:lnTo>
                  <a:pt x="0" y="0"/>
                </a:lnTo>
                <a:close/>
              </a:path>
            </a:pathLst>
          </a:custGeom>
          <a:blipFill>
            <a:blip r:embed="rId5">
              <a:alphaModFix amt="24000"/>
              <a:extLst>
                <a:ext uri="{96DAC541-7B7A-43D3-8B79-37D633B846F1}">
                  <asvg:svgBlip xmlns:asvg="http://schemas.microsoft.com/office/drawing/2016/SVG/main" r:embed="rId6"/>
                </a:ext>
              </a:extLst>
            </a:blip>
            <a:stretch>
              <a:fillRect l="-296" t="-9863" r="-74219"/>
            </a:stretch>
          </a:blipFill>
        </p:spPr>
        <p:txBody>
          <a:bodyPr/>
          <a:lstStyle/>
          <a:p>
            <a:endParaRPr lang="en-US"/>
          </a:p>
        </p:txBody>
      </p:sp>
      <p:sp>
        <p:nvSpPr>
          <p:cNvPr id="3" name="Freeform 3"/>
          <p:cNvSpPr/>
          <p:nvPr/>
        </p:nvSpPr>
        <p:spPr>
          <a:xfrm flipH="1">
            <a:off x="9769432" y="-313997"/>
            <a:ext cx="10217670" cy="10914994"/>
          </a:xfrm>
          <a:custGeom>
            <a:avLst/>
            <a:gdLst/>
            <a:ahLst/>
            <a:cxnLst/>
            <a:rect l="l" t="t" r="r" b="b"/>
            <a:pathLst>
              <a:path w="10217670" h="10914994">
                <a:moveTo>
                  <a:pt x="10217671" y="0"/>
                </a:moveTo>
                <a:lnTo>
                  <a:pt x="0" y="0"/>
                </a:lnTo>
                <a:lnTo>
                  <a:pt x="0" y="10914994"/>
                </a:lnTo>
                <a:lnTo>
                  <a:pt x="10217671" y="10914994"/>
                </a:lnTo>
                <a:lnTo>
                  <a:pt x="10217671" y="0"/>
                </a:lnTo>
                <a:close/>
              </a:path>
            </a:pathLst>
          </a:custGeom>
          <a:blipFill>
            <a:blip r:embed="rId5">
              <a:alphaModFix amt="24000"/>
              <a:extLst>
                <a:ext uri="{96DAC541-7B7A-43D3-8B79-37D633B846F1}">
                  <asvg:svgBlip xmlns:asvg="http://schemas.microsoft.com/office/drawing/2016/SVG/main" r:embed="rId6"/>
                </a:ext>
              </a:extLst>
            </a:blip>
            <a:stretch>
              <a:fillRect l="-296" t="-9863" r="-74219"/>
            </a:stretch>
          </a:blipFill>
        </p:spPr>
        <p:txBody>
          <a:bodyPr/>
          <a:lstStyle/>
          <a:p>
            <a:endParaRPr lang="en-US"/>
          </a:p>
        </p:txBody>
      </p:sp>
      <p:sp>
        <p:nvSpPr>
          <p:cNvPr id="4" name="Freeform 4"/>
          <p:cNvSpPr/>
          <p:nvPr/>
        </p:nvSpPr>
        <p:spPr>
          <a:xfrm>
            <a:off x="3211201" y="200073"/>
            <a:ext cx="12825923" cy="10020252"/>
          </a:xfrm>
          <a:custGeom>
            <a:avLst/>
            <a:gdLst/>
            <a:ahLst/>
            <a:cxnLst/>
            <a:rect l="l" t="t" r="r" b="b"/>
            <a:pathLst>
              <a:path w="12825923" h="10020252">
                <a:moveTo>
                  <a:pt x="0" y="0"/>
                </a:moveTo>
                <a:lnTo>
                  <a:pt x="12825923" y="0"/>
                </a:lnTo>
                <a:lnTo>
                  <a:pt x="12825923" y="10020252"/>
                </a:lnTo>
                <a:lnTo>
                  <a:pt x="0" y="100202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4324791" y="4086005"/>
            <a:ext cx="10632397" cy="1580817"/>
          </a:xfrm>
          <a:prstGeom prst="rect">
            <a:avLst/>
          </a:prstGeom>
        </p:spPr>
        <p:txBody>
          <a:bodyPr wrap="square" lIns="0" tIns="0" rIns="0" bIns="0" rtlCol="0" anchor="t">
            <a:spAutoFit/>
          </a:bodyPr>
          <a:lstStyle/>
          <a:p>
            <a:pPr algn="ctr">
              <a:lnSpc>
                <a:spcPts val="12796"/>
              </a:lnSpc>
            </a:pPr>
            <a:r>
              <a:rPr lang="en-US" sz="9900" spc="414" dirty="0">
                <a:solidFill>
                  <a:srgbClr val="FFFFFF"/>
                </a:solidFill>
                <a:latin typeface="Gill Sans Nova Ultra Bold" panose="020B0B02020104020203" pitchFamily="34" charset="0"/>
              </a:rPr>
              <a:t>Let’s talk!</a:t>
            </a:r>
          </a:p>
        </p:txBody>
      </p:sp>
      <p:sp>
        <p:nvSpPr>
          <p:cNvPr id="7" name="Freeform 7"/>
          <p:cNvSpPr/>
          <p:nvPr/>
        </p:nvSpPr>
        <p:spPr>
          <a:xfrm>
            <a:off x="13143326" y="5989116"/>
            <a:ext cx="1866809" cy="2395905"/>
          </a:xfrm>
          <a:custGeom>
            <a:avLst/>
            <a:gdLst/>
            <a:ahLst/>
            <a:cxnLst/>
            <a:rect l="l" t="t" r="r" b="b"/>
            <a:pathLst>
              <a:path w="1866809" h="2395905">
                <a:moveTo>
                  <a:pt x="0" y="0"/>
                </a:moveTo>
                <a:lnTo>
                  <a:pt x="1866810" y="0"/>
                </a:lnTo>
                <a:lnTo>
                  <a:pt x="1866810" y="2395905"/>
                </a:lnTo>
                <a:lnTo>
                  <a:pt x="0" y="23959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1807721">
            <a:off x="2318645" y="5001999"/>
            <a:ext cx="2540015" cy="2664352"/>
          </a:xfrm>
          <a:custGeom>
            <a:avLst/>
            <a:gdLst/>
            <a:ahLst/>
            <a:cxnLst/>
            <a:rect l="l" t="t" r="r" b="b"/>
            <a:pathLst>
              <a:path w="2540015" h="2664352">
                <a:moveTo>
                  <a:pt x="0" y="0"/>
                </a:moveTo>
                <a:lnTo>
                  <a:pt x="2540015" y="0"/>
                </a:lnTo>
                <a:lnTo>
                  <a:pt x="2540015" y="2664352"/>
                </a:lnTo>
                <a:lnTo>
                  <a:pt x="0" y="26643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511179">
            <a:off x="14346184" y="2613272"/>
            <a:ext cx="2025658" cy="2124816"/>
          </a:xfrm>
          <a:custGeom>
            <a:avLst/>
            <a:gdLst/>
            <a:ahLst/>
            <a:cxnLst/>
            <a:rect l="l" t="t" r="r" b="b"/>
            <a:pathLst>
              <a:path w="2025658" h="2124816">
                <a:moveTo>
                  <a:pt x="0" y="0"/>
                </a:moveTo>
                <a:lnTo>
                  <a:pt x="2025658" y="0"/>
                </a:lnTo>
                <a:lnTo>
                  <a:pt x="2025658" y="2124817"/>
                </a:lnTo>
                <a:lnTo>
                  <a:pt x="0" y="21248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tada sound.wav"/>
          </p:stSnd>
        </p:sndAc>
      </p:transition>
    </mc:Choice>
    <mc:Fallback xmlns="">
      <p:transition spd="slow">
        <p:random/>
        <p:sndAc>
          <p:stSnd>
            <p:snd r:embed="rId15" name="tada sound.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2"/>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9"/>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867567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040464" y="8877301"/>
            <a:ext cx="142070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ACA14-0887-5AA9-906D-F276C54E87F1}"/>
              </a:ext>
            </a:extLst>
          </p:cNvPr>
          <p:cNvPicPr>
            <a:picLocks noChangeAspect="1"/>
          </p:cNvPicPr>
          <p:nvPr/>
        </p:nvPicPr>
        <p:blipFill>
          <a:blip r:embed="rId5"/>
          <a:stretch>
            <a:fillRect/>
          </a:stretch>
        </p:blipFill>
        <p:spPr>
          <a:xfrm>
            <a:off x="-144980" y="0"/>
            <a:ext cx="18432979" cy="10287000"/>
          </a:xfrm>
          <a:prstGeom prst="rect">
            <a:avLst/>
          </a:prstGeom>
        </p:spPr>
      </p:pic>
      <p:sp>
        <p:nvSpPr>
          <p:cNvPr id="4" name="Freeform 12">
            <a:extLst>
              <a:ext uri="{FF2B5EF4-FFF2-40B4-BE49-F238E27FC236}">
                <a16:creationId xmlns:a16="http://schemas.microsoft.com/office/drawing/2014/main" id="{23FCCAEA-1D69-FB19-BFD6-D7C04E0FCDC7}"/>
              </a:ext>
            </a:extLst>
          </p:cNvPr>
          <p:cNvSpPr/>
          <p:nvPr/>
        </p:nvSpPr>
        <p:spPr>
          <a:xfrm rot="-681380">
            <a:off x="284620" y="366279"/>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17">
            <a:extLst>
              <a:ext uri="{FF2B5EF4-FFF2-40B4-BE49-F238E27FC236}">
                <a16:creationId xmlns:a16="http://schemas.microsoft.com/office/drawing/2014/main" id="{AFC95EED-3145-0815-6F69-6806BE6BB46E}"/>
              </a:ext>
            </a:extLst>
          </p:cNvPr>
          <p:cNvSpPr txBox="1"/>
          <p:nvPr/>
        </p:nvSpPr>
        <p:spPr>
          <a:xfrm>
            <a:off x="1561370" y="432979"/>
            <a:ext cx="11667030" cy="775149"/>
          </a:xfrm>
          <a:prstGeom prst="rect">
            <a:avLst/>
          </a:prstGeom>
        </p:spPr>
        <p:txBody>
          <a:bodyPr wrap="square" lIns="0" tIns="0" rIns="0" bIns="0" rtlCol="0" anchor="t">
            <a:spAutoFit/>
          </a:bodyPr>
          <a:lstStyle/>
          <a:p>
            <a:pPr>
              <a:lnSpc>
                <a:spcPts val="5503"/>
              </a:lnSpc>
            </a:pPr>
            <a:r>
              <a:rPr lang="en-US" sz="6399" dirty="0">
                <a:solidFill>
                  <a:schemeClr val="accent4">
                    <a:lumMod val="75000"/>
                  </a:schemeClr>
                </a:solidFill>
                <a:latin typeface="Aharoni" panose="02010803020104030203" pitchFamily="2" charset="-79"/>
                <a:ea typeface="STHupo" panose="020B0503020204020204" pitchFamily="2" charset="-122"/>
                <a:cs typeface="Aharoni" panose="02010803020104030203" pitchFamily="2" charset="-79"/>
              </a:rPr>
              <a:t>Listen, chant and clap. </a:t>
            </a:r>
          </a:p>
        </p:txBody>
      </p:sp>
      <p:pic>
        <p:nvPicPr>
          <p:cNvPr id="17" name="Track 71">
            <a:hlinkClick r:id="" action="ppaction://media"/>
            <a:extLst>
              <a:ext uri="{FF2B5EF4-FFF2-40B4-BE49-F238E27FC236}">
                <a16:creationId xmlns:a16="http://schemas.microsoft.com/office/drawing/2014/main" id="{32233AEF-85A1-65A7-DAF1-9223CE83DAD4}"/>
              </a:ext>
            </a:extLst>
          </p:cNvPr>
          <p:cNvPicPr>
            <a:picLocks noChangeAspect="1"/>
          </p:cNvPicPr>
          <p:nvPr>
            <a:audioFile r:link="rId1"/>
            <p:extLst>
              <p:ext uri="{DAA4B4D4-6D71-4841-9C94-3DE7FCFB9230}">
                <p14:media xmlns:p14="http://schemas.microsoft.com/office/powerpoint/2010/main" r:embed="rId2">
                  <p14:trim st="7779" end="766.375"/>
                </p14:media>
              </p:ext>
            </p:extLst>
          </p:nvPr>
        </p:nvPicPr>
        <p:blipFill>
          <a:blip r:embed="rId8"/>
          <a:stretch>
            <a:fillRect/>
          </a:stretch>
        </p:blipFill>
        <p:spPr>
          <a:xfrm>
            <a:off x="18581628" y="1641107"/>
            <a:ext cx="882377" cy="882377"/>
          </a:xfrm>
          <a:prstGeom prst="rect">
            <a:avLst/>
          </a:prstGeom>
        </p:spPr>
      </p:pic>
      <p:sp>
        <p:nvSpPr>
          <p:cNvPr id="11" name="Freeform 2">
            <a:extLst>
              <a:ext uri="{FF2B5EF4-FFF2-40B4-BE49-F238E27FC236}">
                <a16:creationId xmlns:a16="http://schemas.microsoft.com/office/drawing/2014/main" id="{BA63E463-8911-F88C-E2C9-4BC656335190}"/>
              </a:ext>
            </a:extLst>
          </p:cNvPr>
          <p:cNvSpPr/>
          <p:nvPr/>
        </p:nvSpPr>
        <p:spPr>
          <a:xfrm>
            <a:off x="-6413460" y="4438938"/>
            <a:ext cx="12774120" cy="11873484"/>
          </a:xfrm>
          <a:custGeom>
            <a:avLst/>
            <a:gdLst/>
            <a:ahLst/>
            <a:cxnLst/>
            <a:rect l="l" t="t" r="r" b="b"/>
            <a:pathLst>
              <a:path w="11688683" h="11688683">
                <a:moveTo>
                  <a:pt x="0" y="0"/>
                </a:moveTo>
                <a:lnTo>
                  <a:pt x="11688683" y="0"/>
                </a:lnTo>
                <a:lnTo>
                  <a:pt x="11688683" y="11688683"/>
                </a:lnTo>
                <a:lnTo>
                  <a:pt x="0" y="116886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B333F54B-648B-0ED4-5AE5-822E53C074DC}"/>
              </a:ext>
            </a:extLst>
          </p:cNvPr>
          <p:cNvPicPr>
            <a:picLocks noChangeAspect="1"/>
          </p:cNvPicPr>
          <p:nvPr/>
        </p:nvPicPr>
        <p:blipFill>
          <a:blip r:embed="rId11"/>
          <a:stretch>
            <a:fillRect/>
          </a:stretch>
        </p:blipFill>
        <p:spPr>
          <a:xfrm>
            <a:off x="269873" y="1495763"/>
            <a:ext cx="6768963" cy="3997434"/>
          </a:xfrm>
          <a:prstGeom prst="rect">
            <a:avLst/>
          </a:prstGeom>
          <a:ln w="190500" cap="sq">
            <a:solidFill>
              <a:srgbClr val="7030A0"/>
            </a:solidFill>
            <a:prstDash val="solid"/>
            <a:miter lim="800000"/>
          </a:ln>
          <a:effectLst>
            <a:glow rad="762000">
              <a:schemeClr val="accent4">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23932018-8406-1E3E-0632-1DF58F803802}"/>
              </a:ext>
            </a:extLst>
          </p:cNvPr>
          <p:cNvSpPr/>
          <p:nvPr/>
        </p:nvSpPr>
        <p:spPr>
          <a:xfrm>
            <a:off x="472841" y="1540137"/>
            <a:ext cx="6467670" cy="388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4000" b="0" i="0" u="none" strike="noStrike" baseline="0" dirty="0">
                <a:solidFill>
                  <a:srgbClr val="FF66CC"/>
                </a:solidFill>
                <a:latin typeface="+mj-lt"/>
              </a:rPr>
              <a:t>Do you like Snow White?</a:t>
            </a:r>
          </a:p>
          <a:p>
            <a:pPr algn="l"/>
            <a:r>
              <a:rPr lang="vi-VN" sz="4000" b="0" i="0" u="none" strike="noStrike" baseline="0" dirty="0">
                <a:solidFill>
                  <a:srgbClr val="FF66CC"/>
                </a:solidFill>
                <a:latin typeface="Calibri" panose="020F0502020204030204" pitchFamily="34" charset="0"/>
                <a:cs typeface="Calibri" panose="020F0502020204030204" pitchFamily="34" charset="0"/>
              </a:rPr>
              <a:t>Yes, I do. Yes, I do.</a:t>
            </a:r>
          </a:p>
          <a:p>
            <a:pPr algn="l"/>
            <a:r>
              <a:rPr lang="en-GB" sz="4000" b="0" i="0" u="none" strike="noStrike" baseline="0" dirty="0">
                <a:solidFill>
                  <a:srgbClr val="FF66CC"/>
                </a:solidFill>
                <a:latin typeface="+mj-lt"/>
              </a:rPr>
              <a:t>Do you like the seven dwarfs?</a:t>
            </a:r>
          </a:p>
          <a:p>
            <a:pPr algn="l"/>
            <a:r>
              <a:rPr lang="vi-VN" sz="4000" b="0" i="0" u="none" strike="noStrike" baseline="0" dirty="0">
                <a:solidFill>
                  <a:srgbClr val="FF66CC"/>
                </a:solidFill>
                <a:latin typeface="Calibri" panose="020F0502020204030204" pitchFamily="34" charset="0"/>
                <a:cs typeface="Calibri" panose="020F0502020204030204" pitchFamily="34" charset="0"/>
              </a:rPr>
              <a:t>Yes, I do. Yes, I do.</a:t>
            </a:r>
          </a:p>
          <a:p>
            <a:pPr algn="l"/>
            <a:r>
              <a:rPr lang="en-GB" sz="4000" b="0" i="0" u="none" strike="noStrike" baseline="0" dirty="0">
                <a:solidFill>
                  <a:srgbClr val="FF66CC"/>
                </a:solidFill>
                <a:latin typeface="+mj-lt"/>
              </a:rPr>
              <a:t>I like Snow White. I like the</a:t>
            </a:r>
          </a:p>
          <a:p>
            <a:pPr algn="l"/>
            <a:r>
              <a:rPr lang="vi-VN" sz="4000" b="0" i="0" u="none" strike="noStrike" baseline="0" dirty="0">
                <a:solidFill>
                  <a:srgbClr val="FF66CC"/>
                </a:solidFill>
                <a:latin typeface="Calibri" panose="020F0502020204030204" pitchFamily="34" charset="0"/>
                <a:cs typeface="Calibri" panose="020F0502020204030204" pitchFamily="34" charset="0"/>
              </a:rPr>
              <a:t>seven dwarfs.</a:t>
            </a:r>
            <a:endParaRPr lang="vi-VN" sz="4000" dirty="0">
              <a:solidFill>
                <a:srgbClr val="FF66CC"/>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06FDA03-F4AD-D262-B545-15BB654FEC4B}"/>
              </a:ext>
            </a:extLst>
          </p:cNvPr>
          <p:cNvPicPr>
            <a:picLocks noChangeAspect="1"/>
          </p:cNvPicPr>
          <p:nvPr/>
        </p:nvPicPr>
        <p:blipFill>
          <a:blip r:embed="rId12"/>
          <a:stretch>
            <a:fillRect/>
          </a:stretch>
        </p:blipFill>
        <p:spPr>
          <a:xfrm>
            <a:off x="322934" y="5682641"/>
            <a:ext cx="7297066" cy="4500027"/>
          </a:xfrm>
          <a:prstGeom prst="rect">
            <a:avLst/>
          </a:prstGeom>
          <a:ln w="190500" cap="sq">
            <a:solidFill>
              <a:srgbClr val="7030A0"/>
            </a:solidFill>
            <a:prstDash val="solid"/>
            <a:miter lim="800000"/>
          </a:ln>
          <a:effectLst>
            <a:glow rad="812800">
              <a:srgbClr val="7030A0">
                <a:alpha val="40000"/>
              </a:srgb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a:extLst>
              <a:ext uri="{FF2B5EF4-FFF2-40B4-BE49-F238E27FC236}">
                <a16:creationId xmlns:a16="http://schemas.microsoft.com/office/drawing/2014/main" id="{50783C60-14C8-69D2-EE01-6A8CE237C139}"/>
              </a:ext>
            </a:extLst>
          </p:cNvPr>
          <p:cNvSpPr/>
          <p:nvPr/>
        </p:nvSpPr>
        <p:spPr>
          <a:xfrm>
            <a:off x="472841" y="5784060"/>
            <a:ext cx="7019083" cy="42295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4500" i="0" u="none" strike="noStrike" baseline="0" dirty="0">
                <a:solidFill>
                  <a:srgbClr val="00B050"/>
                </a:solidFill>
                <a:latin typeface="+mj-lt"/>
              </a:rPr>
              <a:t>Do you like the ant?</a:t>
            </a:r>
          </a:p>
          <a:p>
            <a:pPr algn="l"/>
            <a:r>
              <a:rPr lang="vi-VN" sz="4500" i="0" u="none" strike="noStrike" baseline="0" dirty="0">
                <a:solidFill>
                  <a:srgbClr val="00B050"/>
                </a:solidFill>
                <a:latin typeface="Calibri" panose="020F0502020204030204" pitchFamily="34" charset="0"/>
                <a:cs typeface="Calibri" panose="020F0502020204030204" pitchFamily="34" charset="0"/>
              </a:rPr>
              <a:t>Yes, I do. Yes, I do.</a:t>
            </a:r>
          </a:p>
          <a:p>
            <a:pPr algn="l"/>
            <a:r>
              <a:rPr lang="en-GB" sz="4500" i="0" u="none" strike="noStrike" baseline="0" dirty="0">
                <a:solidFill>
                  <a:srgbClr val="00B050"/>
                </a:solidFill>
                <a:latin typeface="+mj-lt"/>
              </a:rPr>
              <a:t>Do you like the grasshopper?</a:t>
            </a:r>
          </a:p>
          <a:p>
            <a:pPr algn="l"/>
            <a:r>
              <a:rPr lang="vi-VN" sz="4500" i="0" u="none" strike="noStrike" baseline="0" dirty="0">
                <a:solidFill>
                  <a:srgbClr val="00B050"/>
                </a:solidFill>
                <a:latin typeface="Calibri" panose="020F0502020204030204" pitchFamily="34" charset="0"/>
                <a:cs typeface="Calibri" panose="020F0502020204030204" pitchFamily="34" charset="0"/>
              </a:rPr>
              <a:t>No, I don’t. No, I don’t.</a:t>
            </a:r>
          </a:p>
          <a:p>
            <a:pPr algn="l"/>
            <a:r>
              <a:rPr lang="en-GB" sz="4500" i="0" u="none" strike="noStrike" baseline="0" dirty="0">
                <a:solidFill>
                  <a:srgbClr val="00B050"/>
                </a:solidFill>
                <a:latin typeface="+mj-lt"/>
              </a:rPr>
              <a:t>I like the ant. I like the ant.</a:t>
            </a:r>
            <a:endParaRPr lang="vi-VN" sz="4500" dirty="0">
              <a:solidFill>
                <a:srgbClr val="00B050"/>
              </a:solidFill>
              <a:latin typeface="+mj-lt"/>
            </a:endParaRPr>
          </a:p>
        </p:txBody>
      </p:sp>
      <p:pic>
        <p:nvPicPr>
          <p:cNvPr id="9" name="Picture 8">
            <a:extLst>
              <a:ext uri="{FF2B5EF4-FFF2-40B4-BE49-F238E27FC236}">
                <a16:creationId xmlns:a16="http://schemas.microsoft.com/office/drawing/2014/main" id="{C91AB069-2CD3-885F-0CBE-643E8845F3F3}"/>
              </a:ext>
            </a:extLst>
          </p:cNvPr>
          <p:cNvPicPr>
            <a:picLocks noChangeAspect="1"/>
          </p:cNvPicPr>
          <p:nvPr/>
        </p:nvPicPr>
        <p:blipFill>
          <a:blip r:embed="rId13"/>
          <a:stretch>
            <a:fillRect/>
          </a:stretch>
        </p:blipFill>
        <p:spPr>
          <a:xfrm>
            <a:off x="8419684" y="1127187"/>
            <a:ext cx="9545382" cy="4734586"/>
          </a:xfrm>
          <a:prstGeom prst="rect">
            <a:avLst/>
          </a:prstGeom>
        </p:spPr>
      </p:pic>
      <p:pic>
        <p:nvPicPr>
          <p:cNvPr id="10" name="Picture 9">
            <a:extLst>
              <a:ext uri="{FF2B5EF4-FFF2-40B4-BE49-F238E27FC236}">
                <a16:creationId xmlns:a16="http://schemas.microsoft.com/office/drawing/2014/main" id="{7B20C2D1-C5EB-5145-C185-630A41333FB2}"/>
              </a:ext>
            </a:extLst>
          </p:cNvPr>
          <p:cNvPicPr>
            <a:picLocks noChangeAspect="1"/>
          </p:cNvPicPr>
          <p:nvPr/>
        </p:nvPicPr>
        <p:blipFill>
          <a:blip r:embed="rId14"/>
          <a:stretch>
            <a:fillRect/>
          </a:stretch>
        </p:blipFill>
        <p:spPr>
          <a:xfrm>
            <a:off x="10326616" y="5944316"/>
            <a:ext cx="5803568" cy="4260140"/>
          </a:xfrm>
          <a:prstGeom prst="rect">
            <a:avLst/>
          </a:prstGeom>
        </p:spPr>
      </p:pic>
    </p:spTree>
    <p:extLst>
      <p:ext uri="{BB962C8B-B14F-4D97-AF65-F5344CB8AC3E}">
        <p14:creationId xmlns:p14="http://schemas.microsoft.com/office/powerpoint/2010/main" val="85947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70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2"/>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9"/>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7682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A7BF3-AE25-1F4E-C54B-4EE4447B77C1}"/>
              </a:ext>
            </a:extLst>
          </p:cNvPr>
          <p:cNvPicPr>
            <a:picLocks noChangeAspect="1"/>
          </p:cNvPicPr>
          <p:nvPr/>
        </p:nvPicPr>
        <p:blipFill>
          <a:blip r:embed="rId2"/>
          <a:stretch>
            <a:fillRect/>
          </a:stretch>
        </p:blipFill>
        <p:spPr>
          <a:xfrm>
            <a:off x="-59451" y="-31124"/>
            <a:ext cx="18347451" cy="10318124"/>
          </a:xfrm>
          <a:prstGeom prst="rect">
            <a:avLst/>
          </a:prstGeom>
        </p:spPr>
      </p:pic>
      <p:sp>
        <p:nvSpPr>
          <p:cNvPr id="2" name="Freeform 2"/>
          <p:cNvSpPr/>
          <p:nvPr/>
        </p:nvSpPr>
        <p:spPr>
          <a:xfrm>
            <a:off x="-1752600" y="-2534850"/>
            <a:ext cx="20884443" cy="8353777"/>
          </a:xfrm>
          <a:custGeom>
            <a:avLst/>
            <a:gdLst/>
            <a:ahLst/>
            <a:cxnLst/>
            <a:rect l="l" t="t" r="r" b="b"/>
            <a:pathLst>
              <a:path w="20884443" h="8353777">
                <a:moveTo>
                  <a:pt x="0" y="0"/>
                </a:moveTo>
                <a:lnTo>
                  <a:pt x="20884444" y="0"/>
                </a:lnTo>
                <a:lnTo>
                  <a:pt x="20884444" y="8353778"/>
                </a:lnTo>
                <a:lnTo>
                  <a:pt x="0" y="8353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2">
            <a:extLst>
              <a:ext uri="{FF2B5EF4-FFF2-40B4-BE49-F238E27FC236}">
                <a16:creationId xmlns:a16="http://schemas.microsoft.com/office/drawing/2014/main" id="{8B6B67D6-1954-0FF6-C0A8-9CF704042BB4}"/>
              </a:ext>
            </a:extLst>
          </p:cNvPr>
          <p:cNvSpPr/>
          <p:nvPr/>
        </p:nvSpPr>
        <p:spPr>
          <a:xfrm rot="2113934" flipH="1">
            <a:off x="-639611" y="5739255"/>
            <a:ext cx="5144287" cy="4695668"/>
          </a:xfrm>
          <a:custGeom>
            <a:avLst/>
            <a:gdLst/>
            <a:ahLst/>
            <a:cxnLst/>
            <a:rect l="l" t="t" r="r" b="b"/>
            <a:pathLst>
              <a:path w="8447992" h="8217592">
                <a:moveTo>
                  <a:pt x="8447992" y="0"/>
                </a:moveTo>
                <a:lnTo>
                  <a:pt x="0" y="0"/>
                </a:lnTo>
                <a:lnTo>
                  <a:pt x="0" y="8217593"/>
                </a:lnTo>
                <a:lnTo>
                  <a:pt x="8447992" y="8217593"/>
                </a:lnTo>
                <a:lnTo>
                  <a:pt x="84479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
            <a:extLst>
              <a:ext uri="{FF2B5EF4-FFF2-40B4-BE49-F238E27FC236}">
                <a16:creationId xmlns:a16="http://schemas.microsoft.com/office/drawing/2014/main" id="{BF6C3DDB-5FD3-CAE8-12E8-6060CD6267F4}"/>
              </a:ext>
            </a:extLst>
          </p:cNvPr>
          <p:cNvSpPr/>
          <p:nvPr/>
        </p:nvSpPr>
        <p:spPr>
          <a:xfrm flipH="1" flipV="1">
            <a:off x="-838200" y="8420114"/>
            <a:ext cx="19684835" cy="6803216"/>
          </a:xfrm>
          <a:custGeom>
            <a:avLst/>
            <a:gdLst/>
            <a:ahLst/>
            <a:cxnLst/>
            <a:rect l="l" t="t" r="r" b="b"/>
            <a:pathLst>
              <a:path w="20676643" h="8266153">
                <a:moveTo>
                  <a:pt x="20676643" y="8266153"/>
                </a:moveTo>
                <a:lnTo>
                  <a:pt x="0" y="8266153"/>
                </a:lnTo>
                <a:lnTo>
                  <a:pt x="0" y="0"/>
                </a:lnTo>
                <a:lnTo>
                  <a:pt x="20676643" y="0"/>
                </a:lnTo>
                <a:lnTo>
                  <a:pt x="20676643" y="8266153"/>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AC5D5A55-EF53-6A51-7D7A-BA222032A0E2}"/>
              </a:ext>
            </a:extLst>
          </p:cNvPr>
          <p:cNvSpPr/>
          <p:nvPr/>
        </p:nvSpPr>
        <p:spPr>
          <a:xfrm flipH="1">
            <a:off x="609600" y="6515101"/>
            <a:ext cx="3124200" cy="3820458"/>
          </a:xfrm>
          <a:custGeom>
            <a:avLst/>
            <a:gdLst/>
            <a:ahLst/>
            <a:cxnLst/>
            <a:rect l="l" t="t" r="r" b="b"/>
            <a:pathLst>
              <a:path w="6504725" h="7956850">
                <a:moveTo>
                  <a:pt x="6504725" y="0"/>
                </a:moveTo>
                <a:lnTo>
                  <a:pt x="0" y="0"/>
                </a:lnTo>
                <a:lnTo>
                  <a:pt x="0" y="7956850"/>
                </a:lnTo>
                <a:lnTo>
                  <a:pt x="6504725" y="7956850"/>
                </a:lnTo>
                <a:lnTo>
                  <a:pt x="650472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9">
            <a:extLst>
              <a:ext uri="{FF2B5EF4-FFF2-40B4-BE49-F238E27FC236}">
                <a16:creationId xmlns:a16="http://schemas.microsoft.com/office/drawing/2014/main" id="{8649BFCC-0DA2-87DA-D170-750388E6302E}"/>
              </a:ext>
            </a:extLst>
          </p:cNvPr>
          <p:cNvSpPr/>
          <p:nvPr/>
        </p:nvSpPr>
        <p:spPr>
          <a:xfrm rot="2113934" flipH="1">
            <a:off x="13988156" y="8947139"/>
            <a:ext cx="2167366" cy="2108256"/>
          </a:xfrm>
          <a:custGeom>
            <a:avLst/>
            <a:gdLst/>
            <a:ahLst/>
            <a:cxnLst/>
            <a:rect l="l" t="t" r="r" b="b"/>
            <a:pathLst>
              <a:path w="2167366" h="2108256">
                <a:moveTo>
                  <a:pt x="2167366" y="0"/>
                </a:moveTo>
                <a:lnTo>
                  <a:pt x="0" y="0"/>
                </a:lnTo>
                <a:lnTo>
                  <a:pt x="0" y="2108255"/>
                </a:lnTo>
                <a:lnTo>
                  <a:pt x="2167366" y="2108255"/>
                </a:lnTo>
                <a:lnTo>
                  <a:pt x="21673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10">
            <a:extLst>
              <a:ext uri="{FF2B5EF4-FFF2-40B4-BE49-F238E27FC236}">
                <a16:creationId xmlns:a16="http://schemas.microsoft.com/office/drawing/2014/main" id="{E0223DE1-3C1C-8045-A5B5-79F53B77EF55}"/>
              </a:ext>
            </a:extLst>
          </p:cNvPr>
          <p:cNvSpPr/>
          <p:nvPr/>
        </p:nvSpPr>
        <p:spPr>
          <a:xfrm>
            <a:off x="14911070" y="7825016"/>
            <a:ext cx="1654061" cy="1879615"/>
          </a:xfrm>
          <a:custGeom>
            <a:avLst/>
            <a:gdLst/>
            <a:ahLst/>
            <a:cxnLst/>
            <a:rect l="l" t="t" r="r" b="b"/>
            <a:pathLst>
              <a:path w="1654061" h="1879615">
                <a:moveTo>
                  <a:pt x="0" y="0"/>
                </a:moveTo>
                <a:lnTo>
                  <a:pt x="1654061" y="0"/>
                </a:lnTo>
                <a:lnTo>
                  <a:pt x="1654061" y="1879615"/>
                </a:lnTo>
                <a:lnTo>
                  <a:pt x="0" y="1879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6" name="Freeform 11">
            <a:extLst>
              <a:ext uri="{FF2B5EF4-FFF2-40B4-BE49-F238E27FC236}">
                <a16:creationId xmlns:a16="http://schemas.microsoft.com/office/drawing/2014/main" id="{4E84B10B-AA82-33DC-FC6B-815F98F4D0B3}"/>
              </a:ext>
            </a:extLst>
          </p:cNvPr>
          <p:cNvSpPr/>
          <p:nvPr/>
        </p:nvSpPr>
        <p:spPr>
          <a:xfrm>
            <a:off x="13258800" y="8321727"/>
            <a:ext cx="1216955" cy="1382904"/>
          </a:xfrm>
          <a:custGeom>
            <a:avLst/>
            <a:gdLst/>
            <a:ahLst/>
            <a:cxnLst/>
            <a:rect l="l" t="t" r="r" b="b"/>
            <a:pathLst>
              <a:path w="1216955" h="1382904">
                <a:moveTo>
                  <a:pt x="0" y="0"/>
                </a:moveTo>
                <a:lnTo>
                  <a:pt x="1216955" y="0"/>
                </a:lnTo>
                <a:lnTo>
                  <a:pt x="1216955" y="1382904"/>
                </a:lnTo>
                <a:lnTo>
                  <a:pt x="0" y="1382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 name="TextBox 12">
            <a:extLst>
              <a:ext uri="{FF2B5EF4-FFF2-40B4-BE49-F238E27FC236}">
                <a16:creationId xmlns:a16="http://schemas.microsoft.com/office/drawing/2014/main" id="{30817A35-D514-1695-0FB7-084F4D3E43F2}"/>
              </a:ext>
            </a:extLst>
          </p:cNvPr>
          <p:cNvSpPr txBox="1"/>
          <p:nvPr/>
        </p:nvSpPr>
        <p:spPr>
          <a:xfrm>
            <a:off x="-1522894" y="2676388"/>
            <a:ext cx="21646443" cy="3182923"/>
          </a:xfrm>
          <a:prstGeom prst="rect">
            <a:avLst/>
          </a:prstGeom>
        </p:spPr>
        <p:txBody>
          <a:bodyPr wrap="square" lIns="0" tIns="0" rIns="0" bIns="0" rtlCol="0" anchor="t">
            <a:spAutoFit/>
          </a:bodyPr>
          <a:lstStyle/>
          <a:p>
            <a:pPr algn="ctr">
              <a:lnSpc>
                <a:spcPts val="13330"/>
              </a:lnSpc>
            </a:pPr>
            <a:r>
              <a:rPr lang="en-US" sz="13800" dirty="0">
                <a:solidFill>
                  <a:srgbClr val="C00000"/>
                </a:solidFill>
                <a:latin typeface="Congenial Black" panose="02000503040000020004" pitchFamily="2" charset="0"/>
              </a:rPr>
              <a:t>02</a:t>
            </a:r>
          </a:p>
          <a:p>
            <a:pPr algn="ctr"/>
            <a:r>
              <a:rPr lang="en-US" sz="9600" b="1" dirty="0">
                <a:solidFill>
                  <a:schemeClr val="accent3">
                    <a:lumMod val="50000"/>
                  </a:schemeClr>
                </a:solidFill>
                <a:latin typeface="Congenial Black" panose="02000503040000020004" pitchFamily="2" charset="0"/>
              </a:rPr>
              <a:t>Read and tick True or False.</a:t>
            </a:r>
          </a:p>
        </p:txBody>
      </p:sp>
    </p:spTree>
    <p:extLst>
      <p:ext uri="{BB962C8B-B14F-4D97-AF65-F5344CB8AC3E}">
        <p14:creationId xmlns:p14="http://schemas.microsoft.com/office/powerpoint/2010/main" val="2543862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468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5"/>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1667030" cy="775149"/>
          </a:xfrm>
          <a:prstGeom prst="rect">
            <a:avLst/>
          </a:prstGeom>
        </p:spPr>
        <p:txBody>
          <a:bodyPr wrap="square" lIns="0" tIns="0" rIns="0" bIns="0" rtlCol="0" anchor="t">
            <a:spAutoFit/>
          </a:bodyPr>
          <a:lstStyle/>
          <a:p>
            <a:pPr>
              <a:lnSpc>
                <a:spcPts val="5503"/>
              </a:lnSpc>
            </a:pPr>
            <a:r>
              <a:rPr lang="en-US" sz="6399" dirty="0">
                <a:solidFill>
                  <a:schemeClr val="bg1"/>
                </a:solidFill>
                <a:latin typeface="Aharoni" panose="02010803020104030203" pitchFamily="2" charset="-79"/>
                <a:ea typeface="STHupo" panose="020B0503020204020204" pitchFamily="2" charset="-122"/>
                <a:cs typeface="Aharoni" panose="02010803020104030203" pitchFamily="2" charset="-79"/>
              </a:rPr>
              <a:t>Look and listen.</a:t>
            </a:r>
          </a:p>
        </p:txBody>
      </p:sp>
      <p:pic>
        <p:nvPicPr>
          <p:cNvPr id="9" name="Picture 8">
            <a:extLst>
              <a:ext uri="{FF2B5EF4-FFF2-40B4-BE49-F238E27FC236}">
                <a16:creationId xmlns:a16="http://schemas.microsoft.com/office/drawing/2014/main" id="{CB8545E5-96AB-9E3B-3105-C72A073DC370}"/>
              </a:ext>
            </a:extLst>
          </p:cNvPr>
          <p:cNvPicPr>
            <a:picLocks noChangeAspect="1"/>
          </p:cNvPicPr>
          <p:nvPr/>
        </p:nvPicPr>
        <p:blipFill>
          <a:blip r:embed="rId8"/>
          <a:stretch>
            <a:fillRect/>
          </a:stretch>
        </p:blipFill>
        <p:spPr>
          <a:xfrm>
            <a:off x="3096580" y="1439957"/>
            <a:ext cx="13640384" cy="83607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B7ACAF8A-3B66-C12F-DE7A-B67C35C352B6}"/>
              </a:ext>
            </a:extLst>
          </p:cNvPr>
          <p:cNvSpPr/>
          <p:nvPr/>
        </p:nvSpPr>
        <p:spPr>
          <a:xfrm>
            <a:off x="3200400" y="1287861"/>
            <a:ext cx="13536564" cy="4394242"/>
          </a:xfrm>
          <a:prstGeom prst="rect">
            <a:avLst/>
          </a:prstGeom>
          <a:noFill/>
          <a:ln w="1238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iphy">
            <a:extLst>
              <a:ext uri="{FF2B5EF4-FFF2-40B4-BE49-F238E27FC236}">
                <a16:creationId xmlns:a16="http://schemas.microsoft.com/office/drawing/2014/main" id="{1746BA91-EB5D-8E48-0AD3-DE2D213D3D3D}"/>
              </a:ext>
            </a:extLst>
          </p:cNvPr>
          <p:cNvPicPr>
            <a:picLocks noChangeAspect="1"/>
          </p:cNvPicPr>
          <p:nvPr/>
        </p:nvPicPr>
        <p:blipFill>
          <a:blip r:embed="rId9"/>
          <a:stretch>
            <a:fillRect/>
          </a:stretch>
        </p:blipFill>
        <p:spPr>
          <a:xfrm>
            <a:off x="799245" y="1955919"/>
            <a:ext cx="2023139" cy="790306"/>
          </a:xfrm>
          <a:prstGeom prst="rect">
            <a:avLst/>
          </a:prstGeom>
        </p:spPr>
      </p:pic>
      <p:grpSp>
        <p:nvGrpSpPr>
          <p:cNvPr id="16" name="Group 15">
            <a:extLst>
              <a:ext uri="{FF2B5EF4-FFF2-40B4-BE49-F238E27FC236}">
                <a16:creationId xmlns:a16="http://schemas.microsoft.com/office/drawing/2014/main" id="{FF4B0CD0-06A7-04DE-9FC5-B37B11E1A61A}"/>
              </a:ext>
            </a:extLst>
          </p:cNvPr>
          <p:cNvGrpSpPr/>
          <p:nvPr/>
        </p:nvGrpSpPr>
        <p:grpSpPr>
          <a:xfrm>
            <a:off x="293162" y="2624234"/>
            <a:ext cx="2907238" cy="1577742"/>
            <a:chOff x="293162" y="2624234"/>
            <a:chExt cx="3185160" cy="1577742"/>
          </a:xfrm>
        </p:grpSpPr>
        <p:grpSp>
          <p:nvGrpSpPr>
            <p:cNvPr id="12" name="Group 7">
              <a:extLst>
                <a:ext uri="{FF2B5EF4-FFF2-40B4-BE49-F238E27FC236}">
                  <a16:creationId xmlns:a16="http://schemas.microsoft.com/office/drawing/2014/main" id="{A923280E-B867-9C0B-4D45-E5C930CEB1C2}"/>
                </a:ext>
              </a:extLst>
            </p:cNvPr>
            <p:cNvGrpSpPr/>
            <p:nvPr/>
          </p:nvGrpSpPr>
          <p:grpSpPr>
            <a:xfrm>
              <a:off x="293162" y="2624234"/>
              <a:ext cx="3185160" cy="1577742"/>
              <a:chOff x="0" y="-76200"/>
              <a:chExt cx="1558318" cy="482600"/>
            </a:xfrm>
          </p:grpSpPr>
          <p:sp>
            <p:nvSpPr>
              <p:cNvPr id="13" name="Freeform 8">
                <a:extLst>
                  <a:ext uri="{FF2B5EF4-FFF2-40B4-BE49-F238E27FC236}">
                    <a16:creationId xmlns:a16="http://schemas.microsoft.com/office/drawing/2014/main" id="{3C064369-4DD6-5B23-3FCE-70545ACE91D3}"/>
                  </a:ext>
                </a:extLst>
              </p:cNvPr>
              <p:cNvSpPr/>
              <p:nvPr/>
            </p:nvSpPr>
            <p:spPr>
              <a:xfrm>
                <a:off x="0" y="0"/>
                <a:ext cx="1429182"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9">
                <a:extLst>
                  <a:ext uri="{FF2B5EF4-FFF2-40B4-BE49-F238E27FC236}">
                    <a16:creationId xmlns:a16="http://schemas.microsoft.com/office/drawing/2014/main" id="{07716BB8-E046-2961-B550-91B64FC7C382}"/>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0">
              <a:extLst>
                <a:ext uri="{FF2B5EF4-FFF2-40B4-BE49-F238E27FC236}">
                  <a16:creationId xmlns:a16="http://schemas.microsoft.com/office/drawing/2014/main" id="{0F6A7AE5-144B-4D21-A5AA-3CF83C66A47A}"/>
                </a:ext>
              </a:extLst>
            </p:cNvPr>
            <p:cNvSpPr txBox="1"/>
            <p:nvPr/>
          </p:nvSpPr>
          <p:spPr>
            <a:xfrm>
              <a:off x="293162" y="2721969"/>
              <a:ext cx="2770139" cy="1360629"/>
            </a:xfrm>
            <a:prstGeom prst="rect">
              <a:avLst/>
            </a:prstGeom>
          </p:spPr>
          <p:txBody>
            <a:bodyPr wrap="square" lIns="0" tIns="0" rIns="0" bIns="0" rtlCol="0" anchor="t">
              <a:spAutoFit/>
            </a:bodyPr>
            <a:lstStyle/>
            <a:p>
              <a:pPr algn="ctr">
                <a:lnSpc>
                  <a:spcPts val="11904"/>
                </a:lnSpc>
              </a:pPr>
              <a:r>
                <a:rPr lang="en-US" sz="7200" dirty="0">
                  <a:solidFill>
                    <a:srgbClr val="FFFFFF"/>
                  </a:solidFill>
                  <a:latin typeface="Fredoka One" panose="02000000000000000000" pitchFamily="2" charset="0"/>
                </a:rPr>
                <a:t>READ</a:t>
              </a:r>
            </a:p>
          </p:txBody>
        </p:sp>
      </p:grpSp>
      <p:sp>
        <p:nvSpPr>
          <p:cNvPr id="17" name="Rectangle 16">
            <a:extLst>
              <a:ext uri="{FF2B5EF4-FFF2-40B4-BE49-F238E27FC236}">
                <a16:creationId xmlns:a16="http://schemas.microsoft.com/office/drawing/2014/main" id="{CE9A4625-DAC1-8297-B7D1-266D7A3FE04E}"/>
              </a:ext>
            </a:extLst>
          </p:cNvPr>
          <p:cNvSpPr/>
          <p:nvPr/>
        </p:nvSpPr>
        <p:spPr>
          <a:xfrm>
            <a:off x="3169920" y="6269015"/>
            <a:ext cx="10249710" cy="3356905"/>
          </a:xfrm>
          <a:prstGeom prst="rect">
            <a:avLst/>
          </a:prstGeom>
          <a:noFill/>
          <a:ln w="1238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giphy">
            <a:extLst>
              <a:ext uri="{FF2B5EF4-FFF2-40B4-BE49-F238E27FC236}">
                <a16:creationId xmlns:a16="http://schemas.microsoft.com/office/drawing/2014/main" id="{21F94D48-0BC6-6CD5-C6F0-EB8F23CA8FE7}"/>
              </a:ext>
            </a:extLst>
          </p:cNvPr>
          <p:cNvPicPr>
            <a:picLocks noChangeAspect="1"/>
          </p:cNvPicPr>
          <p:nvPr/>
        </p:nvPicPr>
        <p:blipFill>
          <a:blip r:embed="rId9"/>
          <a:stretch>
            <a:fillRect/>
          </a:stretch>
        </p:blipFill>
        <p:spPr>
          <a:xfrm>
            <a:off x="624240" y="6701544"/>
            <a:ext cx="2023139" cy="790306"/>
          </a:xfrm>
          <a:prstGeom prst="rect">
            <a:avLst/>
          </a:prstGeom>
        </p:spPr>
      </p:pic>
      <p:grpSp>
        <p:nvGrpSpPr>
          <p:cNvPr id="19" name="Group 18">
            <a:extLst>
              <a:ext uri="{FF2B5EF4-FFF2-40B4-BE49-F238E27FC236}">
                <a16:creationId xmlns:a16="http://schemas.microsoft.com/office/drawing/2014/main" id="{E5669B39-9253-F94E-11B6-BC2A180707E7}"/>
              </a:ext>
            </a:extLst>
          </p:cNvPr>
          <p:cNvGrpSpPr/>
          <p:nvPr/>
        </p:nvGrpSpPr>
        <p:grpSpPr>
          <a:xfrm>
            <a:off x="118157" y="7369859"/>
            <a:ext cx="3185160" cy="1577742"/>
            <a:chOff x="293162" y="2624234"/>
            <a:chExt cx="3185160" cy="1577742"/>
          </a:xfrm>
        </p:grpSpPr>
        <p:grpSp>
          <p:nvGrpSpPr>
            <p:cNvPr id="20" name="Group 7">
              <a:extLst>
                <a:ext uri="{FF2B5EF4-FFF2-40B4-BE49-F238E27FC236}">
                  <a16:creationId xmlns:a16="http://schemas.microsoft.com/office/drawing/2014/main" id="{7DD76E46-DB07-5E75-2435-2DCCC77BBB8D}"/>
                </a:ext>
              </a:extLst>
            </p:cNvPr>
            <p:cNvGrpSpPr/>
            <p:nvPr/>
          </p:nvGrpSpPr>
          <p:grpSpPr>
            <a:xfrm>
              <a:off x="293162" y="2624234"/>
              <a:ext cx="3185160" cy="1577742"/>
              <a:chOff x="0" y="-76200"/>
              <a:chExt cx="1558318" cy="482600"/>
            </a:xfrm>
          </p:grpSpPr>
          <p:sp>
            <p:nvSpPr>
              <p:cNvPr id="22" name="Freeform 8">
                <a:extLst>
                  <a:ext uri="{FF2B5EF4-FFF2-40B4-BE49-F238E27FC236}">
                    <a16:creationId xmlns:a16="http://schemas.microsoft.com/office/drawing/2014/main" id="{4F397D36-A421-D5F3-EF0F-048BAC07CA03}"/>
                  </a:ext>
                </a:extLst>
              </p:cNvPr>
              <p:cNvSpPr/>
              <p:nvPr/>
            </p:nvSpPr>
            <p:spPr>
              <a:xfrm>
                <a:off x="0" y="0"/>
                <a:ext cx="1237405"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800CF92D-284B-4AF6-2433-D43B7F2DA597}"/>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1" name="TextBox 10">
              <a:extLst>
                <a:ext uri="{FF2B5EF4-FFF2-40B4-BE49-F238E27FC236}">
                  <a16:creationId xmlns:a16="http://schemas.microsoft.com/office/drawing/2014/main" id="{A42EE7C5-6D38-100A-A3C3-CCA77DA8D28A}"/>
                </a:ext>
              </a:extLst>
            </p:cNvPr>
            <p:cNvSpPr txBox="1"/>
            <p:nvPr/>
          </p:nvSpPr>
          <p:spPr>
            <a:xfrm>
              <a:off x="293162" y="2721969"/>
              <a:ext cx="2529222" cy="1360629"/>
            </a:xfrm>
            <a:prstGeom prst="rect">
              <a:avLst/>
            </a:prstGeom>
          </p:spPr>
          <p:txBody>
            <a:bodyPr wrap="square" lIns="0" tIns="0" rIns="0" bIns="0" rtlCol="0" anchor="t">
              <a:spAutoFit/>
            </a:bodyPr>
            <a:lstStyle/>
            <a:p>
              <a:pPr algn="ctr">
                <a:lnSpc>
                  <a:spcPts val="11904"/>
                </a:lnSpc>
              </a:pPr>
              <a:r>
                <a:rPr lang="en-US" sz="7200" dirty="0">
                  <a:solidFill>
                    <a:srgbClr val="FFFFFF"/>
                  </a:solidFill>
                  <a:latin typeface="Fredoka One" panose="02000000000000000000" pitchFamily="2" charset="0"/>
                </a:rPr>
                <a:t>READ</a:t>
              </a:r>
            </a:p>
          </p:txBody>
        </p:sp>
      </p:grpSp>
      <p:sp>
        <p:nvSpPr>
          <p:cNvPr id="24" name="Rectangle 23">
            <a:extLst>
              <a:ext uri="{FF2B5EF4-FFF2-40B4-BE49-F238E27FC236}">
                <a16:creationId xmlns:a16="http://schemas.microsoft.com/office/drawing/2014/main" id="{8B7D00FD-0687-FBC7-7C2F-4C27FD8C0995}"/>
              </a:ext>
            </a:extLst>
          </p:cNvPr>
          <p:cNvSpPr/>
          <p:nvPr/>
        </p:nvSpPr>
        <p:spPr>
          <a:xfrm>
            <a:off x="13693826" y="5789141"/>
            <a:ext cx="3043138" cy="4011551"/>
          </a:xfrm>
          <a:prstGeom prst="rect">
            <a:avLst/>
          </a:prstGeom>
          <a:noFill/>
          <a:ln w="1238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giphy">
            <a:extLst>
              <a:ext uri="{FF2B5EF4-FFF2-40B4-BE49-F238E27FC236}">
                <a16:creationId xmlns:a16="http://schemas.microsoft.com/office/drawing/2014/main" id="{CA2E62E2-47B6-3AC1-53D1-96AA5CAF2290}"/>
              </a:ext>
            </a:extLst>
          </p:cNvPr>
          <p:cNvPicPr>
            <a:picLocks noChangeAspect="1"/>
          </p:cNvPicPr>
          <p:nvPr/>
        </p:nvPicPr>
        <p:blipFill>
          <a:blip r:embed="rId9"/>
          <a:stretch>
            <a:fillRect/>
          </a:stretch>
        </p:blipFill>
        <p:spPr>
          <a:xfrm rot="8705959">
            <a:off x="16357806" y="5873862"/>
            <a:ext cx="2023139" cy="790306"/>
          </a:xfrm>
          <a:prstGeom prst="rect">
            <a:avLst/>
          </a:prstGeom>
        </p:spPr>
      </p:pic>
      <p:sp>
        <p:nvSpPr>
          <p:cNvPr id="26" name="Rectangle 25">
            <a:extLst>
              <a:ext uri="{FF2B5EF4-FFF2-40B4-BE49-F238E27FC236}">
                <a16:creationId xmlns:a16="http://schemas.microsoft.com/office/drawing/2014/main" id="{56C0C4E7-F2CD-50D9-A8A8-1533BB5401ED}"/>
              </a:ext>
            </a:extLst>
          </p:cNvPr>
          <p:cNvSpPr/>
          <p:nvPr/>
        </p:nvSpPr>
        <p:spPr>
          <a:xfrm>
            <a:off x="14074855" y="6168411"/>
            <a:ext cx="837088" cy="1323439"/>
          </a:xfrm>
          <a:prstGeom prst="rect">
            <a:avLst/>
          </a:prstGeom>
          <a:noFill/>
        </p:spPr>
        <p:txBody>
          <a:bodyPr wrap="none" lIns="91440" tIns="45720" rIns="91440" bIns="45720">
            <a:spAutoFit/>
          </a:bodyPr>
          <a:lstStyle/>
          <a:p>
            <a:pPr algn="ctr"/>
            <a:r>
              <a:rPr lang="en-US" sz="8000" b="1" cap="none" spc="0" dirty="0">
                <a:ln w="0"/>
                <a:solidFill>
                  <a:srgbClr val="C00000"/>
                </a:solidFill>
                <a:sym typeface="Wingdings" panose="05000000000000000000" pitchFamily="2" charset="2"/>
              </a:rPr>
              <a:t></a:t>
            </a:r>
            <a:endParaRPr lang="en-US" sz="8000" b="1" cap="none" spc="0" dirty="0">
              <a:ln w="0"/>
              <a:solidFill>
                <a:srgbClr val="C00000"/>
              </a:solidFill>
            </a:endParaRPr>
          </a:p>
        </p:txBody>
      </p:sp>
      <p:sp>
        <p:nvSpPr>
          <p:cNvPr id="2" name="Rectangle 1">
            <a:extLst>
              <a:ext uri="{FF2B5EF4-FFF2-40B4-BE49-F238E27FC236}">
                <a16:creationId xmlns:a16="http://schemas.microsoft.com/office/drawing/2014/main" id="{9CD01801-BBB2-DD54-D1B5-932C5B0D7A8D}"/>
              </a:ext>
            </a:extLst>
          </p:cNvPr>
          <p:cNvSpPr/>
          <p:nvPr/>
        </p:nvSpPr>
        <p:spPr>
          <a:xfrm>
            <a:off x="3173993" y="1431574"/>
            <a:ext cx="13562971" cy="41679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700" b="0" i="0" u="none" strike="noStrike" baseline="0" dirty="0">
                <a:solidFill>
                  <a:schemeClr val="tx1"/>
                </a:solidFill>
                <a:latin typeface="+mj-lt"/>
              </a:rPr>
              <a:t>Once upon a time, a crow and a fox lived in a big forest. The fox liked</a:t>
            </a:r>
          </a:p>
          <a:p>
            <a:r>
              <a:rPr lang="en-GB" sz="3700" b="0" i="0" u="none" strike="noStrike" baseline="0" dirty="0">
                <a:solidFill>
                  <a:schemeClr val="tx1"/>
                </a:solidFill>
                <a:latin typeface="+mj-lt"/>
              </a:rPr>
              <a:t>to trick other animals. One day, the crow had a piece of meat in his</a:t>
            </a:r>
          </a:p>
          <a:p>
            <a:r>
              <a:rPr lang="en-GB" sz="3700" b="0" i="0" u="none" strike="noStrike" baseline="0" dirty="0">
                <a:solidFill>
                  <a:schemeClr val="tx1"/>
                </a:solidFill>
                <a:latin typeface="+mj-lt"/>
              </a:rPr>
              <a:t>mouth. The fox saw the meat, and he wanted to have it. He had an</a:t>
            </a:r>
          </a:p>
          <a:p>
            <a:r>
              <a:rPr lang="en-GB" sz="3700" b="0" i="0" u="none" strike="noStrike" baseline="0" dirty="0">
                <a:solidFill>
                  <a:schemeClr val="tx1"/>
                </a:solidFill>
                <a:latin typeface="+mj-lt"/>
              </a:rPr>
              <a:t>idea. He said to the crow, “You look amazing. Can you sing?” “Yes, I</a:t>
            </a:r>
          </a:p>
          <a:p>
            <a:r>
              <a:rPr lang="en-GB" sz="3700" b="0" i="0" u="none" strike="noStrike" baseline="0" dirty="0">
                <a:solidFill>
                  <a:schemeClr val="tx1"/>
                </a:solidFill>
                <a:latin typeface="+mj-lt"/>
              </a:rPr>
              <a:t>can sing beautifully,” the crow replied. And he sang. As he answered</a:t>
            </a:r>
          </a:p>
          <a:p>
            <a:r>
              <a:rPr lang="en-GB" sz="3700" b="0" i="0" u="none" strike="noStrike" baseline="0" dirty="0">
                <a:solidFill>
                  <a:schemeClr val="tx1"/>
                </a:solidFill>
                <a:latin typeface="+mj-lt"/>
              </a:rPr>
              <a:t>the fox, the meat dropped to the ground. The fox quickly took the</a:t>
            </a:r>
          </a:p>
          <a:p>
            <a:r>
              <a:rPr lang="en-GB" sz="3700" b="0" i="0" u="none" strike="noStrike" baseline="0" dirty="0">
                <a:solidFill>
                  <a:schemeClr val="tx1"/>
                </a:solidFill>
                <a:latin typeface="+mj-lt"/>
              </a:rPr>
              <a:t>meat and said, “Bye, my friend.” Then he ran away. The crow learned</a:t>
            </a:r>
          </a:p>
          <a:p>
            <a:r>
              <a:rPr lang="vi-VN" sz="3700" b="0" i="0" u="none" strike="noStrike" baseline="0" dirty="0">
                <a:solidFill>
                  <a:schemeClr val="tx1"/>
                </a:solidFill>
                <a:latin typeface="Calibri" panose="020F0502020204030204" pitchFamily="34" charset="0"/>
                <a:cs typeface="Calibri" panose="020F0502020204030204" pitchFamily="34" charset="0"/>
              </a:rPr>
              <a:t>a lesson about trust.</a:t>
            </a:r>
            <a:endParaRPr lang="vi-VN" sz="3700" dirty="0">
              <a:solidFill>
                <a:schemeClr val="tx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C2397F5B-1084-75F5-1CE9-B065E02150D4}"/>
              </a:ext>
            </a:extLst>
          </p:cNvPr>
          <p:cNvSpPr/>
          <p:nvPr/>
        </p:nvSpPr>
        <p:spPr>
          <a:xfrm>
            <a:off x="3212700" y="6269015"/>
            <a:ext cx="10206930" cy="3356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4000" b="1" i="0" u="none" strike="noStrike" baseline="0" dirty="0">
                <a:solidFill>
                  <a:schemeClr val="tx1"/>
                </a:solidFill>
                <a:latin typeface="+mj-lt"/>
              </a:rPr>
              <a:t>1. </a:t>
            </a:r>
            <a:r>
              <a:rPr lang="en-GB" sz="4000" b="0" i="0" u="none" strike="noStrike" baseline="0" dirty="0">
                <a:solidFill>
                  <a:schemeClr val="tx1"/>
                </a:solidFill>
                <a:latin typeface="+mj-lt"/>
              </a:rPr>
              <a:t>The fox and the crow lived in a forest.</a:t>
            </a:r>
          </a:p>
          <a:p>
            <a:pPr algn="l"/>
            <a:r>
              <a:rPr lang="en-GB" sz="4000" b="1" i="0" u="none" strike="noStrike" baseline="0" dirty="0">
                <a:solidFill>
                  <a:schemeClr val="tx1"/>
                </a:solidFill>
                <a:latin typeface="+mj-lt"/>
              </a:rPr>
              <a:t>2. </a:t>
            </a:r>
            <a:r>
              <a:rPr lang="en-GB" sz="4000" b="0" i="0" u="none" strike="noStrike" baseline="0" dirty="0">
                <a:solidFill>
                  <a:schemeClr val="tx1"/>
                </a:solidFill>
                <a:latin typeface="+mj-lt"/>
              </a:rPr>
              <a:t>The crow had a piece of fish in his mouth.</a:t>
            </a:r>
          </a:p>
          <a:p>
            <a:pPr algn="l"/>
            <a:r>
              <a:rPr lang="en-GB" sz="4000" b="1" i="0" u="none" strike="noStrike" baseline="0" dirty="0">
                <a:solidFill>
                  <a:schemeClr val="tx1"/>
                </a:solidFill>
                <a:latin typeface="+mj-lt"/>
              </a:rPr>
              <a:t>3. </a:t>
            </a:r>
            <a:r>
              <a:rPr lang="en-GB" sz="4000" b="0" i="0" u="none" strike="noStrike" baseline="0" dirty="0">
                <a:solidFill>
                  <a:schemeClr val="tx1"/>
                </a:solidFill>
                <a:latin typeface="+mj-lt"/>
              </a:rPr>
              <a:t>The fox wanted to have the meat.</a:t>
            </a:r>
          </a:p>
          <a:p>
            <a:pPr algn="l"/>
            <a:r>
              <a:rPr lang="en-GB" sz="4000" b="1" i="0" u="none" strike="noStrike" baseline="0" dirty="0">
                <a:solidFill>
                  <a:schemeClr val="tx1"/>
                </a:solidFill>
                <a:latin typeface="+mj-lt"/>
              </a:rPr>
              <a:t>4. </a:t>
            </a:r>
            <a:r>
              <a:rPr lang="en-GB" sz="4000" b="0" i="0" u="none" strike="noStrike" baseline="0" dirty="0">
                <a:solidFill>
                  <a:schemeClr val="tx1"/>
                </a:solidFill>
                <a:latin typeface="+mj-lt"/>
              </a:rPr>
              <a:t>The crow flew away with the meat.</a:t>
            </a:r>
          </a:p>
          <a:p>
            <a:pPr algn="l"/>
            <a:r>
              <a:rPr lang="en-GB" sz="4000" b="1" i="0" u="none" strike="noStrike" baseline="0" dirty="0">
                <a:solidFill>
                  <a:schemeClr val="tx1"/>
                </a:solidFill>
                <a:latin typeface="+mj-lt"/>
              </a:rPr>
              <a:t>5. </a:t>
            </a:r>
            <a:r>
              <a:rPr lang="en-GB" sz="4000" b="0" i="0" u="none" strike="noStrike" baseline="0" dirty="0">
                <a:solidFill>
                  <a:schemeClr val="tx1"/>
                </a:solidFill>
                <a:latin typeface="+mj-lt"/>
              </a:rPr>
              <a:t>The fox quickly took the meat.</a:t>
            </a:r>
            <a:endParaRPr lang="vi-VN" sz="4000" dirty="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laser.wav"/>
                                        </p:tgtEl>
                                      </p:cMediaNode>
                                    </p:audio>
                                  </p:sub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20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laser.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3" name="wind.wav"/>
                                        </p:tgtEl>
                                      </p:cMediaNode>
                                    </p:audio>
                                  </p:subTnLst>
                                </p:cTn>
                              </p:par>
                            </p:childTnLst>
                          </p:cTn>
                        </p:par>
                        <p:par>
                          <p:cTn id="36" fill="hold">
                            <p:stCondLst>
                              <p:cond delay="2000"/>
                            </p:stCondLst>
                            <p:childTnLst>
                              <p:par>
                                <p:cTn id="37" presetID="2" presetClass="entr" presetSubtype="3"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1+#ppt_w/2"/>
                                          </p:val>
                                        </p:tav>
                                        <p:tav tm="100000">
                                          <p:val>
                                            <p:strVal val="#ppt_x"/>
                                          </p:val>
                                        </p:tav>
                                      </p:tavLst>
                                    </p:anim>
                                    <p:anim calcmode="lin" valueType="num">
                                      <p:cBhvr additive="base">
                                        <p:cTn id="40"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laser.wav"/>
                                        </p:tgtEl>
                                      </p:cMediaNode>
                                    </p:audio>
                                  </p:subTnLst>
                                </p:cTn>
                              </p:par>
                              <p:par>
                                <p:cTn id="41" presetID="26"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80">
                                          <p:stCondLst>
                                            <p:cond delay="0"/>
                                          </p:stCondLst>
                                        </p:cTn>
                                        <p:tgtEl>
                                          <p:spTgt spid="26"/>
                                        </p:tgtEl>
                                      </p:cBhvr>
                                    </p:animEffect>
                                    <p:anim calcmode="lin" valueType="num">
                                      <p:cBhvr>
                                        <p:cTn id="4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9" dur="26">
                                          <p:stCondLst>
                                            <p:cond delay="650"/>
                                          </p:stCondLst>
                                        </p:cTn>
                                        <p:tgtEl>
                                          <p:spTgt spid="26"/>
                                        </p:tgtEl>
                                      </p:cBhvr>
                                      <p:to x="100000" y="60000"/>
                                    </p:animScale>
                                    <p:animScale>
                                      <p:cBhvr>
                                        <p:cTn id="50" dur="166" decel="50000">
                                          <p:stCondLst>
                                            <p:cond delay="676"/>
                                          </p:stCondLst>
                                        </p:cTn>
                                        <p:tgtEl>
                                          <p:spTgt spid="26"/>
                                        </p:tgtEl>
                                      </p:cBhvr>
                                      <p:to x="100000" y="100000"/>
                                    </p:animScale>
                                    <p:animScale>
                                      <p:cBhvr>
                                        <p:cTn id="51" dur="26">
                                          <p:stCondLst>
                                            <p:cond delay="1312"/>
                                          </p:stCondLst>
                                        </p:cTn>
                                        <p:tgtEl>
                                          <p:spTgt spid="26"/>
                                        </p:tgtEl>
                                      </p:cBhvr>
                                      <p:to x="100000" y="80000"/>
                                    </p:animScale>
                                    <p:animScale>
                                      <p:cBhvr>
                                        <p:cTn id="52" dur="166" decel="50000">
                                          <p:stCondLst>
                                            <p:cond delay="1338"/>
                                          </p:stCondLst>
                                        </p:cTn>
                                        <p:tgtEl>
                                          <p:spTgt spid="26"/>
                                        </p:tgtEl>
                                      </p:cBhvr>
                                      <p:to x="100000" y="100000"/>
                                    </p:animScale>
                                    <p:animScale>
                                      <p:cBhvr>
                                        <p:cTn id="53" dur="26">
                                          <p:stCondLst>
                                            <p:cond delay="1642"/>
                                          </p:stCondLst>
                                        </p:cTn>
                                        <p:tgtEl>
                                          <p:spTgt spid="26"/>
                                        </p:tgtEl>
                                      </p:cBhvr>
                                      <p:to x="100000" y="90000"/>
                                    </p:animScale>
                                    <p:animScale>
                                      <p:cBhvr>
                                        <p:cTn id="54" dur="166" decel="50000">
                                          <p:stCondLst>
                                            <p:cond delay="1668"/>
                                          </p:stCondLst>
                                        </p:cTn>
                                        <p:tgtEl>
                                          <p:spTgt spid="26"/>
                                        </p:tgtEl>
                                      </p:cBhvr>
                                      <p:to x="100000" y="100000"/>
                                    </p:animScale>
                                    <p:animScale>
                                      <p:cBhvr>
                                        <p:cTn id="55" dur="26">
                                          <p:stCondLst>
                                            <p:cond delay="1808"/>
                                          </p:stCondLst>
                                        </p:cTn>
                                        <p:tgtEl>
                                          <p:spTgt spid="26"/>
                                        </p:tgtEl>
                                      </p:cBhvr>
                                      <p:to x="100000" y="95000"/>
                                    </p:animScale>
                                    <p:animScale>
                                      <p:cBhvr>
                                        <p:cTn id="56"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BC57F-2E45-924C-002F-132A2C7B0E9A}"/>
              </a:ext>
            </a:extLst>
          </p:cNvPr>
          <p:cNvPicPr>
            <a:picLocks noChangeAspect="1"/>
          </p:cNvPicPr>
          <p:nvPr/>
        </p:nvPicPr>
        <p:blipFill>
          <a:blip r:embed="rId6"/>
          <a:stretch>
            <a:fillRect/>
          </a:stretch>
        </p:blipFill>
        <p:spPr>
          <a:xfrm>
            <a:off x="0" y="0"/>
            <a:ext cx="18288000" cy="10287000"/>
          </a:xfrm>
          <a:prstGeom prst="rect">
            <a:avLst/>
          </a:prstGeom>
        </p:spPr>
      </p:pic>
      <p:sp>
        <p:nvSpPr>
          <p:cNvPr id="4" name="Freeform 12">
            <a:extLst>
              <a:ext uri="{FF2B5EF4-FFF2-40B4-BE49-F238E27FC236}">
                <a16:creationId xmlns:a16="http://schemas.microsoft.com/office/drawing/2014/main" id="{0C8A0BD5-AB2A-7027-9DB0-21C7FBBA68B6}"/>
              </a:ext>
            </a:extLst>
          </p:cNvPr>
          <p:cNvSpPr/>
          <p:nvPr/>
        </p:nvSpPr>
        <p:spPr>
          <a:xfrm rot="-681380">
            <a:off x="475850" y="286388"/>
            <a:ext cx="1034133"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17">
            <a:extLst>
              <a:ext uri="{FF2B5EF4-FFF2-40B4-BE49-F238E27FC236}">
                <a16:creationId xmlns:a16="http://schemas.microsoft.com/office/drawing/2014/main" id="{AEEC7343-C264-890D-8ADC-8489C509E7C9}"/>
              </a:ext>
            </a:extLst>
          </p:cNvPr>
          <p:cNvSpPr txBox="1"/>
          <p:nvPr/>
        </p:nvSpPr>
        <p:spPr>
          <a:xfrm>
            <a:off x="1752600" y="353088"/>
            <a:ext cx="11667030" cy="775149"/>
          </a:xfrm>
          <a:prstGeom prst="rect">
            <a:avLst/>
          </a:prstGeom>
        </p:spPr>
        <p:txBody>
          <a:bodyPr wrap="square" lIns="0" tIns="0" rIns="0" bIns="0" rtlCol="0" anchor="t">
            <a:spAutoFit/>
          </a:bodyPr>
          <a:lstStyle/>
          <a:p>
            <a:pPr>
              <a:lnSpc>
                <a:spcPts val="5503"/>
              </a:lnSpc>
            </a:pPr>
            <a:r>
              <a:rPr lang="en-US" sz="6399" dirty="0">
                <a:solidFill>
                  <a:schemeClr val="bg1"/>
                </a:solidFill>
                <a:latin typeface="Aharoni" panose="02010803020104030203" pitchFamily="2" charset="-79"/>
                <a:ea typeface="STHupo" panose="020B0503020204020204" pitchFamily="2" charset="-122"/>
                <a:cs typeface="Aharoni" panose="02010803020104030203" pitchFamily="2" charset="-79"/>
              </a:rPr>
              <a:t>True of False.</a:t>
            </a:r>
          </a:p>
        </p:txBody>
      </p:sp>
      <p:pic>
        <p:nvPicPr>
          <p:cNvPr id="9" name="Picture 8">
            <a:extLst>
              <a:ext uri="{FF2B5EF4-FFF2-40B4-BE49-F238E27FC236}">
                <a16:creationId xmlns:a16="http://schemas.microsoft.com/office/drawing/2014/main" id="{CB8545E5-96AB-9E3B-3105-C72A073DC370}"/>
              </a:ext>
            </a:extLst>
          </p:cNvPr>
          <p:cNvPicPr>
            <a:picLocks noChangeAspect="1"/>
          </p:cNvPicPr>
          <p:nvPr/>
        </p:nvPicPr>
        <p:blipFill rotWithShape="1">
          <a:blip r:embed="rId9"/>
          <a:srcRect l="1" t="56145" r="40232" b="32418"/>
          <a:stretch/>
        </p:blipFill>
        <p:spPr>
          <a:xfrm>
            <a:off x="1143000" y="1790700"/>
            <a:ext cx="16248733" cy="1905744"/>
          </a:xfrm>
          <a:prstGeom prst="rect">
            <a:avLst/>
          </a:prstGeom>
          <a:ln w="228600" cap="sq" cmpd="thickThin">
            <a:solidFill>
              <a:srgbClr val="00FF00"/>
            </a:solidFill>
            <a:prstDash val="solid"/>
            <a:miter lim="800000"/>
          </a:ln>
          <a:effectLst>
            <a:innerShdw blurRad="76200">
              <a:srgbClr val="000000"/>
            </a:innerShdw>
          </a:effectLst>
        </p:spPr>
      </p:pic>
      <p:sp>
        <p:nvSpPr>
          <p:cNvPr id="2" name="Rectangle: Rounded Corners 1">
            <a:extLst>
              <a:ext uri="{FF2B5EF4-FFF2-40B4-BE49-F238E27FC236}">
                <a16:creationId xmlns:a16="http://schemas.microsoft.com/office/drawing/2014/main" id="{F85344C7-CE34-A576-BB82-A68F8A65C781}"/>
              </a:ext>
            </a:extLst>
          </p:cNvPr>
          <p:cNvSpPr/>
          <p:nvPr/>
        </p:nvSpPr>
        <p:spPr>
          <a:xfrm>
            <a:off x="6705600" y="7185650"/>
            <a:ext cx="3754574" cy="2292929"/>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C00000"/>
                </a:solidFill>
              </a:rPr>
              <a:t>True</a:t>
            </a:r>
          </a:p>
        </p:txBody>
      </p:sp>
      <p:sp>
        <p:nvSpPr>
          <p:cNvPr id="5" name="Rectangle 4">
            <a:extLst>
              <a:ext uri="{FF2B5EF4-FFF2-40B4-BE49-F238E27FC236}">
                <a16:creationId xmlns:a16="http://schemas.microsoft.com/office/drawing/2014/main" id="{FDC2A668-4D5D-1971-65EB-701557068856}"/>
              </a:ext>
            </a:extLst>
          </p:cNvPr>
          <p:cNvSpPr/>
          <p:nvPr/>
        </p:nvSpPr>
        <p:spPr>
          <a:xfrm>
            <a:off x="1143000" y="1790700"/>
            <a:ext cx="16248733" cy="1905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200" b="1" i="0" u="none" strike="noStrike" baseline="0" dirty="0">
                <a:solidFill>
                  <a:schemeClr val="tx1"/>
                </a:solidFill>
                <a:latin typeface="+mj-lt"/>
              </a:rPr>
              <a:t>1. </a:t>
            </a:r>
            <a:r>
              <a:rPr lang="en-GB" sz="7200" b="0" i="0" u="none" strike="noStrike" baseline="0" dirty="0">
                <a:solidFill>
                  <a:schemeClr val="tx1"/>
                </a:solidFill>
                <a:latin typeface="+mj-lt"/>
              </a:rPr>
              <a:t>The fox and the crow lived in a forest.</a:t>
            </a:r>
            <a:endParaRPr lang="vi-VN" sz="7200" dirty="0">
              <a:solidFill>
                <a:schemeClr val="tx1"/>
              </a:solidFill>
              <a:latin typeface="+mj-lt"/>
            </a:endParaRPr>
          </a:p>
        </p:txBody>
      </p:sp>
      <p:cxnSp>
        <p:nvCxnSpPr>
          <p:cNvPr id="16" name="Straight Connector 15">
            <a:extLst>
              <a:ext uri="{FF2B5EF4-FFF2-40B4-BE49-F238E27FC236}">
                <a16:creationId xmlns:a16="http://schemas.microsoft.com/office/drawing/2014/main" id="{EA50257C-2764-1548-795D-2F67A5D03C13}"/>
              </a:ext>
            </a:extLst>
          </p:cNvPr>
          <p:cNvCxnSpPr>
            <a:cxnSpLocks/>
          </p:cNvCxnSpPr>
          <p:nvPr/>
        </p:nvCxnSpPr>
        <p:spPr>
          <a:xfrm>
            <a:off x="10744200" y="3238500"/>
            <a:ext cx="5562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DCAA547-5C13-1FE3-877C-F2C8F3E4A5C6}"/>
              </a:ext>
            </a:extLst>
          </p:cNvPr>
          <p:cNvSpPr/>
          <p:nvPr/>
        </p:nvSpPr>
        <p:spPr>
          <a:xfrm>
            <a:off x="838200" y="4381746"/>
            <a:ext cx="16220376" cy="2530680"/>
          </a:xfrm>
          <a:prstGeom prst="rect">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7200" b="0" i="0" u="none" strike="noStrike" baseline="0" dirty="0">
                <a:solidFill>
                  <a:schemeClr val="tx1"/>
                </a:solidFill>
                <a:latin typeface="+mj-lt"/>
              </a:rPr>
              <a:t>Once upon a time, </a:t>
            </a:r>
            <a:r>
              <a:rPr lang="en-GB" sz="7200" b="0" i="0" u="none" strike="noStrike" baseline="0" dirty="0">
                <a:solidFill>
                  <a:srgbClr val="FF0000"/>
                </a:solidFill>
                <a:latin typeface="+mj-lt"/>
              </a:rPr>
              <a:t>a crow and a fox lived in a big forest</a:t>
            </a:r>
            <a:r>
              <a:rPr lang="en-GB" sz="7200" b="0" i="0" u="none" strike="noStrike" baseline="0" dirty="0">
                <a:solidFill>
                  <a:schemeClr val="tx1"/>
                </a:solidFill>
                <a:latin typeface="+mj-lt"/>
              </a:rPr>
              <a:t>.</a:t>
            </a:r>
            <a:endParaRPr lang="vi-VN" sz="7200" dirty="0">
              <a:solidFill>
                <a:schemeClr val="tx1"/>
              </a:solidFill>
              <a:latin typeface="+mj-lt"/>
            </a:endParaRPr>
          </a:p>
        </p:txBody>
      </p:sp>
      <p:cxnSp>
        <p:nvCxnSpPr>
          <p:cNvPr id="13" name="Straight Connector 12">
            <a:extLst>
              <a:ext uri="{FF2B5EF4-FFF2-40B4-BE49-F238E27FC236}">
                <a16:creationId xmlns:a16="http://schemas.microsoft.com/office/drawing/2014/main" id="{90133B0B-5CEA-82A5-61B5-BEE67555A8D2}"/>
              </a:ext>
            </a:extLst>
          </p:cNvPr>
          <p:cNvCxnSpPr>
            <a:cxnSpLocks/>
          </p:cNvCxnSpPr>
          <p:nvPr/>
        </p:nvCxnSpPr>
        <p:spPr>
          <a:xfrm>
            <a:off x="4343400" y="3238500"/>
            <a:ext cx="1143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133B0B-5CEA-82A5-61B5-BEE67555A8D2}"/>
              </a:ext>
            </a:extLst>
          </p:cNvPr>
          <p:cNvCxnSpPr>
            <a:cxnSpLocks/>
          </p:cNvCxnSpPr>
          <p:nvPr/>
        </p:nvCxnSpPr>
        <p:spPr>
          <a:xfrm>
            <a:off x="8915400" y="3238500"/>
            <a:ext cx="154477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07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subTnLst>
                                    <p:audio>
                                      <p:cMediaNode>
                                        <p:cTn display="0" masterRel="sameClick">
                                          <p:stCondLst>
                                            <p:cond evt="begin" delay="0">
                                              <p:tn val="24"/>
                                            </p:cond>
                                          </p:stCondLst>
                                          <p:endCondLst>
                                            <p:cond evt="onStopAudio" delay="0">
                                              <p:tgtEl>
                                                <p:sldTgt/>
                                              </p:tgtEl>
                                            </p:cond>
                                          </p:endCondLst>
                                        </p:cTn>
                                        <p:tgtEl>
                                          <p:sndTgt r:embed="rId5" name="tada sound.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4" name="camera.wav"/>
                                        </p:tgtEl>
                                      </p:cMediaNode>
                                    </p:audio>
                                  </p:subTnLst>
                                </p:cTn>
                              </p:par>
                            </p:childTnLst>
                          </p:cTn>
                        </p:par>
                      </p:childTnLst>
                    </p:cTn>
                  </p:par>
                  <p:par>
                    <p:cTn id="45" fill="hold">
                      <p:stCondLst>
                        <p:cond delay="indefinite"/>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outVertical)">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378</TotalTime>
  <Words>1221</Words>
  <Application>Microsoft Office PowerPoint</Application>
  <PresentationFormat>Custom</PresentationFormat>
  <Paragraphs>165</Paragraphs>
  <Slides>45</Slides>
  <Notes>21</Notes>
  <HiddenSlides>0</HiddenSlides>
  <MMClips>7</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45</vt:i4>
      </vt:variant>
    </vt:vector>
  </HeadingPairs>
  <TitlesOfParts>
    <vt:vector size="63" baseType="lpstr">
      <vt:lpstr>Times New Roman</vt:lpstr>
      <vt:lpstr>.VnVogue</vt:lpstr>
      <vt:lpstr>Congenial Black</vt:lpstr>
      <vt:lpstr>Aharoni</vt:lpstr>
      <vt:lpstr>Handy Casual</vt:lpstr>
      <vt:lpstr>Fredoka One</vt:lpstr>
      <vt:lpstr>Arial</vt:lpstr>
      <vt:lpstr>Wingdings</vt:lpstr>
      <vt:lpstr>Calibri</vt:lpstr>
      <vt:lpstr>Climate crisis Heavy</vt:lpstr>
      <vt:lpstr>Segoe UI Variable Small Semibol</vt:lpstr>
      <vt:lpstr>Abadi Extra Light</vt:lpstr>
      <vt:lpstr>Congenial</vt:lpstr>
      <vt:lpstr>Aptos</vt:lpstr>
      <vt:lpstr>Gill Sans Nova Ultra Bold</vt:lpstr>
      <vt:lpstr>Lucky Bones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Ngan-BanNgoaiNgu</cp:lastModifiedBy>
  <cp:revision>19</cp:revision>
  <dcterms:created xsi:type="dcterms:W3CDTF">2006-08-16T00:00:00Z</dcterms:created>
  <dcterms:modified xsi:type="dcterms:W3CDTF">2024-08-24T03:37:21Z</dcterms:modified>
  <dc:identifier>DAF0T6VNcfU</dc:identifier>
</cp:coreProperties>
</file>