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324" r:id="rId2"/>
    <p:sldId id="325" r:id="rId3"/>
    <p:sldId id="370" r:id="rId4"/>
    <p:sldId id="371" r:id="rId5"/>
    <p:sldId id="373" r:id="rId6"/>
    <p:sldId id="375" r:id="rId7"/>
    <p:sldId id="377" r:id="rId8"/>
    <p:sldId id="381" r:id="rId9"/>
    <p:sldId id="332" r:id="rId10"/>
    <p:sldId id="290" r:id="rId11"/>
    <p:sldId id="363" r:id="rId12"/>
    <p:sldId id="364" r:id="rId13"/>
    <p:sldId id="365" r:id="rId14"/>
    <p:sldId id="334" r:id="rId15"/>
    <p:sldId id="366" r:id="rId16"/>
    <p:sldId id="367" r:id="rId17"/>
    <p:sldId id="368" r:id="rId18"/>
    <p:sldId id="369" r:id="rId19"/>
    <p:sldId id="333" r:id="rId20"/>
    <p:sldId id="382" r:id="rId21"/>
    <p:sldId id="384" r:id="rId22"/>
    <p:sldId id="385" r:id="rId23"/>
    <p:sldId id="386" r:id="rId24"/>
    <p:sldId id="335" r:id="rId25"/>
    <p:sldId id="387" r:id="rId26"/>
    <p:sldId id="388" r:id="rId27"/>
    <p:sldId id="389" r:id="rId28"/>
    <p:sldId id="390" r:id="rId29"/>
    <p:sldId id="391" r:id="rId30"/>
    <p:sldId id="393" r:id="rId31"/>
  </p:sldIdLst>
  <p:sldSz cx="18288000" cy="10287000"/>
  <p:notesSz cx="6858000" cy="9144000"/>
  <p:embeddedFontLst>
    <p:embeddedFont>
      <p:font typeface="Forte" pitchFamily="66" charset="0"/>
      <p:regular r:id="rId33"/>
    </p:embeddedFont>
    <p:embeddedFont>
      <p:font typeface="Monotype Corsiva" pitchFamily="66" charset="0"/>
      <p:italic r:id="rId34"/>
    </p:embeddedFont>
    <p:embeddedFont>
      <p:font typeface="Comic Sans MS" pitchFamily="66" charset="0"/>
      <p:regular r:id="rId35"/>
      <p:bold r:id="rId36"/>
      <p:italic r:id="rId37"/>
      <p:boldItalic r:id="rId38"/>
    </p:embeddedFont>
    <p:embeddedFont>
      <p:font typeface="Broadway" pitchFamily="82" charset="0"/>
      <p:regular r:id="rId39"/>
    </p:embeddedFont>
    <p:embeddedFont>
      <p:font typeface="Gill Sans Ultra Bold" pitchFamily="34" charset="0"/>
      <p:regular r:id="rId40"/>
    </p:embeddedFont>
    <p:embeddedFont>
      <p:font typeface="Segoe UI Black" pitchFamily="34" charset="0"/>
      <p:bold r:id="rId41"/>
      <p:boldItalic r:id="rId42"/>
    </p:embeddedFont>
    <p:embeddedFont>
      <p:font typeface="MV Boli" pitchFamily="2" charset="0"/>
      <p:regular r:id="rId43"/>
    </p:embeddedFont>
    <p:embeddedFont>
      <p:font typeface="Calibri" pitchFamily="34" charset="0"/>
      <p:regular r:id="rId44"/>
      <p:bold r:id="rId45"/>
      <p:italic r:id="rId46"/>
      <p:boldItalic r:id="rId47"/>
    </p:embeddedFont>
    <p:embeddedFont>
      <p:font typeface="Bodoni MT Black" pitchFamily="18" charset="0"/>
      <p:bold r:id="rId48"/>
      <p:boldItalic r:id="rId49"/>
    </p:embeddedFont>
    <p:embeddedFont>
      <p:font typeface="Britannic Bold" pitchFamily="34" charset="0"/>
      <p:regular r:id="rId50"/>
    </p:embeddedFont>
    <p:embeddedFont>
      <p:font typeface="Goudy Stout"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66FF"/>
    <a:srgbClr val="00FF00"/>
    <a:srgbClr val="0066FF"/>
    <a:srgbClr val="FFCC66"/>
    <a:srgbClr val="3333FF"/>
    <a:srgbClr val="99FF66"/>
    <a:srgbClr val="66FFFF"/>
    <a:srgbClr val="0099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p:scale>
          <a:sx n="43" d="100"/>
          <a:sy n="43"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6</a:t>
            </a:fld>
            <a:endParaRPr lang="en-US"/>
          </a:p>
        </p:txBody>
      </p:sp>
    </p:spTree>
    <p:extLst>
      <p:ext uri="{BB962C8B-B14F-4D97-AF65-F5344CB8AC3E}">
        <p14:creationId xmlns:p14="http://schemas.microsoft.com/office/powerpoint/2010/main" val="4263753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read the lyrics and guess the word(s) to fill in the gaps with the help of the picture. </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4878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Have them listen to the song and fill in the gaps. Play the recording of the gapped sentences twice for pupils to fill in if necessary. </a:t>
            </a:r>
          </a:p>
          <a:p>
            <a:r>
              <a:rPr lang="en-US" dirty="0"/>
              <a:t>Step 4: Play the recording and let them listen to and </a:t>
            </a:r>
            <a:r>
              <a:rPr lang="en-US" dirty="0" err="1"/>
              <a:t>practise</a:t>
            </a:r>
            <a:r>
              <a:rPr lang="en-US" dirty="0"/>
              <a:t> singing the song, line by line, until they feel confident. Then have pupils listen to and sing the whole song while clapping their hands.</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38888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groups to the front of the class to sing the song. The class may sing along and clap to reinforce the activity.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88743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and ask questions such as What do you see? to elicit the characters and the activities in the pictures. Remind them to look at the set of pictures a, b, c and d and the set of pictures 1, 2, 3 and 4 to contrast. Elicit the words mum, dad, sister, and brother in the first set of pictures, and sports, juice, morning exercise and food in the second set.</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Then play the recording again for pupils to listen and match the correct pictures that the characters in the conversations do to stay healthy. </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Have pupils explain the answers by asking questions, for example, Who are they talking about? How does she stay healthy? What does she do?</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 (For advanced level): Play the recording, pausing after each question and have pupils recall the answer. Check if they can give the correct answer. Correct their pronunciation where necessary. </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a kind of drinks, water, juice, coconut water. Then draw pupils’ attention to the picture and elicit the phrases to fill in the gaps (juice).</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exchanges 2, 3, and 4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7581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2313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60.sv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6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image" Target="../media/image60.svg"/><Relationship Id="rId4" Type="http://schemas.openxmlformats.org/officeDocument/2006/relationships/notesSlide" Target="../notesSlides/notesSlide3.xml"/><Relationship Id="rId9" Type="http://schemas.openxmlformats.org/officeDocument/2006/relationships/image" Target="../media/image33.png"/><Relationship Id="rId14"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6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62.svg"/><Relationship Id="rId4" Type="http://schemas.openxmlformats.org/officeDocument/2006/relationships/image" Target="../media/image38.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2.sv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60.svg"/><Relationship Id="rId5" Type="http://schemas.openxmlformats.org/officeDocument/2006/relationships/audio" Target="../media/audio1.wav"/><Relationship Id="rId15" Type="http://schemas.openxmlformats.org/officeDocument/2006/relationships/image" Target="../media/image64.svg"/><Relationship Id="rId10" Type="http://schemas.openxmlformats.org/officeDocument/2006/relationships/image" Target="../media/image33.png"/><Relationship Id="rId4" Type="http://schemas.openxmlformats.org/officeDocument/2006/relationships/notesSlide" Target="../notesSlides/notesSlide5.xml"/><Relationship Id="rId9" Type="http://schemas.openxmlformats.org/officeDocument/2006/relationships/image" Target="../media/image58.sv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72.sv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72.sv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74.sv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74.svg"/><Relationship Id="rId4" Type="http://schemas.openxmlformats.org/officeDocument/2006/relationships/image" Target="../media/image38.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7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74.svg"/><Relationship Id="rId4" Type="http://schemas.openxmlformats.org/officeDocument/2006/relationships/image" Target="../media/image39.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46.png"/><Relationship Id="rId10" Type="http://schemas.openxmlformats.org/officeDocument/2006/relationships/image" Target="../media/image49.gif"/><Relationship Id="rId4" Type="http://schemas.openxmlformats.org/officeDocument/2006/relationships/image" Target="../media/image45.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46.png"/><Relationship Id="rId10" Type="http://schemas.openxmlformats.org/officeDocument/2006/relationships/image" Target="../media/image49.gif"/><Relationship Id="rId4" Type="http://schemas.openxmlformats.org/officeDocument/2006/relationships/image" Target="../media/image45.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gif"/><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82.svg"/><Relationship Id="rId5" Type="http://schemas.openxmlformats.org/officeDocument/2006/relationships/audio" Target="../media/audio3.wav"/><Relationship Id="rId10" Type="http://schemas.openxmlformats.org/officeDocument/2006/relationships/image" Target="../media/image47.png"/><Relationship Id="rId4" Type="http://schemas.openxmlformats.org/officeDocument/2006/relationships/notesSlide" Target="../notesSlides/notesSlide12.xml"/><Relationship Id="rId9" Type="http://schemas.openxmlformats.org/officeDocument/2006/relationships/image" Target="../media/image80.sv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50.png"/><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image" Target="../media/image51.gif"/><Relationship Id="rId5" Type="http://schemas.openxmlformats.org/officeDocument/2006/relationships/audio" Target="../media/audio3.wav"/><Relationship Id="rId10" Type="http://schemas.openxmlformats.org/officeDocument/2006/relationships/image" Target="../media/image48.png"/><Relationship Id="rId4" Type="http://schemas.openxmlformats.org/officeDocument/2006/relationships/notesSlide" Target="../notesSlides/notesSlide13.xml"/><Relationship Id="rId9" Type="http://schemas.openxmlformats.org/officeDocument/2006/relationships/image" Target="../media/image82.svg"/></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image" Target="../media/image52.png"/><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56.png"/><Relationship Id="rId14" Type="http://schemas.openxmlformats.org/officeDocument/2006/relationships/image" Target="../media/image99.sv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2.png"/><Relationship Id="rId7" Type="http://schemas.openxmlformats.org/officeDocument/2006/relationships/image" Target="../media/image105.svg"/><Relationship Id="rId12" Type="http://schemas.openxmlformats.org/officeDocument/2006/relationships/image" Target="../media/image11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103.svg"/><Relationship Id="rId10" Type="http://schemas.openxmlformats.org/officeDocument/2006/relationships/image" Target="../media/image108.svg"/><Relationship Id="rId4" Type="http://schemas.openxmlformats.org/officeDocument/2006/relationships/image" Target="../media/image61.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10.svg"/><Relationship Id="rId3" Type="http://schemas.openxmlformats.org/officeDocument/2006/relationships/image" Target="../media/image52.png"/><Relationship Id="rId7" Type="http://schemas.openxmlformats.org/officeDocument/2006/relationships/image" Target="../media/image114.svg"/><Relationship Id="rId12"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58.png"/><Relationship Id="rId5" Type="http://schemas.openxmlformats.org/officeDocument/2006/relationships/image" Target="../media/image112.svg"/><Relationship Id="rId10" Type="http://schemas.openxmlformats.org/officeDocument/2006/relationships/image" Target="../media/image63.png"/><Relationship Id="rId4" Type="http://schemas.openxmlformats.org/officeDocument/2006/relationships/image" Target="../media/image66.png"/><Relationship Id="rId9" Type="http://schemas.openxmlformats.org/officeDocument/2006/relationships/image" Target="../media/image116.sv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2.png"/><Relationship Id="rId7" Type="http://schemas.openxmlformats.org/officeDocument/2006/relationships/image" Target="../media/image120.svg"/><Relationship Id="rId12" Type="http://schemas.openxmlformats.org/officeDocument/2006/relationships/image" Target="../media/image12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1.png"/><Relationship Id="rId5" Type="http://schemas.openxmlformats.org/officeDocument/2006/relationships/image" Target="../media/image118.svg"/><Relationship Id="rId10" Type="http://schemas.openxmlformats.org/officeDocument/2006/relationships/image" Target="../media/image63.png"/><Relationship Id="rId4" Type="http://schemas.openxmlformats.org/officeDocument/2006/relationships/image" Target="../media/image69.png"/><Relationship Id="rId9" Type="http://schemas.openxmlformats.org/officeDocument/2006/relationships/image" Target="../media/image110.svg"/></Relationships>
</file>

<file path=ppt/slides/_rels/slide29.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10.svg"/><Relationship Id="rId3" Type="http://schemas.openxmlformats.org/officeDocument/2006/relationships/image" Target="../media/image52.png"/><Relationship Id="rId7" Type="http://schemas.openxmlformats.org/officeDocument/2006/relationships/image" Target="../media/image73.png"/><Relationship Id="rId12"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57.png"/><Relationship Id="rId5" Type="http://schemas.openxmlformats.org/officeDocument/2006/relationships/image" Target="../media/image72.png"/><Relationship Id="rId10" Type="http://schemas.openxmlformats.org/officeDocument/2006/relationships/image" Target="../media/image128.svg"/><Relationship Id="rId4" Type="http://schemas.openxmlformats.org/officeDocument/2006/relationships/image" Target="../media/image63.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5.png"/><Relationship Id="rId4" Type="http://schemas.openxmlformats.org/officeDocument/2006/relationships/image" Target="../media/image35.sv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61.png"/><Relationship Id="rId7" Type="http://schemas.openxmlformats.org/officeDocument/2006/relationships/image" Target="../media/image7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75.png"/><Relationship Id="rId10" Type="http://schemas.openxmlformats.org/officeDocument/2006/relationships/image" Target="../media/image134.svg"/><Relationship Id="rId4" Type="http://schemas.openxmlformats.org/officeDocument/2006/relationships/image" Target="../media/image103.sv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2.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2.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2.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55.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2.svg"/><Relationship Id="rId10" Type="http://schemas.openxmlformats.org/officeDocument/2006/relationships/image" Target="../media/image39.svg"/><Relationship Id="rId4" Type="http://schemas.openxmlformats.org/officeDocument/2006/relationships/image" Target="../media/image18.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2</a:t>
            </a:r>
          </a:p>
        </p:txBody>
      </p:sp>
    </p:spTree>
    <p:extLst>
      <p:ext uri="{BB962C8B-B14F-4D97-AF65-F5344CB8AC3E}">
        <p14:creationId xmlns:p14="http://schemas.microsoft.com/office/powerpoint/2010/main" val="10054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xmlns="" id="{DC86CE8B-35E3-19BF-CDCC-B8C2A12EE2DE}"/>
              </a:ext>
            </a:extLst>
          </p:cNvPr>
          <p:cNvPicPr>
            <a:picLocks noChangeAspect="1"/>
          </p:cNvPicPr>
          <p:nvPr/>
        </p:nvPicPr>
        <p:blipFill>
          <a:blip r:embed="rId12"/>
          <a:stretch>
            <a:fillRect/>
          </a:stretch>
        </p:blipFill>
        <p:spPr>
          <a:xfrm>
            <a:off x="1342113" y="2403386"/>
            <a:ext cx="15603774" cy="5293432"/>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match.</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xmlns="" id="{0C163FEE-C4C7-BB67-ABCB-08B5D91C4FDD}"/>
              </a:ext>
            </a:extLst>
          </p:cNvPr>
          <p:cNvPicPr>
            <a:picLocks noChangeAspect="1"/>
          </p:cNvPicPr>
          <p:nvPr/>
        </p:nvPicPr>
        <p:blipFill>
          <a:blip r:embed="rId15"/>
          <a:stretch>
            <a:fillRect/>
          </a:stretch>
        </p:blipFill>
        <p:spPr>
          <a:xfrm>
            <a:off x="878708" y="2991588"/>
            <a:ext cx="16226578" cy="5504712"/>
          </a:xfrm>
          <a:prstGeom prst="rect">
            <a:avLst/>
          </a:prstGeom>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xmlns="" id="{02CE83F4-4019-BBF5-1474-FB369FE32BE7}"/>
              </a:ext>
            </a:extLst>
          </p:cNvPr>
          <p:cNvPicPr>
            <a:picLocks noChangeAspect="1"/>
          </p:cNvPicPr>
          <p:nvPr/>
        </p:nvPicPr>
        <p:blipFill>
          <a:blip r:embed="rId16"/>
          <a:stretch>
            <a:fillRect/>
          </a:stretch>
        </p:blipFill>
        <p:spPr>
          <a:xfrm>
            <a:off x="304800" y="2640625"/>
            <a:ext cx="16456897" cy="5582845"/>
          </a:xfrm>
          <a:prstGeom prst="rect">
            <a:avLst/>
          </a:prstGeom>
        </p:spPr>
      </p:pic>
      <p:cxnSp>
        <p:nvCxnSpPr>
          <p:cNvPr id="11" name="Straight Arrow Connector 10"/>
          <p:cNvCxnSpPr/>
          <p:nvPr/>
        </p:nvCxnSpPr>
        <p:spPr>
          <a:xfrm>
            <a:off x="6216687" y="2940872"/>
            <a:ext cx="3297486" cy="29937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13792" y="2946889"/>
            <a:ext cx="3943862" cy="303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838399" y="3009900"/>
            <a:ext cx="630784" cy="30260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752600" y="3009900"/>
            <a:ext cx="1143000" cy="2971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10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9585"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complete and read.</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503B4B99-A5B2-62B6-1E41-0621179C4F72}"/>
              </a:ext>
            </a:extLst>
          </p:cNvPr>
          <p:cNvPicPr>
            <a:picLocks noChangeAspect="1"/>
          </p:cNvPicPr>
          <p:nvPr/>
        </p:nvPicPr>
        <p:blipFill>
          <a:blip r:embed="rId12"/>
          <a:stretch>
            <a:fillRect/>
          </a:stretch>
        </p:blipFill>
        <p:spPr>
          <a:xfrm>
            <a:off x="1987003" y="1881765"/>
            <a:ext cx="13003503" cy="7254585"/>
          </a:xfrm>
          <a:prstGeom prst="rect">
            <a:avLst/>
          </a:prstGeom>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Look, complete and read.</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52D03F41-9E85-A3CE-9E97-571E53A74C38}"/>
              </a:ext>
            </a:extLst>
          </p:cNvPr>
          <p:cNvPicPr>
            <a:picLocks noChangeAspect="1"/>
          </p:cNvPicPr>
          <p:nvPr/>
        </p:nvPicPr>
        <p:blipFill>
          <a:blip r:embed="rId12"/>
          <a:stretch>
            <a:fillRect/>
          </a:stretch>
        </p:blipFill>
        <p:spPr>
          <a:xfrm>
            <a:off x="1886411" y="1912621"/>
            <a:ext cx="14801389" cy="7117080"/>
          </a:xfrm>
          <a:prstGeom prst="rect">
            <a:avLst/>
          </a:prstGeom>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xmlns=""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Rectangle 10"/>
          <p:cNvSpPr/>
          <p:nvPr/>
        </p:nvSpPr>
        <p:spPr>
          <a:xfrm>
            <a:off x="8997465" y="6144280"/>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B9F9407C-0F13-8E1A-5B35-166B8FA96B90}"/>
              </a:ext>
            </a:extLst>
          </p:cNvPr>
          <p:cNvPicPr>
            <a:picLocks noChangeAspect="1"/>
          </p:cNvPicPr>
          <p:nvPr/>
        </p:nvPicPr>
        <p:blipFill>
          <a:blip r:embed="rId13"/>
          <a:stretch>
            <a:fillRect/>
          </a:stretch>
        </p:blipFill>
        <p:spPr>
          <a:xfrm>
            <a:off x="977555" y="1798232"/>
            <a:ext cx="15862645" cy="7432874"/>
          </a:xfrm>
          <a:prstGeom prst="rect">
            <a:avLst/>
          </a:prstGeom>
        </p:spPr>
      </p:pic>
      <p:sp>
        <p:nvSpPr>
          <p:cNvPr id="6" name="Rectangle 5"/>
          <p:cNvSpPr/>
          <p:nvPr/>
        </p:nvSpPr>
        <p:spPr>
          <a:xfrm>
            <a:off x="6553200" y="2530529"/>
            <a:ext cx="1003801" cy="523220"/>
          </a:xfrm>
          <a:prstGeom prst="rect">
            <a:avLst/>
          </a:prstGeom>
          <a:noFill/>
        </p:spPr>
        <p:txBody>
          <a:bodyPr wrap="none" lIns="91440" tIns="45720" rIns="91440" bIns="45720">
            <a:spAutoFit/>
          </a:bodyPr>
          <a:lstStyle/>
          <a:p>
            <a:pPr algn="ctr"/>
            <a:r>
              <a:rPr lang="en-US" sz="2800" b="1" cap="none" spc="0" dirty="0">
                <a:ln w="0"/>
                <a:solidFill>
                  <a:srgbClr val="FF0000"/>
                </a:solidFill>
                <a:latin typeface="Arial" panose="020B0604020202020204" pitchFamily="34" charset="0"/>
                <a:cs typeface="Arial" panose="020B0604020202020204" pitchFamily="34" charset="0"/>
              </a:rPr>
              <a:t>juice</a:t>
            </a:r>
          </a:p>
        </p:txBody>
      </p:sp>
      <p:sp>
        <p:nvSpPr>
          <p:cNvPr id="9" name="Rectangle 8"/>
          <p:cNvSpPr/>
          <p:nvPr/>
        </p:nvSpPr>
        <p:spPr>
          <a:xfrm>
            <a:off x="5848054" y="3994758"/>
            <a:ext cx="3161443"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morning exercise</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977665" y="5715028"/>
            <a:ext cx="2303836"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plays sports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2438400" y="7124131"/>
            <a:ext cx="1882247"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How does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6501145" y="7964768"/>
            <a:ext cx="96372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food</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EC3A4F3C-16FF-EC4F-F75D-C8BCE3462813}"/>
              </a:ext>
            </a:extLst>
          </p:cNvPr>
          <p:cNvSpPr/>
          <p:nvPr/>
        </p:nvSpPr>
        <p:spPr>
          <a:xfrm>
            <a:off x="8994532" y="5860831"/>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CK.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9" grpId="0"/>
      <p:bldP spid="10" grpId="0"/>
      <p:bldP spid="12" grpId="0"/>
      <p:bldP spid="13"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complete and sing.</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xmlns=""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Introduce the song.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3"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6"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xmlns=""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guess.</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4"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27106944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xmlns=""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complete and sing.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Rectangle 10"/>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2" name="Rectangle 11"/>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3" name="Rectangle 12"/>
          <p:cNvSpPr/>
          <p:nvPr/>
        </p:nvSpPr>
        <p:spPr>
          <a:xfrm>
            <a:off x="14020800" y="6013559"/>
            <a:ext cx="1313180"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fruits</a:t>
            </a:r>
          </a:p>
        </p:txBody>
      </p:sp>
      <p:sp>
        <p:nvSpPr>
          <p:cNvPr id="14"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5"/>
          <p:cNvSpPr/>
          <p:nvPr/>
        </p:nvSpPr>
        <p:spPr>
          <a:xfrm>
            <a:off x="-1" y="-1"/>
            <a:ext cx="3657601"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2"/>
            <a:stretch>
              <a:fillRect/>
            </a:stretch>
          </a:blipFill>
        </p:spPr>
        <p:txBody>
          <a:bodyPr/>
          <a:lstStyle/>
          <a:p>
            <a:endParaRPr lang="en-US"/>
          </a:p>
        </p:txBody>
      </p:sp>
      <p:pic>
        <p:nvPicPr>
          <p:cNvPr id="17" name="Picture 3"/>
          <p:cNvPicPr>
            <a:picLocks noChangeAspect="1"/>
          </p:cNvPicPr>
          <p:nvPr/>
        </p:nvPicPr>
        <p:blipFill>
          <a:blip r:embed="rId13"/>
          <a:srcRect/>
          <a:stretch>
            <a:fillRect/>
          </a:stretch>
        </p:blipFill>
        <p:spPr>
          <a:xfrm>
            <a:off x="14938294" y="6917326"/>
            <a:ext cx="1907286" cy="2018292"/>
          </a:xfrm>
          <a:prstGeom prst="rect">
            <a:avLst/>
          </a:prstGeom>
        </p:spPr>
      </p:pic>
      <p:pic>
        <p:nvPicPr>
          <p:cNvPr id="10"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130552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0922" fill="hold"/>
                                        <p:tgtEl>
                                          <p:spTgt spid="10"/>
                                        </p:tgtEl>
                                      </p:cBhvr>
                                    </p:cmd>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18"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xmlns=""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Perform the song.</a:t>
            </a:r>
          </a:p>
        </p:txBody>
      </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grpSp>
        <p:nvGrpSpPr>
          <p:cNvPr id="10" name="Group 9"/>
          <p:cNvGrpSpPr/>
          <p:nvPr/>
        </p:nvGrpSpPr>
        <p:grpSpPr>
          <a:xfrm>
            <a:off x="1219200" y="2857500"/>
            <a:ext cx="15849600" cy="4031873"/>
            <a:chOff x="1219200" y="3713773"/>
            <a:chExt cx="15849600" cy="4031873"/>
          </a:xfrm>
        </p:grpSpPr>
        <p:grpSp>
          <p:nvGrpSpPr>
            <p:cNvPr id="11" name="Group 10"/>
            <p:cNvGrpSpPr/>
            <p:nvPr/>
          </p:nvGrpSpPr>
          <p:grpSpPr>
            <a:xfrm>
              <a:off x="1219200" y="3713773"/>
              <a:ext cx="15849600" cy="4031873"/>
              <a:chOff x="1219200" y="3713773"/>
              <a:chExt cx="15849600" cy="4031873"/>
            </a:xfrm>
          </p:grpSpPr>
          <p:sp>
            <p:nvSpPr>
              <p:cNvPr id="12" name="Rectangle 11"/>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13" name="Rectangle 12"/>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14" name="Rectangle 13"/>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5" name="Rectangle 14"/>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6" name="Rectangle 15"/>
            <p:cNvSpPr/>
            <p:nvPr/>
          </p:nvSpPr>
          <p:spPr>
            <a:xfrm>
              <a:off x="14020800" y="6013559"/>
              <a:ext cx="1112805"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a:t>
              </a:r>
            </a:p>
          </p:txBody>
        </p:sp>
      </p:grpSp>
      <p:sp>
        <p:nvSpPr>
          <p:cNvPr id="17" name="Freeform 9"/>
          <p:cNvSpPr/>
          <p:nvPr/>
        </p:nvSpPr>
        <p:spPr>
          <a:xfrm>
            <a:off x="12921083" y="6609639"/>
            <a:ext cx="4267200" cy="2721682"/>
          </a:xfrm>
          <a:custGeom>
            <a:avLst/>
            <a:gdLst/>
            <a:ahLst/>
            <a:cxnLst/>
            <a:rect l="l" t="t" r="r" b="b"/>
            <a:pathLst>
              <a:path w="13019802" h="8229600">
                <a:moveTo>
                  <a:pt x="0" y="0"/>
                </a:moveTo>
                <a:lnTo>
                  <a:pt x="13019802" y="0"/>
                </a:lnTo>
                <a:lnTo>
                  <a:pt x="13019802" y="8229600"/>
                </a:lnTo>
                <a:lnTo>
                  <a:pt x="0" y="8229600"/>
                </a:lnTo>
                <a:lnTo>
                  <a:pt x="0" y="0"/>
                </a:lnTo>
                <a:close/>
              </a:path>
            </a:pathLst>
          </a:custGeom>
          <a:blipFill>
            <a:blip r:embed="rId7"/>
            <a:stretch>
              <a:fillRect/>
            </a:stretch>
          </a:blipFill>
        </p:spPr>
        <p:txBody>
          <a:bodyPr/>
          <a:lstStyle/>
          <a:p>
            <a:endParaRPr lang="en-US"/>
          </a:p>
        </p:txBody>
      </p:sp>
      <p:sp>
        <p:nvSpPr>
          <p:cNvPr id="20"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0"/>
            <a:stretch>
              <a:fillRect/>
            </a:stretch>
          </a:blipFill>
        </p:spPr>
        <p:txBody>
          <a:bodyPr/>
          <a:lstStyle/>
          <a:p>
            <a:endParaRPr lang="en-US"/>
          </a:p>
        </p:txBody>
      </p:sp>
      <p:pic>
        <p:nvPicPr>
          <p:cNvPr id="23" name="Picture 2"/>
          <p:cNvPicPr>
            <a:picLocks noChangeAspect="1"/>
          </p:cNvPicPr>
          <p:nvPr/>
        </p:nvPicPr>
        <p:blipFill>
          <a:blip r:embed="rId11"/>
          <a:srcRect/>
          <a:stretch>
            <a:fillRect/>
          </a:stretch>
        </p:blipFill>
        <p:spPr>
          <a:xfrm>
            <a:off x="1053928" y="7644966"/>
            <a:ext cx="2595716" cy="2414016"/>
          </a:xfrm>
          <a:prstGeom prst="rect">
            <a:avLst/>
          </a:prstGeom>
        </p:spPr>
      </p:pic>
      <p:pic>
        <p:nvPicPr>
          <p:cNvPr id="25"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5213591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922" fill="hold"/>
                                        <p:tgtEl>
                                          <p:spTgt spid="25"/>
                                        </p:tgtEl>
                                      </p:cBhvr>
                                    </p:cmd>
                                  </p:childTnLst>
                                </p:cTn>
                              </p:par>
                            </p:childTnLst>
                          </p:cTn>
                        </p:par>
                      </p:childTnLst>
                    </p:cTn>
                  </p:par>
                </p:childTnLst>
              </p:cTn>
              <p:nextCondLst>
                <p:cond evt="onClick" delay="0">
                  <p:tgtEl>
                    <p:spTgt spid="25"/>
                  </p:tgtEl>
                </p:cond>
              </p:nextCondLst>
            </p:seq>
            <p:audio>
              <p:cMediaNode vol="80000">
                <p:cTn id="16"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3" name="Freeform 3"/>
          <p:cNvSpPr/>
          <p:nvPr/>
        </p:nvSpPr>
        <p:spPr>
          <a:xfrm>
            <a:off x="-2600831" y="4652073"/>
            <a:ext cx="8801937" cy="8482867"/>
          </a:xfrm>
          <a:custGeom>
            <a:avLst/>
            <a:gdLst/>
            <a:ahLst/>
            <a:cxnLst/>
            <a:rect l="l" t="t" r="r" b="b"/>
            <a:pathLst>
              <a:path w="8801937" h="8482867">
                <a:moveTo>
                  <a:pt x="0" y="0"/>
                </a:moveTo>
                <a:lnTo>
                  <a:pt x="8801937" y="0"/>
                </a:lnTo>
                <a:lnTo>
                  <a:pt x="8801937" y="8482866"/>
                </a:lnTo>
                <a:lnTo>
                  <a:pt x="0" y="8482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5"/>
          <p:cNvSpPr txBox="1"/>
          <p:nvPr/>
        </p:nvSpPr>
        <p:spPr>
          <a:xfrm>
            <a:off x="1968883" y="4073977"/>
            <a:ext cx="14350234" cy="2000548"/>
          </a:xfrm>
          <a:prstGeom prst="rect">
            <a:avLst/>
          </a:prstGeom>
        </p:spPr>
        <p:txBody>
          <a:bodyPr lIns="0" tIns="0" rIns="0" bIns="0" rtlCol="0" anchor="t">
            <a:spAutoFit/>
          </a:bodyPr>
          <a:lstStyle/>
          <a:p>
            <a:pPr algn="ctr"/>
            <a:r>
              <a:rPr lang="en-US" sz="13000" b="1" spc="-560" dirty="0">
                <a:latin typeface="Segoe UI Black" panose="020B0A02040204020203" pitchFamily="34" charset="0"/>
                <a:ea typeface="Segoe UI Black" panose="020B0A02040204020203" pitchFamily="34" charset="0"/>
              </a:rPr>
              <a:t>WHISPER GAME</a:t>
            </a:r>
          </a:p>
        </p:txBody>
      </p:sp>
      <p:sp>
        <p:nvSpPr>
          <p:cNvPr id="8" name="Freeform 8"/>
          <p:cNvSpPr/>
          <p:nvPr/>
        </p:nvSpPr>
        <p:spPr>
          <a:xfrm>
            <a:off x="-1424836" y="-1771250"/>
            <a:ext cx="3934778" cy="41148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9" name="Freeform 9"/>
          <p:cNvSpPr/>
          <p:nvPr/>
        </p:nvSpPr>
        <p:spPr>
          <a:xfrm>
            <a:off x="16319117" y="967935"/>
            <a:ext cx="3688748" cy="3684137"/>
          </a:xfrm>
          <a:custGeom>
            <a:avLst/>
            <a:gdLst/>
            <a:ahLst/>
            <a:cxnLst/>
            <a:rect l="l" t="t" r="r" b="b"/>
            <a:pathLst>
              <a:path w="3688748" h="3684137">
                <a:moveTo>
                  <a:pt x="0" y="0"/>
                </a:moveTo>
                <a:lnTo>
                  <a:pt x="3688748" y="0"/>
                </a:lnTo>
                <a:lnTo>
                  <a:pt x="3688748" y="3684138"/>
                </a:lnTo>
                <a:lnTo>
                  <a:pt x="0" y="36841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en-US"/>
          </a:p>
        </p:txBody>
      </p:sp>
      <p:sp>
        <p:nvSpPr>
          <p:cNvPr id="10" name="Freeform 10"/>
          <p:cNvSpPr/>
          <p:nvPr/>
        </p:nvSpPr>
        <p:spPr>
          <a:xfrm>
            <a:off x="1259898" y="3226154"/>
            <a:ext cx="1250044" cy="1040662"/>
          </a:xfrm>
          <a:custGeom>
            <a:avLst/>
            <a:gdLst/>
            <a:ahLst/>
            <a:cxnLst/>
            <a:rect l="l" t="t" r="r" b="b"/>
            <a:pathLst>
              <a:path w="1250044" h="1040662">
                <a:moveTo>
                  <a:pt x="0" y="0"/>
                </a:moveTo>
                <a:lnTo>
                  <a:pt x="1250044" y="0"/>
                </a:lnTo>
                <a:lnTo>
                  <a:pt x="1250044" y="1040661"/>
                </a:lnTo>
                <a:lnTo>
                  <a:pt x="0" y="10406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1"/>
          <p:cNvSpPr/>
          <p:nvPr/>
        </p:nvSpPr>
        <p:spPr>
          <a:xfrm rot="-10703389">
            <a:off x="16108218" y="5249782"/>
            <a:ext cx="1181751" cy="983807"/>
          </a:xfrm>
          <a:custGeom>
            <a:avLst/>
            <a:gdLst/>
            <a:ahLst/>
            <a:cxnLst/>
            <a:rect l="l" t="t" r="r" b="b"/>
            <a:pathLst>
              <a:path w="1181751" h="983807">
                <a:moveTo>
                  <a:pt x="0" y="0"/>
                </a:moveTo>
                <a:lnTo>
                  <a:pt x="1181750" y="0"/>
                </a:lnTo>
                <a:lnTo>
                  <a:pt x="1181750" y="983807"/>
                </a:lnTo>
                <a:lnTo>
                  <a:pt x="0" y="9838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2"/>
          <p:cNvSpPr/>
          <p:nvPr/>
        </p:nvSpPr>
        <p:spPr>
          <a:xfrm>
            <a:off x="437953" y="6198547"/>
            <a:ext cx="4337788" cy="3795566"/>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5"/>
          <p:cNvSpPr/>
          <p:nvPr/>
        </p:nvSpPr>
        <p:spPr>
          <a:xfrm>
            <a:off x="14173199" y="6788878"/>
            <a:ext cx="4114801" cy="3447019"/>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txBody>
          <a:bodyPr/>
          <a:lstStyle/>
          <a:p>
            <a:endParaRPr lang="en-US"/>
          </a:p>
        </p:txBody>
      </p:sp>
      <p:sp>
        <p:nvSpPr>
          <p:cNvPr id="12" name="Freeform 2"/>
          <p:cNvSpPr/>
          <p:nvPr/>
        </p:nvSpPr>
        <p:spPr>
          <a:xfrm rot="3138395">
            <a:off x="3253813" y="-169912"/>
            <a:ext cx="2450020" cy="4114800"/>
          </a:xfrm>
          <a:custGeom>
            <a:avLst/>
            <a:gdLst/>
            <a:ahLst/>
            <a:cxnLst/>
            <a:rect l="l" t="t" r="r" b="b"/>
            <a:pathLst>
              <a:path w="2450020" h="4114800">
                <a:moveTo>
                  <a:pt x="0" y="0"/>
                </a:moveTo>
                <a:lnTo>
                  <a:pt x="2450020" y="0"/>
                </a:lnTo>
                <a:lnTo>
                  <a:pt x="245002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0"/>
          <p:cNvSpPr/>
          <p:nvPr/>
        </p:nvSpPr>
        <p:spPr>
          <a:xfrm rot="17693221">
            <a:off x="11315852" y="6819482"/>
            <a:ext cx="1810512" cy="4114800"/>
          </a:xfrm>
          <a:custGeom>
            <a:avLst/>
            <a:gdLst/>
            <a:ahLst/>
            <a:cxnLst/>
            <a:rect l="l" t="t" r="r" b="b"/>
            <a:pathLst>
              <a:path w="1810512" h="4114800">
                <a:moveTo>
                  <a:pt x="0" y="0"/>
                </a:moveTo>
                <a:lnTo>
                  <a:pt x="1810512" y="0"/>
                </a:lnTo>
                <a:lnTo>
                  <a:pt x="181051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extLst>
      <p:ext uri="{BB962C8B-B14F-4D97-AF65-F5344CB8AC3E}">
        <p14:creationId xmlns:p14="http://schemas.microsoft.com/office/powerpoint/2010/main" val="213076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299761" y="548323"/>
            <a:ext cx="17988239" cy="9190355"/>
          </a:xfrm>
          <a:custGeom>
            <a:avLst/>
            <a:gdLst/>
            <a:ahLst/>
            <a:cxnLst/>
            <a:rect l="l" t="t" r="r" b="b"/>
            <a:pathLst>
              <a:path w="17988239" h="9190355">
                <a:moveTo>
                  <a:pt x="0" y="0"/>
                </a:moveTo>
                <a:lnTo>
                  <a:pt x="17988239" y="0"/>
                </a:lnTo>
                <a:lnTo>
                  <a:pt x="17988239" y="9190354"/>
                </a:lnTo>
                <a:lnTo>
                  <a:pt x="0" y="91903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a:off x="4321565" y="2134201"/>
            <a:ext cx="9920706" cy="2904061"/>
          </a:xfrm>
          <a:custGeom>
            <a:avLst/>
            <a:gdLst/>
            <a:ahLst/>
            <a:cxnLst/>
            <a:rect l="l" t="t" r="r" b="b"/>
            <a:pathLst>
              <a:path w="9920706" h="2904061">
                <a:moveTo>
                  <a:pt x="0" y="0"/>
                </a:moveTo>
                <a:lnTo>
                  <a:pt x="9920706" y="0"/>
                </a:lnTo>
                <a:lnTo>
                  <a:pt x="9920706" y="2904061"/>
                </a:lnTo>
                <a:lnTo>
                  <a:pt x="0" y="29040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904373" y="5143223"/>
            <a:ext cx="14479255" cy="3200677"/>
          </a:xfrm>
          <a:prstGeom prst="rect">
            <a:avLst/>
          </a:prstGeom>
        </p:spPr>
      </p:pic>
      <p:sp>
        <p:nvSpPr>
          <p:cNvPr id="7" name="TextBox 7"/>
          <p:cNvSpPr txBox="1"/>
          <p:nvPr/>
        </p:nvSpPr>
        <p:spPr>
          <a:xfrm rot="94008">
            <a:off x="7009689" y="2458432"/>
            <a:ext cx="4268622" cy="1205458"/>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1</a:t>
            </a:r>
          </a:p>
        </p:txBody>
      </p:sp>
      <p:sp>
        <p:nvSpPr>
          <p:cNvPr id="8" name="TextBox 8"/>
          <p:cNvSpPr txBox="1"/>
          <p:nvPr/>
        </p:nvSpPr>
        <p:spPr>
          <a:xfrm>
            <a:off x="3686176" y="5820232"/>
            <a:ext cx="10915649"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mother does morning exercise every day.</a:t>
            </a:r>
          </a:p>
        </p:txBody>
      </p:sp>
      <p:sp>
        <p:nvSpPr>
          <p:cNvPr id="11" name="Freeform 3"/>
          <p:cNvSpPr/>
          <p:nvPr/>
        </p:nvSpPr>
        <p:spPr>
          <a:xfrm>
            <a:off x="13934387" y="7259248"/>
            <a:ext cx="4109438" cy="2703826"/>
          </a:xfrm>
          <a:custGeom>
            <a:avLst/>
            <a:gdLst/>
            <a:ahLst/>
            <a:cxnLst/>
            <a:rect l="l" t="t" r="r" b="b"/>
            <a:pathLst>
              <a:path w="5685389" h="4114800">
                <a:moveTo>
                  <a:pt x="0" y="0"/>
                </a:moveTo>
                <a:lnTo>
                  <a:pt x="5685389" y="0"/>
                </a:lnTo>
                <a:lnTo>
                  <a:pt x="568538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7"/>
          <p:cNvSpPr/>
          <p:nvPr/>
        </p:nvSpPr>
        <p:spPr>
          <a:xfrm>
            <a:off x="15038055" y="3998546"/>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5" name="Freeform 8"/>
          <p:cNvSpPr/>
          <p:nvPr/>
        </p:nvSpPr>
        <p:spPr>
          <a:xfrm>
            <a:off x="1615649" y="4484343"/>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14474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0"/>
            <a:ext cx="18288000" cy="10287000"/>
          </a:xfrm>
          <a:prstGeom prst="rect">
            <a:avLst/>
          </a:prstGeom>
        </p:spPr>
      </p:pic>
      <p:sp>
        <p:nvSpPr>
          <p:cNvPr id="3" name="Freeform 3"/>
          <p:cNvSpPr/>
          <p:nvPr/>
        </p:nvSpPr>
        <p:spPr>
          <a:xfrm rot="9709811">
            <a:off x="11872291" y="6545133"/>
            <a:ext cx="10212841" cy="8004314"/>
          </a:xfrm>
          <a:custGeom>
            <a:avLst/>
            <a:gdLst/>
            <a:ahLst/>
            <a:cxnLst/>
            <a:rect l="l" t="t" r="r" b="b"/>
            <a:pathLst>
              <a:path w="10212841" h="8004314">
                <a:moveTo>
                  <a:pt x="0" y="0"/>
                </a:moveTo>
                <a:lnTo>
                  <a:pt x="10212841" y="0"/>
                </a:lnTo>
                <a:lnTo>
                  <a:pt x="10212841" y="8004314"/>
                </a:lnTo>
                <a:lnTo>
                  <a:pt x="0" y="80043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5" name="Freeform 5"/>
          <p:cNvSpPr/>
          <p:nvPr/>
        </p:nvSpPr>
        <p:spPr>
          <a:xfrm rot="-184606" flipV="1">
            <a:off x="4936692" y="2768276"/>
            <a:ext cx="8299514" cy="2801086"/>
          </a:xfrm>
          <a:custGeom>
            <a:avLst/>
            <a:gdLst/>
            <a:ahLst/>
            <a:cxnLst/>
            <a:rect l="l" t="t" r="r" b="b"/>
            <a:pathLst>
              <a:path w="8299514" h="2801086">
                <a:moveTo>
                  <a:pt x="0" y="2801086"/>
                </a:moveTo>
                <a:lnTo>
                  <a:pt x="8299515" y="2801086"/>
                </a:lnTo>
                <a:lnTo>
                  <a:pt x="8299515" y="0"/>
                </a:lnTo>
                <a:lnTo>
                  <a:pt x="0" y="0"/>
                </a:lnTo>
                <a:lnTo>
                  <a:pt x="0" y="2801086"/>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1825127">
            <a:off x="-6068297" y="9512743"/>
            <a:ext cx="15664329" cy="3529028"/>
          </a:xfrm>
          <a:custGeom>
            <a:avLst/>
            <a:gdLst/>
            <a:ahLst/>
            <a:cxnLst/>
            <a:rect l="l" t="t" r="r" b="b"/>
            <a:pathLst>
              <a:path w="15664329" h="3529028">
                <a:moveTo>
                  <a:pt x="0" y="0"/>
                </a:moveTo>
                <a:lnTo>
                  <a:pt x="15664329" y="0"/>
                </a:lnTo>
                <a:lnTo>
                  <a:pt x="15664329" y="3529028"/>
                </a:lnTo>
                <a:lnTo>
                  <a:pt x="0" y="3529028"/>
                </a:lnTo>
                <a:lnTo>
                  <a:pt x="0" y="0"/>
                </a:lnTo>
                <a:close/>
              </a:path>
            </a:pathLst>
          </a:custGeom>
          <a:blipFill>
            <a:blip r:embed="rId8">
              <a:extLst>
                <a:ext uri="{96DAC541-7B7A-43D3-8B79-37D633B846F1}">
                  <asvg:svgBlip xmlns:asvg="http://schemas.microsoft.com/office/drawing/2016/SVG/main" xmlns="" r:embed="rId9"/>
                </a:ext>
              </a:extLst>
            </a:blip>
            <a:stretch>
              <a:fillRect l="-5529" r="-7116"/>
            </a:stretch>
          </a:blipFill>
        </p:spPr>
        <p:txBody>
          <a:bodyPr/>
          <a:lstStyle/>
          <a:p>
            <a:endParaRPr lang="en-US"/>
          </a:p>
        </p:txBody>
      </p:sp>
      <p:sp>
        <p:nvSpPr>
          <p:cNvPr id="8" name="Freeform 8"/>
          <p:cNvSpPr/>
          <p:nvPr/>
        </p:nvSpPr>
        <p:spPr>
          <a:xfrm rot="1825127">
            <a:off x="10879541" y="-1238275"/>
            <a:ext cx="15664329" cy="3529028"/>
          </a:xfrm>
          <a:custGeom>
            <a:avLst/>
            <a:gdLst/>
            <a:ahLst/>
            <a:cxnLst/>
            <a:rect l="l" t="t" r="r" b="b"/>
            <a:pathLst>
              <a:path w="15664329" h="3529028">
                <a:moveTo>
                  <a:pt x="0" y="0"/>
                </a:moveTo>
                <a:lnTo>
                  <a:pt x="15664328" y="0"/>
                </a:lnTo>
                <a:lnTo>
                  <a:pt x="15664328" y="3529028"/>
                </a:lnTo>
                <a:lnTo>
                  <a:pt x="0" y="3529028"/>
                </a:lnTo>
                <a:lnTo>
                  <a:pt x="0" y="0"/>
                </a:lnTo>
                <a:close/>
              </a:path>
            </a:pathLst>
          </a:custGeom>
          <a:blipFill>
            <a:blip r:embed="rId8">
              <a:extLst>
                <a:ext uri="{96DAC541-7B7A-43D3-8B79-37D633B846F1}">
                  <asvg:svgBlip xmlns:asvg="http://schemas.microsoft.com/office/drawing/2016/SVG/main" xmlns="" r:embed="rId9"/>
                </a:ext>
              </a:extLst>
            </a:blip>
            <a:stretch>
              <a:fillRect l="-5529" r="-7116"/>
            </a:stretch>
          </a:blipFill>
        </p:spPr>
        <p:txBody>
          <a:bodyPr/>
          <a:lstStyle/>
          <a:p>
            <a:endParaRPr lang="en-US"/>
          </a:p>
        </p:txBody>
      </p:sp>
      <p:sp>
        <p:nvSpPr>
          <p:cNvPr id="10" name="Freeform 10"/>
          <p:cNvSpPr/>
          <p:nvPr/>
        </p:nvSpPr>
        <p:spPr>
          <a:xfrm>
            <a:off x="-1739584" y="-2508584"/>
            <a:ext cx="8105212" cy="6352460"/>
          </a:xfrm>
          <a:custGeom>
            <a:avLst/>
            <a:gdLst/>
            <a:ahLst/>
            <a:cxnLst/>
            <a:rect l="l" t="t" r="r" b="b"/>
            <a:pathLst>
              <a:path w="8105212" h="6352460">
                <a:moveTo>
                  <a:pt x="0" y="0"/>
                </a:moveTo>
                <a:lnTo>
                  <a:pt x="8105212" y="0"/>
                </a:lnTo>
                <a:lnTo>
                  <a:pt x="8105212" y="6352460"/>
                </a:lnTo>
                <a:lnTo>
                  <a:pt x="0" y="63524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pic>
        <p:nvPicPr>
          <p:cNvPr id="15" name="Picture 14"/>
          <p:cNvPicPr>
            <a:picLocks noChangeAspect="1"/>
          </p:cNvPicPr>
          <p:nvPr/>
        </p:nvPicPr>
        <p:blipFill>
          <a:blip r:embed="rId10"/>
          <a:stretch>
            <a:fillRect/>
          </a:stretch>
        </p:blipFill>
        <p:spPr>
          <a:xfrm>
            <a:off x="1904373" y="5067023"/>
            <a:ext cx="14479255" cy="3200677"/>
          </a:xfrm>
          <a:prstGeom prst="rect">
            <a:avLst/>
          </a:prstGeom>
        </p:spPr>
      </p:pic>
      <p:sp>
        <p:nvSpPr>
          <p:cNvPr id="13" name="TextBox 7"/>
          <p:cNvSpPr txBox="1"/>
          <p:nvPr/>
        </p:nvSpPr>
        <p:spPr>
          <a:xfrm rot="94008">
            <a:off x="7009689" y="3228664"/>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2</a:t>
            </a:r>
          </a:p>
        </p:txBody>
      </p:sp>
      <p:sp>
        <p:nvSpPr>
          <p:cNvPr id="14" name="TextBox 8"/>
          <p:cNvSpPr txBox="1"/>
          <p:nvPr/>
        </p:nvSpPr>
        <p:spPr>
          <a:xfrm>
            <a:off x="3246361" y="6205696"/>
            <a:ext cx="11795279" cy="923330"/>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father plays sports every day.</a:t>
            </a:r>
          </a:p>
        </p:txBody>
      </p:sp>
      <p:sp>
        <p:nvSpPr>
          <p:cNvPr id="17" name="Freeform 5"/>
          <p:cNvSpPr/>
          <p:nvPr/>
        </p:nvSpPr>
        <p:spPr>
          <a:xfrm>
            <a:off x="461232" y="7253858"/>
            <a:ext cx="3453668" cy="263734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sp>
        <p:nvSpPr>
          <p:cNvPr id="18"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9"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24340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581937" y="775670"/>
            <a:ext cx="19451874" cy="8735660"/>
          </a:xfrm>
          <a:custGeom>
            <a:avLst/>
            <a:gdLst/>
            <a:ahLst/>
            <a:cxnLst/>
            <a:rect l="l" t="t" r="r" b="b"/>
            <a:pathLst>
              <a:path w="19451874" h="8735660">
                <a:moveTo>
                  <a:pt x="0" y="0"/>
                </a:moveTo>
                <a:lnTo>
                  <a:pt x="19451874" y="0"/>
                </a:lnTo>
                <a:lnTo>
                  <a:pt x="19451874" y="8735660"/>
                </a:lnTo>
                <a:lnTo>
                  <a:pt x="0" y="87356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a:off x="4917686" y="1864213"/>
            <a:ext cx="8452629" cy="3695594"/>
          </a:xfrm>
          <a:custGeom>
            <a:avLst/>
            <a:gdLst/>
            <a:ahLst/>
            <a:cxnLst/>
            <a:rect l="l" t="t" r="r" b="b"/>
            <a:pathLst>
              <a:path w="8452629" h="3695594">
                <a:moveTo>
                  <a:pt x="0" y="0"/>
                </a:moveTo>
                <a:lnTo>
                  <a:pt x="8452628" y="0"/>
                </a:lnTo>
                <a:lnTo>
                  <a:pt x="8452628" y="3695594"/>
                </a:lnTo>
                <a:lnTo>
                  <a:pt x="0" y="3695594"/>
                </a:lnTo>
                <a:lnTo>
                  <a:pt x="0" y="0"/>
                </a:lnTo>
                <a:close/>
              </a:path>
            </a:pathLst>
          </a:custGeom>
          <a:blipFill>
            <a:blip r:embed="rId6">
              <a:extLst>
                <a:ext uri="{96DAC541-7B7A-43D3-8B79-37D633B846F1}">
                  <asvg:svgBlip xmlns:asvg="http://schemas.microsoft.com/office/drawing/2016/SVG/main" xmlns="" r:embed="rId7"/>
                </a:ext>
              </a:extLst>
            </a:blip>
            <a:stretch>
              <a:fillRect b="-77571"/>
            </a:stretch>
          </a:blipFill>
        </p:spPr>
        <p:txBody>
          <a:bodyPr/>
          <a:lstStyle/>
          <a:p>
            <a:endParaRPr lang="en-US"/>
          </a:p>
        </p:txBody>
      </p:sp>
      <p:sp>
        <p:nvSpPr>
          <p:cNvPr id="7"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8"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pic>
        <p:nvPicPr>
          <p:cNvPr id="12" name="Picture 11"/>
          <p:cNvPicPr>
            <a:picLocks noChangeAspect="1"/>
          </p:cNvPicPr>
          <p:nvPr/>
        </p:nvPicPr>
        <p:blipFill>
          <a:blip r:embed="rId10"/>
          <a:stretch>
            <a:fillRect/>
          </a:stretch>
        </p:blipFill>
        <p:spPr>
          <a:xfrm>
            <a:off x="1904373" y="4489793"/>
            <a:ext cx="14479255" cy="3200677"/>
          </a:xfrm>
          <a:prstGeom prst="rect">
            <a:avLst/>
          </a:prstGeom>
        </p:spPr>
      </p:pic>
      <p:sp>
        <p:nvSpPr>
          <p:cNvPr id="10" name="TextBox 7"/>
          <p:cNvSpPr txBox="1"/>
          <p:nvPr/>
        </p:nvSpPr>
        <p:spPr>
          <a:xfrm rot="94008">
            <a:off x="7009689" y="3187032"/>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3</a:t>
            </a:r>
          </a:p>
        </p:txBody>
      </p:sp>
      <p:sp>
        <p:nvSpPr>
          <p:cNvPr id="11" name="TextBox 8"/>
          <p:cNvSpPr txBox="1"/>
          <p:nvPr/>
        </p:nvSpPr>
        <p:spPr>
          <a:xfrm>
            <a:off x="3316097" y="5166802"/>
            <a:ext cx="116558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grandmother drinks fresh juice every day.</a:t>
            </a:r>
          </a:p>
        </p:txBody>
      </p:sp>
      <p:sp>
        <p:nvSpPr>
          <p:cNvPr id="13" name="Freeform 4"/>
          <p:cNvSpPr/>
          <p:nvPr/>
        </p:nvSpPr>
        <p:spPr>
          <a:xfrm>
            <a:off x="12436276" y="1851743"/>
            <a:ext cx="2330848" cy="1028655"/>
          </a:xfrm>
          <a:custGeom>
            <a:avLst/>
            <a:gdLst/>
            <a:ahLst/>
            <a:cxnLst/>
            <a:rect l="l" t="t" r="r" b="b"/>
            <a:pathLst>
              <a:path w="7315200" h="3551197">
                <a:moveTo>
                  <a:pt x="0" y="0"/>
                </a:moveTo>
                <a:lnTo>
                  <a:pt x="7315200" y="0"/>
                </a:lnTo>
                <a:lnTo>
                  <a:pt x="7315200" y="3551197"/>
                </a:lnTo>
                <a:lnTo>
                  <a:pt x="0" y="35511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9372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0"/>
            <a:ext cx="18288000" cy="10287000"/>
          </a:xfrm>
          <a:prstGeom prst="rect">
            <a:avLst/>
          </a:prstGeom>
        </p:spPr>
      </p:pic>
      <p:pic>
        <p:nvPicPr>
          <p:cNvPr id="3" name="Picture 2"/>
          <p:cNvPicPr>
            <a:picLocks noChangeAspect="1"/>
          </p:cNvPicPr>
          <p:nvPr/>
        </p:nvPicPr>
        <p:blipFill>
          <a:blip r:embed="rId4"/>
          <a:stretch>
            <a:fillRect/>
          </a:stretch>
        </p:blipFill>
        <p:spPr>
          <a:xfrm>
            <a:off x="1904373" y="4489793"/>
            <a:ext cx="14479255" cy="3200677"/>
          </a:xfrm>
          <a:prstGeom prst="rect">
            <a:avLst/>
          </a:prstGeom>
        </p:spPr>
      </p:pic>
      <p:sp>
        <p:nvSpPr>
          <p:cNvPr id="4" name="Freeform 4"/>
          <p:cNvSpPr/>
          <p:nvPr/>
        </p:nvSpPr>
        <p:spPr>
          <a:xfrm rot="1961593">
            <a:off x="14006921" y="-943677"/>
            <a:ext cx="7519953" cy="3944753"/>
          </a:xfrm>
          <a:custGeom>
            <a:avLst/>
            <a:gdLst/>
            <a:ahLst/>
            <a:cxnLst/>
            <a:rect l="l" t="t" r="r" b="b"/>
            <a:pathLst>
              <a:path w="7519953" h="3944753">
                <a:moveTo>
                  <a:pt x="0" y="0"/>
                </a:moveTo>
                <a:lnTo>
                  <a:pt x="7519952" y="0"/>
                </a:lnTo>
                <a:lnTo>
                  <a:pt x="7519952" y="3944754"/>
                </a:lnTo>
                <a:lnTo>
                  <a:pt x="0" y="3944754"/>
                </a:lnTo>
                <a:lnTo>
                  <a:pt x="0" y="0"/>
                </a:lnTo>
                <a:close/>
              </a:path>
            </a:pathLst>
          </a:custGeom>
          <a:blipFill>
            <a:blip r:embed="rId5">
              <a:extLst>
                <a:ext uri="{96DAC541-7B7A-43D3-8B79-37D633B846F1}">
                  <asvg:svgBlip xmlns:asvg="http://schemas.microsoft.com/office/drawing/2016/SVG/main" xmlns="" r:embed="rId6"/>
                </a:ext>
              </a:extLst>
            </a:blip>
            <a:stretch>
              <a:fillRect r="-55953"/>
            </a:stretch>
          </a:blipFill>
        </p:spPr>
        <p:txBody>
          <a:bodyPr/>
          <a:lstStyle/>
          <a:p>
            <a:endParaRPr lang="en-US"/>
          </a:p>
        </p:txBody>
      </p:sp>
      <p:sp>
        <p:nvSpPr>
          <p:cNvPr id="6" name="Freeform 6"/>
          <p:cNvSpPr/>
          <p:nvPr/>
        </p:nvSpPr>
        <p:spPr>
          <a:xfrm>
            <a:off x="5176473" y="1745734"/>
            <a:ext cx="7935053" cy="2236242"/>
          </a:xfrm>
          <a:custGeom>
            <a:avLst/>
            <a:gdLst/>
            <a:ahLst/>
            <a:cxnLst/>
            <a:rect l="l" t="t" r="r" b="b"/>
            <a:pathLst>
              <a:path w="7935053" h="2236242">
                <a:moveTo>
                  <a:pt x="0" y="0"/>
                </a:moveTo>
                <a:lnTo>
                  <a:pt x="7935054" y="0"/>
                </a:lnTo>
                <a:lnTo>
                  <a:pt x="7935054" y="2236243"/>
                </a:lnTo>
                <a:lnTo>
                  <a:pt x="0" y="22362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98521" y="8666634"/>
            <a:ext cx="17988239" cy="9190355"/>
          </a:xfrm>
          <a:custGeom>
            <a:avLst/>
            <a:gdLst/>
            <a:ahLst/>
            <a:cxnLst/>
            <a:rect l="l" t="t" r="r" b="b"/>
            <a:pathLst>
              <a:path w="17988239" h="9190355">
                <a:moveTo>
                  <a:pt x="0" y="0"/>
                </a:moveTo>
                <a:lnTo>
                  <a:pt x="17988239" y="0"/>
                </a:lnTo>
                <a:lnTo>
                  <a:pt x="17988239" y="9190355"/>
                </a:lnTo>
                <a:lnTo>
                  <a:pt x="0" y="91903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rot="-3517509">
            <a:off x="-2957938" y="-1065955"/>
            <a:ext cx="7519953" cy="3944753"/>
          </a:xfrm>
          <a:custGeom>
            <a:avLst/>
            <a:gdLst/>
            <a:ahLst/>
            <a:cxnLst/>
            <a:rect l="l" t="t" r="r" b="b"/>
            <a:pathLst>
              <a:path w="7519953" h="3944753">
                <a:moveTo>
                  <a:pt x="0" y="0"/>
                </a:moveTo>
                <a:lnTo>
                  <a:pt x="7519952" y="0"/>
                </a:lnTo>
                <a:lnTo>
                  <a:pt x="7519952" y="3944753"/>
                </a:lnTo>
                <a:lnTo>
                  <a:pt x="0" y="3944753"/>
                </a:lnTo>
                <a:lnTo>
                  <a:pt x="0" y="0"/>
                </a:lnTo>
                <a:close/>
              </a:path>
            </a:pathLst>
          </a:custGeom>
          <a:blipFill>
            <a:blip r:embed="rId5">
              <a:extLst>
                <a:ext uri="{96DAC541-7B7A-43D3-8B79-37D633B846F1}">
                  <asvg:svgBlip xmlns:asvg="http://schemas.microsoft.com/office/drawing/2016/SVG/main" xmlns="" r:embed="rId6"/>
                </a:ext>
              </a:extLst>
            </a:blip>
            <a:stretch>
              <a:fillRect r="-55953"/>
            </a:stretch>
          </a:blipFill>
        </p:spPr>
        <p:txBody>
          <a:bodyPr/>
          <a:lstStyle/>
          <a:p>
            <a:endParaRPr lang="en-US"/>
          </a:p>
        </p:txBody>
      </p:sp>
      <p:sp>
        <p:nvSpPr>
          <p:cNvPr id="12" name="TextBox 7"/>
          <p:cNvSpPr txBox="1"/>
          <p:nvPr/>
        </p:nvSpPr>
        <p:spPr>
          <a:xfrm rot="94008">
            <a:off x="7009689" y="2416786"/>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4</a:t>
            </a:r>
          </a:p>
        </p:txBody>
      </p:sp>
      <p:sp>
        <p:nvSpPr>
          <p:cNvPr id="13" name="TextBox 8"/>
          <p:cNvSpPr txBox="1"/>
          <p:nvPr/>
        </p:nvSpPr>
        <p:spPr>
          <a:xfrm>
            <a:off x="3163697" y="5166802"/>
            <a:ext cx="119606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grandfather eats healthy food every day.</a:t>
            </a:r>
          </a:p>
        </p:txBody>
      </p:sp>
      <p:sp>
        <p:nvSpPr>
          <p:cNvPr id="14" name="Freeform 2"/>
          <p:cNvSpPr/>
          <p:nvPr/>
        </p:nvSpPr>
        <p:spPr>
          <a:xfrm>
            <a:off x="398521" y="6991687"/>
            <a:ext cx="3716279" cy="3031208"/>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7"/>
          <p:cNvSpPr/>
          <p:nvPr/>
        </p:nvSpPr>
        <p:spPr>
          <a:xfrm>
            <a:off x="15562212" y="4254631"/>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6" name="Freeform 8"/>
          <p:cNvSpPr/>
          <p:nvPr/>
        </p:nvSpPr>
        <p:spPr>
          <a:xfrm>
            <a:off x="1467914" y="3953628"/>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40340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3">
              <a:alphaModFix amt="16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3">
              <a:alphaModFix amt="16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453522" flipH="1">
            <a:off x="1085225" y="736354"/>
            <a:ext cx="15390035" cy="8814293"/>
          </a:xfrm>
          <a:custGeom>
            <a:avLst/>
            <a:gdLst/>
            <a:ahLst/>
            <a:cxnLst/>
            <a:rect l="l" t="t" r="r" b="b"/>
            <a:pathLst>
              <a:path w="15390035" h="8814293">
                <a:moveTo>
                  <a:pt x="15390035" y="0"/>
                </a:moveTo>
                <a:lnTo>
                  <a:pt x="0" y="0"/>
                </a:lnTo>
                <a:lnTo>
                  <a:pt x="0" y="8814292"/>
                </a:lnTo>
                <a:lnTo>
                  <a:pt x="15390035" y="8814292"/>
                </a:lnTo>
                <a:lnTo>
                  <a:pt x="153900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859000" y="3960614"/>
            <a:ext cx="3429000" cy="6326386"/>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6"/>
          <p:cNvSpPr txBox="1"/>
          <p:nvPr/>
        </p:nvSpPr>
        <p:spPr>
          <a:xfrm>
            <a:off x="2268947" y="1536323"/>
            <a:ext cx="13504453" cy="4616648"/>
          </a:xfrm>
          <a:prstGeom prst="rect">
            <a:avLst/>
          </a:prstGeom>
        </p:spPr>
        <p:txBody>
          <a:bodyPr lIns="0" tIns="0" rIns="0" bIns="0" rtlCol="0" anchor="t">
            <a:spAutoFit/>
          </a:bodyPr>
          <a:lstStyle/>
          <a:p>
            <a:pPr algn="ctr"/>
            <a:r>
              <a:rPr lang="en-US" sz="10000" dirty="0">
                <a:solidFill>
                  <a:schemeClr val="bg1"/>
                </a:solidFill>
                <a:latin typeface="Gill Sans Ultra Bold" panose="020B0A02020104020203" pitchFamily="34" charset="0"/>
              </a:rPr>
              <a:t>QUESTIONS</a:t>
            </a:r>
          </a:p>
          <a:p>
            <a:pPr algn="ctr"/>
            <a:r>
              <a:rPr lang="en-US" sz="10000" dirty="0">
                <a:solidFill>
                  <a:schemeClr val="bg1"/>
                </a:solidFill>
                <a:latin typeface="Gill Sans Ultra Bold" panose="020B0A02020104020203" pitchFamily="34" charset="0"/>
              </a:rPr>
              <a:t>and</a:t>
            </a:r>
          </a:p>
          <a:p>
            <a:pPr algn="ctr"/>
            <a:r>
              <a:rPr lang="en-US" sz="10000" dirty="0">
                <a:solidFill>
                  <a:schemeClr val="bg1"/>
                </a:solidFill>
                <a:latin typeface="Gill Sans Ultra Bold" panose="020B0A02020104020203" pitchFamily="34" charset="0"/>
              </a:rPr>
              <a:t>ANSWERS </a:t>
            </a:r>
          </a:p>
        </p:txBody>
      </p:sp>
      <p:sp>
        <p:nvSpPr>
          <p:cNvPr id="9" name="Freeform 6"/>
          <p:cNvSpPr/>
          <p:nvPr/>
        </p:nvSpPr>
        <p:spPr>
          <a:xfrm flipH="1">
            <a:off x="0" y="3958592"/>
            <a:ext cx="3431898" cy="632840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516289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2" name="Freeform 2"/>
          <p:cNvSpPr/>
          <p:nvPr/>
        </p:nvSpPr>
        <p:spPr>
          <a:xfrm>
            <a:off x="700593" y="829687"/>
            <a:ext cx="16886813" cy="8627626"/>
          </a:xfrm>
          <a:custGeom>
            <a:avLst/>
            <a:gdLst/>
            <a:ahLst/>
            <a:cxnLst/>
            <a:rect l="l" t="t" r="r" b="b"/>
            <a:pathLst>
              <a:path w="16886813" h="8627626">
                <a:moveTo>
                  <a:pt x="0" y="0"/>
                </a:moveTo>
                <a:lnTo>
                  <a:pt x="16886814" y="0"/>
                </a:lnTo>
                <a:lnTo>
                  <a:pt x="16886814" y="8627626"/>
                </a:lnTo>
                <a:lnTo>
                  <a:pt x="0" y="86276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4" name="Group 13"/>
          <p:cNvGrpSpPr/>
          <p:nvPr/>
        </p:nvGrpSpPr>
        <p:grpSpPr>
          <a:xfrm>
            <a:off x="1973532" y="3846715"/>
            <a:ext cx="14340937" cy="2593571"/>
            <a:chOff x="1790071" y="2382985"/>
            <a:chExt cx="14340937" cy="2593571"/>
          </a:xfrm>
        </p:grpSpPr>
        <p:sp>
          <p:nvSpPr>
            <p:cNvPr id="3" name="Freeform 3"/>
            <p:cNvSpPr/>
            <p:nvPr/>
          </p:nvSpPr>
          <p:spPr>
            <a:xfrm>
              <a:off x="1790071" y="2382985"/>
              <a:ext cx="1257358" cy="2593571"/>
            </a:xfrm>
            <a:custGeom>
              <a:avLst/>
              <a:gdLst/>
              <a:ahLst/>
              <a:cxnLst/>
              <a:rect l="l" t="t" r="r" b="b"/>
              <a:pathLst>
                <a:path w="1257358" h="2593571">
                  <a:moveTo>
                    <a:pt x="0" y="0"/>
                  </a:moveTo>
                  <a:lnTo>
                    <a:pt x="1257357" y="0"/>
                  </a:lnTo>
                  <a:lnTo>
                    <a:pt x="1257357" y="2593570"/>
                  </a:lnTo>
                  <a:lnTo>
                    <a:pt x="0" y="2593570"/>
                  </a:lnTo>
                  <a:lnTo>
                    <a:pt x="0" y="0"/>
                  </a:lnTo>
                  <a:close/>
                </a:path>
              </a:pathLst>
            </a:custGeom>
            <a:blipFill>
              <a:blip r:embed="rId5">
                <a:extLst>
                  <a:ext uri="{96DAC541-7B7A-43D3-8B79-37D633B846F1}">
                    <asvg:svgBlip xmlns:asvg="http://schemas.microsoft.com/office/drawing/2016/SVG/main" xmlns="" r:embed="rId6"/>
                  </a:ext>
                </a:extLst>
              </a:blip>
              <a:stretch>
                <a:fillRect r="-481791"/>
              </a:stretch>
            </a:blipFill>
          </p:spPr>
          <p:txBody>
            <a:bodyPr/>
            <a:lstStyle/>
            <a:p>
              <a:endParaRPr lang="en-US"/>
            </a:p>
          </p:txBody>
        </p:sp>
        <p:sp>
          <p:nvSpPr>
            <p:cNvPr id="4" name="Freeform 4"/>
            <p:cNvSpPr/>
            <p:nvPr/>
          </p:nvSpPr>
          <p:spPr>
            <a:xfrm flipH="1">
              <a:off x="14873650" y="2382985"/>
              <a:ext cx="1257358" cy="2593571"/>
            </a:xfrm>
            <a:custGeom>
              <a:avLst/>
              <a:gdLst/>
              <a:ahLst/>
              <a:cxnLst/>
              <a:rect l="l" t="t" r="r" b="b"/>
              <a:pathLst>
                <a:path w="1257358" h="2593571">
                  <a:moveTo>
                    <a:pt x="1257358" y="0"/>
                  </a:moveTo>
                  <a:lnTo>
                    <a:pt x="0" y="0"/>
                  </a:lnTo>
                  <a:lnTo>
                    <a:pt x="0" y="2593570"/>
                  </a:lnTo>
                  <a:lnTo>
                    <a:pt x="1257358" y="2593570"/>
                  </a:lnTo>
                  <a:lnTo>
                    <a:pt x="1257358" y="0"/>
                  </a:lnTo>
                  <a:close/>
                </a:path>
              </a:pathLst>
            </a:custGeom>
            <a:blipFill>
              <a:blip r:embed="rId5">
                <a:extLst>
                  <a:ext uri="{96DAC541-7B7A-43D3-8B79-37D633B846F1}">
                    <asvg:svgBlip xmlns:asvg="http://schemas.microsoft.com/office/drawing/2016/SVG/main" xmlns="" r:embed="rId6"/>
                  </a:ext>
                </a:extLst>
              </a:blip>
              <a:stretch>
                <a:fillRect r="-481791"/>
              </a:stretch>
            </a:blipFill>
          </p:spPr>
          <p:txBody>
            <a:bodyPr/>
            <a:lstStyle/>
            <a:p>
              <a:endParaRPr lang="en-US"/>
            </a:p>
          </p:txBody>
        </p:sp>
        <p:sp>
          <p:nvSpPr>
            <p:cNvPr id="5" name="Freeform 5"/>
            <p:cNvSpPr/>
            <p:nvPr/>
          </p:nvSpPr>
          <p:spPr>
            <a:xfrm>
              <a:off x="2775909" y="2412052"/>
              <a:ext cx="12450803" cy="2535436"/>
            </a:xfrm>
            <a:custGeom>
              <a:avLst/>
              <a:gdLst/>
              <a:ahLst/>
              <a:cxnLst/>
              <a:rect l="l" t="t" r="r" b="b"/>
              <a:pathLst>
                <a:path w="12450803" h="2535436">
                  <a:moveTo>
                    <a:pt x="0" y="0"/>
                  </a:moveTo>
                  <a:lnTo>
                    <a:pt x="12450803" y="0"/>
                  </a:lnTo>
                  <a:lnTo>
                    <a:pt x="12450803" y="2535436"/>
                  </a:lnTo>
                  <a:lnTo>
                    <a:pt x="0" y="25354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TextBox 9"/>
            <p:cNvSpPr txBox="1"/>
            <p:nvPr/>
          </p:nvSpPr>
          <p:spPr>
            <a:xfrm>
              <a:off x="3179593" y="3134749"/>
              <a:ext cx="11643434" cy="1090042"/>
            </a:xfrm>
            <a:prstGeom prst="rect">
              <a:avLst/>
            </a:prstGeom>
          </p:spPr>
          <p:txBody>
            <a:bodyPr lIns="0" tIns="0" rIns="0" bIns="0" rtlCol="0" anchor="t">
              <a:spAutoFit/>
            </a:bodyPr>
            <a:lstStyle/>
            <a:p>
              <a:pPr marL="0" lvl="0" indent="0" algn="ctr">
                <a:lnSpc>
                  <a:spcPts val="8460"/>
                </a:lnSpc>
                <a:spcBef>
                  <a:spcPct val="0"/>
                </a:spcBef>
              </a:pPr>
              <a:r>
                <a:rPr lang="en-US" sz="6000" b="1" u="none" strike="noStrike" dirty="0">
                  <a:solidFill>
                    <a:srgbClr val="F3743E"/>
                  </a:solidFill>
                  <a:latin typeface="MV Boli" panose="02000500030200090000" pitchFamily="2" charset="0"/>
                  <a:cs typeface="MV Boli" panose="02000500030200090000" pitchFamily="2" charset="0"/>
                </a:rPr>
                <a:t>THANK YOU FOR PLAYING!</a:t>
              </a:r>
            </a:p>
          </p:txBody>
        </p:sp>
      </p:grpSp>
      <p:sp>
        <p:nvSpPr>
          <p:cNvPr id="11" name="Freeform 11"/>
          <p:cNvSpPr/>
          <p:nvPr/>
        </p:nvSpPr>
        <p:spPr>
          <a:xfrm rot="1635808">
            <a:off x="-745604" y="6294768"/>
            <a:ext cx="3761497" cy="5275820"/>
          </a:xfrm>
          <a:custGeom>
            <a:avLst/>
            <a:gdLst/>
            <a:ahLst/>
            <a:cxnLst/>
            <a:rect l="l" t="t" r="r" b="b"/>
            <a:pathLst>
              <a:path w="3761497" h="5275820">
                <a:moveTo>
                  <a:pt x="0" y="0"/>
                </a:moveTo>
                <a:lnTo>
                  <a:pt x="3761498" y="0"/>
                </a:lnTo>
                <a:lnTo>
                  <a:pt x="3761498" y="5275820"/>
                </a:lnTo>
                <a:lnTo>
                  <a:pt x="0" y="5275820"/>
                </a:lnTo>
                <a:lnTo>
                  <a:pt x="0" y="0"/>
                </a:lnTo>
                <a:close/>
              </a:path>
            </a:pathLst>
          </a:custGeom>
          <a:blipFill>
            <a:blip r:embed="rId9">
              <a:extLst>
                <a:ext uri="{96DAC541-7B7A-43D3-8B79-37D633B846F1}">
                  <asvg:svgBlip xmlns:asvg="http://schemas.microsoft.com/office/drawing/2016/SVG/main" xmlns="" r:embed="rId10"/>
                </a:ext>
              </a:extLst>
            </a:blip>
            <a:stretch>
              <a:fillRect l="-14726" r="-36368" b="-53894"/>
            </a:stretch>
          </a:blipFill>
          <a:ln cap="sq">
            <a:noFill/>
            <a:prstDash val="solid"/>
            <a:miter/>
          </a:ln>
        </p:spPr>
        <p:txBody>
          <a:bodyPr/>
          <a:lstStyle/>
          <a:p>
            <a:endParaRPr lang="en-US"/>
          </a:p>
        </p:txBody>
      </p:sp>
      <p:sp>
        <p:nvSpPr>
          <p:cNvPr id="12" name="Freeform 12"/>
          <p:cNvSpPr/>
          <p:nvPr/>
        </p:nvSpPr>
        <p:spPr>
          <a:xfrm rot="-335797" flipH="1">
            <a:off x="15805221" y="6898631"/>
            <a:ext cx="3214413" cy="4508488"/>
          </a:xfrm>
          <a:custGeom>
            <a:avLst/>
            <a:gdLst/>
            <a:ahLst/>
            <a:cxnLst/>
            <a:rect l="l" t="t" r="r" b="b"/>
            <a:pathLst>
              <a:path w="3214413" h="4508488">
                <a:moveTo>
                  <a:pt x="3214413" y="0"/>
                </a:moveTo>
                <a:lnTo>
                  <a:pt x="0" y="0"/>
                </a:lnTo>
                <a:lnTo>
                  <a:pt x="0" y="4508487"/>
                </a:lnTo>
                <a:lnTo>
                  <a:pt x="3214413" y="4508487"/>
                </a:lnTo>
                <a:lnTo>
                  <a:pt x="3214413" y="0"/>
                </a:lnTo>
                <a:close/>
              </a:path>
            </a:pathLst>
          </a:custGeom>
          <a:blipFill>
            <a:blip r:embed="rId9">
              <a:extLst>
                <a:ext uri="{96DAC541-7B7A-43D3-8B79-37D633B846F1}">
                  <asvg:svgBlip xmlns:asvg="http://schemas.microsoft.com/office/drawing/2016/SVG/main" xmlns="" r:embed="rId10"/>
                </a:ext>
              </a:extLst>
            </a:blip>
            <a:stretch>
              <a:fillRect l="-14726" r="-36368" b="-53894"/>
            </a:stretch>
          </a:blipFill>
          <a:ln cap="sq">
            <a:noFill/>
            <a:prstDash val="solid"/>
            <a:miter/>
          </a:ln>
        </p:spPr>
        <p:txBody>
          <a:bodyPr/>
          <a:lstStyle/>
          <a:p>
            <a:endParaRPr lang="en-US"/>
          </a:p>
        </p:txBody>
      </p:sp>
    </p:spTree>
    <p:extLst>
      <p:ext uri="{BB962C8B-B14F-4D97-AF65-F5344CB8AC3E}">
        <p14:creationId xmlns:p14="http://schemas.microsoft.com/office/powerpoint/2010/main" val="32199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028700" y="1146525"/>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0" y="6718071"/>
            <a:ext cx="3125521" cy="4146629"/>
          </a:xfrm>
          <a:custGeom>
            <a:avLst/>
            <a:gdLst/>
            <a:ahLst/>
            <a:cxnLst/>
            <a:rect l="l" t="t" r="r" b="b"/>
            <a:pathLst>
              <a:path w="3125521" h="4146629">
                <a:moveTo>
                  <a:pt x="0" y="0"/>
                </a:moveTo>
                <a:lnTo>
                  <a:pt x="3125521" y="0"/>
                </a:lnTo>
                <a:lnTo>
                  <a:pt x="3125521" y="4146628"/>
                </a:lnTo>
                <a:lnTo>
                  <a:pt x="0" y="4146628"/>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reeform 9"/>
          <p:cNvSpPr/>
          <p:nvPr/>
        </p:nvSpPr>
        <p:spPr>
          <a:xfrm>
            <a:off x="13743216" y="6335944"/>
            <a:ext cx="4304152" cy="4234210"/>
          </a:xfrm>
          <a:custGeom>
            <a:avLst/>
            <a:gdLst/>
            <a:ahLst/>
            <a:cxnLst/>
            <a:rect l="l" t="t" r="r" b="b"/>
            <a:pathLst>
              <a:path w="4304152" h="4234210">
                <a:moveTo>
                  <a:pt x="0" y="0"/>
                </a:moveTo>
                <a:lnTo>
                  <a:pt x="4304152" y="0"/>
                </a:lnTo>
                <a:lnTo>
                  <a:pt x="4304152" y="4234210"/>
                </a:lnTo>
                <a:lnTo>
                  <a:pt x="0" y="4234210"/>
                </a:lnTo>
                <a:lnTo>
                  <a:pt x="0" y="0"/>
                </a:lnTo>
                <a:close/>
              </a:path>
            </a:pathLst>
          </a:custGeom>
          <a:blipFill>
            <a:blip r:embed="rId8"/>
            <a:stretch>
              <a:fillRect/>
            </a:stretch>
          </a:blipFill>
        </p:spPr>
        <p:txBody>
          <a:bodyPr/>
          <a:lstStyle/>
          <a:p>
            <a:endParaRPr lang="en-US"/>
          </a:p>
        </p:txBody>
      </p:sp>
      <p:sp>
        <p:nvSpPr>
          <p:cNvPr id="14" name="Rectangular Callout 13"/>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brother stay healthy?</a:t>
            </a:r>
          </a:p>
        </p:txBody>
      </p:sp>
      <p:sp>
        <p:nvSpPr>
          <p:cNvPr id="15" name="Rectangular Callout 14"/>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eats healthy food.</a:t>
            </a:r>
          </a:p>
        </p:txBody>
      </p:sp>
    </p:spTree>
    <p:extLst>
      <p:ext uri="{BB962C8B-B14F-4D97-AF65-F5344CB8AC3E}">
        <p14:creationId xmlns:p14="http://schemas.microsoft.com/office/powerpoint/2010/main" val="42201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028700" y="1190546"/>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307074" y="6255790"/>
            <a:ext cx="3808623" cy="6428055"/>
          </a:xfrm>
          <a:custGeom>
            <a:avLst/>
            <a:gdLst/>
            <a:ahLst/>
            <a:cxnLst/>
            <a:rect l="l" t="t" r="r" b="b"/>
            <a:pathLst>
              <a:path w="3808623" h="6428055">
                <a:moveTo>
                  <a:pt x="0" y="0"/>
                </a:moveTo>
                <a:lnTo>
                  <a:pt x="3808622" y="0"/>
                </a:lnTo>
                <a:lnTo>
                  <a:pt x="3808622" y="6428055"/>
                </a:lnTo>
                <a:lnTo>
                  <a:pt x="0" y="6428055"/>
                </a:lnTo>
                <a:lnTo>
                  <a:pt x="0" y="0"/>
                </a:lnTo>
                <a:close/>
              </a:path>
            </a:pathLst>
          </a:custGeom>
          <a:blipFill>
            <a:blip r:embed="rId6"/>
            <a:stretch>
              <a:fillRect/>
            </a:stretch>
          </a:blipFill>
        </p:spPr>
        <p:txBody>
          <a:bodyPr/>
          <a:lstStyle/>
          <a:p>
            <a:endParaRPr lang="en-US"/>
          </a:p>
        </p:txBody>
      </p:sp>
      <p:pic>
        <p:nvPicPr>
          <p:cNvPr id="9" name="Picture 8"/>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sister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plays sports.</a:t>
            </a:r>
          </a:p>
        </p:txBody>
      </p:sp>
      <p:sp>
        <p:nvSpPr>
          <p:cNvPr id="14" name="Freeform 6"/>
          <p:cNvSpPr/>
          <p:nvPr/>
        </p:nvSpPr>
        <p:spPr>
          <a:xfrm>
            <a:off x="14996485" y="5904595"/>
            <a:ext cx="3127248" cy="4782093"/>
          </a:xfrm>
          <a:custGeom>
            <a:avLst/>
            <a:gdLst/>
            <a:ahLst/>
            <a:cxnLst/>
            <a:rect l="l" t="t" r="r" b="b"/>
            <a:pathLst>
              <a:path w="3124903" h="4782093">
                <a:moveTo>
                  <a:pt x="3124903" y="0"/>
                </a:moveTo>
                <a:lnTo>
                  <a:pt x="0" y="0"/>
                </a:lnTo>
                <a:lnTo>
                  <a:pt x="0" y="4782093"/>
                </a:lnTo>
                <a:lnTo>
                  <a:pt x="3124903" y="4782093"/>
                </a:lnTo>
                <a:lnTo>
                  <a:pt x="3124903" y="0"/>
                </a:lnTo>
                <a:close/>
              </a:path>
            </a:pathLst>
          </a:custGeom>
          <a:blipFill>
            <a:blip r:embed="rId8"/>
            <a:stretch>
              <a:fillRect l="-40852"/>
            </a:stretch>
          </a:blipFill>
        </p:spPr>
        <p:txBody>
          <a:bodyPr/>
          <a:lstStyle/>
          <a:p>
            <a:endParaRPr lang="en-US"/>
          </a:p>
        </p:txBody>
      </p:sp>
    </p:spTree>
    <p:extLst>
      <p:ext uri="{BB962C8B-B14F-4D97-AF65-F5344CB8AC3E}">
        <p14:creationId xmlns:p14="http://schemas.microsoft.com/office/powerpoint/2010/main" val="29992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5">
              <a:alphaModFix amt="16000"/>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5">
              <a:alphaModFix amt="16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028700" y="1190546"/>
            <a:ext cx="16004938" cy="7905908"/>
            <a:chOff x="0" y="0"/>
            <a:chExt cx="12279207" cy="6065520"/>
          </a:xfrm>
        </p:grpSpPr>
        <p:sp>
          <p:nvSpPr>
            <p:cNvPr id="5" name="Freeform 5"/>
            <p:cNvSpPr/>
            <p:nvPr/>
          </p:nvSpPr>
          <p:spPr>
            <a:xfrm>
              <a:off x="-50800" y="0"/>
              <a:ext cx="12380807" cy="6066790"/>
            </a:xfrm>
            <a:custGeom>
              <a:avLst/>
              <a:gdLst/>
              <a:ahLst/>
              <a:cxnLst/>
              <a:rect l="l" t="t" r="r" b="b"/>
              <a:pathLst>
                <a:path w="12380807" h="6066790">
                  <a:moveTo>
                    <a:pt x="1692910" y="0"/>
                  </a:moveTo>
                  <a:lnTo>
                    <a:pt x="1692910" y="6065520"/>
                  </a:lnTo>
                  <a:cubicBezTo>
                    <a:pt x="1710690" y="6066790"/>
                    <a:pt x="1728470" y="6066790"/>
                    <a:pt x="1746250" y="6066790"/>
                  </a:cubicBezTo>
                  <a:lnTo>
                    <a:pt x="10624397" y="6066790"/>
                  </a:lnTo>
                  <a:lnTo>
                    <a:pt x="10624397" y="0"/>
                  </a:lnTo>
                  <a:lnTo>
                    <a:pt x="1692910" y="0"/>
                  </a:lnTo>
                  <a:close/>
                  <a:moveTo>
                    <a:pt x="11081597" y="0"/>
                  </a:moveTo>
                  <a:lnTo>
                    <a:pt x="10624397" y="0"/>
                  </a:lnTo>
                  <a:lnTo>
                    <a:pt x="10624397" y="6065520"/>
                  </a:lnTo>
                  <a:lnTo>
                    <a:pt x="10634557" y="6065520"/>
                  </a:lnTo>
                  <a:cubicBezTo>
                    <a:pt x="11373697" y="6065520"/>
                    <a:pt x="12022667" y="5462270"/>
                    <a:pt x="12076007" y="4725670"/>
                  </a:cubicBezTo>
                  <a:lnTo>
                    <a:pt x="12326197" y="1338580"/>
                  </a:lnTo>
                  <a:cubicBezTo>
                    <a:pt x="12380807" y="603250"/>
                    <a:pt x="11820737" y="0"/>
                    <a:pt x="11081597"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4511543" y="6333888"/>
            <a:ext cx="3617625" cy="4572037"/>
          </a:xfrm>
          <a:custGeom>
            <a:avLst/>
            <a:gdLst/>
            <a:ahLst/>
            <a:cxnLst/>
            <a:rect l="l" t="t" r="r" b="b"/>
            <a:pathLst>
              <a:path w="3617625" h="4572037">
                <a:moveTo>
                  <a:pt x="0" y="0"/>
                </a:moveTo>
                <a:lnTo>
                  <a:pt x="3617625" y="0"/>
                </a:lnTo>
                <a:lnTo>
                  <a:pt x="3617625" y="4572038"/>
                </a:lnTo>
                <a:lnTo>
                  <a:pt x="0" y="4572038"/>
                </a:lnTo>
                <a:lnTo>
                  <a:pt x="0" y="0"/>
                </a:lnTo>
                <a:close/>
              </a:path>
            </a:pathLst>
          </a:custGeom>
          <a:blipFill>
            <a:blip r:embed="rId7"/>
            <a:stretch>
              <a:fillRect/>
            </a:stretch>
          </a:blipFill>
        </p:spPr>
        <p:txBody>
          <a:bodyPr/>
          <a:lstStyle/>
          <a:p>
            <a:endParaRPr lang="en-US"/>
          </a:p>
        </p:txBody>
      </p:sp>
      <p:pic>
        <p:nvPicPr>
          <p:cNvPr id="11" name="Picture 10"/>
          <p:cNvPicPr>
            <a:picLocks/>
          </p:cNvPicPr>
          <p:nvPr/>
        </p:nvPicPr>
        <p:blipFill>
          <a:blip r:embed="rId8"/>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father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does morning exercise.</a:t>
            </a:r>
          </a:p>
        </p:txBody>
      </p:sp>
      <p:sp>
        <p:nvSpPr>
          <p:cNvPr id="14" name="Freeform 6"/>
          <p:cNvSpPr/>
          <p:nvPr/>
        </p:nvSpPr>
        <p:spPr>
          <a:xfrm flipH="1">
            <a:off x="-300789" y="6430549"/>
            <a:ext cx="3933482" cy="3856451"/>
          </a:xfrm>
          <a:custGeom>
            <a:avLst/>
            <a:gdLst/>
            <a:ahLst/>
            <a:cxnLst/>
            <a:rect l="l" t="t" r="r" b="b"/>
            <a:pathLst>
              <a:path w="3933482" h="3856451">
                <a:moveTo>
                  <a:pt x="3933481" y="0"/>
                </a:moveTo>
                <a:lnTo>
                  <a:pt x="0" y="0"/>
                </a:lnTo>
                <a:lnTo>
                  <a:pt x="0" y="3856451"/>
                </a:lnTo>
                <a:lnTo>
                  <a:pt x="3933481" y="3856451"/>
                </a:lnTo>
                <a:lnTo>
                  <a:pt x="3933481"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8425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36480" y="1352392"/>
            <a:ext cx="15815040" cy="7905908"/>
            <a:chOff x="0" y="0"/>
            <a:chExt cx="12133514" cy="6065520"/>
          </a:xfrm>
        </p:grpSpPr>
        <p:sp>
          <p:nvSpPr>
            <p:cNvPr id="5" name="Freeform 5"/>
            <p:cNvSpPr/>
            <p:nvPr/>
          </p:nvSpPr>
          <p:spPr>
            <a:xfrm>
              <a:off x="-50800" y="0"/>
              <a:ext cx="12235114" cy="6066790"/>
            </a:xfrm>
            <a:custGeom>
              <a:avLst/>
              <a:gdLst/>
              <a:ahLst/>
              <a:cxnLst/>
              <a:rect l="l" t="t" r="r" b="b"/>
              <a:pathLst>
                <a:path w="12235114" h="6066790">
                  <a:moveTo>
                    <a:pt x="1692910" y="0"/>
                  </a:moveTo>
                  <a:lnTo>
                    <a:pt x="1692910" y="6065520"/>
                  </a:lnTo>
                  <a:cubicBezTo>
                    <a:pt x="1710690" y="6066790"/>
                    <a:pt x="1728470" y="6066790"/>
                    <a:pt x="1746250" y="6066790"/>
                  </a:cubicBezTo>
                  <a:lnTo>
                    <a:pt x="10478705" y="6066790"/>
                  </a:lnTo>
                  <a:lnTo>
                    <a:pt x="10478705" y="0"/>
                  </a:lnTo>
                  <a:lnTo>
                    <a:pt x="1692910" y="0"/>
                  </a:lnTo>
                  <a:close/>
                  <a:moveTo>
                    <a:pt x="10935905" y="0"/>
                  </a:moveTo>
                  <a:lnTo>
                    <a:pt x="10478705" y="0"/>
                  </a:lnTo>
                  <a:lnTo>
                    <a:pt x="10478705" y="6065520"/>
                  </a:lnTo>
                  <a:lnTo>
                    <a:pt x="10488864" y="6065520"/>
                  </a:lnTo>
                  <a:cubicBezTo>
                    <a:pt x="11228005" y="6065520"/>
                    <a:pt x="11876974" y="5462270"/>
                    <a:pt x="11930314" y="4725670"/>
                  </a:cubicBezTo>
                  <a:lnTo>
                    <a:pt x="12180505" y="1338580"/>
                  </a:lnTo>
                  <a:cubicBezTo>
                    <a:pt x="12235114" y="603250"/>
                    <a:pt x="11675044" y="0"/>
                    <a:pt x="1093590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5365763" y="6345980"/>
            <a:ext cx="3836224" cy="4517634"/>
          </a:xfrm>
          <a:custGeom>
            <a:avLst/>
            <a:gdLst/>
            <a:ahLst/>
            <a:cxnLst/>
            <a:rect l="l" t="t" r="r" b="b"/>
            <a:pathLst>
              <a:path w="3836224" h="4517634">
                <a:moveTo>
                  <a:pt x="0" y="0"/>
                </a:moveTo>
                <a:lnTo>
                  <a:pt x="3836224" y="0"/>
                </a:lnTo>
                <a:lnTo>
                  <a:pt x="3836224" y="4517633"/>
                </a:lnTo>
                <a:lnTo>
                  <a:pt x="0" y="4517633"/>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mother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drinks fresh juice.</a:t>
            </a:r>
          </a:p>
        </p:txBody>
      </p:sp>
      <p:sp>
        <p:nvSpPr>
          <p:cNvPr id="15" name="Freeform 10"/>
          <p:cNvSpPr/>
          <p:nvPr/>
        </p:nvSpPr>
        <p:spPr>
          <a:xfrm flipH="1">
            <a:off x="76536" y="6583869"/>
            <a:ext cx="4487961" cy="4415032"/>
          </a:xfrm>
          <a:custGeom>
            <a:avLst/>
            <a:gdLst/>
            <a:ahLst/>
            <a:cxnLst/>
            <a:rect l="l" t="t" r="r" b="b"/>
            <a:pathLst>
              <a:path w="4487961" h="4415032">
                <a:moveTo>
                  <a:pt x="4487961" y="0"/>
                </a:moveTo>
                <a:lnTo>
                  <a:pt x="0" y="0"/>
                </a:lnTo>
                <a:lnTo>
                  <a:pt x="0" y="4415032"/>
                </a:lnTo>
                <a:lnTo>
                  <a:pt x="4487961" y="4415032"/>
                </a:lnTo>
                <a:lnTo>
                  <a:pt x="4487961"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09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453522" flipH="1">
            <a:off x="1731661" y="858357"/>
            <a:ext cx="14824678" cy="8490497"/>
          </a:xfrm>
          <a:custGeom>
            <a:avLst/>
            <a:gdLst/>
            <a:ahLst/>
            <a:cxnLst/>
            <a:rect l="l" t="t" r="r" b="b"/>
            <a:pathLst>
              <a:path w="14824678" h="8490497">
                <a:moveTo>
                  <a:pt x="14824678" y="0"/>
                </a:moveTo>
                <a:lnTo>
                  <a:pt x="0" y="0"/>
                </a:lnTo>
                <a:lnTo>
                  <a:pt x="0" y="8490497"/>
                </a:lnTo>
                <a:lnTo>
                  <a:pt x="14824678" y="8490497"/>
                </a:lnTo>
                <a:lnTo>
                  <a:pt x="1482467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4859000" y="3959352"/>
            <a:ext cx="3429000" cy="632764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8"/>
            <a:stretch>
              <a:fillRect/>
            </a:stretch>
          </a:blipFill>
        </p:spPr>
        <p:txBody>
          <a:bodyPr/>
          <a:lstStyle/>
          <a:p>
            <a:endParaRPr lang="en-US"/>
          </a:p>
        </p:txBody>
      </p:sp>
      <p:sp>
        <p:nvSpPr>
          <p:cNvPr id="8" name="Rectangle 7"/>
          <p:cNvSpPr/>
          <p:nvPr/>
        </p:nvSpPr>
        <p:spPr>
          <a:xfrm>
            <a:off x="4037423" y="2781300"/>
            <a:ext cx="9728369" cy="2646878"/>
          </a:xfrm>
          <a:prstGeom prst="rect">
            <a:avLst/>
          </a:prstGeom>
          <a:noFill/>
        </p:spPr>
        <p:txBody>
          <a:bodyPr wrap="none" lIns="91440" tIns="45720" rIns="91440" bIns="45720">
            <a:spAutoFit/>
          </a:bodyPr>
          <a:lstStyle/>
          <a:p>
            <a:pPr algn="ctr"/>
            <a:r>
              <a:rPr lang="en-US" sz="16600" b="0" cap="none" spc="0" dirty="0">
                <a:ln w="76200">
                  <a:solidFill>
                    <a:srgbClr val="C00000"/>
                  </a:solidFill>
                </a:ln>
                <a:solidFill>
                  <a:srgbClr val="C00000"/>
                </a:solidFill>
                <a:effectLst>
                  <a:outerShdw blurRad="38100" dist="19050" dir="2700000" algn="tl" rotWithShape="0">
                    <a:schemeClr val="dk1">
                      <a:alpha val="40000"/>
                    </a:schemeClr>
                  </a:outerShdw>
                </a:effectLst>
                <a:latin typeface="Gill Sans Ultra Bold" panose="020B0A02020104020203" pitchFamily="34" charset="0"/>
              </a:rPr>
              <a:t>GREAT!</a:t>
            </a:r>
          </a:p>
        </p:txBody>
      </p:sp>
      <p:sp>
        <p:nvSpPr>
          <p:cNvPr id="9" name="Freeform 5"/>
          <p:cNvSpPr/>
          <p:nvPr/>
        </p:nvSpPr>
        <p:spPr>
          <a:xfrm flipH="1">
            <a:off x="0" y="3959352"/>
            <a:ext cx="3429000" cy="6327648"/>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32178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match.</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3834</TotalTime>
  <Words>1080</Words>
  <Application>Microsoft Office PowerPoint</Application>
  <PresentationFormat>Custom</PresentationFormat>
  <Paragraphs>124</Paragraphs>
  <Slides>30</Slides>
  <Notes>13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Aharoni</vt:lpstr>
      <vt:lpstr>Forte</vt:lpstr>
      <vt:lpstr>Monotype Corsiva</vt:lpstr>
      <vt:lpstr>Comic Sans MS</vt:lpstr>
      <vt:lpstr>SVN-Amsi Narw</vt:lpstr>
      <vt:lpstr>Broadway</vt:lpstr>
      <vt:lpstr>Gill Sans Ultra Bold</vt:lpstr>
      <vt:lpstr>Segoe UI Black</vt:lpstr>
      <vt:lpstr>MV Boli</vt:lpstr>
      <vt:lpstr>Calibri</vt:lpstr>
      <vt:lpstr>Bodoni MT Black</vt:lpstr>
      <vt:lpstr>Britannic Bold</vt:lpstr>
      <vt:lpstr>Goudy Stout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acer</cp:lastModifiedBy>
  <cp:revision>385</cp:revision>
  <dcterms:created xsi:type="dcterms:W3CDTF">2006-08-16T00:00:00Z</dcterms:created>
  <dcterms:modified xsi:type="dcterms:W3CDTF">2025-03-04T15:18:42Z</dcterms:modified>
  <dc:identifier>DAF4pmA5fIc</dc:identifier>
</cp:coreProperties>
</file>