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24" r:id="rId2"/>
    <p:sldId id="325" r:id="rId3"/>
    <p:sldId id="344" r:id="rId4"/>
    <p:sldId id="347" r:id="rId5"/>
    <p:sldId id="348" r:id="rId6"/>
    <p:sldId id="349" r:id="rId7"/>
    <p:sldId id="350" r:id="rId8"/>
    <p:sldId id="351" r:id="rId9"/>
    <p:sldId id="352" r:id="rId10"/>
    <p:sldId id="353" r:id="rId11"/>
    <p:sldId id="332" r:id="rId12"/>
    <p:sldId id="290" r:id="rId13"/>
    <p:sldId id="291" r:id="rId14"/>
    <p:sldId id="292" r:id="rId15"/>
    <p:sldId id="294" r:id="rId16"/>
    <p:sldId id="334" r:id="rId17"/>
    <p:sldId id="295" r:id="rId18"/>
    <p:sldId id="296" r:id="rId19"/>
    <p:sldId id="297" r:id="rId20"/>
    <p:sldId id="298" r:id="rId21"/>
    <p:sldId id="299" r:id="rId22"/>
    <p:sldId id="321" r:id="rId23"/>
    <p:sldId id="336" r:id="rId24"/>
    <p:sldId id="339" r:id="rId25"/>
    <p:sldId id="337" r:id="rId26"/>
    <p:sldId id="338" r:id="rId27"/>
    <p:sldId id="333" r:id="rId28"/>
    <p:sldId id="307" r:id="rId29"/>
    <p:sldId id="340" r:id="rId30"/>
    <p:sldId id="308" r:id="rId31"/>
    <p:sldId id="309" r:id="rId32"/>
    <p:sldId id="310" r:id="rId33"/>
    <p:sldId id="311" r:id="rId34"/>
    <p:sldId id="335" r:id="rId35"/>
    <p:sldId id="341" r:id="rId36"/>
    <p:sldId id="342" r:id="rId37"/>
    <p:sldId id="343" r:id="rId38"/>
  </p:sldIdLst>
  <p:sldSz cx="18288000" cy="10287000"/>
  <p:notesSz cx="6858000" cy="9144000"/>
  <p:embeddedFontLst>
    <p:embeddedFont>
      <p:font typeface="Forte" pitchFamily="66" charset="0"/>
      <p:regular r:id="rId40"/>
    </p:embeddedFont>
    <p:embeddedFont>
      <p:font typeface="OCR A Extended" pitchFamily="50" charset="0"/>
      <p:regular r:id="rId41"/>
    </p:embeddedFont>
    <p:embeddedFont>
      <p:font typeface="Comic Sans MS" pitchFamily="66" charset="0"/>
      <p:regular r:id="rId42"/>
      <p:bold r:id="rId43"/>
      <p:italic r:id="rId44"/>
      <p:boldItalic r:id="rId45"/>
    </p:embeddedFont>
    <p:embeddedFont>
      <p:font typeface="Broadway" pitchFamily="82" charset="0"/>
      <p:regular r:id="rId46"/>
    </p:embeddedFont>
    <p:embeddedFont>
      <p:font typeface="Modern No. 20" pitchFamily="18" charset="0"/>
      <p:regular r:id="rId47"/>
    </p:embeddedFont>
    <p:embeddedFont>
      <p:font typeface="Cooper Black" pitchFamily="18" charset="0"/>
      <p:regular r:id="rId48"/>
    </p:embeddedFont>
    <p:embeddedFont>
      <p:font typeface="Calibri" pitchFamily="34" charset="0"/>
      <p:regular r:id="rId49"/>
      <p:bold r:id="rId50"/>
      <p:italic r:id="rId51"/>
      <p:boldItalic r:id="rId52"/>
    </p:embeddedFont>
    <p:embeddedFont>
      <p:font typeface="Britannic Bold" pitchFamily="34" charset="0"/>
      <p:regular r:id="rId53"/>
    </p:embeddedFont>
    <p:embeddedFont>
      <p:font typeface="Goudy Stout"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CC"/>
    <a:srgbClr val="66FFFF"/>
    <a:srgbClr val="3333FF"/>
    <a:srgbClr val="009999"/>
    <a:srgbClr val="99FF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p:scale>
          <a:sx n="43" d="100"/>
          <a:sy n="43" d="100"/>
        </p:scale>
        <p:origin x="-7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identify the characters and predict who they are talking about. </a:t>
            </a:r>
          </a:p>
          <a:p>
            <a:r>
              <a:rPr lang="en-US" dirty="0"/>
              <a:t>Step 2: Play the recording for them to listen and check the prediction.</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Let pupils point at the pictures and say the sentences in pairs. Go around the classroom to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46689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1515552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266978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the picture and elicit the lifestyle of each character in the picture. Remind pupils that How often does your ____? and – ___. are used to ask and answer questions about their family member’s habits.</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time to work in pairs and take turns pointing at the pictures and asking and answering questions about their family member’s habits.</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2990622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201087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often does he swim? and the answer Every day. Explain that they are used to talk about the frequency of an activity.</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b, c, and d and describe what they can see in each picture. </a:t>
            </a:r>
          </a:p>
          <a:p>
            <a:r>
              <a:rPr lang="en-US" dirty="0"/>
              <a:t>Step 2: Play the recording for pupils to listen to and repeat the phrases in chorus and individually until they feel confident. Use the flashcards for do yoga / once a week, play badminton / twice a week, drink orange juice / three times a week, eat vegetables / every day to </a:t>
            </a:r>
            <a:r>
              <a:rPr lang="en-US" dirty="0" err="1"/>
              <a:t>practise</a:t>
            </a:r>
            <a:r>
              <a:rPr lang="en-US" dirty="0"/>
              <a:t> the phrases.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85915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96138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1651375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5.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5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27.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58.sv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58.sv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58.sv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5.svg"/><Relationship Id="rId1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audio" Target="../media/media4.mp3"/><Relationship Id="rId16" Type="http://schemas.openxmlformats.org/officeDocument/2006/relationships/image" Target="../media/image42.png"/><Relationship Id="rId1" Type="http://schemas.microsoft.com/office/2007/relationships/media" Target="../media/media4.mp3"/><Relationship Id="rId6" Type="http://schemas.openxmlformats.org/officeDocument/2006/relationships/image" Target="../media/image37.png"/><Relationship Id="rId11" Type="http://schemas.openxmlformats.org/officeDocument/2006/relationships/image" Target="../media/image73.svg"/><Relationship Id="rId5" Type="http://schemas.openxmlformats.org/officeDocument/2006/relationships/image" Target="../media/image36.png"/><Relationship Id="rId15" Type="http://schemas.openxmlformats.org/officeDocument/2006/relationships/image" Target="../media/image41.png"/><Relationship Id="rId10" Type="http://schemas.openxmlformats.org/officeDocument/2006/relationships/image" Target="../media/image39.png"/><Relationship Id="rId4" Type="http://schemas.openxmlformats.org/officeDocument/2006/relationships/notesSlide" Target="../notesSlides/notesSlide5.xml"/><Relationship Id="rId9" Type="http://schemas.openxmlformats.org/officeDocument/2006/relationships/image" Target="../media/image71.sv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4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7.png"/><Relationship Id="rId11" Type="http://schemas.openxmlformats.org/officeDocument/2006/relationships/image" Target="../media/image73.sv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39.png"/><Relationship Id="rId4" Type="http://schemas.openxmlformats.org/officeDocument/2006/relationships/notesSlide" Target="../notesSlides/notesSlide6.xml"/><Relationship Id="rId9" Type="http://schemas.openxmlformats.org/officeDocument/2006/relationships/image" Target="../media/image71.sv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4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7.png"/><Relationship Id="rId11" Type="http://schemas.openxmlformats.org/officeDocument/2006/relationships/image" Target="../media/image73.sv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39.png"/><Relationship Id="rId4" Type="http://schemas.openxmlformats.org/officeDocument/2006/relationships/notesSlide" Target="../notesSlides/notesSlide7.xml"/><Relationship Id="rId9" Type="http://schemas.openxmlformats.org/officeDocument/2006/relationships/image" Target="../media/image71.sv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4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7.png"/><Relationship Id="rId11" Type="http://schemas.openxmlformats.org/officeDocument/2006/relationships/image" Target="../media/image73.svg"/><Relationship Id="rId5" Type="http://schemas.openxmlformats.org/officeDocument/2006/relationships/image" Target="../media/image36.png"/><Relationship Id="rId15" Type="http://schemas.openxmlformats.org/officeDocument/2006/relationships/image" Target="../media/image47.png"/><Relationship Id="rId10" Type="http://schemas.openxmlformats.org/officeDocument/2006/relationships/image" Target="../media/image39.png"/><Relationship Id="rId4" Type="http://schemas.openxmlformats.org/officeDocument/2006/relationships/notesSlide" Target="../notesSlides/notesSlide8.xml"/><Relationship Id="rId9" Type="http://schemas.openxmlformats.org/officeDocument/2006/relationships/image" Target="../media/image71.sv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4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7.png"/><Relationship Id="rId11" Type="http://schemas.openxmlformats.org/officeDocument/2006/relationships/image" Target="../media/image73.svg"/><Relationship Id="rId5" Type="http://schemas.openxmlformats.org/officeDocument/2006/relationships/image" Target="../media/image36.png"/><Relationship Id="rId15" Type="http://schemas.openxmlformats.org/officeDocument/2006/relationships/image" Target="../media/image48.png"/><Relationship Id="rId10" Type="http://schemas.openxmlformats.org/officeDocument/2006/relationships/image" Target="../media/image39.png"/><Relationship Id="rId4" Type="http://schemas.openxmlformats.org/officeDocument/2006/relationships/notesSlide" Target="../notesSlides/notesSlide9.xml"/><Relationship Id="rId9" Type="http://schemas.openxmlformats.org/officeDocument/2006/relationships/image" Target="../media/image71.sv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9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90.sv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94.svg"/></Relationships>
</file>

<file path=ppt/slides/_rels/slide23.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10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59.png"/><Relationship Id="rId5" Type="http://schemas.openxmlformats.org/officeDocument/2006/relationships/image" Target="../media/image50.png"/><Relationship Id="rId15" Type="http://schemas.openxmlformats.org/officeDocument/2006/relationships/image" Target="../media/image61.png"/><Relationship Id="rId10" Type="http://schemas.openxmlformats.org/officeDocument/2006/relationships/image" Target="../media/image100.sv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image" Target="../media/image104.svg"/></Relationships>
</file>

<file path=ppt/slides/_rels/slide24.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10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59.png"/><Relationship Id="rId5" Type="http://schemas.openxmlformats.org/officeDocument/2006/relationships/image" Target="../media/image50.png"/><Relationship Id="rId15" Type="http://schemas.openxmlformats.org/officeDocument/2006/relationships/image" Target="../media/image62.png"/><Relationship Id="rId10" Type="http://schemas.openxmlformats.org/officeDocument/2006/relationships/image" Target="../media/image100.sv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image" Target="../media/image104.svg"/></Relationships>
</file>

<file path=ppt/slides/_rels/slide2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10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59.png"/><Relationship Id="rId5" Type="http://schemas.openxmlformats.org/officeDocument/2006/relationships/image" Target="../media/image50.png"/><Relationship Id="rId15" Type="http://schemas.openxmlformats.org/officeDocument/2006/relationships/image" Target="../media/image63.png"/><Relationship Id="rId10" Type="http://schemas.openxmlformats.org/officeDocument/2006/relationships/image" Target="../media/image100.sv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image" Target="../media/image104.svg"/></Relationships>
</file>

<file path=ppt/slides/_rels/slide2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10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59.png"/><Relationship Id="rId5" Type="http://schemas.openxmlformats.org/officeDocument/2006/relationships/image" Target="../media/image50.png"/><Relationship Id="rId15" Type="http://schemas.openxmlformats.org/officeDocument/2006/relationships/image" Target="../media/image64.png"/><Relationship Id="rId10" Type="http://schemas.openxmlformats.org/officeDocument/2006/relationships/image" Target="../media/image100.sv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image" Target="../media/image104.sv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115.svg"/><Relationship Id="rId4" Type="http://schemas.openxmlformats.org/officeDocument/2006/relationships/image" Target="../media/image65.pn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11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111.sv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115.svg"/></Relationships>
</file>

<file path=ppt/slides/_rels/slide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5.png"/><Relationship Id="rId4"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115.svg"/><Relationship Id="rId4" Type="http://schemas.openxmlformats.org/officeDocument/2006/relationships/image" Target="../media/image65.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115.svg"/><Relationship Id="rId4" Type="http://schemas.openxmlformats.org/officeDocument/2006/relationships/image" Target="../media/image65.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115.svg"/><Relationship Id="rId4" Type="http://schemas.openxmlformats.org/officeDocument/2006/relationships/image" Target="../media/image65.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115.svg"/><Relationship Id="rId4" Type="http://schemas.openxmlformats.org/officeDocument/2006/relationships/image" Target="../media/image65.png"/><Relationship Id="rId9"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24.sv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18" Type="http://schemas.openxmlformats.org/officeDocument/2006/relationships/image" Target="../media/image87.png"/><Relationship Id="rId3" Type="http://schemas.openxmlformats.org/officeDocument/2006/relationships/image" Target="../media/image76.png"/><Relationship Id="rId21" Type="http://schemas.openxmlformats.org/officeDocument/2006/relationships/image" Target="../media/image143.svg"/><Relationship Id="rId7" Type="http://schemas.openxmlformats.org/officeDocument/2006/relationships/image" Target="../media/image129.svg"/><Relationship Id="rId12" Type="http://schemas.openxmlformats.org/officeDocument/2006/relationships/image" Target="../media/image83.png"/><Relationship Id="rId17" Type="http://schemas.openxmlformats.org/officeDocument/2006/relationships/image" Target="../media/image139.svg"/><Relationship Id="rId25" Type="http://schemas.openxmlformats.org/officeDocument/2006/relationships/image" Target="../media/image147.svg"/><Relationship Id="rId2" Type="http://schemas.openxmlformats.org/officeDocument/2006/relationships/image" Target="../media/image75.png"/><Relationship Id="rId16" Type="http://schemas.openxmlformats.org/officeDocument/2006/relationships/image" Target="../media/image86.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33.svg"/><Relationship Id="rId24" Type="http://schemas.openxmlformats.org/officeDocument/2006/relationships/image" Target="../media/image91.png"/><Relationship Id="rId5" Type="http://schemas.openxmlformats.org/officeDocument/2006/relationships/image" Target="../media/image79.png"/><Relationship Id="rId15" Type="http://schemas.openxmlformats.org/officeDocument/2006/relationships/image" Target="../media/image137.svg"/><Relationship Id="rId23" Type="http://schemas.openxmlformats.org/officeDocument/2006/relationships/image" Target="../media/image145.svg"/><Relationship Id="rId10" Type="http://schemas.openxmlformats.org/officeDocument/2006/relationships/image" Target="../media/image82.png"/><Relationship Id="rId19" Type="http://schemas.openxmlformats.org/officeDocument/2006/relationships/image" Target="../media/image88.png"/><Relationship Id="rId4" Type="http://schemas.openxmlformats.org/officeDocument/2006/relationships/image" Target="../media/image124.svg"/><Relationship Id="rId9" Type="http://schemas.openxmlformats.org/officeDocument/2006/relationships/image" Target="../media/image131.svg"/><Relationship Id="rId14" Type="http://schemas.openxmlformats.org/officeDocument/2006/relationships/image" Target="../media/image85.png"/><Relationship Id="rId22"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124.svg"/></Relationships>
</file>

<file path=ppt/slides/_rels/slide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4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4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5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4.png"/><Relationship Id="rId5" Type="http://schemas.openxmlformats.org/officeDocument/2006/relationships/image" Target="../media/image15.png"/><Relationship Id="rId10"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2 - Period 3</a:t>
            </a:r>
          </a:p>
        </p:txBody>
      </p:sp>
    </p:spTree>
    <p:extLst>
      <p:ext uri="{BB962C8B-B14F-4D97-AF65-F5344CB8AC3E}">
        <p14:creationId xmlns:p14="http://schemas.microsoft.com/office/powerpoint/2010/main" val="100549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
            <a:ext cx="18288001" cy="10286999"/>
          </a:xfrm>
          <a:prstGeom prst="rect">
            <a:avLst/>
          </a:prstGeom>
        </p:spPr>
      </p:pic>
      <p:sp>
        <p:nvSpPr>
          <p:cNvPr id="9" name="TextBox 9"/>
          <p:cNvSpPr txBox="1"/>
          <p:nvPr/>
        </p:nvSpPr>
        <p:spPr>
          <a:xfrm rot="21330806">
            <a:off x="3926954" y="767494"/>
            <a:ext cx="10434092" cy="2273157"/>
          </a:xfrm>
          <a:prstGeom prst="rect">
            <a:avLst/>
          </a:prstGeom>
          <a:solidFill>
            <a:srgbClr val="FF0000"/>
          </a:solidFill>
        </p:spPr>
        <p:txBody>
          <a:bodyPr lIns="50800" tIns="50800" rIns="50800" bIns="50800" rtlCol="0" anchor="ctr"/>
          <a:lstStyle/>
          <a:p>
            <a:pPr algn="ctr">
              <a:lnSpc>
                <a:spcPts val="2659"/>
              </a:lnSpc>
              <a:spcBef>
                <a:spcPct val="0"/>
              </a:spcBef>
            </a:pPr>
            <a:endParaRPr/>
          </a:p>
        </p:txBody>
      </p:sp>
      <p:sp>
        <p:nvSpPr>
          <p:cNvPr id="17" name="TextBox 9"/>
          <p:cNvSpPr txBox="1"/>
          <p:nvPr/>
        </p:nvSpPr>
        <p:spPr>
          <a:xfrm rot="21395078">
            <a:off x="3926954" y="7246349"/>
            <a:ext cx="10434092" cy="2273157"/>
          </a:xfrm>
          <a:prstGeom prst="rect">
            <a:avLst/>
          </a:prstGeom>
          <a:solidFill>
            <a:srgbClr val="FF33CC"/>
          </a:solidFill>
        </p:spPr>
        <p:txBody>
          <a:bodyPr lIns="50800" tIns="50800" rIns="50800" bIns="50800" rtlCol="0" anchor="ctr"/>
          <a:lstStyle/>
          <a:p>
            <a:pPr algn="ctr">
              <a:lnSpc>
                <a:spcPts val="2659"/>
              </a:lnSpc>
              <a:spcBef>
                <a:spcPct val="0"/>
              </a:spcBef>
            </a:pPr>
            <a:endParaRPr/>
          </a:p>
        </p:txBody>
      </p:sp>
      <p:sp>
        <p:nvSpPr>
          <p:cNvPr id="18" name="TextBox 9"/>
          <p:cNvSpPr txBox="1"/>
          <p:nvPr/>
        </p:nvSpPr>
        <p:spPr>
          <a:xfrm rot="307359">
            <a:off x="3926954" y="4006921"/>
            <a:ext cx="10434092" cy="2273157"/>
          </a:xfrm>
          <a:prstGeom prst="rect">
            <a:avLst/>
          </a:prstGeom>
          <a:solidFill>
            <a:srgbClr val="FFFF00"/>
          </a:solidFill>
        </p:spPr>
        <p:txBody>
          <a:bodyPr lIns="50800" tIns="50800" rIns="50800" bIns="50800" rtlCol="0" anchor="ctr"/>
          <a:lstStyle/>
          <a:p>
            <a:pPr algn="ctr">
              <a:lnSpc>
                <a:spcPts val="2659"/>
              </a:lnSpc>
              <a:spcBef>
                <a:spcPct val="0"/>
              </a:spcBef>
            </a:pPr>
            <a:endParaRPr/>
          </a:p>
        </p:txBody>
      </p:sp>
      <p:sp>
        <p:nvSpPr>
          <p:cNvPr id="20" name="Rectangle 19"/>
          <p:cNvSpPr/>
          <p:nvPr/>
        </p:nvSpPr>
        <p:spPr>
          <a:xfrm>
            <a:off x="5009504" y="1119242"/>
            <a:ext cx="8268995"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THANK YOU</a:t>
            </a:r>
            <a:endParaRPr lang="en-US" sz="9600" b="1" cap="none" spc="0" dirty="0">
              <a:ln w="0"/>
              <a:solidFill>
                <a:schemeClr val="tx1"/>
              </a:solidFill>
              <a:latin typeface="Cooper Black" panose="0208090404030B020404" pitchFamily="18" charset="0"/>
            </a:endParaRPr>
          </a:p>
        </p:txBody>
      </p:sp>
      <p:sp>
        <p:nvSpPr>
          <p:cNvPr id="21" name="Rectangle 20"/>
          <p:cNvSpPr/>
          <p:nvPr/>
        </p:nvSpPr>
        <p:spPr>
          <a:xfrm>
            <a:off x="7693027" y="4358669"/>
            <a:ext cx="2901948"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FOR</a:t>
            </a:r>
            <a:endParaRPr lang="en-US" sz="9600" b="1" cap="none" spc="0" dirty="0">
              <a:ln w="0"/>
              <a:solidFill>
                <a:schemeClr val="tx1"/>
              </a:solidFill>
              <a:latin typeface="Cooper Black" panose="0208090404030B020404" pitchFamily="18" charset="0"/>
            </a:endParaRPr>
          </a:p>
        </p:txBody>
      </p:sp>
      <p:sp>
        <p:nvSpPr>
          <p:cNvPr id="22" name="Rectangle 21"/>
          <p:cNvSpPr/>
          <p:nvPr/>
        </p:nvSpPr>
        <p:spPr>
          <a:xfrm>
            <a:off x="5843067" y="7598097"/>
            <a:ext cx="6601872"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PLAYING!</a:t>
            </a:r>
            <a:endParaRPr lang="en-US" sz="9600" b="1" cap="none" spc="0" dirty="0">
              <a:ln w="0"/>
              <a:solidFill>
                <a:schemeClr val="tx1"/>
              </a:solidFill>
              <a:latin typeface="Cooper Black" panose="0208090404030B020404" pitchFamily="18" charset="0"/>
            </a:endParaRPr>
          </a:p>
        </p:txBody>
      </p:sp>
      <p:sp>
        <p:nvSpPr>
          <p:cNvPr id="5" name="Freeform 5"/>
          <p:cNvSpPr/>
          <p:nvPr/>
        </p:nvSpPr>
        <p:spPr>
          <a:xfrm>
            <a:off x="488546" y="277301"/>
            <a:ext cx="2681478" cy="2725772"/>
          </a:xfrm>
          <a:custGeom>
            <a:avLst/>
            <a:gdLst/>
            <a:ahLst/>
            <a:cxnLst/>
            <a:rect l="l" t="t" r="r" b="b"/>
            <a:pathLst>
              <a:path w="2681478" h="2725772">
                <a:moveTo>
                  <a:pt x="0" y="0"/>
                </a:moveTo>
                <a:lnTo>
                  <a:pt x="2681479" y="0"/>
                </a:lnTo>
                <a:lnTo>
                  <a:pt x="2681479" y="2725772"/>
                </a:lnTo>
                <a:lnTo>
                  <a:pt x="0" y="27257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4719391" y="7498678"/>
            <a:ext cx="2578009" cy="2578009"/>
          </a:xfrm>
          <a:custGeom>
            <a:avLst/>
            <a:gdLst/>
            <a:ahLst/>
            <a:cxnLst/>
            <a:rect l="l" t="t" r="r" b="b"/>
            <a:pathLst>
              <a:path w="2578009" h="2578009">
                <a:moveTo>
                  <a:pt x="0" y="0"/>
                </a:moveTo>
                <a:lnTo>
                  <a:pt x="2578009" y="0"/>
                </a:lnTo>
                <a:lnTo>
                  <a:pt x="2578009" y="2578009"/>
                </a:lnTo>
                <a:lnTo>
                  <a:pt x="0" y="25780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56072">
            <a:off x="1612454" y="332996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Freeform 10"/>
          <p:cNvSpPr/>
          <p:nvPr/>
        </p:nvSpPr>
        <p:spPr>
          <a:xfrm rot="656072">
            <a:off x="14848991" y="50926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48908679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9"/>
                                        </p:tgtEl>
                                        <p:attrNameLst>
                                          <p:attrName>r</p:attrName>
                                        </p:attrNameLst>
                                      </p:cBhvr>
                                    </p:animRot>
                                    <p:animRot by="-240000">
                                      <p:cBhvr>
                                        <p:cTn id="7" dur="450" fill="hold">
                                          <p:stCondLst>
                                            <p:cond delay="450"/>
                                          </p:stCondLst>
                                        </p:cTn>
                                        <p:tgtEl>
                                          <p:spTgt spid="9"/>
                                        </p:tgtEl>
                                        <p:attrNameLst>
                                          <p:attrName>r</p:attrName>
                                        </p:attrNameLst>
                                      </p:cBhvr>
                                    </p:animRot>
                                    <p:animRot by="240000">
                                      <p:cBhvr>
                                        <p:cTn id="8" dur="450" fill="hold">
                                          <p:stCondLst>
                                            <p:cond delay="900"/>
                                          </p:stCondLst>
                                        </p:cTn>
                                        <p:tgtEl>
                                          <p:spTgt spid="9"/>
                                        </p:tgtEl>
                                        <p:attrNameLst>
                                          <p:attrName>r</p:attrName>
                                        </p:attrNameLst>
                                      </p:cBhvr>
                                    </p:animRot>
                                    <p:animRot by="-240000">
                                      <p:cBhvr>
                                        <p:cTn id="9" dur="450" fill="hold">
                                          <p:stCondLst>
                                            <p:cond delay="1350"/>
                                          </p:stCondLst>
                                        </p:cTn>
                                        <p:tgtEl>
                                          <p:spTgt spid="9"/>
                                        </p:tgtEl>
                                        <p:attrNameLst>
                                          <p:attrName>r</p:attrName>
                                        </p:attrNameLst>
                                      </p:cBhvr>
                                    </p:animRot>
                                    <p:animRot by="120000">
                                      <p:cBhvr>
                                        <p:cTn id="10" dur="450" fill="hold">
                                          <p:stCondLst>
                                            <p:cond delay="1800"/>
                                          </p:stCondLst>
                                        </p:cTn>
                                        <p:tgtEl>
                                          <p:spTgt spid="9"/>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25" fill="hold">
                                          <p:stCondLst>
                                            <p:cond delay="0"/>
                                          </p:stCondLst>
                                        </p:cTn>
                                        <p:tgtEl>
                                          <p:spTgt spid="18"/>
                                        </p:tgtEl>
                                        <p:attrNameLst>
                                          <p:attrName>r</p:attrName>
                                        </p:attrNameLst>
                                      </p:cBhvr>
                                    </p:animRot>
                                    <p:animRot by="-240000">
                                      <p:cBhvr>
                                        <p:cTn id="13" dur="450" fill="hold">
                                          <p:stCondLst>
                                            <p:cond delay="450"/>
                                          </p:stCondLst>
                                        </p:cTn>
                                        <p:tgtEl>
                                          <p:spTgt spid="18"/>
                                        </p:tgtEl>
                                        <p:attrNameLst>
                                          <p:attrName>r</p:attrName>
                                        </p:attrNameLst>
                                      </p:cBhvr>
                                    </p:animRot>
                                    <p:animRot by="240000">
                                      <p:cBhvr>
                                        <p:cTn id="14" dur="450" fill="hold">
                                          <p:stCondLst>
                                            <p:cond delay="900"/>
                                          </p:stCondLst>
                                        </p:cTn>
                                        <p:tgtEl>
                                          <p:spTgt spid="18"/>
                                        </p:tgtEl>
                                        <p:attrNameLst>
                                          <p:attrName>r</p:attrName>
                                        </p:attrNameLst>
                                      </p:cBhvr>
                                    </p:animRot>
                                    <p:animRot by="-240000">
                                      <p:cBhvr>
                                        <p:cTn id="15" dur="450" fill="hold">
                                          <p:stCondLst>
                                            <p:cond delay="1350"/>
                                          </p:stCondLst>
                                        </p:cTn>
                                        <p:tgtEl>
                                          <p:spTgt spid="18"/>
                                        </p:tgtEl>
                                        <p:attrNameLst>
                                          <p:attrName>r</p:attrName>
                                        </p:attrNameLst>
                                      </p:cBhvr>
                                    </p:animRot>
                                    <p:animRot by="120000">
                                      <p:cBhvr>
                                        <p:cTn id="16" dur="450" fill="hold">
                                          <p:stCondLst>
                                            <p:cond delay="1800"/>
                                          </p:stCondLst>
                                        </p:cTn>
                                        <p:tgtEl>
                                          <p:spTgt spid="18"/>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25" fill="hold">
                                          <p:stCondLst>
                                            <p:cond delay="0"/>
                                          </p:stCondLst>
                                        </p:cTn>
                                        <p:tgtEl>
                                          <p:spTgt spid="17"/>
                                        </p:tgtEl>
                                        <p:attrNameLst>
                                          <p:attrName>r</p:attrName>
                                        </p:attrNameLst>
                                      </p:cBhvr>
                                    </p:animRot>
                                    <p:animRot by="-240000">
                                      <p:cBhvr>
                                        <p:cTn id="19" dur="450" fill="hold">
                                          <p:stCondLst>
                                            <p:cond delay="450"/>
                                          </p:stCondLst>
                                        </p:cTn>
                                        <p:tgtEl>
                                          <p:spTgt spid="17"/>
                                        </p:tgtEl>
                                        <p:attrNameLst>
                                          <p:attrName>r</p:attrName>
                                        </p:attrNameLst>
                                      </p:cBhvr>
                                    </p:animRot>
                                    <p:animRot by="240000">
                                      <p:cBhvr>
                                        <p:cTn id="20" dur="450" fill="hold">
                                          <p:stCondLst>
                                            <p:cond delay="900"/>
                                          </p:stCondLst>
                                        </p:cTn>
                                        <p:tgtEl>
                                          <p:spTgt spid="17"/>
                                        </p:tgtEl>
                                        <p:attrNameLst>
                                          <p:attrName>r</p:attrName>
                                        </p:attrNameLst>
                                      </p:cBhvr>
                                    </p:animRot>
                                    <p:animRot by="-240000">
                                      <p:cBhvr>
                                        <p:cTn id="21" dur="450" fill="hold">
                                          <p:stCondLst>
                                            <p:cond delay="1350"/>
                                          </p:stCondLst>
                                        </p:cTn>
                                        <p:tgtEl>
                                          <p:spTgt spid="17"/>
                                        </p:tgtEl>
                                        <p:attrNameLst>
                                          <p:attrName>r</p:attrName>
                                        </p:attrNameLst>
                                      </p:cBhvr>
                                    </p:animRot>
                                    <p:animRot by="120000">
                                      <p:cBhvr>
                                        <p:cTn id="22" dur="450" fill="hold">
                                          <p:stCondLst>
                                            <p:cond delay="1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and say.</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xmlns="" id="{13DEF0C7-31DB-CDCF-25B5-8F1A1BAFA6AA}"/>
              </a:ext>
            </a:extLst>
          </p:cNvPr>
          <p:cNvPicPr>
            <a:picLocks noChangeAspect="1"/>
          </p:cNvPicPr>
          <p:nvPr/>
        </p:nvPicPr>
        <p:blipFill>
          <a:blip r:embed="rId11"/>
          <a:stretch>
            <a:fillRect/>
          </a:stretch>
        </p:blipFill>
        <p:spPr>
          <a:xfrm>
            <a:off x="1339942" y="2428726"/>
            <a:ext cx="15593175" cy="5434755"/>
          </a:xfrm>
          <a:prstGeom prst="rect">
            <a:avLst/>
          </a:prstGeom>
        </p:spPr>
      </p:pic>
      <p:sp>
        <p:nvSpPr>
          <p:cNvPr id="10" name="Rectangle 9">
            <a:extLst>
              <a:ext uri="{FF2B5EF4-FFF2-40B4-BE49-F238E27FC236}">
                <a16:creationId xmlns:a16="http://schemas.microsoft.com/office/drawing/2014/main" xmlns="" id="{80524384-86DD-3DD9-F0BF-8D57D53953E7}"/>
              </a:ext>
            </a:extLst>
          </p:cNvPr>
          <p:cNvSpPr/>
          <p:nvPr/>
        </p:nvSpPr>
        <p:spPr>
          <a:xfrm>
            <a:off x="3091124" y="2600248"/>
            <a:ext cx="5062276" cy="63825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3BE8D5D-53AD-EC65-CF7E-5C37F5D5AFFB}"/>
              </a:ext>
            </a:extLst>
          </p:cNvPr>
          <p:cNvSpPr/>
          <p:nvPr/>
        </p:nvSpPr>
        <p:spPr>
          <a:xfrm>
            <a:off x="10803370" y="2439538"/>
            <a:ext cx="3674630" cy="79896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9353676-3985-FC2B-28E2-877FB0211CD4}"/>
              </a:ext>
            </a:extLst>
          </p:cNvPr>
          <p:cNvSpPr/>
          <p:nvPr/>
        </p:nvSpPr>
        <p:spPr>
          <a:xfrm>
            <a:off x="4343400" y="6823997"/>
            <a:ext cx="4572000" cy="660310"/>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6ABDE0BB-0C08-A94B-5A47-57C1D5F1F6BA}"/>
              </a:ext>
            </a:extLst>
          </p:cNvPr>
          <p:cNvSpPr/>
          <p:nvPr/>
        </p:nvSpPr>
        <p:spPr>
          <a:xfrm>
            <a:off x="10719149" y="7238417"/>
            <a:ext cx="4825651" cy="63825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6" name="Track 35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9446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EB0CC58E-A763-1FDC-BC58-DB2CE710293A}"/>
              </a:ext>
            </a:extLst>
          </p:cNvPr>
          <p:cNvPicPr>
            <a:picLocks noChangeAspect="1"/>
          </p:cNvPicPr>
          <p:nvPr/>
        </p:nvPicPr>
        <p:blipFill>
          <a:blip r:embed="rId14"/>
          <a:stretch>
            <a:fillRect/>
          </a:stretch>
        </p:blipFill>
        <p:spPr>
          <a:xfrm>
            <a:off x="3429000" y="2019473"/>
            <a:ext cx="9716412" cy="6477608"/>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6" name="Track 35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97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xmlns="" id="{EF066E9C-08E9-B820-466F-57526809A163}"/>
              </a:ext>
            </a:extLst>
          </p:cNvPr>
          <p:cNvPicPr>
            <a:picLocks noChangeAspect="1"/>
          </p:cNvPicPr>
          <p:nvPr/>
        </p:nvPicPr>
        <p:blipFill>
          <a:blip r:embed="rId14"/>
          <a:stretch>
            <a:fillRect/>
          </a:stretch>
        </p:blipFill>
        <p:spPr>
          <a:xfrm>
            <a:off x="4495800" y="1981421"/>
            <a:ext cx="8623646" cy="6859267"/>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6" name="Track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078200" y="4899024"/>
            <a:ext cx="914400" cy="914400"/>
          </a:xfrm>
          <a:prstGeom prst="rect">
            <a:avLst/>
          </a:prstGeom>
          <a:effectLst>
            <a:glow rad="228600">
              <a:schemeClr val="accent6">
                <a:satMod val="175000"/>
                <a:alpha val="40000"/>
              </a:schemeClr>
            </a:glow>
          </a:effectLst>
        </p:spPr>
      </p:pic>
      <p:pic>
        <p:nvPicPr>
          <p:cNvPr id="7" name="Picture 6">
            <a:extLst>
              <a:ext uri="{FF2B5EF4-FFF2-40B4-BE49-F238E27FC236}">
                <a16:creationId xmlns:a16="http://schemas.microsoft.com/office/drawing/2014/main" xmlns="" id="{881D60D5-35DA-3FC3-AB18-4F53CD1F0511}"/>
              </a:ext>
            </a:extLst>
          </p:cNvPr>
          <p:cNvPicPr>
            <a:picLocks noChangeAspect="1"/>
          </p:cNvPicPr>
          <p:nvPr/>
        </p:nvPicPr>
        <p:blipFill>
          <a:blip r:embed="rId14"/>
          <a:stretch>
            <a:fillRect/>
          </a:stretch>
        </p:blipFill>
        <p:spPr>
          <a:xfrm>
            <a:off x="1380151" y="2317957"/>
            <a:ext cx="14320148" cy="6116655"/>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8" name="Rectangle 17"/>
          <p:cNvSpPr/>
          <p:nvPr/>
        </p:nvSpPr>
        <p:spPr>
          <a:xfrm>
            <a:off x="39528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7" name="Track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240000" y="4899024"/>
            <a:ext cx="914400" cy="914400"/>
          </a:xfrm>
          <a:prstGeom prst="rect">
            <a:avLst/>
          </a:prstGeom>
          <a:effectLst>
            <a:glow rad="228600">
              <a:schemeClr val="accent1">
                <a:satMod val="175000"/>
                <a:alpha val="40000"/>
              </a:schemeClr>
            </a:glow>
          </a:effectLst>
        </p:spPr>
      </p:pic>
      <p:pic>
        <p:nvPicPr>
          <p:cNvPr id="8" name="Picture 7">
            <a:extLst>
              <a:ext uri="{FF2B5EF4-FFF2-40B4-BE49-F238E27FC236}">
                <a16:creationId xmlns:a16="http://schemas.microsoft.com/office/drawing/2014/main" xmlns="" id="{4F7FE581-AE21-9BA8-5058-48C62FB75A9C}"/>
              </a:ext>
            </a:extLst>
          </p:cNvPr>
          <p:cNvPicPr>
            <a:picLocks noChangeAspect="1"/>
          </p:cNvPicPr>
          <p:nvPr/>
        </p:nvPicPr>
        <p:blipFill>
          <a:blip r:embed="rId15"/>
          <a:stretch>
            <a:fillRect/>
          </a:stretch>
        </p:blipFill>
        <p:spPr>
          <a:xfrm>
            <a:off x="4033551" y="2245777"/>
            <a:ext cx="4413597" cy="3010027"/>
          </a:xfrm>
          <a:prstGeom prst="rect">
            <a:avLst/>
          </a:prstGeom>
        </p:spPr>
      </p:pic>
      <p:pic>
        <p:nvPicPr>
          <p:cNvPr id="10" name="Picture 9">
            <a:extLst>
              <a:ext uri="{FF2B5EF4-FFF2-40B4-BE49-F238E27FC236}">
                <a16:creationId xmlns:a16="http://schemas.microsoft.com/office/drawing/2014/main" xmlns="" id="{19FD6A17-DCCD-48EB-4801-1B0202165980}"/>
              </a:ext>
            </a:extLst>
          </p:cNvPr>
          <p:cNvPicPr>
            <a:picLocks noChangeAspect="1"/>
          </p:cNvPicPr>
          <p:nvPr/>
        </p:nvPicPr>
        <p:blipFill>
          <a:blip r:embed="rId16"/>
          <a:stretch>
            <a:fillRect/>
          </a:stretch>
        </p:blipFill>
        <p:spPr>
          <a:xfrm>
            <a:off x="9760173" y="2276463"/>
            <a:ext cx="4494276" cy="2912232"/>
          </a:xfrm>
          <a:prstGeom prst="rect">
            <a:avLst/>
          </a:prstGeom>
        </p:spPr>
      </p:pic>
      <p:pic>
        <p:nvPicPr>
          <p:cNvPr id="12" name="Picture 11">
            <a:extLst>
              <a:ext uri="{FF2B5EF4-FFF2-40B4-BE49-F238E27FC236}">
                <a16:creationId xmlns:a16="http://schemas.microsoft.com/office/drawing/2014/main" xmlns="" id="{D8E4FFC7-AF3A-D46D-0018-4D0E1EB47551}"/>
              </a:ext>
            </a:extLst>
          </p:cNvPr>
          <p:cNvPicPr>
            <a:picLocks noChangeAspect="1"/>
          </p:cNvPicPr>
          <p:nvPr/>
        </p:nvPicPr>
        <p:blipFill>
          <a:blip r:embed="rId17"/>
          <a:stretch>
            <a:fillRect/>
          </a:stretch>
        </p:blipFill>
        <p:spPr>
          <a:xfrm>
            <a:off x="4033552" y="5686044"/>
            <a:ext cx="4405576" cy="3104388"/>
          </a:xfrm>
          <a:prstGeom prst="rect">
            <a:avLst/>
          </a:prstGeom>
        </p:spPr>
      </p:pic>
      <p:pic>
        <p:nvPicPr>
          <p:cNvPr id="14" name="Picture 13">
            <a:extLst>
              <a:ext uri="{FF2B5EF4-FFF2-40B4-BE49-F238E27FC236}">
                <a16:creationId xmlns:a16="http://schemas.microsoft.com/office/drawing/2014/main" xmlns="" id="{0E9F7717-0912-0FD4-AB63-04D306F4F487}"/>
              </a:ext>
            </a:extLst>
          </p:cNvPr>
          <p:cNvPicPr>
            <a:picLocks noChangeAspect="1"/>
          </p:cNvPicPr>
          <p:nvPr/>
        </p:nvPicPr>
        <p:blipFill>
          <a:blip r:embed="rId18"/>
          <a:stretch>
            <a:fillRect/>
          </a:stretch>
        </p:blipFill>
        <p:spPr>
          <a:xfrm>
            <a:off x="9760173" y="5813424"/>
            <a:ext cx="4494275" cy="2912232"/>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3256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xmlns="" id="{70352CAF-675F-3E85-297D-E2031667A20A}"/>
              </a:ext>
            </a:extLst>
          </p:cNvPr>
          <p:cNvPicPr>
            <a:picLocks noChangeAspect="1"/>
          </p:cNvPicPr>
          <p:nvPr/>
        </p:nvPicPr>
        <p:blipFill>
          <a:blip r:embed="rId15"/>
          <a:stretch>
            <a:fillRect/>
          </a:stretch>
        </p:blipFill>
        <p:spPr>
          <a:xfrm>
            <a:off x="5105400" y="2743678"/>
            <a:ext cx="8001000" cy="5454761"/>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xmlns="" id="{95168D62-8A49-94CF-EF31-7B67A67C8897}"/>
              </a:ext>
            </a:extLst>
          </p:cNvPr>
          <p:cNvPicPr>
            <a:picLocks noChangeAspect="1"/>
          </p:cNvPicPr>
          <p:nvPr/>
        </p:nvPicPr>
        <p:blipFill>
          <a:blip r:embed="rId15"/>
          <a:stretch>
            <a:fillRect/>
          </a:stretch>
        </p:blipFill>
        <p:spPr>
          <a:xfrm>
            <a:off x="5196081" y="2857500"/>
            <a:ext cx="7910319" cy="5340939"/>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22"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xmlns="" id="{5DE3A155-6974-A0A9-C76F-1EA81C44EC7C}"/>
              </a:ext>
            </a:extLst>
          </p:cNvPr>
          <p:cNvPicPr>
            <a:picLocks noChangeAspect="1"/>
          </p:cNvPicPr>
          <p:nvPr/>
        </p:nvPicPr>
        <p:blipFill>
          <a:blip r:embed="rId15"/>
          <a:stretch>
            <a:fillRect/>
          </a:stretch>
        </p:blipFill>
        <p:spPr>
          <a:xfrm>
            <a:off x="5105400" y="2777014"/>
            <a:ext cx="8077200" cy="5436519"/>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9"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2"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2494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xmlns="" id="{CE326091-C642-67DF-B642-43554474E83D}"/>
              </a:ext>
            </a:extLst>
          </p:cNvPr>
          <p:cNvPicPr>
            <a:picLocks noChangeAspect="1"/>
          </p:cNvPicPr>
          <p:nvPr/>
        </p:nvPicPr>
        <p:blipFill>
          <a:blip r:embed="rId15"/>
          <a:stretch>
            <a:fillRect/>
          </a:stretch>
        </p:blipFill>
        <p:spPr>
          <a:xfrm>
            <a:off x="4965192" y="2781301"/>
            <a:ext cx="8158179" cy="5514926"/>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xmlns=""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xmlns=""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__________.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xmlns=""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xmlns="" id="{544ED1DA-D50B-4318-A8DF-533E22BBA258}"/>
                </a:ext>
              </a:extLst>
            </p:cNvPr>
            <p:cNvSpPr txBox="1"/>
            <p:nvPr/>
          </p:nvSpPr>
          <p:spPr>
            <a:xfrm>
              <a:off x="1719211" y="3237962"/>
              <a:ext cx="5088695" cy="487506"/>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often does he / she 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B48847BA-B1F9-D543-C311-120D0D774008}"/>
              </a:ext>
            </a:extLst>
          </p:cNvPr>
          <p:cNvPicPr>
            <a:picLocks noChangeAspect="1"/>
          </p:cNvPicPr>
          <p:nvPr/>
        </p:nvPicPr>
        <p:blipFill>
          <a:blip r:embed="rId15"/>
          <a:stretch>
            <a:fillRect/>
          </a:stretch>
        </p:blipFill>
        <p:spPr>
          <a:xfrm>
            <a:off x="7779309" y="1960475"/>
            <a:ext cx="9047279" cy="6185222"/>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she do yoga?</a:t>
            </a:r>
          </a:p>
        </p:txBody>
      </p:sp>
      <p:sp>
        <p:nvSpPr>
          <p:cNvPr id="21" name="Rounded Rectangular Callout 20"/>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Once a week.</a:t>
            </a:r>
          </a:p>
        </p:txBody>
      </p:sp>
      <p:sp>
        <p:nvSpPr>
          <p:cNvPr id="17"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68BDE0FF-DF56-8DE4-AA20-5CB759E3C038}"/>
              </a:ext>
            </a:extLst>
          </p:cNvPr>
          <p:cNvPicPr>
            <a:picLocks noChangeAspect="1"/>
          </p:cNvPicPr>
          <p:nvPr/>
        </p:nvPicPr>
        <p:blipFill>
          <a:blip r:embed="rId15"/>
          <a:stretch>
            <a:fillRect/>
          </a:stretch>
        </p:blipFill>
        <p:spPr>
          <a:xfrm>
            <a:off x="1847951" y="4934251"/>
            <a:ext cx="5405534" cy="3732946"/>
          </a:xfrm>
          <a:prstGeom prst="rect">
            <a:avLst/>
          </a:prstGeom>
        </p:spPr>
      </p:pic>
    </p:spTree>
    <p:extLst>
      <p:ext uri="{BB962C8B-B14F-4D97-AF65-F5344CB8AC3E}">
        <p14:creationId xmlns:p14="http://schemas.microsoft.com/office/powerpoint/2010/main" val="337100957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222236" y="2247900"/>
            <a:ext cx="7560564"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he play badminton?</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Twice a week.</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1"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8E3DFFCA-A514-812A-446F-EA7ABAFF687B}"/>
              </a:ext>
            </a:extLst>
          </p:cNvPr>
          <p:cNvPicPr>
            <a:picLocks noChangeAspect="1"/>
          </p:cNvPicPr>
          <p:nvPr/>
        </p:nvPicPr>
        <p:blipFill>
          <a:blip r:embed="rId15"/>
          <a:stretch>
            <a:fillRect/>
          </a:stretch>
        </p:blipFill>
        <p:spPr>
          <a:xfrm>
            <a:off x="1847950" y="4859629"/>
            <a:ext cx="5238650" cy="3750023"/>
          </a:xfrm>
          <a:prstGeom prst="rect">
            <a:avLst/>
          </a:prstGeom>
        </p:spPr>
      </p:pic>
    </p:spTree>
    <p:extLst>
      <p:ext uri="{BB962C8B-B14F-4D97-AF65-F5344CB8AC3E}">
        <p14:creationId xmlns:p14="http://schemas.microsoft.com/office/powerpoint/2010/main" val="2549775014"/>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6923380" y="2247900"/>
            <a:ext cx="831662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he drink orange juice?</a:t>
            </a:r>
          </a:p>
        </p:txBody>
      </p:sp>
      <p:sp>
        <p:nvSpPr>
          <p:cNvPr id="18" name="Rounded Rectangular Callout 17"/>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Three times a week.</a:t>
            </a:r>
          </a:p>
        </p:txBody>
      </p:sp>
      <p:sp>
        <p:nvSpPr>
          <p:cNvPr id="17"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1"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FAF3E489-EBF9-933F-C4F2-8DF9200D51B5}"/>
              </a:ext>
            </a:extLst>
          </p:cNvPr>
          <p:cNvPicPr>
            <a:picLocks noChangeAspect="1"/>
          </p:cNvPicPr>
          <p:nvPr/>
        </p:nvPicPr>
        <p:blipFill>
          <a:blip r:embed="rId15"/>
          <a:stretch>
            <a:fillRect/>
          </a:stretch>
        </p:blipFill>
        <p:spPr>
          <a:xfrm>
            <a:off x="1847950" y="4798313"/>
            <a:ext cx="5246171" cy="3967418"/>
          </a:xfrm>
          <a:prstGeom prst="rect">
            <a:avLst/>
          </a:prstGeom>
        </p:spPr>
      </p:pic>
    </p:spTree>
    <p:extLst>
      <p:ext uri="{BB962C8B-B14F-4D97-AF65-F5344CB8AC3E}">
        <p14:creationId xmlns:p14="http://schemas.microsoft.com/office/powerpoint/2010/main" val="94526222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Rounded Rectangular Callout 6"/>
          <p:cNvSpPr/>
          <p:nvPr/>
        </p:nvSpPr>
        <p:spPr>
          <a:xfrm>
            <a:off x="7222236" y="2247900"/>
            <a:ext cx="7560564"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she eat vegetables?</a:t>
            </a:r>
          </a:p>
        </p:txBody>
      </p:sp>
      <p:sp>
        <p:nvSpPr>
          <p:cNvPr id="17" name="Rounded Rectangular Callout 16"/>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Every day.</a:t>
            </a:r>
          </a:p>
        </p:txBody>
      </p:sp>
      <p:sp>
        <p:nvSpPr>
          <p:cNvPr id="18"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1"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D3EED27C-F6FF-FA56-E8D9-516B0FA8589A}"/>
              </a:ext>
            </a:extLst>
          </p:cNvPr>
          <p:cNvPicPr>
            <a:picLocks noChangeAspect="1"/>
          </p:cNvPicPr>
          <p:nvPr/>
        </p:nvPicPr>
        <p:blipFill>
          <a:blip r:embed="rId15"/>
          <a:stretch>
            <a:fillRect/>
          </a:stretch>
        </p:blipFill>
        <p:spPr>
          <a:xfrm>
            <a:off x="1847950" y="4989061"/>
            <a:ext cx="5162450" cy="3626651"/>
          </a:xfrm>
          <a:prstGeom prst="rect">
            <a:avLst/>
          </a:prstGeom>
        </p:spPr>
      </p:pic>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7" name="Freeform 16"/>
          <p:cNvSpPr/>
          <p:nvPr/>
        </p:nvSpPr>
        <p:spPr>
          <a:xfrm>
            <a:off x="16075957" y="8244176"/>
            <a:ext cx="2106093" cy="2000420"/>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6" name="Picture 5">
            <a:extLst>
              <a:ext uri="{FF2B5EF4-FFF2-40B4-BE49-F238E27FC236}">
                <a16:creationId xmlns:a16="http://schemas.microsoft.com/office/drawing/2014/main" xmlns="" id="{7514EA48-08A4-3FC9-17CC-9F15D9E3ED90}"/>
              </a:ext>
            </a:extLst>
          </p:cNvPr>
          <p:cNvPicPr>
            <a:picLocks noChangeAspect="1"/>
          </p:cNvPicPr>
          <p:nvPr/>
        </p:nvPicPr>
        <p:blipFill>
          <a:blip r:embed="rId12"/>
          <a:stretch>
            <a:fillRect/>
          </a:stretch>
        </p:blipFill>
        <p:spPr>
          <a:xfrm>
            <a:off x="944930" y="3088680"/>
            <a:ext cx="16398139" cy="5113092"/>
          </a:xfrm>
          <a:prstGeom prst="rect">
            <a:avLst/>
          </a:prstGeom>
        </p:spPr>
      </p:pic>
      <p:grpSp>
        <p:nvGrpSpPr>
          <p:cNvPr id="44" name="Group 43"/>
          <p:cNvGrpSpPr/>
          <p:nvPr/>
        </p:nvGrpSpPr>
        <p:grpSpPr>
          <a:xfrm>
            <a:off x="4038600" y="2354800"/>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xmlns=""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xmlns=""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often does your ______?</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550333" y="235480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xmlns=""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0"/>
            <a:stretch>
              <a:fillRect/>
            </a:stretch>
          </a:blipFill>
        </p:spPr>
        <p:txBody>
          <a:bodyPr/>
          <a:lstStyle/>
          <a:p>
            <a:endParaRPr lang="en-US"/>
          </a:p>
        </p:txBody>
      </p:sp>
      <p:pic>
        <p:nvPicPr>
          <p:cNvPr id="6" name="Picture 5">
            <a:extLst>
              <a:ext uri="{FF2B5EF4-FFF2-40B4-BE49-F238E27FC236}">
                <a16:creationId xmlns:a16="http://schemas.microsoft.com/office/drawing/2014/main" xmlns="" id="{09502EC6-60F5-699E-8C51-9825EAFC5DC5}"/>
              </a:ext>
            </a:extLst>
          </p:cNvPr>
          <p:cNvPicPr>
            <a:picLocks noChangeAspect="1"/>
          </p:cNvPicPr>
          <p:nvPr/>
        </p:nvPicPr>
        <p:blipFill>
          <a:blip r:embed="rId11"/>
          <a:stretch>
            <a:fillRect/>
          </a:stretch>
        </p:blipFill>
        <p:spPr>
          <a:xfrm>
            <a:off x="1255210" y="3175706"/>
            <a:ext cx="15614172" cy="4756494"/>
          </a:xfrm>
          <a:prstGeom prst="rect">
            <a:avLst/>
          </a:prstGeom>
        </p:spPr>
      </p:pic>
      <p:grpSp>
        <p:nvGrpSpPr>
          <p:cNvPr id="20" name="Group 19"/>
          <p:cNvGrpSpPr/>
          <p:nvPr/>
        </p:nvGrpSpPr>
        <p:grpSpPr>
          <a:xfrm>
            <a:off x="4038600" y="2354800"/>
            <a:ext cx="5933509" cy="640080"/>
            <a:chOff x="241954" y="3161675"/>
            <a:chExt cx="5933509" cy="640080"/>
          </a:xfrm>
        </p:grpSpPr>
        <p:sp>
          <p:nvSpPr>
            <p:cNvPr id="21" name="Speech Bubble: Rectangle with Corners Rounded 10">
              <a:extLst>
                <a:ext uri="{FF2B5EF4-FFF2-40B4-BE49-F238E27FC236}">
                  <a16:creationId xmlns:a16="http://schemas.microsoft.com/office/drawing/2014/main" xmlns=""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xmlns=""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often does your ______?</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30" name="Group 29"/>
          <p:cNvGrpSpPr/>
          <p:nvPr/>
        </p:nvGrpSpPr>
        <p:grpSpPr>
          <a:xfrm>
            <a:off x="11550333" y="2354800"/>
            <a:ext cx="1562477" cy="640080"/>
            <a:chOff x="1950515" y="3161675"/>
            <a:chExt cx="2516386" cy="640080"/>
          </a:xfrm>
        </p:grpSpPr>
        <p:sp>
          <p:nvSpPr>
            <p:cNvPr id="31" name="Speech Bubble: Rectangle with Corners Rounded 10">
              <a:extLst>
                <a:ext uri="{FF2B5EF4-FFF2-40B4-BE49-F238E27FC236}">
                  <a16:creationId xmlns:a16="http://schemas.microsoft.com/office/drawing/2014/main" xmlns=""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Box 31">
              <a:extLst>
                <a:ext uri="{FF2B5EF4-FFF2-40B4-BE49-F238E27FC236}">
                  <a16:creationId xmlns:a16="http://schemas.microsoft.com/office/drawing/2014/main" xmlns=""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5808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
            <a:ext cx="18288001" cy="10286999"/>
          </a:xfrm>
          <a:prstGeom prst="rect">
            <a:avLst/>
          </a:prstGeom>
        </p:spPr>
      </p:pic>
      <p:sp>
        <p:nvSpPr>
          <p:cNvPr id="9" name="TextBox 9"/>
          <p:cNvSpPr txBox="1"/>
          <p:nvPr/>
        </p:nvSpPr>
        <p:spPr>
          <a:xfrm rot="21330806">
            <a:off x="3926954" y="767494"/>
            <a:ext cx="10434092" cy="2273157"/>
          </a:xfrm>
          <a:prstGeom prst="rect">
            <a:avLst/>
          </a:prstGeom>
          <a:solidFill>
            <a:srgbClr val="FF0000"/>
          </a:solidFill>
        </p:spPr>
        <p:txBody>
          <a:bodyPr lIns="50800" tIns="50800" rIns="50800" bIns="50800" rtlCol="0" anchor="ctr"/>
          <a:lstStyle/>
          <a:p>
            <a:pPr algn="ctr">
              <a:lnSpc>
                <a:spcPts val="2659"/>
              </a:lnSpc>
              <a:spcBef>
                <a:spcPct val="0"/>
              </a:spcBef>
            </a:pPr>
            <a:endParaRPr/>
          </a:p>
        </p:txBody>
      </p:sp>
      <p:sp>
        <p:nvSpPr>
          <p:cNvPr id="17" name="TextBox 9"/>
          <p:cNvSpPr txBox="1"/>
          <p:nvPr/>
        </p:nvSpPr>
        <p:spPr>
          <a:xfrm rot="21395078">
            <a:off x="3926954" y="7246349"/>
            <a:ext cx="10434092" cy="2273157"/>
          </a:xfrm>
          <a:prstGeom prst="rect">
            <a:avLst/>
          </a:prstGeom>
          <a:solidFill>
            <a:srgbClr val="FF33CC"/>
          </a:solidFill>
        </p:spPr>
        <p:txBody>
          <a:bodyPr lIns="50800" tIns="50800" rIns="50800" bIns="50800" rtlCol="0" anchor="ctr"/>
          <a:lstStyle/>
          <a:p>
            <a:pPr algn="ctr">
              <a:lnSpc>
                <a:spcPts val="2659"/>
              </a:lnSpc>
              <a:spcBef>
                <a:spcPct val="0"/>
              </a:spcBef>
            </a:pPr>
            <a:endParaRPr/>
          </a:p>
        </p:txBody>
      </p:sp>
      <p:sp>
        <p:nvSpPr>
          <p:cNvPr id="18" name="TextBox 9"/>
          <p:cNvSpPr txBox="1"/>
          <p:nvPr/>
        </p:nvSpPr>
        <p:spPr>
          <a:xfrm rot="307359">
            <a:off x="3926954" y="4006921"/>
            <a:ext cx="10434092" cy="2273157"/>
          </a:xfrm>
          <a:prstGeom prst="rect">
            <a:avLst/>
          </a:prstGeom>
          <a:solidFill>
            <a:srgbClr val="FFFF00"/>
          </a:solidFill>
        </p:spPr>
        <p:txBody>
          <a:bodyPr lIns="50800" tIns="50800" rIns="50800" bIns="50800" rtlCol="0" anchor="ctr"/>
          <a:lstStyle/>
          <a:p>
            <a:pPr algn="ctr">
              <a:lnSpc>
                <a:spcPts val="2659"/>
              </a:lnSpc>
              <a:spcBef>
                <a:spcPct val="0"/>
              </a:spcBef>
            </a:pPr>
            <a:endParaRPr/>
          </a:p>
        </p:txBody>
      </p:sp>
      <p:sp>
        <p:nvSpPr>
          <p:cNvPr id="20" name="Rectangle 19"/>
          <p:cNvSpPr/>
          <p:nvPr/>
        </p:nvSpPr>
        <p:spPr>
          <a:xfrm>
            <a:off x="7195005" y="1119242"/>
            <a:ext cx="3897991"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LOOK</a:t>
            </a:r>
            <a:endParaRPr lang="en-US" sz="9600" b="1" cap="none" spc="0" dirty="0">
              <a:ln w="0"/>
              <a:solidFill>
                <a:schemeClr val="tx1"/>
              </a:solidFill>
              <a:latin typeface="Cooper Black" panose="0208090404030B020404" pitchFamily="18" charset="0"/>
            </a:endParaRPr>
          </a:p>
        </p:txBody>
      </p:sp>
      <p:sp>
        <p:nvSpPr>
          <p:cNvPr id="21" name="Rectangle 20"/>
          <p:cNvSpPr/>
          <p:nvPr/>
        </p:nvSpPr>
        <p:spPr>
          <a:xfrm>
            <a:off x="7887887" y="4358669"/>
            <a:ext cx="2512227"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and</a:t>
            </a:r>
            <a:endParaRPr lang="en-US" sz="9600" b="1" cap="none" spc="0" dirty="0">
              <a:ln w="0"/>
              <a:solidFill>
                <a:schemeClr val="tx1"/>
              </a:solidFill>
              <a:latin typeface="Cooper Black" panose="0208090404030B020404" pitchFamily="18" charset="0"/>
            </a:endParaRPr>
          </a:p>
        </p:txBody>
      </p:sp>
      <p:sp>
        <p:nvSpPr>
          <p:cNvPr id="22" name="Rectangle 21"/>
          <p:cNvSpPr/>
          <p:nvPr/>
        </p:nvSpPr>
        <p:spPr>
          <a:xfrm>
            <a:off x="6326947" y="7598097"/>
            <a:ext cx="5634107"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CHOOSE</a:t>
            </a:r>
            <a:endParaRPr lang="en-US" sz="9600" b="1" cap="none" spc="0" dirty="0">
              <a:ln w="0"/>
              <a:solidFill>
                <a:schemeClr val="tx1"/>
              </a:solidFill>
              <a:latin typeface="Cooper Black" panose="0208090404030B020404" pitchFamily="18" charset="0"/>
            </a:endParaRPr>
          </a:p>
        </p:txBody>
      </p:sp>
      <p:sp>
        <p:nvSpPr>
          <p:cNvPr id="5" name="Freeform 5"/>
          <p:cNvSpPr/>
          <p:nvPr/>
        </p:nvSpPr>
        <p:spPr>
          <a:xfrm>
            <a:off x="488546" y="277301"/>
            <a:ext cx="2681478" cy="2725772"/>
          </a:xfrm>
          <a:custGeom>
            <a:avLst/>
            <a:gdLst/>
            <a:ahLst/>
            <a:cxnLst/>
            <a:rect l="l" t="t" r="r" b="b"/>
            <a:pathLst>
              <a:path w="2681478" h="2725772">
                <a:moveTo>
                  <a:pt x="0" y="0"/>
                </a:moveTo>
                <a:lnTo>
                  <a:pt x="2681479" y="0"/>
                </a:lnTo>
                <a:lnTo>
                  <a:pt x="2681479" y="2725772"/>
                </a:lnTo>
                <a:lnTo>
                  <a:pt x="0" y="27257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4719391" y="7498678"/>
            <a:ext cx="2578009" cy="2578009"/>
          </a:xfrm>
          <a:custGeom>
            <a:avLst/>
            <a:gdLst/>
            <a:ahLst/>
            <a:cxnLst/>
            <a:rect l="l" t="t" r="r" b="b"/>
            <a:pathLst>
              <a:path w="2578009" h="2578009">
                <a:moveTo>
                  <a:pt x="0" y="0"/>
                </a:moveTo>
                <a:lnTo>
                  <a:pt x="2578009" y="0"/>
                </a:lnTo>
                <a:lnTo>
                  <a:pt x="2578009" y="2578009"/>
                </a:lnTo>
                <a:lnTo>
                  <a:pt x="0" y="25780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56072">
            <a:off x="1612454" y="332996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Freeform 10"/>
          <p:cNvSpPr/>
          <p:nvPr/>
        </p:nvSpPr>
        <p:spPr>
          <a:xfrm rot="656072">
            <a:off x="14848991" y="50926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447295566"/>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9"/>
                                        </p:tgtEl>
                                        <p:attrNameLst>
                                          <p:attrName>r</p:attrName>
                                        </p:attrNameLst>
                                      </p:cBhvr>
                                    </p:animRot>
                                    <p:animRot by="-240000">
                                      <p:cBhvr>
                                        <p:cTn id="7" dur="450" fill="hold">
                                          <p:stCondLst>
                                            <p:cond delay="450"/>
                                          </p:stCondLst>
                                        </p:cTn>
                                        <p:tgtEl>
                                          <p:spTgt spid="9"/>
                                        </p:tgtEl>
                                        <p:attrNameLst>
                                          <p:attrName>r</p:attrName>
                                        </p:attrNameLst>
                                      </p:cBhvr>
                                    </p:animRot>
                                    <p:animRot by="240000">
                                      <p:cBhvr>
                                        <p:cTn id="8" dur="450" fill="hold">
                                          <p:stCondLst>
                                            <p:cond delay="900"/>
                                          </p:stCondLst>
                                        </p:cTn>
                                        <p:tgtEl>
                                          <p:spTgt spid="9"/>
                                        </p:tgtEl>
                                        <p:attrNameLst>
                                          <p:attrName>r</p:attrName>
                                        </p:attrNameLst>
                                      </p:cBhvr>
                                    </p:animRot>
                                    <p:animRot by="-240000">
                                      <p:cBhvr>
                                        <p:cTn id="9" dur="450" fill="hold">
                                          <p:stCondLst>
                                            <p:cond delay="1350"/>
                                          </p:stCondLst>
                                        </p:cTn>
                                        <p:tgtEl>
                                          <p:spTgt spid="9"/>
                                        </p:tgtEl>
                                        <p:attrNameLst>
                                          <p:attrName>r</p:attrName>
                                        </p:attrNameLst>
                                      </p:cBhvr>
                                    </p:animRot>
                                    <p:animRot by="120000">
                                      <p:cBhvr>
                                        <p:cTn id="10" dur="450" fill="hold">
                                          <p:stCondLst>
                                            <p:cond delay="1800"/>
                                          </p:stCondLst>
                                        </p:cTn>
                                        <p:tgtEl>
                                          <p:spTgt spid="9"/>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25" fill="hold">
                                          <p:stCondLst>
                                            <p:cond delay="0"/>
                                          </p:stCondLst>
                                        </p:cTn>
                                        <p:tgtEl>
                                          <p:spTgt spid="18"/>
                                        </p:tgtEl>
                                        <p:attrNameLst>
                                          <p:attrName>r</p:attrName>
                                        </p:attrNameLst>
                                      </p:cBhvr>
                                    </p:animRot>
                                    <p:animRot by="-240000">
                                      <p:cBhvr>
                                        <p:cTn id="13" dur="450" fill="hold">
                                          <p:stCondLst>
                                            <p:cond delay="450"/>
                                          </p:stCondLst>
                                        </p:cTn>
                                        <p:tgtEl>
                                          <p:spTgt spid="18"/>
                                        </p:tgtEl>
                                        <p:attrNameLst>
                                          <p:attrName>r</p:attrName>
                                        </p:attrNameLst>
                                      </p:cBhvr>
                                    </p:animRot>
                                    <p:animRot by="240000">
                                      <p:cBhvr>
                                        <p:cTn id="14" dur="450" fill="hold">
                                          <p:stCondLst>
                                            <p:cond delay="900"/>
                                          </p:stCondLst>
                                        </p:cTn>
                                        <p:tgtEl>
                                          <p:spTgt spid="18"/>
                                        </p:tgtEl>
                                        <p:attrNameLst>
                                          <p:attrName>r</p:attrName>
                                        </p:attrNameLst>
                                      </p:cBhvr>
                                    </p:animRot>
                                    <p:animRot by="-240000">
                                      <p:cBhvr>
                                        <p:cTn id="15" dur="450" fill="hold">
                                          <p:stCondLst>
                                            <p:cond delay="1350"/>
                                          </p:stCondLst>
                                        </p:cTn>
                                        <p:tgtEl>
                                          <p:spTgt spid="18"/>
                                        </p:tgtEl>
                                        <p:attrNameLst>
                                          <p:attrName>r</p:attrName>
                                        </p:attrNameLst>
                                      </p:cBhvr>
                                    </p:animRot>
                                    <p:animRot by="120000">
                                      <p:cBhvr>
                                        <p:cTn id="16" dur="450" fill="hold">
                                          <p:stCondLst>
                                            <p:cond delay="1800"/>
                                          </p:stCondLst>
                                        </p:cTn>
                                        <p:tgtEl>
                                          <p:spTgt spid="18"/>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25" fill="hold">
                                          <p:stCondLst>
                                            <p:cond delay="0"/>
                                          </p:stCondLst>
                                        </p:cTn>
                                        <p:tgtEl>
                                          <p:spTgt spid="17"/>
                                        </p:tgtEl>
                                        <p:attrNameLst>
                                          <p:attrName>r</p:attrName>
                                        </p:attrNameLst>
                                      </p:cBhvr>
                                    </p:animRot>
                                    <p:animRot by="-240000">
                                      <p:cBhvr>
                                        <p:cTn id="19" dur="450" fill="hold">
                                          <p:stCondLst>
                                            <p:cond delay="450"/>
                                          </p:stCondLst>
                                        </p:cTn>
                                        <p:tgtEl>
                                          <p:spTgt spid="17"/>
                                        </p:tgtEl>
                                        <p:attrNameLst>
                                          <p:attrName>r</p:attrName>
                                        </p:attrNameLst>
                                      </p:cBhvr>
                                    </p:animRot>
                                    <p:animRot by="240000">
                                      <p:cBhvr>
                                        <p:cTn id="20" dur="450" fill="hold">
                                          <p:stCondLst>
                                            <p:cond delay="900"/>
                                          </p:stCondLst>
                                        </p:cTn>
                                        <p:tgtEl>
                                          <p:spTgt spid="17"/>
                                        </p:tgtEl>
                                        <p:attrNameLst>
                                          <p:attrName>r</p:attrName>
                                        </p:attrNameLst>
                                      </p:cBhvr>
                                    </p:animRot>
                                    <p:animRot by="-240000">
                                      <p:cBhvr>
                                        <p:cTn id="21" dur="450" fill="hold">
                                          <p:stCondLst>
                                            <p:cond delay="1350"/>
                                          </p:stCondLst>
                                        </p:cTn>
                                        <p:tgtEl>
                                          <p:spTgt spid="17"/>
                                        </p:tgtEl>
                                        <p:attrNameLst>
                                          <p:attrName>r</p:attrName>
                                        </p:attrNameLst>
                                      </p:cBhvr>
                                    </p:animRot>
                                    <p:animRot by="120000">
                                      <p:cBhvr>
                                        <p:cTn id="22" dur="450" fill="hold">
                                          <p:stCondLst>
                                            <p:cond delay="1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887737"/>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0" name="Picture 9">
            <a:extLst>
              <a:ext uri="{FF2B5EF4-FFF2-40B4-BE49-F238E27FC236}">
                <a16:creationId xmlns:a16="http://schemas.microsoft.com/office/drawing/2014/main" xmlns="" id="{8F1CFF08-2E34-67E1-D94D-F981BDC8526C}"/>
              </a:ext>
            </a:extLst>
          </p:cNvPr>
          <p:cNvPicPr>
            <a:picLocks noChangeAspect="1"/>
          </p:cNvPicPr>
          <p:nvPr/>
        </p:nvPicPr>
        <p:blipFill>
          <a:blip r:embed="rId12"/>
          <a:stretch>
            <a:fillRect/>
          </a:stretch>
        </p:blipFill>
        <p:spPr>
          <a:xfrm>
            <a:off x="2209800" y="3382695"/>
            <a:ext cx="14206057" cy="4048520"/>
          </a:xfrm>
          <a:prstGeom prst="rect">
            <a:avLst/>
          </a:prstGeom>
        </p:spPr>
      </p:pic>
      <p:grpSp>
        <p:nvGrpSpPr>
          <p:cNvPr id="9" name="Group 8"/>
          <p:cNvGrpSpPr/>
          <p:nvPr/>
        </p:nvGrpSpPr>
        <p:grpSpPr>
          <a:xfrm>
            <a:off x="7113759" y="8090489"/>
            <a:ext cx="4060447" cy="877824"/>
            <a:chOff x="11084611" y="7683965"/>
            <a:chExt cx="4060447" cy="877824"/>
          </a:xfrm>
        </p:grpSpPr>
        <p:sp>
          <p:nvSpPr>
            <p:cNvPr id="25" name="Rounded Rectangular Callout 24"/>
            <p:cNvSpPr/>
            <p:nvPr/>
          </p:nvSpPr>
          <p:spPr>
            <a:xfrm flipV="1">
              <a:off x="11084611" y="7683965"/>
              <a:ext cx="4060447"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glow rad="228600">
                    <a:schemeClr val="accent2">
                      <a:satMod val="175000"/>
                      <a:alpha val="40000"/>
                    </a:schemeClr>
                  </a:glow>
                </a:effectLst>
              </a:endParaRPr>
            </a:p>
          </p:txBody>
        </p:sp>
        <p:sp>
          <p:nvSpPr>
            <p:cNvPr id="26" name="Rectangle 25"/>
            <p:cNvSpPr/>
            <p:nvPr/>
          </p:nvSpPr>
          <p:spPr>
            <a:xfrm>
              <a:off x="11560585" y="7784899"/>
              <a:ext cx="3108544"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Once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8" name="Group 7"/>
          <p:cNvGrpSpPr/>
          <p:nvPr/>
        </p:nvGrpSpPr>
        <p:grpSpPr>
          <a:xfrm>
            <a:off x="4748512" y="2399051"/>
            <a:ext cx="9623147" cy="875081"/>
            <a:chOff x="8416853" y="2386778"/>
            <a:chExt cx="9623147" cy="875081"/>
          </a:xfrm>
        </p:grpSpPr>
        <p:sp>
          <p:nvSpPr>
            <p:cNvPr id="5" name="Rounded Rectangular Callout 4"/>
            <p:cNvSpPr/>
            <p:nvPr/>
          </p:nvSpPr>
          <p:spPr>
            <a:xfrm>
              <a:off x="8469831" y="2386778"/>
              <a:ext cx="9517192"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16853" y="2433458"/>
              <a:ext cx="9623147"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brother play football?</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40"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1"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2"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3"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21" name="Group 20"/>
          <p:cNvGrpSpPr/>
          <p:nvPr/>
        </p:nvGrpSpPr>
        <p:grpSpPr>
          <a:xfrm>
            <a:off x="4818004" y="1915079"/>
            <a:ext cx="8651993" cy="875081"/>
            <a:chOff x="8382317" y="2175897"/>
            <a:chExt cx="8651993" cy="875081"/>
          </a:xfrm>
        </p:grpSpPr>
        <p:sp>
          <p:nvSpPr>
            <p:cNvPr id="22" name="Rounded Rectangular Callout 21"/>
            <p:cNvSpPr/>
            <p:nvPr/>
          </p:nvSpPr>
          <p:spPr>
            <a:xfrm>
              <a:off x="8382317" y="2175897"/>
              <a:ext cx="8651993"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396899" y="2290272"/>
              <a:ext cx="8622873"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mother do yoga?</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5" name="Group 24"/>
          <p:cNvGrpSpPr/>
          <p:nvPr/>
        </p:nvGrpSpPr>
        <p:grpSpPr>
          <a:xfrm>
            <a:off x="6910754" y="8075676"/>
            <a:ext cx="4466492" cy="877824"/>
            <a:chOff x="10881606" y="7669152"/>
            <a:chExt cx="4466492" cy="877824"/>
          </a:xfrm>
        </p:grpSpPr>
        <p:sp>
          <p:nvSpPr>
            <p:cNvPr id="26" name="Rounded Rectangular Callout 25"/>
            <p:cNvSpPr/>
            <p:nvPr/>
          </p:nvSpPr>
          <p:spPr>
            <a:xfrm flipV="1">
              <a:off x="10881606" y="7669152"/>
              <a:ext cx="4466492"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7" name="Rectangle 26"/>
            <p:cNvSpPr/>
            <p:nvPr/>
          </p:nvSpPr>
          <p:spPr>
            <a:xfrm>
              <a:off x="10957861" y="7784899"/>
              <a:ext cx="4314002"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Four times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xmlns="" id="{7350BDE8-EF0E-6F6E-9B0D-3FB98B45E989}"/>
              </a:ext>
            </a:extLst>
          </p:cNvPr>
          <p:cNvPicPr>
            <a:picLocks noChangeAspect="1"/>
          </p:cNvPicPr>
          <p:nvPr/>
        </p:nvPicPr>
        <p:blipFill>
          <a:blip r:embed="rId12"/>
          <a:stretch>
            <a:fillRect/>
          </a:stretch>
        </p:blipFill>
        <p:spPr>
          <a:xfrm>
            <a:off x="2125648" y="3521682"/>
            <a:ext cx="14036704" cy="3757389"/>
          </a:xfrm>
          <a:prstGeom prst="rect">
            <a:avLst/>
          </a:prstGeom>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36" name="Group 35"/>
          <p:cNvGrpSpPr/>
          <p:nvPr/>
        </p:nvGrpSpPr>
        <p:grpSpPr>
          <a:xfrm>
            <a:off x="7113777" y="8075676"/>
            <a:ext cx="4060447" cy="877824"/>
            <a:chOff x="11084629" y="7669152"/>
            <a:chExt cx="4060447" cy="877824"/>
          </a:xfrm>
        </p:grpSpPr>
        <p:sp>
          <p:nvSpPr>
            <p:cNvPr id="37" name="Rounded Rectangular Callout 36"/>
            <p:cNvSpPr/>
            <p:nvPr/>
          </p:nvSpPr>
          <p:spPr>
            <a:xfrm flipV="1">
              <a:off x="11084629" y="7669152"/>
              <a:ext cx="4060447"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8" name="Rectangle 37"/>
            <p:cNvSpPr/>
            <p:nvPr/>
          </p:nvSpPr>
          <p:spPr>
            <a:xfrm>
              <a:off x="11885484" y="7784899"/>
              <a:ext cx="245875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Every day.</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xmlns="" id="{F403F1C7-AC69-92E5-BECC-1F7B783D71A4}"/>
              </a:ext>
            </a:extLst>
          </p:cNvPr>
          <p:cNvPicPr>
            <a:picLocks noChangeAspect="1"/>
          </p:cNvPicPr>
          <p:nvPr/>
        </p:nvPicPr>
        <p:blipFill>
          <a:blip r:embed="rId12"/>
          <a:stretch>
            <a:fillRect/>
          </a:stretch>
        </p:blipFill>
        <p:spPr>
          <a:xfrm>
            <a:off x="1229186" y="3407307"/>
            <a:ext cx="15372609" cy="3871764"/>
          </a:xfrm>
          <a:prstGeom prst="rect">
            <a:avLst/>
          </a:prstGeom>
        </p:spPr>
      </p:pic>
      <p:grpSp>
        <p:nvGrpSpPr>
          <p:cNvPr id="25" name="Group 24"/>
          <p:cNvGrpSpPr/>
          <p:nvPr/>
        </p:nvGrpSpPr>
        <p:grpSpPr>
          <a:xfrm>
            <a:off x="3681034" y="2266450"/>
            <a:ext cx="10468911" cy="922531"/>
            <a:chOff x="7604131" y="2290272"/>
            <a:chExt cx="10468911" cy="922531"/>
          </a:xfrm>
        </p:grpSpPr>
        <p:sp>
          <p:nvSpPr>
            <p:cNvPr id="26" name="Rounded Rectangular Callout 25"/>
            <p:cNvSpPr/>
            <p:nvPr/>
          </p:nvSpPr>
          <p:spPr>
            <a:xfrm>
              <a:off x="7604131" y="2337722"/>
              <a:ext cx="10468911" cy="875081"/>
            </a:xfrm>
            <a:prstGeom prst="wedgeRoundRectCallout">
              <a:avLst>
                <a:gd name="adj1" fmla="val 22644"/>
                <a:gd name="adj2" fmla="val 124997"/>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32641" y="2290272"/>
              <a:ext cx="9751388"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father eat vegetables?</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25" name="Group 24"/>
          <p:cNvGrpSpPr/>
          <p:nvPr/>
        </p:nvGrpSpPr>
        <p:grpSpPr>
          <a:xfrm>
            <a:off x="3896410" y="1915079"/>
            <a:ext cx="10495181" cy="875081"/>
            <a:chOff x="7460749" y="2175897"/>
            <a:chExt cx="10495181" cy="875081"/>
          </a:xfrm>
        </p:grpSpPr>
        <p:sp>
          <p:nvSpPr>
            <p:cNvPr id="26" name="Rounded Rectangular Callout 25"/>
            <p:cNvSpPr/>
            <p:nvPr/>
          </p:nvSpPr>
          <p:spPr>
            <a:xfrm>
              <a:off x="7473858" y="2175897"/>
              <a:ext cx="10468911"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460749" y="2290272"/>
              <a:ext cx="10495181"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sister drink orange juice?</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35" name="Group 34"/>
          <p:cNvGrpSpPr/>
          <p:nvPr/>
        </p:nvGrpSpPr>
        <p:grpSpPr>
          <a:xfrm>
            <a:off x="7289332" y="8138277"/>
            <a:ext cx="4466492" cy="877824"/>
            <a:chOff x="11084338" y="7726339"/>
            <a:chExt cx="4466492" cy="877824"/>
          </a:xfrm>
        </p:grpSpPr>
        <p:sp>
          <p:nvSpPr>
            <p:cNvPr id="36" name="Rounded Rectangular Callout 35"/>
            <p:cNvSpPr/>
            <p:nvPr/>
          </p:nvSpPr>
          <p:spPr>
            <a:xfrm flipV="1">
              <a:off x="11084338" y="7726339"/>
              <a:ext cx="4466492"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7" name="Rectangle 36"/>
            <p:cNvSpPr/>
            <p:nvPr/>
          </p:nvSpPr>
          <p:spPr>
            <a:xfrm>
              <a:off x="11513590" y="7784899"/>
              <a:ext cx="3202544"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Twice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xmlns="" id="{253F32DA-8C2B-C2B5-C29E-5F99E684F8D5}"/>
              </a:ext>
            </a:extLst>
          </p:cNvPr>
          <p:cNvPicPr>
            <a:picLocks noChangeAspect="1"/>
          </p:cNvPicPr>
          <p:nvPr/>
        </p:nvPicPr>
        <p:blipFill>
          <a:blip r:embed="rId12"/>
          <a:stretch>
            <a:fillRect/>
          </a:stretch>
        </p:blipFill>
        <p:spPr>
          <a:xfrm>
            <a:off x="1789781" y="3587308"/>
            <a:ext cx="14708385" cy="4103257"/>
          </a:xfrm>
          <a:prstGeom prst="rect">
            <a:avLst/>
          </a:prstGeom>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684363"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TextBox 3"/>
          <p:cNvSpPr txBox="1"/>
          <p:nvPr/>
        </p:nvSpPr>
        <p:spPr>
          <a:xfrm>
            <a:off x="2320854" y="3720034"/>
            <a:ext cx="13646292" cy="2846933"/>
          </a:xfrm>
          <a:prstGeom prst="rect">
            <a:avLst/>
          </a:prstGeom>
        </p:spPr>
        <p:txBody>
          <a:bodyPr lIns="0" tIns="0" rIns="0" bIns="0" rtlCol="0" anchor="t">
            <a:spAutoFit/>
          </a:bodyPr>
          <a:lstStyle/>
          <a:p>
            <a:pPr algn="ctr"/>
            <a:r>
              <a:rPr lang="en-US" sz="18500" b="1" dirty="0">
                <a:solidFill>
                  <a:srgbClr val="F9D967"/>
                </a:solidFill>
                <a:latin typeface="OCR A Extended" panose="02010509020102010303" pitchFamily="50" charset="0"/>
              </a:rPr>
              <a:t>TIC</a:t>
            </a:r>
            <a:r>
              <a:rPr lang="en-US" sz="18500" b="1" dirty="0">
                <a:solidFill>
                  <a:srgbClr val="E773FF"/>
                </a:solidFill>
                <a:latin typeface="OCR A Extended" panose="02010509020102010303" pitchFamily="50" charset="0"/>
              </a:rPr>
              <a:t>TAC</a:t>
            </a:r>
            <a:r>
              <a:rPr lang="en-US" sz="18500" b="1" dirty="0">
                <a:solidFill>
                  <a:srgbClr val="4FFAFF"/>
                </a:solidFill>
                <a:latin typeface="OCR A Extended" panose="02010509020102010303" pitchFamily="50" charset="0"/>
              </a:rPr>
              <a:t>TOE</a:t>
            </a:r>
          </a:p>
        </p:txBody>
      </p:sp>
      <p:sp>
        <p:nvSpPr>
          <p:cNvPr id="4" name="Freeform 4"/>
          <p:cNvSpPr/>
          <p:nvPr/>
        </p:nvSpPr>
        <p:spPr>
          <a:xfrm rot="668614">
            <a:off x="652443" y="6799626"/>
            <a:ext cx="2700332" cy="3000369"/>
          </a:xfrm>
          <a:custGeom>
            <a:avLst/>
            <a:gdLst/>
            <a:ahLst/>
            <a:cxnLst/>
            <a:rect l="l" t="t" r="r" b="b"/>
            <a:pathLst>
              <a:path w="2700332" h="3000369">
                <a:moveTo>
                  <a:pt x="0" y="0"/>
                </a:moveTo>
                <a:lnTo>
                  <a:pt x="2700332" y="0"/>
                </a:lnTo>
                <a:lnTo>
                  <a:pt x="2700332" y="3000370"/>
                </a:lnTo>
                <a:lnTo>
                  <a:pt x="0" y="3000370"/>
                </a:lnTo>
                <a:lnTo>
                  <a:pt x="0" y="0"/>
                </a:lnTo>
                <a:close/>
              </a:path>
            </a:pathLst>
          </a:custGeom>
          <a:blipFill>
            <a:blip r:embed="rId6"/>
            <a:stretch>
              <a:fillRect/>
            </a:stretch>
          </a:blipFill>
        </p:spPr>
        <p:txBody>
          <a:bodyPr/>
          <a:lstStyle/>
          <a:p>
            <a:endParaRPr lang="en-US"/>
          </a:p>
        </p:txBody>
      </p:sp>
      <p:sp>
        <p:nvSpPr>
          <p:cNvPr id="5" name="Freeform 5"/>
          <p:cNvSpPr/>
          <p:nvPr/>
        </p:nvSpPr>
        <p:spPr>
          <a:xfrm>
            <a:off x="14060433" y="1801753"/>
            <a:ext cx="872291" cy="888959"/>
          </a:xfrm>
          <a:custGeom>
            <a:avLst/>
            <a:gdLst/>
            <a:ahLst/>
            <a:cxnLst/>
            <a:rect l="l" t="t" r="r" b="b"/>
            <a:pathLst>
              <a:path w="872291" h="888959">
                <a:moveTo>
                  <a:pt x="0" y="0"/>
                </a:moveTo>
                <a:lnTo>
                  <a:pt x="872291" y="0"/>
                </a:lnTo>
                <a:lnTo>
                  <a:pt x="872291" y="888959"/>
                </a:lnTo>
                <a:lnTo>
                  <a:pt x="0" y="888959"/>
                </a:lnTo>
                <a:lnTo>
                  <a:pt x="0" y="0"/>
                </a:lnTo>
                <a:close/>
              </a:path>
            </a:pathLst>
          </a:custGeom>
          <a:blipFill>
            <a:blip r:embed="rId7"/>
            <a:stretch>
              <a:fillRect/>
            </a:stretch>
          </a:blipFill>
        </p:spPr>
        <p:txBody>
          <a:bodyPr/>
          <a:lstStyle/>
          <a:p>
            <a:endParaRPr lang="en-US"/>
          </a:p>
        </p:txBody>
      </p:sp>
      <p:sp>
        <p:nvSpPr>
          <p:cNvPr id="6" name="Freeform 6"/>
          <p:cNvSpPr/>
          <p:nvPr/>
        </p:nvSpPr>
        <p:spPr>
          <a:xfrm>
            <a:off x="15366265" y="6665558"/>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
        <p:nvSpPr>
          <p:cNvPr id="7" name="Freeform 7"/>
          <p:cNvSpPr/>
          <p:nvPr/>
        </p:nvSpPr>
        <p:spPr>
          <a:xfrm>
            <a:off x="12521277" y="2690712"/>
            <a:ext cx="436146" cy="444480"/>
          </a:xfrm>
          <a:custGeom>
            <a:avLst/>
            <a:gdLst/>
            <a:ahLst/>
            <a:cxnLst/>
            <a:rect l="l" t="t" r="r" b="b"/>
            <a:pathLst>
              <a:path w="436146" h="444480">
                <a:moveTo>
                  <a:pt x="0" y="0"/>
                </a:moveTo>
                <a:lnTo>
                  <a:pt x="436146" y="0"/>
                </a:lnTo>
                <a:lnTo>
                  <a:pt x="436146" y="444480"/>
                </a:lnTo>
                <a:lnTo>
                  <a:pt x="0" y="444480"/>
                </a:lnTo>
                <a:lnTo>
                  <a:pt x="0" y="0"/>
                </a:lnTo>
                <a:close/>
              </a:path>
            </a:pathLst>
          </a:custGeom>
          <a:blipFill>
            <a:blip r:embed="rId7"/>
            <a:stretch>
              <a:fillRect/>
            </a:stretch>
          </a:blipFill>
        </p:spPr>
        <p:txBody>
          <a:bodyPr/>
          <a:lstStyle/>
          <a:p>
            <a:endParaRPr lang="en-US"/>
          </a:p>
        </p:txBody>
      </p:sp>
      <p:sp>
        <p:nvSpPr>
          <p:cNvPr id="9" name="Freeform 9"/>
          <p:cNvSpPr/>
          <p:nvPr/>
        </p:nvSpPr>
        <p:spPr>
          <a:xfrm>
            <a:off x="6800292" y="7645742"/>
            <a:ext cx="4687416" cy="925765"/>
          </a:xfrm>
          <a:custGeom>
            <a:avLst/>
            <a:gdLst/>
            <a:ahLst/>
            <a:cxnLst/>
            <a:rect l="l" t="t" r="r" b="b"/>
            <a:pathLst>
              <a:path w="6249888" h="1234353">
                <a:moveTo>
                  <a:pt x="0" y="0"/>
                </a:moveTo>
                <a:lnTo>
                  <a:pt x="6249888" y="0"/>
                </a:lnTo>
                <a:lnTo>
                  <a:pt x="6249888" y="1234352"/>
                </a:lnTo>
                <a:lnTo>
                  <a:pt x="0" y="1234352"/>
                </a:lnTo>
                <a:lnTo>
                  <a:pt x="0" y="0"/>
                </a:lnTo>
                <a:close/>
              </a:path>
            </a:pathLst>
          </a:custGeom>
          <a:blipFill>
            <a:blip r:embed="rId8"/>
            <a:stretch>
              <a:fillRect/>
            </a:stretch>
          </a:blipFill>
        </p:spPr>
        <p:txBody>
          <a:bodyPr/>
          <a:lstStyle/>
          <a:p>
            <a:endParaRPr lang="en-US"/>
          </a:p>
        </p:txBody>
      </p:sp>
      <p:grpSp>
        <p:nvGrpSpPr>
          <p:cNvPr id="14" name="Group 13"/>
          <p:cNvGrpSpPr/>
          <p:nvPr/>
        </p:nvGrpSpPr>
        <p:grpSpPr>
          <a:xfrm>
            <a:off x="401069" y="455290"/>
            <a:ext cx="4018531" cy="1640210"/>
            <a:chOff x="7134735" y="7145610"/>
            <a:chExt cx="4018531" cy="1640210"/>
          </a:xfrm>
        </p:grpSpPr>
        <p:grpSp>
          <p:nvGrpSpPr>
            <p:cNvPr id="10" name="Group 10"/>
            <p:cNvGrpSpPr/>
            <p:nvPr/>
          </p:nvGrpSpPr>
          <p:grpSpPr>
            <a:xfrm>
              <a:off x="7134735" y="7145610"/>
              <a:ext cx="4018531" cy="1640210"/>
              <a:chOff x="0" y="0"/>
              <a:chExt cx="5013928" cy="1248029"/>
            </a:xfrm>
          </p:grpSpPr>
          <p:sp>
            <p:nvSpPr>
              <p:cNvPr id="11" name="Freeform 11"/>
              <p:cNvSpPr/>
              <p:nvPr/>
            </p:nvSpPr>
            <p:spPr>
              <a:xfrm>
                <a:off x="0" y="0"/>
                <a:ext cx="5015199" cy="1248029"/>
              </a:xfrm>
              <a:custGeom>
                <a:avLst/>
                <a:gdLst/>
                <a:ahLst/>
                <a:cxnLst/>
                <a:rect l="l" t="t" r="r" b="b"/>
                <a:pathLst>
                  <a:path w="5015199" h="1248029">
                    <a:moveTo>
                      <a:pt x="4461478" y="1248029"/>
                    </a:moveTo>
                    <a:lnTo>
                      <a:pt x="553720" y="1248029"/>
                    </a:lnTo>
                    <a:cubicBezTo>
                      <a:pt x="247650" y="1248029"/>
                      <a:pt x="0" y="968640"/>
                      <a:pt x="0" y="624744"/>
                    </a:cubicBezTo>
                    <a:cubicBezTo>
                      <a:pt x="0" y="279415"/>
                      <a:pt x="247650" y="0"/>
                      <a:pt x="553720" y="0"/>
                    </a:cubicBezTo>
                    <a:lnTo>
                      <a:pt x="4461478" y="0"/>
                    </a:lnTo>
                    <a:cubicBezTo>
                      <a:pt x="4767549" y="0"/>
                      <a:pt x="5015199" y="279415"/>
                      <a:pt x="5015199" y="624744"/>
                    </a:cubicBezTo>
                    <a:cubicBezTo>
                      <a:pt x="5013928" y="968640"/>
                      <a:pt x="4766278" y="1248029"/>
                      <a:pt x="4461478" y="1248029"/>
                    </a:cubicBezTo>
                    <a:close/>
                  </a:path>
                </a:pathLst>
              </a:custGeom>
              <a:solidFill>
                <a:srgbClr val="FFFFFF"/>
              </a:solidFill>
            </p:spPr>
            <p:txBody>
              <a:bodyPr/>
              <a:lstStyle/>
              <a:p>
                <a:endParaRPr lang="en-US"/>
              </a:p>
            </p:txBody>
          </p:sp>
        </p:grpSp>
        <p:sp>
          <p:nvSpPr>
            <p:cNvPr id="12" name="TextBox 12"/>
            <p:cNvSpPr txBox="1"/>
            <p:nvPr/>
          </p:nvSpPr>
          <p:spPr>
            <a:xfrm>
              <a:off x="7447513" y="7504050"/>
              <a:ext cx="3392975" cy="923330"/>
            </a:xfrm>
            <a:prstGeom prst="rect">
              <a:avLst/>
            </a:prstGeom>
          </p:spPr>
          <p:txBody>
            <a:bodyPr lIns="0" tIns="0" rIns="0" bIns="0" rtlCol="0" anchor="t">
              <a:spAutoFit/>
            </a:bodyPr>
            <a:lstStyle/>
            <a:p>
              <a:pPr algn="ctr"/>
              <a:r>
                <a:rPr lang="en-US" sz="6000" b="1" spc="99" dirty="0">
                  <a:solidFill>
                    <a:srgbClr val="3333FF"/>
                  </a:solidFill>
                  <a:latin typeface="ROG Fonts" panose="00000500000000000000" pitchFamily="50" charset="0"/>
                </a:rPr>
                <a:t>GAME</a:t>
              </a:r>
            </a:p>
          </p:txBody>
        </p:sp>
      </p:grpSp>
      <p:sp>
        <p:nvSpPr>
          <p:cNvPr id="15" name="Freeform 26"/>
          <p:cNvSpPr/>
          <p:nvPr/>
        </p:nvSpPr>
        <p:spPr>
          <a:xfrm>
            <a:off x="939559" y="3103841"/>
            <a:ext cx="1063050" cy="1083363"/>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6" name="Freeform 26"/>
          <p:cNvSpPr/>
          <p:nvPr/>
        </p:nvSpPr>
        <p:spPr>
          <a:xfrm>
            <a:off x="6253284" y="3135192"/>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7" name="Freeform 26"/>
          <p:cNvSpPr/>
          <p:nvPr/>
        </p:nvSpPr>
        <p:spPr>
          <a:xfrm>
            <a:off x="6730418" y="6977957"/>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8" name="Freeform 6"/>
          <p:cNvSpPr/>
          <p:nvPr/>
        </p:nvSpPr>
        <p:spPr>
          <a:xfrm>
            <a:off x="8229600" y="8627402"/>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
        <p:nvSpPr>
          <p:cNvPr id="19" name="Freeform 26"/>
          <p:cNvSpPr/>
          <p:nvPr/>
        </p:nvSpPr>
        <p:spPr>
          <a:xfrm>
            <a:off x="3229441" y="9430451"/>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20" name="Freeform 6"/>
          <p:cNvSpPr/>
          <p:nvPr/>
        </p:nvSpPr>
        <p:spPr>
          <a:xfrm>
            <a:off x="6104982" y="206467"/>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979869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1677326"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3"/>
          <p:cNvGrpSpPr/>
          <p:nvPr/>
        </p:nvGrpSpPr>
        <p:grpSpPr>
          <a:xfrm>
            <a:off x="796361" y="2908878"/>
            <a:ext cx="3641529" cy="5723517"/>
            <a:chOff x="0" y="0"/>
            <a:chExt cx="4855372" cy="7631356"/>
          </a:xfrm>
        </p:grpSpPr>
        <p:sp>
          <p:nvSpPr>
            <p:cNvPr id="4" name="Freeform 4"/>
            <p:cNvSpPr/>
            <p:nvPr/>
          </p:nvSpPr>
          <p:spPr>
            <a:xfrm>
              <a:off x="0" y="6672420"/>
              <a:ext cx="4855372" cy="958936"/>
            </a:xfrm>
            <a:custGeom>
              <a:avLst/>
              <a:gdLst/>
              <a:ahLst/>
              <a:cxnLst/>
              <a:rect l="l" t="t" r="r" b="b"/>
              <a:pathLst>
                <a:path w="4855372" h="958936">
                  <a:moveTo>
                    <a:pt x="0" y="0"/>
                  </a:moveTo>
                  <a:lnTo>
                    <a:pt x="4855372" y="0"/>
                  </a:lnTo>
                  <a:lnTo>
                    <a:pt x="4855372" y="958936"/>
                  </a:lnTo>
                  <a:lnTo>
                    <a:pt x="0" y="958936"/>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309786" y="0"/>
              <a:ext cx="4235800" cy="7151888"/>
              <a:chOff x="0" y="0"/>
              <a:chExt cx="868011" cy="1465584"/>
            </a:xfrm>
          </p:grpSpPr>
          <p:sp>
            <p:nvSpPr>
              <p:cNvPr id="6" name="Freeform 6"/>
              <p:cNvSpPr/>
              <p:nvPr/>
            </p:nvSpPr>
            <p:spPr>
              <a:xfrm>
                <a:off x="0" y="0"/>
                <a:ext cx="868012" cy="1465584"/>
              </a:xfrm>
              <a:custGeom>
                <a:avLst/>
                <a:gdLst/>
                <a:ahLst/>
                <a:cxnLst/>
                <a:rect l="l" t="t" r="r" b="b"/>
                <a:pathLst>
                  <a:path w="868012" h="1465584">
                    <a:moveTo>
                      <a:pt x="743551" y="1465584"/>
                    </a:moveTo>
                    <a:lnTo>
                      <a:pt x="124460" y="1465584"/>
                    </a:lnTo>
                    <a:cubicBezTo>
                      <a:pt x="55880" y="1465584"/>
                      <a:pt x="0" y="1409704"/>
                      <a:pt x="0" y="1341124"/>
                    </a:cubicBezTo>
                    <a:lnTo>
                      <a:pt x="0" y="124460"/>
                    </a:lnTo>
                    <a:cubicBezTo>
                      <a:pt x="0" y="55880"/>
                      <a:pt x="55880" y="0"/>
                      <a:pt x="124460" y="0"/>
                    </a:cubicBezTo>
                    <a:lnTo>
                      <a:pt x="743552" y="0"/>
                    </a:lnTo>
                    <a:cubicBezTo>
                      <a:pt x="812131" y="0"/>
                      <a:pt x="868012" y="55880"/>
                      <a:pt x="868012" y="124460"/>
                    </a:cubicBezTo>
                    <a:lnTo>
                      <a:pt x="868012" y="1341124"/>
                    </a:lnTo>
                    <a:cubicBezTo>
                      <a:pt x="868012" y="1409704"/>
                      <a:pt x="812131" y="1465584"/>
                      <a:pt x="743552" y="1465584"/>
                    </a:cubicBezTo>
                    <a:close/>
                  </a:path>
                </a:pathLst>
              </a:custGeom>
              <a:solidFill>
                <a:srgbClr val="2E0266"/>
              </a:solidFill>
            </p:spPr>
            <p:txBody>
              <a:bodyPr/>
              <a:lstStyle/>
              <a:p>
                <a:endParaRPr lang="en-US"/>
              </a:p>
            </p:txBody>
          </p:sp>
        </p:grpSp>
      </p:grpSp>
      <p:sp>
        <p:nvSpPr>
          <p:cNvPr id="8" name="Freeform 8"/>
          <p:cNvSpPr/>
          <p:nvPr/>
        </p:nvSpPr>
        <p:spPr>
          <a:xfrm>
            <a:off x="5484186" y="8201573"/>
            <a:ext cx="7319628" cy="1445627"/>
          </a:xfrm>
          <a:custGeom>
            <a:avLst/>
            <a:gdLst/>
            <a:ahLst/>
            <a:cxnLst/>
            <a:rect l="l" t="t" r="r" b="b"/>
            <a:pathLst>
              <a:path w="9759504" h="1927502">
                <a:moveTo>
                  <a:pt x="0" y="0"/>
                </a:moveTo>
                <a:lnTo>
                  <a:pt x="9759504" y="0"/>
                </a:lnTo>
                <a:lnTo>
                  <a:pt x="9759504" y="1927502"/>
                </a:lnTo>
                <a:lnTo>
                  <a:pt x="0" y="1927502"/>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5414426" y="1501665"/>
            <a:ext cx="7459148" cy="7459148"/>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FFAFF"/>
            </a:solidFill>
          </p:spPr>
          <p:txBody>
            <a:bodyPr/>
            <a:lstStyle/>
            <a:p>
              <a:endParaRPr lang="en-US"/>
            </a:p>
          </p:txBody>
        </p:sp>
      </p:grpSp>
      <p:grpSp>
        <p:nvGrpSpPr>
          <p:cNvPr id="11" name="Group 11"/>
          <p:cNvGrpSpPr/>
          <p:nvPr/>
        </p:nvGrpSpPr>
        <p:grpSpPr>
          <a:xfrm>
            <a:off x="5674993" y="1794236"/>
            <a:ext cx="2141718" cy="2139950"/>
            <a:chOff x="0" y="0"/>
            <a:chExt cx="678744" cy="678184"/>
          </a:xfrm>
        </p:grpSpPr>
        <p:sp>
          <p:nvSpPr>
            <p:cNvPr id="12" name="Freeform 12"/>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3" name="Group 13"/>
          <p:cNvGrpSpPr/>
          <p:nvPr/>
        </p:nvGrpSpPr>
        <p:grpSpPr>
          <a:xfrm>
            <a:off x="5674993" y="4161264"/>
            <a:ext cx="2141718" cy="2139950"/>
            <a:chOff x="0" y="0"/>
            <a:chExt cx="678744" cy="678184"/>
          </a:xfrm>
        </p:grpSpPr>
        <p:sp>
          <p:nvSpPr>
            <p:cNvPr id="14" name="Freeform 14"/>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5" name="Group 15"/>
          <p:cNvGrpSpPr/>
          <p:nvPr/>
        </p:nvGrpSpPr>
        <p:grpSpPr>
          <a:xfrm>
            <a:off x="5674993" y="6528291"/>
            <a:ext cx="2141718" cy="2139950"/>
            <a:chOff x="0" y="0"/>
            <a:chExt cx="678744" cy="678184"/>
          </a:xfrm>
        </p:grpSpPr>
        <p:sp>
          <p:nvSpPr>
            <p:cNvPr id="16" name="Freeform 16"/>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7" name="Group 17"/>
          <p:cNvGrpSpPr/>
          <p:nvPr/>
        </p:nvGrpSpPr>
        <p:grpSpPr>
          <a:xfrm>
            <a:off x="8061241" y="1794236"/>
            <a:ext cx="2141718" cy="2139950"/>
            <a:chOff x="0" y="0"/>
            <a:chExt cx="678744" cy="678184"/>
          </a:xfrm>
        </p:grpSpPr>
        <p:sp>
          <p:nvSpPr>
            <p:cNvPr id="18" name="Freeform 18"/>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9" name="Group 19"/>
          <p:cNvGrpSpPr/>
          <p:nvPr/>
        </p:nvGrpSpPr>
        <p:grpSpPr>
          <a:xfrm>
            <a:off x="8061241" y="4161264"/>
            <a:ext cx="2141718" cy="2139950"/>
            <a:chOff x="0" y="0"/>
            <a:chExt cx="678744" cy="678184"/>
          </a:xfrm>
        </p:grpSpPr>
        <p:sp>
          <p:nvSpPr>
            <p:cNvPr id="20" name="Freeform 20"/>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1" name="Group 21"/>
          <p:cNvGrpSpPr/>
          <p:nvPr/>
        </p:nvGrpSpPr>
        <p:grpSpPr>
          <a:xfrm>
            <a:off x="8061241" y="6528291"/>
            <a:ext cx="2141718" cy="2139950"/>
            <a:chOff x="0" y="0"/>
            <a:chExt cx="678744" cy="678184"/>
          </a:xfrm>
        </p:grpSpPr>
        <p:sp>
          <p:nvSpPr>
            <p:cNvPr id="22" name="Freeform 22"/>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3" name="Group 23"/>
          <p:cNvGrpSpPr/>
          <p:nvPr/>
        </p:nvGrpSpPr>
        <p:grpSpPr>
          <a:xfrm>
            <a:off x="10447489" y="1794236"/>
            <a:ext cx="2141718" cy="2139950"/>
            <a:chOff x="0" y="0"/>
            <a:chExt cx="678744" cy="678184"/>
          </a:xfrm>
        </p:grpSpPr>
        <p:sp>
          <p:nvSpPr>
            <p:cNvPr id="24" name="Freeform 24"/>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5" name="Group 25"/>
          <p:cNvGrpSpPr/>
          <p:nvPr/>
        </p:nvGrpSpPr>
        <p:grpSpPr>
          <a:xfrm>
            <a:off x="10447489" y="4161264"/>
            <a:ext cx="2141718" cy="2139950"/>
            <a:chOff x="0" y="0"/>
            <a:chExt cx="678744" cy="678184"/>
          </a:xfrm>
        </p:grpSpPr>
        <p:sp>
          <p:nvSpPr>
            <p:cNvPr id="26" name="Freeform 26"/>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7" name="Group 27"/>
          <p:cNvGrpSpPr/>
          <p:nvPr/>
        </p:nvGrpSpPr>
        <p:grpSpPr>
          <a:xfrm>
            <a:off x="10447489" y="6528291"/>
            <a:ext cx="2141718" cy="2139950"/>
            <a:chOff x="0" y="0"/>
            <a:chExt cx="678744" cy="678184"/>
          </a:xfrm>
        </p:grpSpPr>
        <p:sp>
          <p:nvSpPr>
            <p:cNvPr id="28" name="Freeform 28"/>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sp>
        <p:nvSpPr>
          <p:cNvPr id="29" name="Freeform 29"/>
          <p:cNvSpPr/>
          <p:nvPr/>
        </p:nvSpPr>
        <p:spPr>
          <a:xfrm>
            <a:off x="1749010" y="5231239"/>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30" name="Group 30"/>
          <p:cNvGrpSpPr/>
          <p:nvPr/>
        </p:nvGrpSpPr>
        <p:grpSpPr>
          <a:xfrm>
            <a:off x="13850110" y="2908878"/>
            <a:ext cx="3641529" cy="5723517"/>
            <a:chOff x="0" y="0"/>
            <a:chExt cx="4855372" cy="7631356"/>
          </a:xfrm>
        </p:grpSpPr>
        <p:sp>
          <p:nvSpPr>
            <p:cNvPr id="31" name="Freeform 31"/>
            <p:cNvSpPr/>
            <p:nvPr/>
          </p:nvSpPr>
          <p:spPr>
            <a:xfrm>
              <a:off x="0" y="6672420"/>
              <a:ext cx="4855372" cy="958936"/>
            </a:xfrm>
            <a:custGeom>
              <a:avLst/>
              <a:gdLst/>
              <a:ahLst/>
              <a:cxnLst/>
              <a:rect l="l" t="t" r="r" b="b"/>
              <a:pathLst>
                <a:path w="4855372" h="958936">
                  <a:moveTo>
                    <a:pt x="0" y="0"/>
                  </a:moveTo>
                  <a:lnTo>
                    <a:pt x="4855372" y="0"/>
                  </a:lnTo>
                  <a:lnTo>
                    <a:pt x="4855372" y="958936"/>
                  </a:lnTo>
                  <a:lnTo>
                    <a:pt x="0" y="958936"/>
                  </a:lnTo>
                  <a:lnTo>
                    <a:pt x="0" y="0"/>
                  </a:lnTo>
                  <a:close/>
                </a:path>
              </a:pathLst>
            </a:custGeom>
            <a:blipFill>
              <a:blip r:embed="rId5"/>
              <a:stretch>
                <a:fillRect/>
              </a:stretch>
            </a:blipFill>
          </p:spPr>
          <p:txBody>
            <a:bodyPr/>
            <a:lstStyle/>
            <a:p>
              <a:endParaRPr lang="en-US"/>
            </a:p>
          </p:txBody>
        </p:sp>
        <p:grpSp>
          <p:nvGrpSpPr>
            <p:cNvPr id="32" name="Group 32"/>
            <p:cNvGrpSpPr/>
            <p:nvPr/>
          </p:nvGrpSpPr>
          <p:grpSpPr>
            <a:xfrm>
              <a:off x="309786" y="0"/>
              <a:ext cx="4235800" cy="7151888"/>
              <a:chOff x="0" y="0"/>
              <a:chExt cx="868011" cy="1465584"/>
            </a:xfrm>
          </p:grpSpPr>
          <p:sp>
            <p:nvSpPr>
              <p:cNvPr id="33" name="Freeform 33"/>
              <p:cNvSpPr/>
              <p:nvPr/>
            </p:nvSpPr>
            <p:spPr>
              <a:xfrm>
                <a:off x="0" y="0"/>
                <a:ext cx="868012" cy="1465584"/>
              </a:xfrm>
              <a:custGeom>
                <a:avLst/>
                <a:gdLst/>
                <a:ahLst/>
                <a:cxnLst/>
                <a:rect l="l" t="t" r="r" b="b"/>
                <a:pathLst>
                  <a:path w="868012" h="1465584">
                    <a:moveTo>
                      <a:pt x="743551" y="1465584"/>
                    </a:moveTo>
                    <a:lnTo>
                      <a:pt x="124460" y="1465584"/>
                    </a:lnTo>
                    <a:cubicBezTo>
                      <a:pt x="55880" y="1465584"/>
                      <a:pt x="0" y="1409704"/>
                      <a:pt x="0" y="1341124"/>
                    </a:cubicBezTo>
                    <a:lnTo>
                      <a:pt x="0" y="124460"/>
                    </a:lnTo>
                    <a:cubicBezTo>
                      <a:pt x="0" y="55880"/>
                      <a:pt x="55880" y="0"/>
                      <a:pt x="124460" y="0"/>
                    </a:cubicBezTo>
                    <a:lnTo>
                      <a:pt x="743552" y="0"/>
                    </a:lnTo>
                    <a:cubicBezTo>
                      <a:pt x="812131" y="0"/>
                      <a:pt x="868012" y="55880"/>
                      <a:pt x="868012" y="124460"/>
                    </a:cubicBezTo>
                    <a:lnTo>
                      <a:pt x="868012" y="1341124"/>
                    </a:lnTo>
                    <a:cubicBezTo>
                      <a:pt x="868012" y="1409704"/>
                      <a:pt x="812131" y="1465584"/>
                      <a:pt x="743552" y="1465584"/>
                    </a:cubicBezTo>
                    <a:close/>
                  </a:path>
                </a:pathLst>
              </a:custGeom>
              <a:solidFill>
                <a:srgbClr val="2E0266"/>
              </a:solidFill>
            </p:spPr>
            <p:txBody>
              <a:bodyPr/>
              <a:lstStyle/>
              <a:p>
                <a:endParaRPr lang="en-US"/>
              </a:p>
            </p:txBody>
          </p:sp>
        </p:grpSp>
      </p:grpSp>
      <p:sp>
        <p:nvSpPr>
          <p:cNvPr id="34" name="Freeform 34"/>
          <p:cNvSpPr/>
          <p:nvPr/>
        </p:nvSpPr>
        <p:spPr>
          <a:xfrm>
            <a:off x="14853422" y="5231239"/>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1" name="Freeform 41"/>
          <p:cNvSpPr/>
          <p:nvPr/>
        </p:nvSpPr>
        <p:spPr>
          <a:xfrm>
            <a:off x="2666929" y="5231239"/>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2" name="Freeform 42"/>
          <p:cNvSpPr/>
          <p:nvPr/>
        </p:nvSpPr>
        <p:spPr>
          <a:xfrm>
            <a:off x="1290042" y="6171387"/>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3" name="Freeform 43"/>
          <p:cNvSpPr/>
          <p:nvPr/>
        </p:nvSpPr>
        <p:spPr>
          <a:xfrm>
            <a:off x="2192367" y="6171387"/>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4" name="Freeform 44"/>
          <p:cNvSpPr/>
          <p:nvPr/>
        </p:nvSpPr>
        <p:spPr>
          <a:xfrm>
            <a:off x="3125897" y="6171387"/>
            <a:ext cx="818311" cy="833465"/>
          </a:xfrm>
          <a:custGeom>
            <a:avLst/>
            <a:gdLst/>
            <a:ahLst/>
            <a:cxnLst/>
            <a:rect l="l" t="t" r="r" b="b"/>
            <a:pathLst>
              <a:path w="818311" h="833465">
                <a:moveTo>
                  <a:pt x="0" y="0"/>
                </a:moveTo>
                <a:lnTo>
                  <a:pt x="818312" y="0"/>
                </a:lnTo>
                <a:lnTo>
                  <a:pt x="818312" y="833465"/>
                </a:lnTo>
                <a:lnTo>
                  <a:pt x="0" y="8334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5" name="Freeform 45"/>
          <p:cNvSpPr/>
          <p:nvPr/>
        </p:nvSpPr>
        <p:spPr>
          <a:xfrm>
            <a:off x="15771342" y="5231239"/>
            <a:ext cx="786292" cy="800853"/>
          </a:xfrm>
          <a:custGeom>
            <a:avLst/>
            <a:gdLst/>
            <a:ahLst/>
            <a:cxnLst/>
            <a:rect l="l" t="t" r="r" b="b"/>
            <a:pathLst>
              <a:path w="786292" h="800853">
                <a:moveTo>
                  <a:pt x="0" y="0"/>
                </a:moveTo>
                <a:lnTo>
                  <a:pt x="786291" y="0"/>
                </a:lnTo>
                <a:lnTo>
                  <a:pt x="786291" y="800853"/>
                </a:lnTo>
                <a:lnTo>
                  <a:pt x="0" y="8008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6" name="Freeform 46"/>
          <p:cNvSpPr/>
          <p:nvPr/>
        </p:nvSpPr>
        <p:spPr>
          <a:xfrm>
            <a:off x="14352004"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7" name="Freeform 47"/>
          <p:cNvSpPr/>
          <p:nvPr/>
        </p:nvSpPr>
        <p:spPr>
          <a:xfrm>
            <a:off x="15277729"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8" name="Freeform 48"/>
          <p:cNvSpPr/>
          <p:nvPr/>
        </p:nvSpPr>
        <p:spPr>
          <a:xfrm>
            <a:off x="16203454"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1" name="TextBox 51"/>
          <p:cNvSpPr txBox="1"/>
          <p:nvPr/>
        </p:nvSpPr>
        <p:spPr>
          <a:xfrm>
            <a:off x="1153087" y="3009900"/>
            <a:ext cx="2928077" cy="842859"/>
          </a:xfrm>
          <a:prstGeom prst="rect">
            <a:avLst/>
          </a:prstGeom>
        </p:spPr>
        <p:txBody>
          <a:bodyPr lIns="0" tIns="0" rIns="0" bIns="0" rtlCol="0" anchor="t">
            <a:spAutoFit/>
          </a:bodyPr>
          <a:lstStyle/>
          <a:p>
            <a:pPr algn="ctr">
              <a:spcBef>
                <a:spcPct val="0"/>
              </a:spcBef>
            </a:pPr>
            <a:r>
              <a:rPr lang="en-US" sz="5400" b="1" dirty="0">
                <a:solidFill>
                  <a:srgbClr val="FFFFFF"/>
                </a:solidFill>
                <a:latin typeface="Modern No. 20" panose="02070704070505020303" pitchFamily="18" charset="0"/>
              </a:rPr>
              <a:t>TEAM 1</a:t>
            </a:r>
          </a:p>
        </p:txBody>
      </p:sp>
      <p:sp>
        <p:nvSpPr>
          <p:cNvPr id="52" name="TextBox 52"/>
          <p:cNvSpPr txBox="1"/>
          <p:nvPr/>
        </p:nvSpPr>
        <p:spPr>
          <a:xfrm>
            <a:off x="14206837" y="3009900"/>
            <a:ext cx="2928077" cy="842859"/>
          </a:xfrm>
          <a:prstGeom prst="rect">
            <a:avLst/>
          </a:prstGeom>
        </p:spPr>
        <p:txBody>
          <a:bodyPr lIns="0" tIns="0" rIns="0" bIns="0" rtlCol="0" anchor="t">
            <a:spAutoFit/>
          </a:bodyPr>
          <a:lstStyle/>
          <a:p>
            <a:pPr algn="ctr">
              <a:spcBef>
                <a:spcPct val="0"/>
              </a:spcBef>
            </a:pPr>
            <a:r>
              <a:rPr lang="en-US" sz="5400" b="1" dirty="0">
                <a:solidFill>
                  <a:srgbClr val="FFFFFF"/>
                </a:solidFill>
                <a:latin typeface="Modern No. 20" panose="02070704070505020303" pitchFamily="18" charset="0"/>
              </a:rPr>
              <a:t>TEAM 2</a:t>
            </a:r>
          </a:p>
        </p:txBody>
      </p:sp>
      <p:sp>
        <p:nvSpPr>
          <p:cNvPr id="57" name="TextBox 3"/>
          <p:cNvSpPr txBox="1"/>
          <p:nvPr/>
        </p:nvSpPr>
        <p:spPr>
          <a:xfrm>
            <a:off x="2320854" y="0"/>
            <a:ext cx="13646292" cy="1107996"/>
          </a:xfrm>
          <a:prstGeom prst="rect">
            <a:avLst/>
          </a:prstGeom>
        </p:spPr>
        <p:txBody>
          <a:bodyPr lIns="0" tIns="0" rIns="0" bIns="0" rtlCol="0" anchor="t">
            <a:spAutoFit/>
          </a:bodyPr>
          <a:lstStyle/>
          <a:p>
            <a:pPr algn="ctr"/>
            <a:r>
              <a:rPr lang="en-US" sz="7200" b="1" dirty="0">
                <a:solidFill>
                  <a:srgbClr val="F9D967"/>
                </a:solidFill>
                <a:latin typeface="OCR A Extended" panose="02010509020102010303" pitchFamily="50" charset="0"/>
              </a:rPr>
              <a:t>TIC</a:t>
            </a:r>
            <a:r>
              <a:rPr lang="en-US" sz="7200" b="1" dirty="0">
                <a:solidFill>
                  <a:srgbClr val="E773FF"/>
                </a:solidFill>
                <a:latin typeface="OCR A Extended" panose="02010509020102010303" pitchFamily="50" charset="0"/>
              </a:rPr>
              <a:t>TAC</a:t>
            </a:r>
            <a:r>
              <a:rPr lang="en-US" sz="7200" b="1" dirty="0">
                <a:solidFill>
                  <a:srgbClr val="4FFAFF"/>
                </a:solidFill>
                <a:latin typeface="OCR A Extended" panose="02010509020102010303" pitchFamily="50" charset="0"/>
              </a:rPr>
              <a:t>TOE</a:t>
            </a:r>
          </a:p>
        </p:txBody>
      </p:sp>
      <p:pic>
        <p:nvPicPr>
          <p:cNvPr id="59" name="Picture 58"/>
          <p:cNvPicPr>
            <a:picLocks/>
          </p:cNvPicPr>
          <p:nvPr/>
        </p:nvPicPr>
        <p:blipFill>
          <a:blip r:embed="rId12"/>
          <a:stretch>
            <a:fillRect/>
          </a:stretch>
        </p:blipFill>
        <p:spPr>
          <a:xfrm>
            <a:off x="10603948" y="4316839"/>
            <a:ext cx="1828800" cy="1828800"/>
          </a:xfrm>
          <a:prstGeom prst="rect">
            <a:avLst/>
          </a:prstGeom>
        </p:spPr>
      </p:pic>
      <p:sp>
        <p:nvSpPr>
          <p:cNvPr id="60" name="Freeform 2"/>
          <p:cNvSpPr>
            <a:spLocks/>
          </p:cNvSpPr>
          <p:nvPr/>
        </p:nvSpPr>
        <p:spPr>
          <a:xfrm>
            <a:off x="8217700" y="6683866"/>
            <a:ext cx="1828800" cy="182880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3"/>
            <a:stretch>
              <a:fillRect/>
            </a:stretch>
          </a:blipFill>
        </p:spPr>
        <p:txBody>
          <a:bodyPr/>
          <a:lstStyle/>
          <a:p>
            <a:endParaRPr lang="en-US"/>
          </a:p>
        </p:txBody>
      </p:sp>
      <p:sp>
        <p:nvSpPr>
          <p:cNvPr id="61" name="Freeform 3"/>
          <p:cNvSpPr>
            <a:spLocks/>
          </p:cNvSpPr>
          <p:nvPr/>
        </p:nvSpPr>
        <p:spPr>
          <a:xfrm>
            <a:off x="5831452" y="6683866"/>
            <a:ext cx="1828800" cy="1828800"/>
          </a:xfrm>
          <a:custGeom>
            <a:avLst/>
            <a:gdLst/>
            <a:ahLst/>
            <a:cxnLst/>
            <a:rect l="l" t="t" r="r" b="b"/>
            <a:pathLst>
              <a:path w="7315200" h="3346704">
                <a:moveTo>
                  <a:pt x="0" y="0"/>
                </a:moveTo>
                <a:lnTo>
                  <a:pt x="7315200" y="0"/>
                </a:lnTo>
                <a:lnTo>
                  <a:pt x="7315200" y="3346704"/>
                </a:lnTo>
                <a:lnTo>
                  <a:pt x="0" y="33467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62" name="Freeform 4"/>
          <p:cNvSpPr>
            <a:spLocks/>
          </p:cNvSpPr>
          <p:nvPr/>
        </p:nvSpPr>
        <p:spPr>
          <a:xfrm>
            <a:off x="8217700" y="1949811"/>
            <a:ext cx="1828800" cy="1828800"/>
          </a:xfrm>
          <a:custGeom>
            <a:avLst/>
            <a:gdLst/>
            <a:ahLst/>
            <a:cxnLst/>
            <a:rect l="l" t="t" r="r" b="b"/>
            <a:pathLst>
              <a:path w="3332988" h="4114800">
                <a:moveTo>
                  <a:pt x="0" y="0"/>
                </a:moveTo>
                <a:lnTo>
                  <a:pt x="3332988" y="0"/>
                </a:lnTo>
                <a:lnTo>
                  <a:pt x="3332988"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63" name="Freeform 5"/>
          <p:cNvSpPr>
            <a:spLocks/>
          </p:cNvSpPr>
          <p:nvPr/>
        </p:nvSpPr>
        <p:spPr>
          <a:xfrm>
            <a:off x="8217700" y="4316839"/>
            <a:ext cx="1828800" cy="1828800"/>
          </a:xfrm>
          <a:custGeom>
            <a:avLst/>
            <a:gdLst/>
            <a:ahLst/>
            <a:cxnLst/>
            <a:rect l="l" t="t" r="r" b="b"/>
            <a:pathLst>
              <a:path w="7530084" h="8229600">
                <a:moveTo>
                  <a:pt x="0" y="0"/>
                </a:moveTo>
                <a:lnTo>
                  <a:pt x="7530084" y="0"/>
                </a:lnTo>
                <a:lnTo>
                  <a:pt x="7530084" y="8229600"/>
                </a:lnTo>
                <a:lnTo>
                  <a:pt x="0" y="8229600"/>
                </a:lnTo>
                <a:lnTo>
                  <a:pt x="0" y="0"/>
                </a:lnTo>
                <a:close/>
              </a:path>
            </a:pathLst>
          </a:custGeom>
          <a:blipFill>
            <a:blip r:embed="rId18"/>
            <a:stretch>
              <a:fillRect/>
            </a:stretch>
          </a:blipFill>
        </p:spPr>
        <p:txBody>
          <a:bodyPr/>
          <a:lstStyle/>
          <a:p>
            <a:endParaRPr lang="en-US"/>
          </a:p>
        </p:txBody>
      </p:sp>
      <p:sp>
        <p:nvSpPr>
          <p:cNvPr id="64" name="Freeform 7"/>
          <p:cNvSpPr>
            <a:spLocks/>
          </p:cNvSpPr>
          <p:nvPr/>
        </p:nvSpPr>
        <p:spPr>
          <a:xfrm>
            <a:off x="10603948" y="1949811"/>
            <a:ext cx="1828800" cy="1828800"/>
          </a:xfrm>
          <a:custGeom>
            <a:avLst/>
            <a:gdLst/>
            <a:ahLst/>
            <a:cxnLst/>
            <a:rect l="l" t="t" r="r" b="b"/>
            <a:pathLst>
              <a:path w="6707124" h="8229600">
                <a:moveTo>
                  <a:pt x="0" y="0"/>
                </a:moveTo>
                <a:lnTo>
                  <a:pt x="6707124" y="0"/>
                </a:lnTo>
                <a:lnTo>
                  <a:pt x="6707124" y="8229600"/>
                </a:lnTo>
                <a:lnTo>
                  <a:pt x="0" y="8229600"/>
                </a:lnTo>
                <a:lnTo>
                  <a:pt x="0" y="0"/>
                </a:lnTo>
                <a:close/>
              </a:path>
            </a:pathLst>
          </a:custGeom>
          <a:blipFill>
            <a:blip r:embed="rId19"/>
            <a:stretch>
              <a:fillRect/>
            </a:stretch>
          </a:blipFill>
        </p:spPr>
        <p:txBody>
          <a:bodyPr/>
          <a:lstStyle/>
          <a:p>
            <a:endParaRPr lang="en-US"/>
          </a:p>
        </p:txBody>
      </p:sp>
      <p:sp>
        <p:nvSpPr>
          <p:cNvPr id="65" name="Freeform 8"/>
          <p:cNvSpPr>
            <a:spLocks/>
          </p:cNvSpPr>
          <p:nvPr/>
        </p:nvSpPr>
        <p:spPr>
          <a:xfrm>
            <a:off x="5831452" y="1949811"/>
            <a:ext cx="1828800" cy="1828800"/>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66" name="Freeform 9"/>
          <p:cNvSpPr>
            <a:spLocks/>
          </p:cNvSpPr>
          <p:nvPr/>
        </p:nvSpPr>
        <p:spPr>
          <a:xfrm>
            <a:off x="5831452" y="4316839"/>
            <a:ext cx="1828800" cy="1828800"/>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67" name="Freeform 10"/>
          <p:cNvSpPr>
            <a:spLocks/>
          </p:cNvSpPr>
          <p:nvPr/>
        </p:nvSpPr>
        <p:spPr>
          <a:xfrm>
            <a:off x="10603948" y="6683866"/>
            <a:ext cx="1828800" cy="18288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Tree>
    <p:extLst>
      <p:ext uri="{BB962C8B-B14F-4D97-AF65-F5344CB8AC3E}">
        <p14:creationId xmlns:p14="http://schemas.microsoft.com/office/powerpoint/2010/main" val="1931805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1677326"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3"/>
          <p:cNvSpPr txBox="1"/>
          <p:nvPr/>
        </p:nvSpPr>
        <p:spPr>
          <a:xfrm>
            <a:off x="3395751" y="3601543"/>
            <a:ext cx="11496498" cy="3188689"/>
          </a:xfrm>
          <a:prstGeom prst="rect">
            <a:avLst/>
          </a:prstGeom>
        </p:spPr>
        <p:txBody>
          <a:bodyPr lIns="0" tIns="0" rIns="0" bIns="0" rtlCol="0" anchor="t">
            <a:spAutoFit/>
          </a:bodyPr>
          <a:lstStyle/>
          <a:p>
            <a:pPr algn="ctr">
              <a:lnSpc>
                <a:spcPts val="12460"/>
              </a:lnSpc>
            </a:pPr>
            <a:r>
              <a:rPr lang="en-US" sz="11327" b="1" dirty="0">
                <a:solidFill>
                  <a:srgbClr val="FFFFFF"/>
                </a:solidFill>
                <a:latin typeface="OCR A Extended" panose="02010509020102010303" pitchFamily="50" charset="0"/>
              </a:rPr>
              <a:t>THANK YOU FOR PLAYING!</a:t>
            </a:r>
          </a:p>
        </p:txBody>
      </p:sp>
      <p:sp>
        <p:nvSpPr>
          <p:cNvPr id="4" name="Freeform 4"/>
          <p:cNvSpPr/>
          <p:nvPr/>
        </p:nvSpPr>
        <p:spPr>
          <a:xfrm>
            <a:off x="1389421" y="3045939"/>
            <a:ext cx="872291" cy="888959"/>
          </a:xfrm>
          <a:custGeom>
            <a:avLst/>
            <a:gdLst/>
            <a:ahLst/>
            <a:cxnLst/>
            <a:rect l="l" t="t" r="r" b="b"/>
            <a:pathLst>
              <a:path w="872291" h="888959">
                <a:moveTo>
                  <a:pt x="0" y="0"/>
                </a:moveTo>
                <a:lnTo>
                  <a:pt x="872291" y="0"/>
                </a:lnTo>
                <a:lnTo>
                  <a:pt x="872291" y="888959"/>
                </a:lnTo>
                <a:lnTo>
                  <a:pt x="0" y="888959"/>
                </a:lnTo>
                <a:lnTo>
                  <a:pt x="0" y="0"/>
                </a:lnTo>
                <a:close/>
              </a:path>
            </a:pathLst>
          </a:custGeom>
          <a:blipFill>
            <a:blip r:embed="rId5"/>
            <a:stretch>
              <a:fillRect/>
            </a:stretch>
          </a:blipFill>
        </p:spPr>
        <p:txBody>
          <a:bodyPr/>
          <a:lstStyle/>
          <a:p>
            <a:endParaRPr lang="en-US"/>
          </a:p>
        </p:txBody>
      </p:sp>
      <p:sp>
        <p:nvSpPr>
          <p:cNvPr id="5" name="Freeform 5"/>
          <p:cNvSpPr/>
          <p:nvPr/>
        </p:nvSpPr>
        <p:spPr>
          <a:xfrm>
            <a:off x="15337356" y="7384118"/>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5"/>
            <a:stretch>
              <a:fillRect/>
            </a:stretch>
          </a:blipFill>
        </p:spPr>
        <p:txBody>
          <a:bodyPr/>
          <a:lstStyle/>
          <a:p>
            <a:endParaRPr lang="en-US"/>
          </a:p>
        </p:txBody>
      </p:sp>
      <p:sp>
        <p:nvSpPr>
          <p:cNvPr id="6" name="Freeform 6"/>
          <p:cNvSpPr/>
          <p:nvPr/>
        </p:nvSpPr>
        <p:spPr>
          <a:xfrm>
            <a:off x="13037465" y="1568443"/>
            <a:ext cx="436146" cy="444480"/>
          </a:xfrm>
          <a:custGeom>
            <a:avLst/>
            <a:gdLst/>
            <a:ahLst/>
            <a:cxnLst/>
            <a:rect l="l" t="t" r="r" b="b"/>
            <a:pathLst>
              <a:path w="436146" h="444480">
                <a:moveTo>
                  <a:pt x="0" y="0"/>
                </a:moveTo>
                <a:lnTo>
                  <a:pt x="436145" y="0"/>
                </a:lnTo>
                <a:lnTo>
                  <a:pt x="436145" y="444479"/>
                </a:lnTo>
                <a:lnTo>
                  <a:pt x="0" y="44447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4565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sp>
        <p:nvSpPr>
          <p:cNvPr id="71" name="Rectangle 70"/>
          <p:cNvSpPr/>
          <p:nvPr/>
        </p:nvSpPr>
        <p:spPr>
          <a:xfrm>
            <a:off x="16145007" y="162659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
        <p:nvSpPr>
          <p:cNvPr id="76" name="Freeform 7"/>
          <p:cNvSpPr/>
          <p:nvPr/>
        </p:nvSpPr>
        <p:spPr>
          <a:xfrm>
            <a:off x="2670927" y="2171700"/>
            <a:ext cx="5029200" cy="5943600"/>
          </a:xfrm>
          <a:custGeom>
            <a:avLst/>
            <a:gdLst/>
            <a:ahLst/>
            <a:cxnLst/>
            <a:rect l="l" t="t" r="r" b="b"/>
            <a:pathLst>
              <a:path w="6655689" h="8229600">
                <a:moveTo>
                  <a:pt x="0" y="0"/>
                </a:moveTo>
                <a:lnTo>
                  <a:pt x="6655689" y="0"/>
                </a:lnTo>
                <a:lnTo>
                  <a:pt x="6655689" y="8229600"/>
                </a:lnTo>
                <a:lnTo>
                  <a:pt x="0" y="8229600"/>
                </a:lnTo>
                <a:lnTo>
                  <a:pt x="0" y="0"/>
                </a:lnTo>
                <a:close/>
              </a:path>
            </a:pathLst>
          </a:custGeom>
          <a:blipFill>
            <a:blip r:embed="rId11"/>
            <a:stretch>
              <a:fillRect/>
            </a:stretch>
          </a:blipFill>
        </p:spPr>
        <p:txBody>
          <a:bodyPr/>
          <a:lstStyle/>
          <a:p>
            <a:endParaRPr lang="en-US"/>
          </a:p>
        </p:txBody>
      </p:sp>
      <p:sp>
        <p:nvSpPr>
          <p:cNvPr id="80" name="Rectangle 79"/>
          <p:cNvSpPr/>
          <p:nvPr/>
        </p:nvSpPr>
        <p:spPr>
          <a:xfrm>
            <a:off x="10872940" y="2036589"/>
            <a:ext cx="5433860" cy="1015663"/>
          </a:xfrm>
          <a:prstGeom prst="rect">
            <a:avLst/>
          </a:prstGeom>
          <a:noFill/>
        </p:spPr>
        <p:txBody>
          <a:bodyPr wrap="none" lIns="91440" tIns="45720" rIns="91440" bIns="45720">
            <a:spAutoFit/>
          </a:bodyPr>
          <a:lstStyle/>
          <a:p>
            <a:r>
              <a:rPr lang="en-US" sz="6000" b="1" cap="none" spc="0" dirty="0">
                <a:ln w="0"/>
                <a:solidFill>
                  <a:schemeClr val="tx1"/>
                </a:solidFill>
              </a:rPr>
              <a:t>eat healthy food</a:t>
            </a:r>
          </a:p>
        </p:txBody>
      </p:sp>
      <p:sp>
        <p:nvSpPr>
          <p:cNvPr id="81" name="Rectangle 80"/>
          <p:cNvSpPr/>
          <p:nvPr/>
        </p:nvSpPr>
        <p:spPr>
          <a:xfrm>
            <a:off x="10872940" y="4635669"/>
            <a:ext cx="5320047" cy="1015663"/>
          </a:xfrm>
          <a:prstGeom prst="rect">
            <a:avLst/>
          </a:prstGeom>
          <a:noFill/>
        </p:spPr>
        <p:txBody>
          <a:bodyPr wrap="none" lIns="91440" tIns="45720" rIns="91440" bIns="45720">
            <a:spAutoFit/>
          </a:bodyPr>
          <a:lstStyle/>
          <a:p>
            <a:r>
              <a:rPr lang="en-US" sz="6000" b="1" cap="none" spc="0" dirty="0">
                <a:ln w="0"/>
                <a:solidFill>
                  <a:schemeClr val="tx1"/>
                </a:solidFill>
              </a:rPr>
              <a:t>drink fresh juice</a:t>
            </a:r>
          </a:p>
        </p:txBody>
      </p:sp>
      <p:grpSp>
        <p:nvGrpSpPr>
          <p:cNvPr id="83" name="Group 82"/>
          <p:cNvGrpSpPr/>
          <p:nvPr/>
        </p:nvGrpSpPr>
        <p:grpSpPr>
          <a:xfrm>
            <a:off x="9015616" y="6798360"/>
            <a:ext cx="7710284" cy="1888440"/>
            <a:chOff x="9015616" y="6798360"/>
            <a:chExt cx="7710284" cy="1888440"/>
          </a:xfrm>
        </p:grpSpPr>
        <p:grpSp>
          <p:nvGrpSpPr>
            <p:cNvPr id="84" name="Group 83"/>
            <p:cNvGrpSpPr/>
            <p:nvPr/>
          </p:nvGrpSpPr>
          <p:grpSpPr>
            <a:xfrm>
              <a:off x="9881151" y="6798360"/>
              <a:ext cx="6844749" cy="1888440"/>
              <a:chOff x="9690651" y="6226860"/>
              <a:chExt cx="5436868" cy="1204594"/>
            </a:xfrm>
          </p:grpSpPr>
          <p:grpSp>
            <p:nvGrpSpPr>
              <p:cNvPr id="88" name="Group 31"/>
              <p:cNvGrpSpPr/>
              <p:nvPr/>
            </p:nvGrpSpPr>
            <p:grpSpPr>
              <a:xfrm>
                <a:off x="9764939" y="6308959"/>
                <a:ext cx="5362580" cy="1122495"/>
                <a:chOff x="0" y="0"/>
                <a:chExt cx="1412367" cy="295636"/>
              </a:xfrm>
            </p:grpSpPr>
            <p:sp>
              <p:nvSpPr>
                <p:cNvPr id="9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9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89" name="Group 34"/>
              <p:cNvGrpSpPr/>
              <p:nvPr/>
            </p:nvGrpSpPr>
            <p:grpSpPr>
              <a:xfrm>
                <a:off x="9690651" y="6226860"/>
                <a:ext cx="5362580" cy="1122495"/>
                <a:chOff x="0" y="0"/>
                <a:chExt cx="1412367" cy="295636"/>
              </a:xfrm>
            </p:grpSpPr>
            <p:sp>
              <p:nvSpPr>
                <p:cNvPr id="90"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91"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85" name="Group 84"/>
            <p:cNvGrpSpPr/>
            <p:nvPr/>
          </p:nvGrpSpPr>
          <p:grpSpPr>
            <a:xfrm>
              <a:off x="9015616" y="6890749"/>
              <a:ext cx="1731070" cy="1703662"/>
              <a:chOff x="9015616" y="6890749"/>
              <a:chExt cx="1731070" cy="1703662"/>
            </a:xfrm>
          </p:grpSpPr>
          <p:sp>
            <p:nvSpPr>
              <p:cNvPr id="86"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7" name="Rectangle 86"/>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94" name="Rectangle 93"/>
          <p:cNvSpPr/>
          <p:nvPr/>
        </p:nvSpPr>
        <p:spPr>
          <a:xfrm>
            <a:off x="10872940" y="7234749"/>
            <a:ext cx="3928832" cy="1015663"/>
          </a:xfrm>
          <a:prstGeom prst="rect">
            <a:avLst/>
          </a:prstGeom>
          <a:noFill/>
        </p:spPr>
        <p:txBody>
          <a:bodyPr wrap="none" lIns="91440" tIns="45720" rIns="91440" bIns="45720">
            <a:spAutoFit/>
          </a:bodyPr>
          <a:lstStyle/>
          <a:p>
            <a:r>
              <a:rPr lang="en-US" sz="6000" b="1" cap="none" spc="0" dirty="0">
                <a:ln w="0"/>
                <a:solidFill>
                  <a:schemeClr val="tx1"/>
                </a:solidFill>
              </a:rPr>
              <a:t>eat seafood</a:t>
            </a:r>
          </a:p>
        </p:txBody>
      </p:sp>
    </p:spTree>
    <p:extLst>
      <p:ext uri="{BB962C8B-B14F-4D97-AF65-F5344CB8AC3E}">
        <p14:creationId xmlns:p14="http://schemas.microsoft.com/office/powerpoint/2010/main" val="405326224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ppt_x"/>
                                          </p:val>
                                        </p:tav>
                                        <p:tav tm="100000">
                                          <p:val>
                                            <p:strVal val="#ppt_x"/>
                                          </p:val>
                                        </p:tav>
                                      </p:tavLst>
                                    </p:anim>
                                    <p:anim calcmode="lin" valueType="num">
                                      <p:cBhvr additive="base">
                                        <p:cTn id="15" dur="500" fill="hold"/>
                                        <p:tgtEl>
                                          <p:spTgt spid="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200994"/>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5" name="Freeform 6"/>
          <p:cNvSpPr/>
          <p:nvPr/>
        </p:nvSpPr>
        <p:spPr>
          <a:xfrm>
            <a:off x="2340880" y="2171700"/>
            <a:ext cx="5029200" cy="59436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1" name="Rectangle 80"/>
          <p:cNvSpPr/>
          <p:nvPr/>
        </p:nvSpPr>
        <p:spPr>
          <a:xfrm>
            <a:off x="10834353" y="2036589"/>
            <a:ext cx="3928832" cy="1015663"/>
          </a:xfrm>
          <a:prstGeom prst="rect">
            <a:avLst/>
          </a:prstGeom>
          <a:noFill/>
        </p:spPr>
        <p:txBody>
          <a:bodyPr wrap="none" lIns="91440" tIns="45720" rIns="91440" bIns="45720">
            <a:spAutoFit/>
          </a:bodyPr>
          <a:lstStyle/>
          <a:p>
            <a:r>
              <a:rPr lang="en-US" sz="6000" b="1" cap="none" spc="0" dirty="0">
                <a:ln w="0"/>
                <a:solidFill>
                  <a:schemeClr val="tx1"/>
                </a:solidFill>
              </a:rPr>
              <a:t>eat seafood</a:t>
            </a:r>
          </a:p>
        </p:txBody>
      </p:sp>
      <p:sp>
        <p:nvSpPr>
          <p:cNvPr id="82" name="Rectangle 81"/>
          <p:cNvSpPr/>
          <p:nvPr/>
        </p:nvSpPr>
        <p:spPr>
          <a:xfrm>
            <a:off x="10834353" y="4635669"/>
            <a:ext cx="3054939" cy="1015663"/>
          </a:xfrm>
          <a:prstGeom prst="rect">
            <a:avLst/>
          </a:prstGeom>
          <a:noFill/>
        </p:spPr>
        <p:txBody>
          <a:bodyPr wrap="none" lIns="91440" tIns="45720" rIns="91440" bIns="45720">
            <a:spAutoFit/>
          </a:bodyPr>
          <a:lstStyle/>
          <a:p>
            <a:r>
              <a:rPr lang="en-US" sz="6000" b="1" cap="none" spc="0" dirty="0">
                <a:ln w="0"/>
                <a:solidFill>
                  <a:schemeClr val="tx1"/>
                </a:solidFill>
              </a:rPr>
              <a:t>eat salad</a:t>
            </a:r>
          </a:p>
        </p:txBody>
      </p:sp>
      <p:sp>
        <p:nvSpPr>
          <p:cNvPr id="83" name="Rectangle 82"/>
          <p:cNvSpPr/>
          <p:nvPr/>
        </p:nvSpPr>
        <p:spPr>
          <a:xfrm>
            <a:off x="10834353" y="7234749"/>
            <a:ext cx="5320047" cy="1015663"/>
          </a:xfrm>
          <a:prstGeom prst="rect">
            <a:avLst/>
          </a:prstGeom>
          <a:noFill/>
        </p:spPr>
        <p:txBody>
          <a:bodyPr wrap="none" lIns="91440" tIns="45720" rIns="91440" bIns="45720">
            <a:spAutoFit/>
          </a:bodyPr>
          <a:lstStyle/>
          <a:p>
            <a:r>
              <a:rPr lang="en-US" sz="6000" b="1" cap="none" spc="0" dirty="0">
                <a:ln w="0"/>
                <a:solidFill>
                  <a:schemeClr val="tx1"/>
                </a:solidFill>
              </a:rPr>
              <a:t>drink fresh juice</a:t>
            </a:r>
          </a:p>
        </p:txBody>
      </p:sp>
      <p:sp>
        <p:nvSpPr>
          <p:cNvPr id="86" name="Rectangle 85"/>
          <p:cNvSpPr/>
          <p:nvPr/>
        </p:nvSpPr>
        <p:spPr>
          <a:xfrm>
            <a:off x="16145007" y="682475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879859533"/>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 calcmode="lin" valueType="num">
                                      <p:cBhvr additive="base">
                                        <p:cTn id="14" dur="500" fill="hold"/>
                                        <p:tgtEl>
                                          <p:spTgt spid="86"/>
                                        </p:tgtEl>
                                        <p:attrNameLst>
                                          <p:attrName>ppt_x</p:attrName>
                                        </p:attrNameLst>
                                      </p:cBhvr>
                                      <p:tavLst>
                                        <p:tav tm="0">
                                          <p:val>
                                            <p:strVal val="#ppt_x"/>
                                          </p:val>
                                        </p:tav>
                                        <p:tav tm="100000">
                                          <p:val>
                                            <p:strVal val="#ppt_x"/>
                                          </p:val>
                                        </p:tav>
                                      </p:tavLst>
                                    </p:anim>
                                    <p:anim calcmode="lin" valueType="num">
                                      <p:cBhvr additive="base">
                                        <p:cTn id="15"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3" name="Freeform 2"/>
          <p:cNvSpPr/>
          <p:nvPr/>
        </p:nvSpPr>
        <p:spPr>
          <a:xfrm>
            <a:off x="2623026" y="2027792"/>
            <a:ext cx="5029200" cy="594360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54" name="Rectangle 53"/>
          <p:cNvSpPr/>
          <p:nvPr/>
        </p:nvSpPr>
        <p:spPr>
          <a:xfrm>
            <a:off x="10972800" y="2036589"/>
            <a:ext cx="1517275" cy="1015663"/>
          </a:xfrm>
          <a:prstGeom prst="rect">
            <a:avLst/>
          </a:prstGeom>
          <a:noFill/>
        </p:spPr>
        <p:txBody>
          <a:bodyPr wrap="none" lIns="91440" tIns="45720" rIns="91440" bIns="45720">
            <a:spAutoFit/>
          </a:bodyPr>
          <a:lstStyle/>
          <a:p>
            <a:r>
              <a:rPr lang="en-US" sz="6000" b="1" cap="none" spc="0" dirty="0">
                <a:ln w="0"/>
                <a:solidFill>
                  <a:schemeClr val="tx1"/>
                </a:solidFill>
              </a:rPr>
              <a:t>play</a:t>
            </a:r>
          </a:p>
        </p:txBody>
      </p:sp>
      <p:sp>
        <p:nvSpPr>
          <p:cNvPr id="57" name="Rectangle 56"/>
          <p:cNvSpPr/>
          <p:nvPr/>
        </p:nvSpPr>
        <p:spPr>
          <a:xfrm>
            <a:off x="10972800" y="4635669"/>
            <a:ext cx="1875257" cy="1015663"/>
          </a:xfrm>
          <a:prstGeom prst="rect">
            <a:avLst/>
          </a:prstGeom>
          <a:noFill/>
        </p:spPr>
        <p:txBody>
          <a:bodyPr wrap="none" lIns="91440" tIns="45720" rIns="91440" bIns="45720">
            <a:spAutoFit/>
          </a:bodyPr>
          <a:lstStyle/>
          <a:p>
            <a:r>
              <a:rPr lang="en-US" sz="6000" b="1" dirty="0">
                <a:ln w="0"/>
              </a:rPr>
              <a:t>swim</a:t>
            </a:r>
            <a:endParaRPr lang="en-US" sz="6000" b="1" cap="none" spc="0" dirty="0">
              <a:ln w="0"/>
              <a:solidFill>
                <a:schemeClr val="tx1"/>
              </a:solidFill>
            </a:endParaRPr>
          </a:p>
        </p:txBody>
      </p:sp>
      <p:sp>
        <p:nvSpPr>
          <p:cNvPr id="72" name="Rectangle 71"/>
          <p:cNvSpPr/>
          <p:nvPr/>
        </p:nvSpPr>
        <p:spPr>
          <a:xfrm>
            <a:off x="10972800" y="7234749"/>
            <a:ext cx="1211487" cy="1015663"/>
          </a:xfrm>
          <a:prstGeom prst="rect">
            <a:avLst/>
          </a:prstGeom>
          <a:noFill/>
        </p:spPr>
        <p:txBody>
          <a:bodyPr wrap="none" lIns="91440" tIns="45720" rIns="91440" bIns="45720">
            <a:spAutoFit/>
          </a:bodyPr>
          <a:lstStyle/>
          <a:p>
            <a:r>
              <a:rPr lang="en-US" sz="6000" b="1" cap="none" spc="0" dirty="0">
                <a:ln w="0"/>
                <a:solidFill>
                  <a:schemeClr val="tx1"/>
                </a:solidFill>
              </a:rPr>
              <a:t>eat</a:t>
            </a:r>
          </a:p>
        </p:txBody>
      </p:sp>
      <p:sp>
        <p:nvSpPr>
          <p:cNvPr id="80" name="Rectangle 79"/>
          <p:cNvSpPr/>
          <p:nvPr/>
        </p:nvSpPr>
        <p:spPr>
          <a:xfrm>
            <a:off x="16145007" y="422567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5473437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Effect transition="in" filter="fade">
                                      <p:cBhvr>
                                        <p:cTn id="9"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9" name="Group 8"/>
          <p:cNvGrpSpPr/>
          <p:nvPr/>
        </p:nvGrpSpPr>
        <p:grpSpPr>
          <a:xfrm>
            <a:off x="9015616" y="1866900"/>
            <a:ext cx="8586584" cy="1888440"/>
            <a:chOff x="9015616" y="1600200"/>
            <a:chExt cx="8586584" cy="1888440"/>
          </a:xfrm>
        </p:grpSpPr>
        <p:grpSp>
          <p:nvGrpSpPr>
            <p:cNvPr id="3" name="Group 2"/>
            <p:cNvGrpSpPr/>
            <p:nvPr/>
          </p:nvGrpSpPr>
          <p:grpSpPr>
            <a:xfrm>
              <a:off x="9881151" y="1600200"/>
              <a:ext cx="77210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10" name="Group 9"/>
          <p:cNvGrpSpPr/>
          <p:nvPr/>
        </p:nvGrpSpPr>
        <p:grpSpPr>
          <a:xfrm>
            <a:off x="9015616" y="4465980"/>
            <a:ext cx="8586584" cy="1888440"/>
            <a:chOff x="9015616" y="4199280"/>
            <a:chExt cx="8586584" cy="1888440"/>
          </a:xfrm>
        </p:grpSpPr>
        <p:grpSp>
          <p:nvGrpSpPr>
            <p:cNvPr id="4" name="Group 3"/>
            <p:cNvGrpSpPr/>
            <p:nvPr/>
          </p:nvGrpSpPr>
          <p:grpSpPr>
            <a:xfrm>
              <a:off x="9881151" y="4199280"/>
              <a:ext cx="77210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11" name="Group 10"/>
          <p:cNvGrpSpPr/>
          <p:nvPr/>
        </p:nvGrpSpPr>
        <p:grpSpPr>
          <a:xfrm>
            <a:off x="9015616" y="7065060"/>
            <a:ext cx="8586584" cy="1888440"/>
            <a:chOff x="9015616" y="6798360"/>
            <a:chExt cx="8586584" cy="1888440"/>
          </a:xfrm>
        </p:grpSpPr>
        <p:grpSp>
          <p:nvGrpSpPr>
            <p:cNvPr id="8" name="Group 7"/>
            <p:cNvGrpSpPr/>
            <p:nvPr/>
          </p:nvGrpSpPr>
          <p:grpSpPr>
            <a:xfrm>
              <a:off x="9881151" y="6798360"/>
              <a:ext cx="77210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4" name="Freeform 4"/>
          <p:cNvSpPr/>
          <p:nvPr/>
        </p:nvSpPr>
        <p:spPr>
          <a:xfrm>
            <a:off x="2940960" y="1760880"/>
            <a:ext cx="5029200" cy="5943600"/>
          </a:xfrm>
          <a:custGeom>
            <a:avLst/>
            <a:gdLst/>
            <a:ahLst/>
            <a:cxnLst/>
            <a:rect l="l" t="t" r="r" b="b"/>
            <a:pathLst>
              <a:path w="2489454" h="4114800">
                <a:moveTo>
                  <a:pt x="0" y="0"/>
                </a:moveTo>
                <a:lnTo>
                  <a:pt x="2489454" y="0"/>
                </a:lnTo>
                <a:lnTo>
                  <a:pt x="248945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54" name="Rectangle 53"/>
          <p:cNvSpPr/>
          <p:nvPr/>
        </p:nvSpPr>
        <p:spPr>
          <a:xfrm>
            <a:off x="10668000" y="2303289"/>
            <a:ext cx="4646850" cy="1015663"/>
          </a:xfrm>
          <a:prstGeom prst="rect">
            <a:avLst/>
          </a:prstGeom>
          <a:noFill/>
        </p:spPr>
        <p:txBody>
          <a:bodyPr wrap="none" lIns="91440" tIns="45720" rIns="91440" bIns="45720">
            <a:spAutoFit/>
          </a:bodyPr>
          <a:lstStyle/>
          <a:p>
            <a:r>
              <a:rPr lang="en-US" sz="6000" b="1" cap="none" spc="0" dirty="0">
                <a:ln w="0"/>
                <a:solidFill>
                  <a:schemeClr val="tx1"/>
                </a:solidFill>
              </a:rPr>
              <a:t>do homework</a:t>
            </a:r>
          </a:p>
        </p:txBody>
      </p:sp>
      <p:sp>
        <p:nvSpPr>
          <p:cNvPr id="57" name="Rectangle 56"/>
          <p:cNvSpPr/>
          <p:nvPr/>
        </p:nvSpPr>
        <p:spPr>
          <a:xfrm>
            <a:off x="10668000" y="4902369"/>
            <a:ext cx="6624249" cy="1015663"/>
          </a:xfrm>
          <a:prstGeom prst="rect">
            <a:avLst/>
          </a:prstGeom>
          <a:noFill/>
        </p:spPr>
        <p:txBody>
          <a:bodyPr wrap="none" lIns="91440" tIns="45720" rIns="91440" bIns="45720">
            <a:spAutoFit/>
          </a:bodyPr>
          <a:lstStyle/>
          <a:p>
            <a:r>
              <a:rPr lang="en-US" sz="6000" b="1" cap="none" spc="0" dirty="0">
                <a:ln w="0"/>
                <a:solidFill>
                  <a:schemeClr val="tx1"/>
                </a:solidFill>
              </a:rPr>
              <a:t>do morning exercise</a:t>
            </a:r>
          </a:p>
        </p:txBody>
      </p:sp>
      <p:sp>
        <p:nvSpPr>
          <p:cNvPr id="72" name="Rectangle 71"/>
          <p:cNvSpPr/>
          <p:nvPr/>
        </p:nvSpPr>
        <p:spPr>
          <a:xfrm>
            <a:off x="10668000" y="7501449"/>
            <a:ext cx="4741427" cy="1015663"/>
          </a:xfrm>
          <a:prstGeom prst="rect">
            <a:avLst/>
          </a:prstGeom>
          <a:noFill/>
        </p:spPr>
        <p:txBody>
          <a:bodyPr wrap="none" lIns="91440" tIns="45720" rIns="91440" bIns="45720">
            <a:spAutoFit/>
          </a:bodyPr>
          <a:lstStyle/>
          <a:p>
            <a:r>
              <a:rPr lang="en-US" sz="6000" b="1" cap="none" spc="0" dirty="0">
                <a:ln w="0"/>
                <a:solidFill>
                  <a:schemeClr val="tx1"/>
                </a:solidFill>
              </a:rPr>
              <a:t>do housework</a:t>
            </a:r>
          </a:p>
        </p:txBody>
      </p:sp>
      <p:sp>
        <p:nvSpPr>
          <p:cNvPr id="80" name="Rectangle 79"/>
          <p:cNvSpPr/>
          <p:nvPr/>
        </p:nvSpPr>
        <p:spPr>
          <a:xfrm>
            <a:off x="17145000" y="449237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887855747"/>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8" name="Freeform 4"/>
          <p:cNvSpPr/>
          <p:nvPr/>
        </p:nvSpPr>
        <p:spPr>
          <a:xfrm>
            <a:off x="2705496" y="1941424"/>
            <a:ext cx="5029200" cy="5943600"/>
          </a:xfrm>
          <a:custGeom>
            <a:avLst/>
            <a:gdLst/>
            <a:ahLst/>
            <a:cxnLst/>
            <a:rect l="l" t="t" r="r" b="b"/>
            <a:pathLst>
              <a:path w="5891022" h="8229600">
                <a:moveTo>
                  <a:pt x="0" y="0"/>
                </a:moveTo>
                <a:lnTo>
                  <a:pt x="5891022" y="0"/>
                </a:lnTo>
                <a:lnTo>
                  <a:pt x="5891022" y="8229600"/>
                </a:lnTo>
                <a:lnTo>
                  <a:pt x="0" y="8229600"/>
                </a:lnTo>
                <a:lnTo>
                  <a:pt x="0" y="0"/>
                </a:lnTo>
                <a:close/>
              </a:path>
            </a:pathLst>
          </a:custGeom>
          <a:blipFill>
            <a:blip r:embed="rId11"/>
            <a:stretch>
              <a:fillRect/>
            </a:stretch>
          </a:blipFill>
        </p:spPr>
        <p:txBody>
          <a:bodyPr/>
          <a:lstStyle/>
          <a:p>
            <a:endParaRPr lang="en-US"/>
          </a:p>
        </p:txBody>
      </p:sp>
      <p:sp>
        <p:nvSpPr>
          <p:cNvPr id="54" name="Rectangle 53"/>
          <p:cNvSpPr/>
          <p:nvPr/>
        </p:nvSpPr>
        <p:spPr>
          <a:xfrm>
            <a:off x="10796408" y="2036589"/>
            <a:ext cx="4189032" cy="1015663"/>
          </a:xfrm>
          <a:prstGeom prst="rect">
            <a:avLst/>
          </a:prstGeom>
          <a:noFill/>
        </p:spPr>
        <p:txBody>
          <a:bodyPr wrap="none" lIns="91440" tIns="45720" rIns="91440" bIns="45720">
            <a:spAutoFit/>
          </a:bodyPr>
          <a:lstStyle/>
          <a:p>
            <a:r>
              <a:rPr lang="en-US" sz="6000" b="1" cap="none" spc="0" dirty="0">
                <a:ln w="0"/>
                <a:solidFill>
                  <a:schemeClr val="tx1"/>
                </a:solidFill>
              </a:rPr>
              <a:t>play football</a:t>
            </a:r>
          </a:p>
        </p:txBody>
      </p:sp>
      <p:sp>
        <p:nvSpPr>
          <p:cNvPr id="57" name="Rectangle 56"/>
          <p:cNvSpPr/>
          <p:nvPr/>
        </p:nvSpPr>
        <p:spPr>
          <a:xfrm>
            <a:off x="10796408" y="4635669"/>
            <a:ext cx="5205592" cy="1015663"/>
          </a:xfrm>
          <a:prstGeom prst="rect">
            <a:avLst/>
          </a:prstGeom>
          <a:noFill/>
        </p:spPr>
        <p:txBody>
          <a:bodyPr wrap="none" lIns="91440" tIns="45720" rIns="91440" bIns="45720">
            <a:spAutoFit/>
          </a:bodyPr>
          <a:lstStyle/>
          <a:p>
            <a:r>
              <a:rPr lang="en-US" sz="6000" b="1" cap="none" spc="0" dirty="0">
                <a:ln w="0"/>
                <a:solidFill>
                  <a:schemeClr val="tx1"/>
                </a:solidFill>
              </a:rPr>
              <a:t>play badminton</a:t>
            </a:r>
          </a:p>
        </p:txBody>
      </p:sp>
      <p:sp>
        <p:nvSpPr>
          <p:cNvPr id="72" name="Rectangle 71"/>
          <p:cNvSpPr/>
          <p:nvPr/>
        </p:nvSpPr>
        <p:spPr>
          <a:xfrm>
            <a:off x="10796408" y="7234749"/>
            <a:ext cx="4959884" cy="1015663"/>
          </a:xfrm>
          <a:prstGeom prst="rect">
            <a:avLst/>
          </a:prstGeom>
          <a:noFill/>
        </p:spPr>
        <p:txBody>
          <a:bodyPr wrap="none" lIns="91440" tIns="45720" rIns="91440" bIns="45720">
            <a:spAutoFit/>
          </a:bodyPr>
          <a:lstStyle/>
          <a:p>
            <a:r>
              <a:rPr lang="en-US" sz="6000" b="1" cap="none" spc="0" dirty="0">
                <a:ln w="0"/>
                <a:solidFill>
                  <a:schemeClr val="tx1"/>
                </a:solidFill>
              </a:rPr>
              <a:t>play basketball</a:t>
            </a:r>
          </a:p>
        </p:txBody>
      </p:sp>
      <p:sp>
        <p:nvSpPr>
          <p:cNvPr id="80" name="Rectangle 79"/>
          <p:cNvSpPr/>
          <p:nvPr/>
        </p:nvSpPr>
        <p:spPr>
          <a:xfrm>
            <a:off x="16145007" y="162659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34626794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54" name="Freeform 5"/>
          <p:cNvSpPr/>
          <p:nvPr/>
        </p:nvSpPr>
        <p:spPr>
          <a:xfrm>
            <a:off x="2544202" y="2153185"/>
            <a:ext cx="5029200" cy="5943600"/>
          </a:xfrm>
          <a:custGeom>
            <a:avLst/>
            <a:gdLst/>
            <a:ahLst/>
            <a:cxnLst/>
            <a:rect l="l" t="t" r="r" b="b"/>
            <a:pathLst>
              <a:path w="7146036" h="8229600">
                <a:moveTo>
                  <a:pt x="0" y="0"/>
                </a:moveTo>
                <a:lnTo>
                  <a:pt x="7146036" y="0"/>
                </a:lnTo>
                <a:lnTo>
                  <a:pt x="7146036" y="8229600"/>
                </a:lnTo>
                <a:lnTo>
                  <a:pt x="0" y="8229600"/>
                </a:lnTo>
                <a:lnTo>
                  <a:pt x="0" y="0"/>
                </a:lnTo>
                <a:close/>
              </a:path>
            </a:pathLst>
          </a:custGeom>
          <a:blipFill>
            <a:blip r:embed="rId11"/>
            <a:stretch>
              <a:fillRect/>
            </a:stretch>
          </a:blipFill>
        </p:spPr>
        <p:txBody>
          <a:bodyPr/>
          <a:lstStyle/>
          <a:p>
            <a:endParaRPr lang="en-US"/>
          </a:p>
        </p:txBody>
      </p:sp>
      <p:sp>
        <p:nvSpPr>
          <p:cNvPr id="57" name="Rectangle 56"/>
          <p:cNvSpPr/>
          <p:nvPr/>
        </p:nvSpPr>
        <p:spPr>
          <a:xfrm>
            <a:off x="10843765" y="2036589"/>
            <a:ext cx="5463035" cy="1015663"/>
          </a:xfrm>
          <a:prstGeom prst="rect">
            <a:avLst/>
          </a:prstGeom>
          <a:noFill/>
        </p:spPr>
        <p:txBody>
          <a:bodyPr wrap="none" lIns="91440" tIns="45720" rIns="91440" bIns="45720">
            <a:spAutoFit/>
          </a:bodyPr>
          <a:lstStyle/>
          <a:p>
            <a:r>
              <a:rPr lang="en-US" sz="6000" b="1" cap="none" spc="0" dirty="0">
                <a:ln w="0"/>
                <a:solidFill>
                  <a:schemeClr val="tx1"/>
                </a:solidFill>
              </a:rPr>
              <a:t>play table tennis</a:t>
            </a:r>
          </a:p>
        </p:txBody>
      </p:sp>
      <p:sp>
        <p:nvSpPr>
          <p:cNvPr id="72" name="Rectangle 71"/>
          <p:cNvSpPr/>
          <p:nvPr/>
        </p:nvSpPr>
        <p:spPr>
          <a:xfrm>
            <a:off x="10843765" y="4635669"/>
            <a:ext cx="3428053" cy="1015663"/>
          </a:xfrm>
          <a:prstGeom prst="rect">
            <a:avLst/>
          </a:prstGeom>
          <a:noFill/>
        </p:spPr>
        <p:txBody>
          <a:bodyPr wrap="none" lIns="91440" tIns="45720" rIns="91440" bIns="45720">
            <a:spAutoFit/>
          </a:bodyPr>
          <a:lstStyle/>
          <a:p>
            <a:r>
              <a:rPr lang="en-US" sz="6000" b="1" cap="none" spc="0" dirty="0">
                <a:ln w="0"/>
                <a:solidFill>
                  <a:schemeClr val="tx1"/>
                </a:solidFill>
              </a:rPr>
              <a:t>play chess</a:t>
            </a:r>
          </a:p>
        </p:txBody>
      </p:sp>
      <p:sp>
        <p:nvSpPr>
          <p:cNvPr id="80" name="Rectangle 79"/>
          <p:cNvSpPr/>
          <p:nvPr/>
        </p:nvSpPr>
        <p:spPr>
          <a:xfrm>
            <a:off x="10843765" y="7234749"/>
            <a:ext cx="4959884" cy="1015663"/>
          </a:xfrm>
          <a:prstGeom prst="rect">
            <a:avLst/>
          </a:prstGeom>
          <a:noFill/>
        </p:spPr>
        <p:txBody>
          <a:bodyPr wrap="none" lIns="91440" tIns="45720" rIns="91440" bIns="45720">
            <a:spAutoFit/>
          </a:bodyPr>
          <a:lstStyle/>
          <a:p>
            <a:r>
              <a:rPr lang="en-US" sz="6000" b="1" cap="none" spc="0" dirty="0">
                <a:ln w="0"/>
                <a:solidFill>
                  <a:schemeClr val="tx1"/>
                </a:solidFill>
              </a:rPr>
              <a:t>play basketball</a:t>
            </a:r>
          </a:p>
        </p:txBody>
      </p:sp>
      <p:sp>
        <p:nvSpPr>
          <p:cNvPr id="81" name="Rectangle 80"/>
          <p:cNvSpPr/>
          <p:nvPr/>
        </p:nvSpPr>
        <p:spPr>
          <a:xfrm>
            <a:off x="16145007" y="682475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66345402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 calcmode="lin" valueType="num">
                                      <p:cBhvr additive="base">
                                        <p:cTn id="14" dur="500" fill="hold"/>
                                        <p:tgtEl>
                                          <p:spTgt spid="81"/>
                                        </p:tgtEl>
                                        <p:attrNameLst>
                                          <p:attrName>ppt_x</p:attrName>
                                        </p:attrNameLst>
                                      </p:cBhvr>
                                      <p:tavLst>
                                        <p:tav tm="0">
                                          <p:val>
                                            <p:strVal val="#ppt_x"/>
                                          </p:val>
                                        </p:tav>
                                        <p:tav tm="100000">
                                          <p:val>
                                            <p:strVal val="#ppt_x"/>
                                          </p:val>
                                        </p:tav>
                                      </p:tavLst>
                                    </p:anim>
                                    <p:anim calcmode="lin" valueType="num">
                                      <p:cBhvr additive="base">
                                        <p:cTn id="15"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4269</TotalTime>
  <Words>1168</Words>
  <Application>Microsoft Office PowerPoint</Application>
  <PresentationFormat>Custom</PresentationFormat>
  <Paragraphs>161</Paragraphs>
  <Slides>37</Slides>
  <Notes>21</Notes>
  <HiddenSlides>0</HiddenSlides>
  <MMClips>8</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Arial</vt:lpstr>
      <vt:lpstr>Aharoni</vt:lpstr>
      <vt:lpstr>Forte</vt:lpstr>
      <vt:lpstr>OCR A Extended</vt:lpstr>
      <vt:lpstr>Wingdings</vt:lpstr>
      <vt:lpstr>Comic Sans MS</vt:lpstr>
      <vt:lpstr>Cascadia Mono SemiBold</vt:lpstr>
      <vt:lpstr>Broadway</vt:lpstr>
      <vt:lpstr>ROG Fonts</vt:lpstr>
      <vt:lpstr>Modern No. 20</vt:lpstr>
      <vt:lpstr>Cooper Black</vt:lpstr>
      <vt:lpstr>Times New Roman</vt:lpstr>
      <vt:lpstr>Calibri</vt:lpstr>
      <vt:lpstr>Britannic Bold</vt:lpstr>
      <vt:lpstr>Goudy Stout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acer</cp:lastModifiedBy>
  <cp:revision>376</cp:revision>
  <dcterms:created xsi:type="dcterms:W3CDTF">2006-08-16T00:00:00Z</dcterms:created>
  <dcterms:modified xsi:type="dcterms:W3CDTF">2025-03-04T15:19:41Z</dcterms:modified>
  <dc:identifier>DAF4pmA5fIc</dc:identifier>
</cp:coreProperties>
</file>