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24" r:id="rId2"/>
    <p:sldId id="325" r:id="rId3"/>
    <p:sldId id="344" r:id="rId4"/>
    <p:sldId id="332" r:id="rId5"/>
    <p:sldId id="290" r:id="rId6"/>
    <p:sldId id="345" r:id="rId7"/>
    <p:sldId id="346" r:id="rId8"/>
    <p:sldId id="334" r:id="rId9"/>
    <p:sldId id="350" r:id="rId10"/>
    <p:sldId id="295" r:id="rId11"/>
    <p:sldId id="348" r:id="rId12"/>
    <p:sldId id="349" r:id="rId13"/>
    <p:sldId id="333" r:id="rId14"/>
    <p:sldId id="351" r:id="rId15"/>
    <p:sldId id="354" r:id="rId16"/>
    <p:sldId id="355" r:id="rId17"/>
    <p:sldId id="335" r:id="rId18"/>
    <p:sldId id="356" r:id="rId19"/>
    <p:sldId id="357" r:id="rId20"/>
    <p:sldId id="358" r:id="rId21"/>
  </p:sldIdLst>
  <p:sldSz cx="18288000" cy="10287000"/>
  <p:notesSz cx="6858000" cy="9144000"/>
  <p:embeddedFontLst>
    <p:embeddedFont>
      <p:font typeface="Forte" pitchFamily="66" charset="0"/>
      <p:regular r:id="rId23"/>
    </p:embeddedFont>
    <p:embeddedFont>
      <p:font typeface="Rockwell Extra Bold" pitchFamily="18" charset="0"/>
      <p:bold r:id="rId24"/>
    </p:embeddedFont>
    <p:embeddedFont>
      <p:font typeface="Monotype Corsiva" pitchFamily="66" charset="0"/>
      <p:italic r:id="rId25"/>
    </p:embeddedFont>
    <p:embeddedFont>
      <p:font typeface="Comic Sans MS" pitchFamily="66" charset="0"/>
      <p:regular r:id="rId26"/>
      <p:bold r:id="rId27"/>
      <p:italic r:id="rId28"/>
      <p:boldItalic r:id="rId29"/>
    </p:embeddedFont>
    <p:embeddedFont>
      <p:font typeface="Broadway" pitchFamily="82" charset="0"/>
      <p:regular r:id="rId30"/>
    </p:embeddedFont>
    <p:embeddedFont>
      <p:font typeface="Eras Bold ITC" pitchFamily="34" charset="0"/>
      <p:regular r:id="rId31"/>
    </p:embeddedFont>
    <p:embeddedFont>
      <p:font typeface="MS UI Gothic" pitchFamily="34" charset="-128"/>
      <p:regular r:id="rId32"/>
    </p:embeddedFont>
    <p:embeddedFont>
      <p:font typeface="Cooper Black" pitchFamily="18" charset="0"/>
      <p:regular r:id="rId33"/>
    </p:embeddedFont>
    <p:embeddedFont>
      <p:font typeface="Calibri" pitchFamily="34" charset="0"/>
      <p:regular r:id="rId34"/>
      <p:bold r:id="rId35"/>
      <p:italic r:id="rId36"/>
      <p:boldItalic r:id="rId37"/>
    </p:embeddedFont>
    <p:embeddedFont>
      <p:font typeface="Britannic Bold" pitchFamily="34" charset="0"/>
      <p:regular r:id="rId38"/>
    </p:embeddedFont>
    <p:embeddedFont>
      <p:font typeface="Bahnschrift" pitchFamily="34" charset="0"/>
      <p:regular r:id="rId39"/>
      <p:bold r:id="rId40"/>
    </p:embeddedFont>
    <p:embeddedFont>
      <p:font typeface="Goudy Stout" pitchFamily="18"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3333FF"/>
    <a:srgbClr val="FF33CC"/>
    <a:srgbClr val="009999"/>
    <a:srgbClr val="99FF66"/>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p:scale>
          <a:sx n="43" d="100"/>
          <a:sy n="43" d="100"/>
        </p:scale>
        <p:origin x="-7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first question. Draw their attention to the stress on the words (e.g. eat, vegetables, every, day). Explain that they are the “content” (important) words in the question and need to be stressed. Check comprehension. </a:t>
            </a:r>
          </a:p>
          <a:p>
            <a:r>
              <a:rPr lang="en-US" dirty="0"/>
              <a:t>Step 2: Play the recording for pupils to listen to and repeat, in chorus and individually, until they feel confident. Correct their stress and pronunciation if necessary. Repeat Steps 1 and 2 with the second question.</a:t>
            </a:r>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Divide the class into two groups to take turns listening to and repeating the chant, while the rest of the class claps along.</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046973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first question. Draw their attention to the stress on the words (e.g. eat, vegetables, every, day). Explain that they are the “content” (important) words in the question and need to be stressed. Check comprehension. </a:t>
            </a:r>
          </a:p>
          <a:p>
            <a:r>
              <a:rPr lang="en-US" dirty="0"/>
              <a:t>Step 2: Play the recording for pupils to listen to and repeat, in chorus and individually, until they feel confident. Correct their stress and pronunciation if necessary. Repeat Steps 1 and 2 with the second question.</a:t>
            </a:r>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135482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Let pupils work in pairs or groups, saying questions with correct stressed words and pronunciation. Go around the classroom to offer help if necessary. </a:t>
            </a:r>
          </a:p>
          <a:p>
            <a:r>
              <a:rPr lang="en-US" dirty="0"/>
              <a:t>Step 4: Invite a few pupils to listen to and repeat the questions in front of the class. Praise them when their pronunciation is good. </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3901089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four sentences. Explain what pupils have to do. Check comprehension. </a:t>
            </a:r>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43012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for pupils to listen and underline one more stressed word in each question. Play the recording again for pupils to listen and check.</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Tell pupils to swap books with a partner, then check the answers as a class. Write the correct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4034718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Get pupils to work in pairs or groups, reading the Yes / No questions aloud with correct word stress. Go around the classroom and correct their pronunciation if necessary. </a:t>
            </a:r>
          </a:p>
          <a:p>
            <a:r>
              <a:rPr lang="en-US" dirty="0"/>
              <a:t>Step 5: Invite a few pupils to read aloud the questions in front of the class. Praise when they read the sentences correctly.</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3909503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read the lyrics of the chant. Then get them to look at the picture to reinforce their understanding. Check comprehension. </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1264725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for pupils to listen to the whole chant. Encourage them to listen carefully to the stressed words. Play it again line by line, for pupils to listen and repeat. Draw their attention to the pronunciation and rhythm. Encourage them to clap while chanting.</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52156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4.png"/><Relationship Id="rId12" Type="http://schemas.openxmlformats.org/officeDocument/2006/relationships/image" Target="../media/image53.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image" Target="../media/image51.svg"/><Relationship Id="rId4" Type="http://schemas.openxmlformats.org/officeDocument/2006/relationships/notesSlide" Target="../notesSlides/notesSlide5.xml"/><Relationship Id="rId9" Type="http://schemas.openxmlformats.org/officeDocument/2006/relationships/image" Target="../media/image25.pn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51.svg"/><Relationship Id="rId2" Type="http://schemas.openxmlformats.org/officeDocument/2006/relationships/audio" Target="../media/media3.mp3"/><Relationship Id="rId16" Type="http://schemas.openxmlformats.org/officeDocument/2006/relationships/image" Target="../media/image1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25.png"/><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49.svg"/><Relationship Id="rId4" Type="http://schemas.openxmlformats.org/officeDocument/2006/relationships/notesSlide" Target="../notesSlides/notesSlide6.xml"/><Relationship Id="rId9" Type="http://schemas.openxmlformats.org/officeDocument/2006/relationships/image" Target="../media/image24.png"/><Relationship Id="rId14"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53.svg"/><Relationship Id="rId4" Type="http://schemas.openxmlformats.org/officeDocument/2006/relationships/image" Target="../media/image23.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6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63.svg"/><Relationship Id="rId4" Type="http://schemas.openxmlformats.org/officeDocument/2006/relationships/image" Target="../media/image30.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63.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audio" Target="../media/audio1.wav"/><Relationship Id="rId15" Type="http://schemas.openxmlformats.org/officeDocument/2006/relationships/image" Target="../media/image14.png"/><Relationship Id="rId10" Type="http://schemas.openxmlformats.org/officeDocument/2006/relationships/image" Target="../media/image61.svg"/><Relationship Id="rId4" Type="http://schemas.openxmlformats.org/officeDocument/2006/relationships/notesSlide" Target="../notesSlides/notesSlide9.xml"/><Relationship Id="rId9" Type="http://schemas.openxmlformats.org/officeDocument/2006/relationships/image" Target="../media/image33.png"/><Relationship Id="rId14" Type="http://schemas.openxmlformats.org/officeDocument/2006/relationships/image" Target="../media/image65.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63.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audio" Target="../media/audio1.wav"/><Relationship Id="rId15" Type="http://schemas.openxmlformats.org/officeDocument/2006/relationships/image" Target="../media/image14.png"/><Relationship Id="rId10" Type="http://schemas.openxmlformats.org/officeDocument/2006/relationships/image" Target="../media/image61.svg"/><Relationship Id="rId4" Type="http://schemas.openxmlformats.org/officeDocument/2006/relationships/notesSlide" Target="../notesSlides/notesSlide10.xml"/><Relationship Id="rId9" Type="http://schemas.openxmlformats.org/officeDocument/2006/relationships/image" Target="../media/image33.png"/><Relationship Id="rId14" Type="http://schemas.openxmlformats.org/officeDocument/2006/relationships/image" Target="../media/image65.sv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audio" Target="../media/audio1.wav"/><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4.png"/><Relationship Id="rId26" Type="http://schemas.openxmlformats.org/officeDocument/2006/relationships/image" Target="../media/image68.png"/><Relationship Id="rId3" Type="http://schemas.openxmlformats.org/officeDocument/2006/relationships/image" Target="../media/image36.png"/><Relationship Id="rId21" Type="http://schemas.openxmlformats.org/officeDocument/2006/relationships/image" Target="../media/image99.sv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95.svg"/><Relationship Id="rId25" Type="http://schemas.openxmlformats.org/officeDocument/2006/relationships/image" Target="../media/image103.svg"/><Relationship Id="rId2" Type="http://schemas.openxmlformats.org/officeDocument/2006/relationships/audio" Target="../media/audio1.wav"/><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67.png"/><Relationship Id="rId5" Type="http://schemas.openxmlformats.org/officeDocument/2006/relationships/image" Target="../media/image53.png"/><Relationship Id="rId15" Type="http://schemas.openxmlformats.org/officeDocument/2006/relationships/image" Target="../media/image93.svg"/><Relationship Id="rId23" Type="http://schemas.openxmlformats.org/officeDocument/2006/relationships/image" Target="../media/image101.svg"/><Relationship Id="rId28" Type="http://schemas.openxmlformats.org/officeDocument/2006/relationships/image" Target="../media/image70.png"/><Relationship Id="rId10" Type="http://schemas.openxmlformats.org/officeDocument/2006/relationships/image" Target="../media/image58.png"/><Relationship Id="rId19" Type="http://schemas.openxmlformats.org/officeDocument/2006/relationships/image" Target="../media/image97.sv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66.png"/><Relationship Id="rId27"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36.pn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55.png"/><Relationship Id="rId5" Type="http://schemas.openxmlformats.org/officeDocument/2006/relationships/image" Target="../media/image73.png"/><Relationship Id="rId1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slideLayout" Target="../slideLayouts/slideLayout7.xml"/><Relationship Id="rId7"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audio" Target="../media/audio1.wav"/><Relationship Id="rId10" Type="http://schemas.openxmlformats.org/officeDocument/2006/relationships/image" Target="../media/image43.svg"/><Relationship Id="rId4" Type="http://schemas.openxmlformats.org/officeDocument/2006/relationships/notesSlide" Target="../notesSlides/notesSlide1.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slideLayout" Target="../slideLayouts/slideLayout7.xml"/><Relationship Id="rId7"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audio" Target="../media/audio1.wav"/><Relationship Id="rId10" Type="http://schemas.openxmlformats.org/officeDocument/2006/relationships/image" Target="../media/image43.svg"/><Relationship Id="rId4" Type="http://schemas.openxmlformats.org/officeDocument/2006/relationships/notesSlide" Target="../notesSlides/notesSlide2.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svg"/><Relationship Id="rId3" Type="http://schemas.openxmlformats.org/officeDocument/2006/relationships/slideLayout" Target="../slideLayouts/slideLayout7.xml"/><Relationship Id="rId7" Type="http://schemas.openxmlformats.org/officeDocument/2006/relationships/image" Target="../media/image19.png"/><Relationship Id="rId12"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43.svg"/><Relationship Id="rId4" Type="http://schemas.openxmlformats.org/officeDocument/2006/relationships/notesSlide" Target="../notesSlides/notesSlide3.xml"/><Relationship Id="rId9" Type="http://schemas.openxmlformats.org/officeDocument/2006/relationships/image" Target="../media/image20.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53.svg"/><Relationship Id="rId4" Type="http://schemas.openxmlformats.org/officeDocument/2006/relationships/image" Target="../media/image23.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3 - </a:t>
            </a:r>
            <a:r>
              <a:rPr lang="en-US" sz="6000">
                <a:latin typeface="Britannic Bold" panose="020B0903060703020204" pitchFamily="34" charset="0"/>
              </a:rPr>
              <a:t>Period 5</a:t>
            </a:r>
            <a:endParaRPr lang="en-US" sz="6000" dirty="0">
              <a:latin typeface="Britannic Bold" panose="020B0903060703020204" pitchFamily="34" charset="0"/>
            </a:endParaRPr>
          </a:p>
        </p:txBody>
      </p:sp>
    </p:spTree>
    <p:extLst>
      <p:ext uri="{BB962C8B-B14F-4D97-AF65-F5344CB8AC3E}">
        <p14:creationId xmlns:p14="http://schemas.microsoft.com/office/powerpoint/2010/main" val="100549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2438400" y="945396"/>
            <a:ext cx="13411200" cy="1846659"/>
          </a:xfrm>
          <a:prstGeom prst="rect">
            <a:avLst/>
          </a:prstGeom>
        </p:spPr>
        <p:txBody>
          <a:bodyPr wrap="square"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underline one more stressed word.  Then repeat.</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1" name="Picture 10"/>
          <p:cNvPicPr>
            <a:picLocks noChangeAspect="1"/>
          </p:cNvPicPr>
          <p:nvPr/>
        </p:nvPicPr>
        <p:blipFill>
          <a:blip r:embed="rId13"/>
          <a:stretch>
            <a:fillRect/>
          </a:stretch>
        </p:blipFill>
        <p:spPr>
          <a:xfrm rot="404125">
            <a:off x="-576576" y="-739942"/>
            <a:ext cx="2609314" cy="2566638"/>
          </a:xfrm>
          <a:prstGeom prst="rect">
            <a:avLst/>
          </a:prstGeom>
        </p:spPr>
      </p:pic>
      <p:pic>
        <p:nvPicPr>
          <p:cNvPr id="12" name="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392400" y="5360700"/>
            <a:ext cx="914400" cy="914400"/>
          </a:xfrm>
          <a:prstGeom prst="rect">
            <a:avLst/>
          </a:prstGeom>
          <a:effectLst>
            <a:glow rad="228600">
              <a:schemeClr val="accent5">
                <a:satMod val="175000"/>
                <a:alpha val="40000"/>
              </a:schemeClr>
            </a:glow>
          </a:effectLst>
        </p:spPr>
      </p:pic>
      <p:pic>
        <p:nvPicPr>
          <p:cNvPr id="44" name="Picture 43"/>
          <p:cNvPicPr>
            <a:picLocks noChangeAspect="1"/>
          </p:cNvPicPr>
          <p:nvPr/>
        </p:nvPicPr>
        <p:blipFill>
          <a:blip r:embed="rId15"/>
          <a:stretch>
            <a:fillRect/>
          </a:stretch>
        </p:blipFill>
        <p:spPr>
          <a:xfrm>
            <a:off x="3501218" y="3079726"/>
            <a:ext cx="11285565" cy="5873774"/>
          </a:xfrm>
          <a:prstGeom prst="roundRect">
            <a:avLst/>
          </a:prstGeom>
          <a:ln w="38100">
            <a:solidFill>
              <a:schemeClr val="accent6">
                <a:lumMod val="50000"/>
              </a:schemeClr>
            </a:solidFill>
          </a:ln>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437" fill="hold"/>
                                        <p:tgtEl>
                                          <p:spTgt spid="12"/>
                                        </p:tgtEl>
                                      </p:cBhvr>
                                    </p:cmd>
                                  </p:childTnLst>
                                </p:cTn>
                              </p:par>
                            </p:childTnLst>
                          </p:cTn>
                        </p:par>
                      </p:childTnLst>
                    </p:cTn>
                  </p:par>
                </p:childTnLst>
              </p:cTn>
              <p:nextCondLst>
                <p:cond evt="onClick" delay="0">
                  <p:tgtEl>
                    <p:spTgt spid="12"/>
                  </p:tgtEl>
                </p:cond>
              </p:nextCondLst>
            </p:seq>
            <p:audio>
              <p:cMediaNode vol="80000">
                <p:cTn id="16" fill="hold" display="0">
                  <p:stCondLst>
                    <p:cond delay="indefinite"/>
                  </p:stCondLst>
                  <p:endCondLst>
                    <p:cond evt="onStopAudio" delay="0">
                      <p:tgtEl>
                        <p:sldTgt/>
                      </p:tgtEl>
                    </p:cond>
                  </p:endCondLst>
                </p:cTn>
                <p:tgtEl>
                  <p:spTgt spid="12"/>
                </p:tgtEl>
              </p:cMediaNode>
            </p:audio>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7"/>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33" name="Picture 32"/>
          <p:cNvPicPr>
            <a:picLocks noChangeAspect="1"/>
          </p:cNvPicPr>
          <p:nvPr/>
        </p:nvPicPr>
        <p:blipFill>
          <a:blip r:embed="rId8"/>
          <a:stretch>
            <a:fillRect/>
          </a:stretch>
        </p:blipFill>
        <p:spPr>
          <a:xfrm>
            <a:off x="3501218" y="2546326"/>
            <a:ext cx="11285565" cy="5873774"/>
          </a:xfrm>
          <a:prstGeom prst="roundRect">
            <a:avLst/>
          </a:prstGeom>
          <a:ln w="38100">
            <a:solidFill>
              <a:schemeClr val="accent6">
                <a:lumMod val="50000"/>
              </a:schemeClr>
            </a:solidFill>
          </a:ln>
        </p:spPr>
      </p:pic>
      <p:sp>
        <p:nvSpPr>
          <p:cNvPr id="24"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Swap your book.</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2" name="Freeform 19"/>
          <p:cNvSpPr/>
          <p:nvPr/>
        </p:nvSpPr>
        <p:spPr>
          <a:xfrm>
            <a:off x="57702" y="177337"/>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0" name="Freeform 6"/>
          <p:cNvSpPr/>
          <p:nvPr/>
        </p:nvSpPr>
        <p:spPr>
          <a:xfrm>
            <a:off x="142672" y="6770380"/>
            <a:ext cx="3568635" cy="345530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5"/>
            <a:stretch>
              <a:fillRect/>
            </a:stretch>
          </a:blipFill>
        </p:spPr>
        <p:txBody>
          <a:bodyPr/>
          <a:lstStyle/>
          <a:p>
            <a:endParaRPr lang="en-US"/>
          </a:p>
        </p:txBody>
      </p:sp>
      <p:cxnSp>
        <p:nvCxnSpPr>
          <p:cNvPr id="22" name="Straight Connector 21"/>
          <p:cNvCxnSpPr/>
          <p:nvPr/>
        </p:nvCxnSpPr>
        <p:spPr>
          <a:xfrm>
            <a:off x="9681410" y="3940342"/>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613882" y="5187616"/>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684168" y="64389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300460" y="7674142"/>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392400" y="5360700"/>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6865685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TIC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ICK.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strVal val="#ppt_x"/>
                                          </p:val>
                                        </p:tav>
                                        <p:tav tm="100000">
                                          <p:val>
                                            <p:strVal val="#ppt_x"/>
                                          </p:val>
                                        </p:tav>
                                      </p:tavLst>
                                    </p:anim>
                                    <p:anim calcmode="lin" valueType="num">
                                      <p:cBhvr>
                                        <p:cTn id="38" dur="5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0437" fill="hold"/>
                                        <p:tgtEl>
                                          <p:spTgt spid="40"/>
                                        </p:tgtEl>
                                      </p:cBhvr>
                                    </p:cmd>
                                  </p:childTnLst>
                                </p:cTn>
                              </p:par>
                            </p:childTnLst>
                          </p:cTn>
                        </p:par>
                      </p:childTnLst>
                    </p:cTn>
                  </p:par>
                </p:childTnLst>
              </p:cTn>
              <p:nextCondLst>
                <p:cond evt="onClick" delay="0">
                  <p:tgtEl>
                    <p:spTgt spid="40"/>
                  </p:tgtEl>
                </p:cond>
              </p:nextCondLst>
            </p:seq>
            <p:audio>
              <p:cMediaNode vol="80000">
                <p:cTn id="44" fill="hold" display="0">
                  <p:stCondLst>
                    <p:cond delay="indefinite"/>
                  </p:stCondLst>
                  <p:endCondLst>
                    <p:cond evt="onStopAudio" delay="0">
                      <p:tgtEl>
                        <p:sldTgt/>
                      </p:tgtEl>
                    </p:cond>
                  </p:endCondLst>
                </p:cTn>
                <p:tgtEl>
                  <p:spTgt spid="40"/>
                </p:tgtEl>
              </p:cMediaNode>
            </p:audio>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Work in pairs.</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2" name="Freeform 19"/>
          <p:cNvSpPr/>
          <p:nvPr/>
        </p:nvSpPr>
        <p:spPr>
          <a:xfrm>
            <a:off x="57702" y="177337"/>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6"/>
          <p:cNvSpPr/>
          <p:nvPr/>
        </p:nvSpPr>
        <p:spPr>
          <a:xfrm>
            <a:off x="142672" y="6770380"/>
            <a:ext cx="3568635" cy="345530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1"/>
            <a:stretch>
              <a:fillRect/>
            </a:stretch>
          </a:blipFill>
        </p:spPr>
        <p:txBody>
          <a:bodyPr/>
          <a:lstStyle/>
          <a:p>
            <a:endParaRPr lang="en-US"/>
          </a:p>
        </p:txBody>
      </p:sp>
      <p:grpSp>
        <p:nvGrpSpPr>
          <p:cNvPr id="5" name="Group 4"/>
          <p:cNvGrpSpPr/>
          <p:nvPr/>
        </p:nvGrpSpPr>
        <p:grpSpPr>
          <a:xfrm>
            <a:off x="3501218" y="2546326"/>
            <a:ext cx="11285565" cy="5873774"/>
            <a:chOff x="3501218" y="2546326"/>
            <a:chExt cx="11285565" cy="5873774"/>
          </a:xfrm>
        </p:grpSpPr>
        <p:pic>
          <p:nvPicPr>
            <p:cNvPr id="21" name="Picture 20"/>
            <p:cNvPicPr>
              <a:picLocks noChangeAspect="1"/>
            </p:cNvPicPr>
            <p:nvPr/>
          </p:nvPicPr>
          <p:blipFill>
            <a:blip r:embed="rId12"/>
            <a:stretch>
              <a:fillRect/>
            </a:stretch>
          </p:blipFill>
          <p:spPr>
            <a:xfrm>
              <a:off x="3501218" y="2546326"/>
              <a:ext cx="11285565" cy="5873774"/>
            </a:xfrm>
            <a:prstGeom prst="roundRect">
              <a:avLst/>
            </a:prstGeom>
            <a:ln w="38100">
              <a:solidFill>
                <a:schemeClr val="accent6">
                  <a:lumMod val="50000"/>
                </a:schemeClr>
              </a:solidFill>
            </a:ln>
          </p:spPr>
        </p:pic>
        <p:cxnSp>
          <p:nvCxnSpPr>
            <p:cNvPr id="22" name="Straight Connector 21"/>
            <p:cNvCxnSpPr/>
            <p:nvPr/>
          </p:nvCxnSpPr>
          <p:spPr>
            <a:xfrm>
              <a:off x="9681410" y="3940342"/>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613882" y="5187616"/>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84168" y="64389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300460" y="7674142"/>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52109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chant.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5"/>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6"/>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read.</a:t>
            </a:r>
          </a:p>
        </p:txBody>
      </p:sp>
    </p:spTree>
    <p:extLst>
      <p:ext uri="{BB962C8B-B14F-4D97-AF65-F5344CB8AC3E}">
        <p14:creationId xmlns:p14="http://schemas.microsoft.com/office/powerpoint/2010/main" val="162555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6"/>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7"/>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8"/>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chant.</a:t>
            </a:r>
          </a:p>
        </p:txBody>
      </p:sp>
      <p:pic>
        <p:nvPicPr>
          <p:cNvPr id="5" name="Track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448868" y="5047371"/>
            <a:ext cx="914400" cy="914400"/>
          </a:xfrm>
          <a:prstGeom prst="rect">
            <a:avLst/>
          </a:prstGeom>
          <a:effectLst>
            <a:glow rad="101600">
              <a:srgbClr val="66FFFF">
                <a:alpha val="60000"/>
              </a:srgbClr>
            </a:glow>
          </a:effectLst>
        </p:spPr>
      </p:pic>
    </p:spTree>
    <p:extLst>
      <p:ext uri="{BB962C8B-B14F-4D97-AF65-F5344CB8AC3E}">
        <p14:creationId xmlns:p14="http://schemas.microsoft.com/office/powerpoint/2010/main" val="1078868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6538"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6"/>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7"/>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8"/>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Chant and clap.</a:t>
            </a:r>
          </a:p>
        </p:txBody>
      </p:sp>
      <p:pic>
        <p:nvPicPr>
          <p:cNvPr id="5" name="Track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448868" y="5047371"/>
            <a:ext cx="914400" cy="914400"/>
          </a:xfrm>
          <a:prstGeom prst="rect">
            <a:avLst/>
          </a:prstGeom>
          <a:effectLst>
            <a:glow rad="101600">
              <a:srgbClr val="66FFFF">
                <a:alpha val="60000"/>
              </a:srgbClr>
            </a:glow>
          </a:effectLst>
        </p:spPr>
      </p:pic>
    </p:spTree>
    <p:extLst>
      <p:ext uri="{BB962C8B-B14F-4D97-AF65-F5344CB8AC3E}">
        <p14:creationId xmlns:p14="http://schemas.microsoft.com/office/powerpoint/2010/main" val="26774476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6538"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Wrap-up</a:t>
            </a:r>
          </a:p>
        </p:txBody>
      </p:sp>
    </p:spTree>
    <p:extLst>
      <p:ext uri="{BB962C8B-B14F-4D97-AF65-F5344CB8AC3E}">
        <p14:creationId xmlns:p14="http://schemas.microsoft.com/office/powerpoint/2010/main" val="982902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rot="-208583">
            <a:off x="10900176" y="3503164"/>
            <a:ext cx="2056788" cy="1987371"/>
          </a:xfrm>
          <a:custGeom>
            <a:avLst/>
            <a:gdLst/>
            <a:ahLst/>
            <a:cxnLst/>
            <a:rect l="l" t="t" r="r" b="b"/>
            <a:pathLst>
              <a:path w="2056788" h="1987371">
                <a:moveTo>
                  <a:pt x="0" y="0"/>
                </a:moveTo>
                <a:lnTo>
                  <a:pt x="2056788" y="0"/>
                </a:lnTo>
                <a:lnTo>
                  <a:pt x="2056788" y="1987372"/>
                </a:lnTo>
                <a:lnTo>
                  <a:pt x="0" y="1987372"/>
                </a:lnTo>
                <a:lnTo>
                  <a:pt x="0" y="0"/>
                </a:lnTo>
                <a:close/>
              </a:path>
            </a:pathLst>
          </a:custGeom>
          <a:blipFill>
            <a:blip r:embed="rId4"/>
            <a:stretch>
              <a:fillRect/>
            </a:stretch>
          </a:blipFill>
        </p:spPr>
        <p:txBody>
          <a:bodyPr/>
          <a:lstStyle/>
          <a:p>
            <a:endParaRPr lang="en-US"/>
          </a:p>
        </p:txBody>
      </p:sp>
      <p:sp>
        <p:nvSpPr>
          <p:cNvPr id="3" name="Freeform 3"/>
          <p:cNvSpPr/>
          <p:nvPr/>
        </p:nvSpPr>
        <p:spPr>
          <a:xfrm>
            <a:off x="9843353" y="3332597"/>
            <a:ext cx="1507194" cy="2090905"/>
          </a:xfrm>
          <a:custGeom>
            <a:avLst/>
            <a:gdLst/>
            <a:ahLst/>
            <a:cxnLst/>
            <a:rect l="l" t="t" r="r" b="b"/>
            <a:pathLst>
              <a:path w="1507194" h="2090905">
                <a:moveTo>
                  <a:pt x="0" y="0"/>
                </a:moveTo>
                <a:lnTo>
                  <a:pt x="1507194" y="0"/>
                </a:lnTo>
                <a:lnTo>
                  <a:pt x="1507194" y="2090905"/>
                </a:lnTo>
                <a:lnTo>
                  <a:pt x="0" y="2090905"/>
                </a:lnTo>
                <a:lnTo>
                  <a:pt x="0" y="0"/>
                </a:lnTo>
                <a:close/>
              </a:path>
            </a:pathLst>
          </a:custGeom>
          <a:blipFill>
            <a:blip r:embed="rId5"/>
            <a:stretch>
              <a:fillRect/>
            </a:stretch>
          </a:blipFill>
        </p:spPr>
        <p:txBody>
          <a:bodyPr/>
          <a:lstStyle/>
          <a:p>
            <a:endParaRPr lang="en-US"/>
          </a:p>
        </p:txBody>
      </p:sp>
      <p:sp>
        <p:nvSpPr>
          <p:cNvPr id="4" name="Freeform 4"/>
          <p:cNvSpPr/>
          <p:nvPr/>
        </p:nvSpPr>
        <p:spPr>
          <a:xfrm rot="-127209">
            <a:off x="8352271" y="3478783"/>
            <a:ext cx="1698452" cy="1867286"/>
          </a:xfrm>
          <a:custGeom>
            <a:avLst/>
            <a:gdLst/>
            <a:ahLst/>
            <a:cxnLst/>
            <a:rect l="l" t="t" r="r" b="b"/>
            <a:pathLst>
              <a:path w="1698452" h="1867286">
                <a:moveTo>
                  <a:pt x="0" y="0"/>
                </a:moveTo>
                <a:lnTo>
                  <a:pt x="1698453" y="0"/>
                </a:lnTo>
                <a:lnTo>
                  <a:pt x="1698453" y="1867287"/>
                </a:lnTo>
                <a:lnTo>
                  <a:pt x="0" y="1867287"/>
                </a:lnTo>
                <a:lnTo>
                  <a:pt x="0" y="0"/>
                </a:lnTo>
                <a:close/>
              </a:path>
            </a:pathLst>
          </a:custGeom>
          <a:blipFill>
            <a:blip r:embed="rId6"/>
            <a:stretch>
              <a:fillRect/>
            </a:stretch>
          </a:blipFill>
        </p:spPr>
        <p:txBody>
          <a:bodyPr/>
          <a:lstStyle/>
          <a:p>
            <a:endParaRPr lang="en-US"/>
          </a:p>
        </p:txBody>
      </p:sp>
      <p:sp>
        <p:nvSpPr>
          <p:cNvPr id="5" name="Freeform 5"/>
          <p:cNvSpPr/>
          <p:nvPr/>
        </p:nvSpPr>
        <p:spPr>
          <a:xfrm rot="-367853">
            <a:off x="7038676" y="3776709"/>
            <a:ext cx="1759152" cy="1493080"/>
          </a:xfrm>
          <a:custGeom>
            <a:avLst/>
            <a:gdLst/>
            <a:ahLst/>
            <a:cxnLst/>
            <a:rect l="l" t="t" r="r" b="b"/>
            <a:pathLst>
              <a:path w="1759152" h="1493080">
                <a:moveTo>
                  <a:pt x="0" y="0"/>
                </a:moveTo>
                <a:lnTo>
                  <a:pt x="1759151" y="0"/>
                </a:lnTo>
                <a:lnTo>
                  <a:pt x="1759151" y="1493080"/>
                </a:lnTo>
                <a:lnTo>
                  <a:pt x="0" y="1493080"/>
                </a:lnTo>
                <a:lnTo>
                  <a:pt x="0" y="0"/>
                </a:lnTo>
                <a:close/>
              </a:path>
            </a:pathLst>
          </a:custGeom>
          <a:blipFill>
            <a:blip r:embed="rId7"/>
            <a:stretch>
              <a:fillRect/>
            </a:stretch>
          </a:blipFill>
        </p:spPr>
        <p:txBody>
          <a:bodyPr/>
          <a:lstStyle/>
          <a:p>
            <a:endParaRPr lang="en-US"/>
          </a:p>
        </p:txBody>
      </p:sp>
      <p:sp>
        <p:nvSpPr>
          <p:cNvPr id="6" name="Freeform 6"/>
          <p:cNvSpPr/>
          <p:nvPr/>
        </p:nvSpPr>
        <p:spPr>
          <a:xfrm rot="-626353">
            <a:off x="2998852" y="3404674"/>
            <a:ext cx="1696161" cy="2087582"/>
          </a:xfrm>
          <a:custGeom>
            <a:avLst/>
            <a:gdLst/>
            <a:ahLst/>
            <a:cxnLst/>
            <a:rect l="l" t="t" r="r" b="b"/>
            <a:pathLst>
              <a:path w="1696161" h="2087582">
                <a:moveTo>
                  <a:pt x="0" y="0"/>
                </a:moveTo>
                <a:lnTo>
                  <a:pt x="1696161" y="0"/>
                </a:lnTo>
                <a:lnTo>
                  <a:pt x="1696161" y="2087582"/>
                </a:lnTo>
                <a:lnTo>
                  <a:pt x="0" y="2087582"/>
                </a:lnTo>
                <a:lnTo>
                  <a:pt x="0" y="0"/>
                </a:lnTo>
                <a:close/>
              </a:path>
            </a:pathLst>
          </a:custGeom>
          <a:blipFill>
            <a:blip r:embed="rId8"/>
            <a:stretch>
              <a:fillRect/>
            </a:stretch>
          </a:blipFill>
        </p:spPr>
        <p:txBody>
          <a:bodyPr/>
          <a:lstStyle/>
          <a:p>
            <a:endParaRPr lang="en-US"/>
          </a:p>
        </p:txBody>
      </p:sp>
      <p:sp>
        <p:nvSpPr>
          <p:cNvPr id="7" name="Freeform 7"/>
          <p:cNvSpPr/>
          <p:nvPr/>
        </p:nvSpPr>
        <p:spPr>
          <a:xfrm>
            <a:off x="4466675" y="3533880"/>
            <a:ext cx="1526475" cy="1757093"/>
          </a:xfrm>
          <a:custGeom>
            <a:avLst/>
            <a:gdLst/>
            <a:ahLst/>
            <a:cxnLst/>
            <a:rect l="l" t="t" r="r" b="b"/>
            <a:pathLst>
              <a:path w="1526475" h="1757093">
                <a:moveTo>
                  <a:pt x="0" y="0"/>
                </a:moveTo>
                <a:lnTo>
                  <a:pt x="1526475" y="0"/>
                </a:lnTo>
                <a:lnTo>
                  <a:pt x="1526475" y="1757093"/>
                </a:lnTo>
                <a:lnTo>
                  <a:pt x="0" y="1757093"/>
                </a:lnTo>
                <a:lnTo>
                  <a:pt x="0" y="0"/>
                </a:lnTo>
                <a:close/>
              </a:path>
            </a:pathLst>
          </a:custGeom>
          <a:blipFill>
            <a:blip r:embed="rId9"/>
            <a:stretch>
              <a:fillRect/>
            </a:stretch>
          </a:blipFill>
        </p:spPr>
        <p:txBody>
          <a:bodyPr/>
          <a:lstStyle/>
          <a:p>
            <a:endParaRPr lang="en-US"/>
          </a:p>
        </p:txBody>
      </p:sp>
      <p:sp>
        <p:nvSpPr>
          <p:cNvPr id="8" name="Freeform 8"/>
          <p:cNvSpPr/>
          <p:nvPr/>
        </p:nvSpPr>
        <p:spPr>
          <a:xfrm rot="-292842">
            <a:off x="5753266" y="3559326"/>
            <a:ext cx="1393976" cy="1731648"/>
          </a:xfrm>
          <a:custGeom>
            <a:avLst/>
            <a:gdLst/>
            <a:ahLst/>
            <a:cxnLst/>
            <a:rect l="l" t="t" r="r" b="b"/>
            <a:pathLst>
              <a:path w="1393976" h="1731648">
                <a:moveTo>
                  <a:pt x="0" y="0"/>
                </a:moveTo>
                <a:lnTo>
                  <a:pt x="1393976" y="0"/>
                </a:lnTo>
                <a:lnTo>
                  <a:pt x="1393976" y="1731647"/>
                </a:lnTo>
                <a:lnTo>
                  <a:pt x="0" y="1731647"/>
                </a:lnTo>
                <a:lnTo>
                  <a:pt x="0" y="0"/>
                </a:lnTo>
                <a:close/>
              </a:path>
            </a:pathLst>
          </a:custGeom>
          <a:blipFill>
            <a:blip r:embed="rId10"/>
            <a:stretch>
              <a:fillRect/>
            </a:stretch>
          </a:blipFill>
        </p:spPr>
        <p:txBody>
          <a:bodyPr/>
          <a:lstStyle/>
          <a:p>
            <a:endParaRPr lang="en-US"/>
          </a:p>
        </p:txBody>
      </p:sp>
      <p:sp>
        <p:nvSpPr>
          <p:cNvPr id="9" name="Freeform 9"/>
          <p:cNvSpPr/>
          <p:nvPr/>
        </p:nvSpPr>
        <p:spPr>
          <a:xfrm rot="-438349">
            <a:off x="12571440" y="3227758"/>
            <a:ext cx="1366735" cy="1984370"/>
          </a:xfrm>
          <a:custGeom>
            <a:avLst/>
            <a:gdLst/>
            <a:ahLst/>
            <a:cxnLst/>
            <a:rect l="l" t="t" r="r" b="b"/>
            <a:pathLst>
              <a:path w="1366735" h="1984370">
                <a:moveTo>
                  <a:pt x="0" y="0"/>
                </a:moveTo>
                <a:lnTo>
                  <a:pt x="1366734" y="0"/>
                </a:lnTo>
                <a:lnTo>
                  <a:pt x="1366734" y="1984370"/>
                </a:lnTo>
                <a:lnTo>
                  <a:pt x="0" y="1984370"/>
                </a:lnTo>
                <a:lnTo>
                  <a:pt x="0" y="0"/>
                </a:lnTo>
                <a:close/>
              </a:path>
            </a:pathLst>
          </a:custGeom>
          <a:blipFill>
            <a:blip r:embed="rId11"/>
            <a:stretch>
              <a:fillRect/>
            </a:stretch>
          </a:blipFill>
        </p:spPr>
        <p:txBody>
          <a:bodyPr/>
          <a:lstStyle/>
          <a:p>
            <a:endParaRPr lang="en-US"/>
          </a:p>
        </p:txBody>
      </p:sp>
      <p:sp>
        <p:nvSpPr>
          <p:cNvPr id="10" name="Freeform 10"/>
          <p:cNvSpPr/>
          <p:nvPr/>
        </p:nvSpPr>
        <p:spPr>
          <a:xfrm>
            <a:off x="13714320" y="3371430"/>
            <a:ext cx="1749917" cy="1799400"/>
          </a:xfrm>
          <a:custGeom>
            <a:avLst/>
            <a:gdLst/>
            <a:ahLst/>
            <a:cxnLst/>
            <a:rect l="l" t="t" r="r" b="b"/>
            <a:pathLst>
              <a:path w="1749917" h="1799400">
                <a:moveTo>
                  <a:pt x="0" y="0"/>
                </a:moveTo>
                <a:lnTo>
                  <a:pt x="1749917" y="0"/>
                </a:lnTo>
                <a:lnTo>
                  <a:pt x="1749917" y="1799400"/>
                </a:lnTo>
                <a:lnTo>
                  <a:pt x="0" y="1799400"/>
                </a:lnTo>
                <a:lnTo>
                  <a:pt x="0" y="0"/>
                </a:lnTo>
                <a:close/>
              </a:path>
            </a:pathLst>
          </a:custGeom>
          <a:blipFill>
            <a:blip r:embed="rId12"/>
            <a:stretch>
              <a:fillRect/>
            </a:stretch>
          </a:blipFill>
        </p:spPr>
        <p:txBody>
          <a:bodyPr/>
          <a:lstStyle/>
          <a:p>
            <a:endParaRPr lang="en-US"/>
          </a:p>
        </p:txBody>
      </p:sp>
      <p:sp>
        <p:nvSpPr>
          <p:cNvPr id="12" name="Freeform 12"/>
          <p:cNvSpPr/>
          <p:nvPr/>
        </p:nvSpPr>
        <p:spPr>
          <a:xfrm rot="1598604">
            <a:off x="14385349" y="569553"/>
            <a:ext cx="1908253" cy="1908253"/>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13"/>
            <a:stretch>
              <a:fillRect/>
            </a:stretch>
          </a:blipFill>
        </p:spPr>
        <p:txBody>
          <a:bodyPr/>
          <a:lstStyle/>
          <a:p>
            <a:endParaRPr lang="en-US"/>
          </a:p>
        </p:txBody>
      </p:sp>
      <p:sp>
        <p:nvSpPr>
          <p:cNvPr id="13" name="Freeform 13"/>
          <p:cNvSpPr/>
          <p:nvPr/>
        </p:nvSpPr>
        <p:spPr>
          <a:xfrm rot="-3258891">
            <a:off x="1954851" y="679586"/>
            <a:ext cx="1644470" cy="1453300"/>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14"/>
            <a:stretch>
              <a:fillRect/>
            </a:stretch>
          </a:blipFill>
        </p:spPr>
        <p:txBody>
          <a:bodyPr/>
          <a:lstStyle/>
          <a:p>
            <a:endParaRPr lang="en-US"/>
          </a:p>
        </p:txBody>
      </p:sp>
      <p:sp>
        <p:nvSpPr>
          <p:cNvPr id="17" name="TextBox 17"/>
          <p:cNvSpPr txBox="1"/>
          <p:nvPr/>
        </p:nvSpPr>
        <p:spPr>
          <a:xfrm>
            <a:off x="4109699" y="6180803"/>
            <a:ext cx="10068602" cy="557845"/>
          </a:xfrm>
          <a:prstGeom prst="rect">
            <a:avLst/>
          </a:prstGeom>
        </p:spPr>
        <p:txBody>
          <a:bodyPr wrap="square" lIns="0" tIns="0" rIns="0" bIns="0" rtlCol="0" anchor="t">
            <a:spAutoFit/>
          </a:bodyPr>
          <a:lstStyle/>
          <a:p>
            <a:pPr algn="ctr">
              <a:lnSpc>
                <a:spcPts val="4199"/>
              </a:lnSpc>
              <a:spcBef>
                <a:spcPct val="0"/>
              </a:spcBef>
            </a:pPr>
            <a:r>
              <a:rPr lang="en-US" sz="4000" b="1" dirty="0">
                <a:solidFill>
                  <a:srgbClr val="000000"/>
                </a:solidFill>
                <a:latin typeface="Monotype Corsiva" panose="03010101010201010101" pitchFamily="66" charset="0"/>
                <a:ea typeface="MS UI Gothic" panose="020B0600070205080204" pitchFamily="34" charset="-128"/>
              </a:rPr>
              <a:t>Share your  activities to stay healthy with your partner!</a:t>
            </a:r>
          </a:p>
        </p:txBody>
      </p:sp>
      <p:sp>
        <p:nvSpPr>
          <p:cNvPr id="20" name="Freeform 17"/>
          <p:cNvSpPr/>
          <p:nvPr/>
        </p:nvSpPr>
        <p:spPr>
          <a:xfrm rot="-286834">
            <a:off x="363573" y="5127813"/>
            <a:ext cx="3399175" cy="5606886"/>
          </a:xfrm>
          <a:custGeom>
            <a:avLst/>
            <a:gdLst/>
            <a:ahLst/>
            <a:cxnLst/>
            <a:rect l="l" t="t" r="r" b="b"/>
            <a:pathLst>
              <a:path w="3399175" h="5606886">
                <a:moveTo>
                  <a:pt x="0" y="0"/>
                </a:moveTo>
                <a:lnTo>
                  <a:pt x="3399175" y="0"/>
                </a:lnTo>
                <a:lnTo>
                  <a:pt x="3399175" y="5606886"/>
                </a:lnTo>
                <a:lnTo>
                  <a:pt x="0" y="5606886"/>
                </a:lnTo>
                <a:lnTo>
                  <a:pt x="0" y="0"/>
                </a:lnTo>
                <a:close/>
              </a:path>
            </a:pathLst>
          </a:custGeom>
          <a:blipFill>
            <a:blip r:embed="rId15"/>
            <a:stretch>
              <a:fillRect/>
            </a:stretch>
          </a:blipFill>
        </p:spPr>
        <p:txBody>
          <a:bodyPr/>
          <a:lstStyle/>
          <a:p>
            <a:endParaRPr lang="en-US"/>
          </a:p>
        </p:txBody>
      </p:sp>
      <p:sp>
        <p:nvSpPr>
          <p:cNvPr id="21" name="Freeform 18"/>
          <p:cNvSpPr/>
          <p:nvPr/>
        </p:nvSpPr>
        <p:spPr>
          <a:xfrm rot="555802" flipH="1">
            <a:off x="14684148" y="5442903"/>
            <a:ext cx="2714055" cy="5496820"/>
          </a:xfrm>
          <a:custGeom>
            <a:avLst/>
            <a:gdLst/>
            <a:ahLst/>
            <a:cxnLst/>
            <a:rect l="l" t="t" r="r" b="b"/>
            <a:pathLst>
              <a:path w="2714055" h="5496820">
                <a:moveTo>
                  <a:pt x="2714055" y="0"/>
                </a:moveTo>
                <a:lnTo>
                  <a:pt x="0" y="0"/>
                </a:lnTo>
                <a:lnTo>
                  <a:pt x="0" y="5496820"/>
                </a:lnTo>
                <a:lnTo>
                  <a:pt x="2714055" y="5496820"/>
                </a:lnTo>
                <a:lnTo>
                  <a:pt x="2714055" y="0"/>
                </a:lnTo>
                <a:close/>
              </a:path>
            </a:pathLst>
          </a:custGeom>
          <a:blipFill>
            <a:blip r:embed="rId16"/>
            <a:stretch>
              <a:fillRect/>
            </a:stretch>
          </a:blipFill>
        </p:spPr>
        <p:txBody>
          <a:bodyPr/>
          <a:lstStyle/>
          <a:p>
            <a:endParaRPr lang="en-US"/>
          </a:p>
        </p:txBody>
      </p:sp>
      <p:sp>
        <p:nvSpPr>
          <p:cNvPr id="22" name="Freeform 19"/>
          <p:cNvSpPr/>
          <p:nvPr/>
        </p:nvSpPr>
        <p:spPr>
          <a:xfrm rot="2406724">
            <a:off x="8908036" y="7822734"/>
            <a:ext cx="1243116" cy="1358597"/>
          </a:xfrm>
          <a:custGeom>
            <a:avLst/>
            <a:gdLst/>
            <a:ahLst/>
            <a:cxnLst/>
            <a:rect l="l" t="t" r="r" b="b"/>
            <a:pathLst>
              <a:path w="1243116" h="1358597">
                <a:moveTo>
                  <a:pt x="0" y="0"/>
                </a:moveTo>
                <a:lnTo>
                  <a:pt x="1243116" y="0"/>
                </a:lnTo>
                <a:lnTo>
                  <a:pt x="1243116" y="1358598"/>
                </a:lnTo>
                <a:lnTo>
                  <a:pt x="0" y="1358598"/>
                </a:lnTo>
                <a:lnTo>
                  <a:pt x="0" y="0"/>
                </a:lnTo>
                <a:close/>
              </a:path>
            </a:pathLst>
          </a:custGeom>
          <a:blipFill>
            <a:blip r:embed="rId17"/>
            <a:stretch>
              <a:fillRect/>
            </a:stretch>
          </a:blipFill>
        </p:spPr>
        <p:txBody>
          <a:bodyPr/>
          <a:lstStyle/>
          <a:p>
            <a:endParaRPr lang="en-US"/>
          </a:p>
        </p:txBody>
      </p:sp>
      <p:sp>
        <p:nvSpPr>
          <p:cNvPr id="23" name="Freeform 16"/>
          <p:cNvSpPr/>
          <p:nvPr/>
        </p:nvSpPr>
        <p:spPr>
          <a:xfrm rot="2618330">
            <a:off x="6974081" y="816327"/>
            <a:ext cx="3204783" cy="1293931"/>
          </a:xfrm>
          <a:custGeom>
            <a:avLst/>
            <a:gdLst/>
            <a:ahLst/>
            <a:cxnLst/>
            <a:rect l="l" t="t" r="r" b="b"/>
            <a:pathLst>
              <a:path w="3204783" h="1293931">
                <a:moveTo>
                  <a:pt x="0" y="0"/>
                </a:moveTo>
                <a:lnTo>
                  <a:pt x="3204783" y="0"/>
                </a:lnTo>
                <a:lnTo>
                  <a:pt x="3204783" y="1293931"/>
                </a:lnTo>
                <a:lnTo>
                  <a:pt x="0" y="1293931"/>
                </a:lnTo>
                <a:lnTo>
                  <a:pt x="0" y="0"/>
                </a:lnTo>
                <a:close/>
              </a:path>
            </a:pathLst>
          </a:custGeom>
          <a:blipFill>
            <a:blip r:embed="rId18"/>
            <a:stretch>
              <a:fillRect/>
            </a:stretch>
          </a:blipFill>
        </p:spPr>
        <p:txBody>
          <a:bodyPr/>
          <a:lstStyle/>
          <a:p>
            <a:endParaRPr lang="en-US"/>
          </a:p>
        </p:txBody>
      </p:sp>
    </p:spTree>
    <p:extLst>
      <p:ext uri="{BB962C8B-B14F-4D97-AF65-F5344CB8AC3E}">
        <p14:creationId xmlns:p14="http://schemas.microsoft.com/office/powerpoint/2010/main" val="15765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0-#ppt_w/2"/>
                                          </p:val>
                                        </p:tav>
                                        <p:tav tm="100000">
                                          <p:val>
                                            <p:strVal val="#ppt_x"/>
                                          </p:val>
                                        </p:tav>
                                      </p:tavLst>
                                    </p:anim>
                                    <p:anim calcmode="lin" valueType="num">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0-#ppt_w/2"/>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000" fill="hold"/>
                                        <p:tgtEl>
                                          <p:spTgt spid="8"/>
                                        </p:tgtEl>
                                        <p:attrNameLst>
                                          <p:attrName>ppt_x</p:attrName>
                                        </p:attrNameLst>
                                      </p:cBhvr>
                                      <p:tavLst>
                                        <p:tav tm="0">
                                          <p:val>
                                            <p:strVal val="0-#ppt_w/2"/>
                                          </p:val>
                                        </p:tav>
                                        <p:tav tm="100000">
                                          <p:val>
                                            <p:strVal val="#ppt_x"/>
                                          </p:val>
                                        </p:tav>
                                      </p:tavLst>
                                    </p:anim>
                                    <p:anim calcmode="lin" valueType="num">
                                      <p:cBhvr additive="base">
                                        <p:cTn id="32" dur="20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000" fill="hold"/>
                                        <p:tgtEl>
                                          <p:spTgt spid="9"/>
                                        </p:tgtEl>
                                        <p:attrNameLst>
                                          <p:attrName>ppt_x</p:attrName>
                                        </p:attrNameLst>
                                      </p:cBhvr>
                                      <p:tavLst>
                                        <p:tav tm="0">
                                          <p:val>
                                            <p:strVal val="0-#ppt_w/2"/>
                                          </p:val>
                                        </p:tav>
                                        <p:tav tm="100000">
                                          <p:val>
                                            <p:strVal val="#ppt_x"/>
                                          </p:val>
                                        </p:tav>
                                      </p:tavLst>
                                    </p:anim>
                                    <p:anim calcmode="lin" valueType="num">
                                      <p:cBhvr additive="base">
                                        <p:cTn id="36" dur="20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2000" fill="hold"/>
                                        <p:tgtEl>
                                          <p:spTgt spid="10"/>
                                        </p:tgtEl>
                                        <p:attrNameLst>
                                          <p:attrName>ppt_x</p:attrName>
                                        </p:attrNameLst>
                                      </p:cBhvr>
                                      <p:tavLst>
                                        <p:tav tm="0">
                                          <p:val>
                                            <p:strVal val="0-#ppt_w/2"/>
                                          </p:val>
                                        </p:tav>
                                        <p:tav tm="100000">
                                          <p:val>
                                            <p:strVal val="#ppt_x"/>
                                          </p:val>
                                        </p:tav>
                                      </p:tavLst>
                                    </p:anim>
                                    <p:anim calcmode="lin" valueType="num">
                                      <p:cBhvr additive="base">
                                        <p:cTn id="40"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6179894" y="4524698"/>
            <a:ext cx="1104954" cy="1124635"/>
          </a:xfrm>
          <a:custGeom>
            <a:avLst/>
            <a:gdLst/>
            <a:ahLst/>
            <a:cxnLst/>
            <a:rect l="l" t="t" r="r" b="b"/>
            <a:pathLst>
              <a:path w="1104954" h="1124635">
                <a:moveTo>
                  <a:pt x="0" y="0"/>
                </a:moveTo>
                <a:lnTo>
                  <a:pt x="1104954" y="0"/>
                </a:lnTo>
                <a:lnTo>
                  <a:pt x="1104954" y="1124635"/>
                </a:lnTo>
                <a:lnTo>
                  <a:pt x="0" y="1124635"/>
                </a:lnTo>
                <a:lnTo>
                  <a:pt x="0" y="0"/>
                </a:lnTo>
                <a:close/>
              </a:path>
            </a:pathLst>
          </a:custGeom>
          <a:blipFill>
            <a:blip r:embed="rId4"/>
            <a:stretch>
              <a:fillRect/>
            </a:stretch>
          </a:blipFill>
        </p:spPr>
        <p:txBody>
          <a:bodyPr/>
          <a:lstStyle/>
          <a:p>
            <a:endParaRPr lang="en-US"/>
          </a:p>
        </p:txBody>
      </p:sp>
      <p:sp>
        <p:nvSpPr>
          <p:cNvPr id="3" name="Freeform 3"/>
          <p:cNvSpPr/>
          <p:nvPr/>
        </p:nvSpPr>
        <p:spPr>
          <a:xfrm rot="-441872">
            <a:off x="4926762" y="4252831"/>
            <a:ext cx="1525798" cy="1483838"/>
          </a:xfrm>
          <a:custGeom>
            <a:avLst/>
            <a:gdLst/>
            <a:ahLst/>
            <a:cxnLst/>
            <a:rect l="l" t="t" r="r" b="b"/>
            <a:pathLst>
              <a:path w="1525798" h="1483838">
                <a:moveTo>
                  <a:pt x="0" y="0"/>
                </a:moveTo>
                <a:lnTo>
                  <a:pt x="1525798" y="0"/>
                </a:lnTo>
                <a:lnTo>
                  <a:pt x="1525798" y="1483839"/>
                </a:lnTo>
                <a:lnTo>
                  <a:pt x="0" y="1483839"/>
                </a:lnTo>
                <a:lnTo>
                  <a:pt x="0" y="0"/>
                </a:lnTo>
                <a:close/>
              </a:path>
            </a:pathLst>
          </a:custGeom>
          <a:blipFill>
            <a:blip r:embed="rId5"/>
            <a:stretch>
              <a:fillRect/>
            </a:stretch>
          </a:blipFill>
        </p:spPr>
        <p:txBody>
          <a:bodyPr/>
          <a:lstStyle/>
          <a:p>
            <a:endParaRPr lang="en-US"/>
          </a:p>
        </p:txBody>
      </p:sp>
      <p:sp>
        <p:nvSpPr>
          <p:cNvPr id="4" name="Freeform 4"/>
          <p:cNvSpPr/>
          <p:nvPr/>
        </p:nvSpPr>
        <p:spPr>
          <a:xfrm>
            <a:off x="3979970" y="4141032"/>
            <a:ext cx="1387130" cy="1792736"/>
          </a:xfrm>
          <a:custGeom>
            <a:avLst/>
            <a:gdLst/>
            <a:ahLst/>
            <a:cxnLst/>
            <a:rect l="l" t="t" r="r" b="b"/>
            <a:pathLst>
              <a:path w="1387130" h="1792736">
                <a:moveTo>
                  <a:pt x="0" y="0"/>
                </a:moveTo>
                <a:lnTo>
                  <a:pt x="1387129" y="0"/>
                </a:lnTo>
                <a:lnTo>
                  <a:pt x="1387129" y="1792736"/>
                </a:lnTo>
                <a:lnTo>
                  <a:pt x="0" y="1792736"/>
                </a:lnTo>
                <a:lnTo>
                  <a:pt x="0" y="0"/>
                </a:lnTo>
                <a:close/>
              </a:path>
            </a:pathLst>
          </a:custGeom>
          <a:blipFill>
            <a:blip r:embed="rId6"/>
            <a:stretch>
              <a:fillRect/>
            </a:stretch>
          </a:blipFill>
        </p:spPr>
        <p:txBody>
          <a:bodyPr/>
          <a:lstStyle/>
          <a:p>
            <a:endParaRPr lang="en-US"/>
          </a:p>
        </p:txBody>
      </p:sp>
      <p:sp>
        <p:nvSpPr>
          <p:cNvPr id="5" name="Freeform 5"/>
          <p:cNvSpPr/>
          <p:nvPr/>
        </p:nvSpPr>
        <p:spPr>
          <a:xfrm rot="68421">
            <a:off x="8832157" y="4336234"/>
            <a:ext cx="1613984" cy="1527233"/>
          </a:xfrm>
          <a:custGeom>
            <a:avLst/>
            <a:gdLst/>
            <a:ahLst/>
            <a:cxnLst/>
            <a:rect l="l" t="t" r="r" b="b"/>
            <a:pathLst>
              <a:path w="1613984" h="1527233">
                <a:moveTo>
                  <a:pt x="0" y="0"/>
                </a:moveTo>
                <a:lnTo>
                  <a:pt x="1613984" y="0"/>
                </a:lnTo>
                <a:lnTo>
                  <a:pt x="1613984" y="1527233"/>
                </a:lnTo>
                <a:lnTo>
                  <a:pt x="0" y="1527233"/>
                </a:lnTo>
                <a:lnTo>
                  <a:pt x="0" y="0"/>
                </a:lnTo>
                <a:close/>
              </a:path>
            </a:pathLst>
          </a:custGeom>
          <a:blipFill>
            <a:blip r:embed="rId7"/>
            <a:stretch>
              <a:fillRect/>
            </a:stretch>
          </a:blipFill>
        </p:spPr>
        <p:txBody>
          <a:bodyPr/>
          <a:lstStyle/>
          <a:p>
            <a:endParaRPr lang="en-US"/>
          </a:p>
        </p:txBody>
      </p:sp>
      <p:sp>
        <p:nvSpPr>
          <p:cNvPr id="6" name="Freeform 6"/>
          <p:cNvSpPr/>
          <p:nvPr/>
        </p:nvSpPr>
        <p:spPr>
          <a:xfrm rot="-593816">
            <a:off x="8149692" y="4479046"/>
            <a:ext cx="984910" cy="1215938"/>
          </a:xfrm>
          <a:custGeom>
            <a:avLst/>
            <a:gdLst/>
            <a:ahLst/>
            <a:cxnLst/>
            <a:rect l="l" t="t" r="r" b="b"/>
            <a:pathLst>
              <a:path w="984910" h="1215938">
                <a:moveTo>
                  <a:pt x="0" y="0"/>
                </a:moveTo>
                <a:lnTo>
                  <a:pt x="984910" y="0"/>
                </a:lnTo>
                <a:lnTo>
                  <a:pt x="984910" y="1215938"/>
                </a:lnTo>
                <a:lnTo>
                  <a:pt x="0" y="1215938"/>
                </a:lnTo>
                <a:lnTo>
                  <a:pt x="0" y="0"/>
                </a:lnTo>
                <a:close/>
              </a:path>
            </a:pathLst>
          </a:custGeom>
          <a:blipFill>
            <a:blip r:embed="rId8"/>
            <a:stretch>
              <a:fillRect/>
            </a:stretch>
          </a:blipFill>
        </p:spPr>
        <p:txBody>
          <a:bodyPr/>
          <a:lstStyle/>
          <a:p>
            <a:endParaRPr lang="en-US"/>
          </a:p>
        </p:txBody>
      </p:sp>
      <p:sp>
        <p:nvSpPr>
          <p:cNvPr id="7" name="Freeform 7"/>
          <p:cNvSpPr/>
          <p:nvPr/>
        </p:nvSpPr>
        <p:spPr>
          <a:xfrm>
            <a:off x="7093817" y="4345692"/>
            <a:ext cx="1174998" cy="1482647"/>
          </a:xfrm>
          <a:custGeom>
            <a:avLst/>
            <a:gdLst/>
            <a:ahLst/>
            <a:cxnLst/>
            <a:rect l="l" t="t" r="r" b="b"/>
            <a:pathLst>
              <a:path w="1174998" h="1482647">
                <a:moveTo>
                  <a:pt x="0" y="0"/>
                </a:moveTo>
                <a:lnTo>
                  <a:pt x="1174998" y="0"/>
                </a:lnTo>
                <a:lnTo>
                  <a:pt x="1174998" y="1482647"/>
                </a:lnTo>
                <a:lnTo>
                  <a:pt x="0" y="1482647"/>
                </a:lnTo>
                <a:lnTo>
                  <a:pt x="0" y="0"/>
                </a:lnTo>
                <a:close/>
              </a:path>
            </a:pathLst>
          </a:custGeom>
          <a:blipFill>
            <a:blip r:embed="rId9"/>
            <a:stretch>
              <a:fillRect/>
            </a:stretch>
          </a:blipFill>
        </p:spPr>
        <p:txBody>
          <a:bodyPr/>
          <a:lstStyle/>
          <a:p>
            <a:endParaRPr lang="en-US"/>
          </a:p>
        </p:txBody>
      </p:sp>
      <p:sp>
        <p:nvSpPr>
          <p:cNvPr id="8" name="Freeform 8"/>
          <p:cNvSpPr/>
          <p:nvPr/>
        </p:nvSpPr>
        <p:spPr>
          <a:xfrm rot="-215973">
            <a:off x="10130494" y="4227612"/>
            <a:ext cx="1252581" cy="1718808"/>
          </a:xfrm>
          <a:custGeom>
            <a:avLst/>
            <a:gdLst/>
            <a:ahLst/>
            <a:cxnLst/>
            <a:rect l="l" t="t" r="r" b="b"/>
            <a:pathLst>
              <a:path w="1252581" h="1718808">
                <a:moveTo>
                  <a:pt x="0" y="0"/>
                </a:moveTo>
                <a:lnTo>
                  <a:pt x="1252581" y="0"/>
                </a:lnTo>
                <a:lnTo>
                  <a:pt x="1252581" y="1718807"/>
                </a:lnTo>
                <a:lnTo>
                  <a:pt x="0" y="1718807"/>
                </a:lnTo>
                <a:lnTo>
                  <a:pt x="0" y="0"/>
                </a:lnTo>
                <a:close/>
              </a:path>
            </a:pathLst>
          </a:custGeom>
          <a:blipFill>
            <a:blip r:embed="rId10"/>
            <a:stretch>
              <a:fillRect/>
            </a:stretch>
          </a:blipFill>
        </p:spPr>
        <p:txBody>
          <a:bodyPr/>
          <a:lstStyle/>
          <a:p>
            <a:endParaRPr lang="en-US"/>
          </a:p>
        </p:txBody>
      </p:sp>
      <p:sp>
        <p:nvSpPr>
          <p:cNvPr id="9" name="Freeform 9"/>
          <p:cNvSpPr/>
          <p:nvPr/>
        </p:nvSpPr>
        <p:spPr>
          <a:xfrm rot="220621">
            <a:off x="11205736" y="4357342"/>
            <a:ext cx="850069" cy="1459346"/>
          </a:xfrm>
          <a:custGeom>
            <a:avLst/>
            <a:gdLst/>
            <a:ahLst/>
            <a:cxnLst/>
            <a:rect l="l" t="t" r="r" b="b"/>
            <a:pathLst>
              <a:path w="850069" h="1459346">
                <a:moveTo>
                  <a:pt x="0" y="0"/>
                </a:moveTo>
                <a:lnTo>
                  <a:pt x="850069" y="0"/>
                </a:lnTo>
                <a:lnTo>
                  <a:pt x="850069" y="1459347"/>
                </a:lnTo>
                <a:lnTo>
                  <a:pt x="0" y="1459347"/>
                </a:lnTo>
                <a:lnTo>
                  <a:pt x="0" y="0"/>
                </a:lnTo>
                <a:close/>
              </a:path>
            </a:pathLst>
          </a:custGeom>
          <a:blipFill>
            <a:blip r:embed="rId11"/>
            <a:stretch>
              <a:fillRect/>
            </a:stretch>
          </a:blipFill>
        </p:spPr>
        <p:txBody>
          <a:bodyPr/>
          <a:lstStyle/>
          <a:p>
            <a:endParaRPr lang="en-US"/>
          </a:p>
        </p:txBody>
      </p:sp>
      <p:sp>
        <p:nvSpPr>
          <p:cNvPr id="10" name="Freeform 10"/>
          <p:cNvSpPr/>
          <p:nvPr/>
        </p:nvSpPr>
        <p:spPr>
          <a:xfrm>
            <a:off x="13030296" y="4345692"/>
            <a:ext cx="1277735" cy="1712208"/>
          </a:xfrm>
          <a:custGeom>
            <a:avLst/>
            <a:gdLst/>
            <a:ahLst/>
            <a:cxnLst/>
            <a:rect l="l" t="t" r="r" b="b"/>
            <a:pathLst>
              <a:path w="1277735" h="1712208">
                <a:moveTo>
                  <a:pt x="0" y="0"/>
                </a:moveTo>
                <a:lnTo>
                  <a:pt x="1277734" y="0"/>
                </a:lnTo>
                <a:lnTo>
                  <a:pt x="1277734" y="1712207"/>
                </a:lnTo>
                <a:lnTo>
                  <a:pt x="0" y="1712207"/>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1988245" y="4509707"/>
            <a:ext cx="1324305" cy="1180287"/>
          </a:xfrm>
          <a:custGeom>
            <a:avLst/>
            <a:gdLst/>
            <a:ahLst/>
            <a:cxnLst/>
            <a:rect l="l" t="t" r="r" b="b"/>
            <a:pathLst>
              <a:path w="1324305" h="1180287">
                <a:moveTo>
                  <a:pt x="0" y="0"/>
                </a:moveTo>
                <a:lnTo>
                  <a:pt x="1324306" y="0"/>
                </a:lnTo>
                <a:lnTo>
                  <a:pt x="1324306" y="1180287"/>
                </a:lnTo>
                <a:lnTo>
                  <a:pt x="0" y="1180287"/>
                </a:lnTo>
                <a:lnTo>
                  <a:pt x="0" y="0"/>
                </a:lnTo>
                <a:close/>
              </a:path>
            </a:pathLst>
          </a:custGeom>
          <a:blipFill>
            <a:blip r:embed="rId13"/>
            <a:stretch>
              <a:fillRect/>
            </a:stretch>
          </a:blipFill>
        </p:spPr>
        <p:txBody>
          <a:bodyPr/>
          <a:lstStyle/>
          <a:p>
            <a:endParaRPr lang="en-US"/>
          </a:p>
        </p:txBody>
      </p:sp>
      <p:sp>
        <p:nvSpPr>
          <p:cNvPr id="37" name="Freeform 24"/>
          <p:cNvSpPr/>
          <p:nvPr/>
        </p:nvSpPr>
        <p:spPr>
          <a:xfrm rot="-2516212">
            <a:off x="1306016" y="-343013"/>
            <a:ext cx="2681467" cy="1857526"/>
          </a:xfrm>
          <a:custGeom>
            <a:avLst/>
            <a:gdLst/>
            <a:ahLst/>
            <a:cxnLst/>
            <a:rect l="l" t="t" r="r" b="b"/>
            <a:pathLst>
              <a:path w="2681467" h="1857526">
                <a:moveTo>
                  <a:pt x="0" y="0"/>
                </a:moveTo>
                <a:lnTo>
                  <a:pt x="2681468" y="0"/>
                </a:lnTo>
                <a:lnTo>
                  <a:pt x="2681468" y="1857525"/>
                </a:lnTo>
                <a:lnTo>
                  <a:pt x="0" y="18575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38" name="Freeform 25"/>
          <p:cNvSpPr/>
          <p:nvPr/>
        </p:nvSpPr>
        <p:spPr>
          <a:xfrm rot="3125782" flipH="1">
            <a:off x="1390296" y="7895253"/>
            <a:ext cx="2512908" cy="3404186"/>
          </a:xfrm>
          <a:custGeom>
            <a:avLst/>
            <a:gdLst/>
            <a:ahLst/>
            <a:cxnLst/>
            <a:rect l="l" t="t" r="r" b="b"/>
            <a:pathLst>
              <a:path w="2512908" h="3404186">
                <a:moveTo>
                  <a:pt x="2512908" y="0"/>
                </a:moveTo>
                <a:lnTo>
                  <a:pt x="0" y="0"/>
                </a:lnTo>
                <a:lnTo>
                  <a:pt x="0" y="3404186"/>
                </a:lnTo>
                <a:lnTo>
                  <a:pt x="2512908" y="3404186"/>
                </a:lnTo>
                <a:lnTo>
                  <a:pt x="251290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39" name="Freeform 26"/>
          <p:cNvSpPr/>
          <p:nvPr/>
        </p:nvSpPr>
        <p:spPr>
          <a:xfrm rot="980477">
            <a:off x="-851344" y="3934115"/>
            <a:ext cx="3760088" cy="1866371"/>
          </a:xfrm>
          <a:custGeom>
            <a:avLst/>
            <a:gdLst/>
            <a:ahLst/>
            <a:cxnLst/>
            <a:rect l="l" t="t" r="r" b="b"/>
            <a:pathLst>
              <a:path w="3760088" h="1866371">
                <a:moveTo>
                  <a:pt x="0" y="0"/>
                </a:moveTo>
                <a:lnTo>
                  <a:pt x="3760088" y="0"/>
                </a:lnTo>
                <a:lnTo>
                  <a:pt x="3760088" y="1866371"/>
                </a:lnTo>
                <a:lnTo>
                  <a:pt x="0" y="1866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40" name="Freeform 27"/>
          <p:cNvSpPr/>
          <p:nvPr/>
        </p:nvSpPr>
        <p:spPr>
          <a:xfrm rot="2229376">
            <a:off x="12454364" y="230901"/>
            <a:ext cx="3004381" cy="3015346"/>
          </a:xfrm>
          <a:custGeom>
            <a:avLst/>
            <a:gdLst/>
            <a:ahLst/>
            <a:cxnLst/>
            <a:rect l="l" t="t" r="r" b="b"/>
            <a:pathLst>
              <a:path w="3004381" h="3015346">
                <a:moveTo>
                  <a:pt x="0" y="0"/>
                </a:moveTo>
                <a:lnTo>
                  <a:pt x="3004381" y="0"/>
                </a:lnTo>
                <a:lnTo>
                  <a:pt x="3004381" y="3015346"/>
                </a:lnTo>
                <a:lnTo>
                  <a:pt x="0" y="301534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41" name="Freeform 28"/>
          <p:cNvSpPr/>
          <p:nvPr/>
        </p:nvSpPr>
        <p:spPr>
          <a:xfrm rot="-2444649">
            <a:off x="16226156" y="3767130"/>
            <a:ext cx="2022737" cy="2919962"/>
          </a:xfrm>
          <a:custGeom>
            <a:avLst/>
            <a:gdLst/>
            <a:ahLst/>
            <a:cxnLst/>
            <a:rect l="l" t="t" r="r" b="b"/>
            <a:pathLst>
              <a:path w="2022737" h="2919962">
                <a:moveTo>
                  <a:pt x="0" y="0"/>
                </a:moveTo>
                <a:lnTo>
                  <a:pt x="2022737" y="0"/>
                </a:lnTo>
                <a:lnTo>
                  <a:pt x="2022737" y="2919961"/>
                </a:lnTo>
                <a:lnTo>
                  <a:pt x="0" y="291996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42" name="Freeform 29"/>
          <p:cNvSpPr/>
          <p:nvPr/>
        </p:nvSpPr>
        <p:spPr>
          <a:xfrm rot="1601556">
            <a:off x="12734913" y="7948552"/>
            <a:ext cx="4214413" cy="4114800"/>
          </a:xfrm>
          <a:custGeom>
            <a:avLst/>
            <a:gdLst/>
            <a:ahLst/>
            <a:cxnLst/>
            <a:rect l="l" t="t" r="r" b="b"/>
            <a:pathLst>
              <a:path w="4214413" h="4114800">
                <a:moveTo>
                  <a:pt x="0" y="0"/>
                </a:moveTo>
                <a:lnTo>
                  <a:pt x="4214413" y="0"/>
                </a:lnTo>
                <a:lnTo>
                  <a:pt x="4214413"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43" name="Freeform 30"/>
          <p:cNvSpPr/>
          <p:nvPr/>
        </p:nvSpPr>
        <p:spPr>
          <a:xfrm rot="-1197382">
            <a:off x="2680708" y="2628884"/>
            <a:ext cx="1952991" cy="668899"/>
          </a:xfrm>
          <a:custGeom>
            <a:avLst/>
            <a:gdLst/>
            <a:ahLst/>
            <a:cxnLst/>
            <a:rect l="l" t="t" r="r" b="b"/>
            <a:pathLst>
              <a:path w="1952991" h="668899">
                <a:moveTo>
                  <a:pt x="0" y="0"/>
                </a:moveTo>
                <a:lnTo>
                  <a:pt x="1952991" y="0"/>
                </a:lnTo>
                <a:lnTo>
                  <a:pt x="1952991" y="668899"/>
                </a:lnTo>
                <a:lnTo>
                  <a:pt x="0" y="668899"/>
                </a:lnTo>
                <a:lnTo>
                  <a:pt x="0" y="0"/>
                </a:lnTo>
                <a:close/>
              </a:path>
            </a:pathLst>
          </a:custGeom>
          <a:blipFill>
            <a:blip r:embed="rId26"/>
            <a:stretch>
              <a:fillRect/>
            </a:stretch>
          </a:blipFill>
        </p:spPr>
        <p:txBody>
          <a:bodyPr/>
          <a:lstStyle/>
          <a:p>
            <a:endParaRPr lang="en-US"/>
          </a:p>
        </p:txBody>
      </p:sp>
      <p:sp>
        <p:nvSpPr>
          <p:cNvPr id="44" name="Freeform 31"/>
          <p:cNvSpPr/>
          <p:nvPr/>
        </p:nvSpPr>
        <p:spPr>
          <a:xfrm>
            <a:off x="14868981" y="2714561"/>
            <a:ext cx="1354721" cy="1286985"/>
          </a:xfrm>
          <a:custGeom>
            <a:avLst/>
            <a:gdLst/>
            <a:ahLst/>
            <a:cxnLst/>
            <a:rect l="l" t="t" r="r" b="b"/>
            <a:pathLst>
              <a:path w="1354721" h="1286985">
                <a:moveTo>
                  <a:pt x="0" y="0"/>
                </a:moveTo>
                <a:lnTo>
                  <a:pt x="1354721" y="0"/>
                </a:lnTo>
                <a:lnTo>
                  <a:pt x="1354721" y="1286985"/>
                </a:lnTo>
                <a:lnTo>
                  <a:pt x="0" y="1286985"/>
                </a:lnTo>
                <a:lnTo>
                  <a:pt x="0" y="0"/>
                </a:lnTo>
                <a:close/>
              </a:path>
            </a:pathLst>
          </a:custGeom>
          <a:blipFill>
            <a:blip r:embed="rId27"/>
            <a:stretch>
              <a:fillRect/>
            </a:stretch>
          </a:blipFill>
        </p:spPr>
        <p:txBody>
          <a:bodyPr/>
          <a:lstStyle/>
          <a:p>
            <a:endParaRPr lang="en-US"/>
          </a:p>
        </p:txBody>
      </p:sp>
      <p:sp>
        <p:nvSpPr>
          <p:cNvPr id="45" name="Freeform 32"/>
          <p:cNvSpPr/>
          <p:nvPr/>
        </p:nvSpPr>
        <p:spPr>
          <a:xfrm rot="1413248">
            <a:off x="15619430" y="7558392"/>
            <a:ext cx="1874274" cy="896528"/>
          </a:xfrm>
          <a:custGeom>
            <a:avLst/>
            <a:gdLst/>
            <a:ahLst/>
            <a:cxnLst/>
            <a:rect l="l" t="t" r="r" b="b"/>
            <a:pathLst>
              <a:path w="1874274" h="896528">
                <a:moveTo>
                  <a:pt x="0" y="0"/>
                </a:moveTo>
                <a:lnTo>
                  <a:pt x="1874274" y="0"/>
                </a:lnTo>
                <a:lnTo>
                  <a:pt x="1874274" y="896527"/>
                </a:lnTo>
                <a:lnTo>
                  <a:pt x="0" y="896527"/>
                </a:lnTo>
                <a:lnTo>
                  <a:pt x="0" y="0"/>
                </a:lnTo>
                <a:close/>
              </a:path>
            </a:pathLst>
          </a:custGeom>
          <a:blipFill>
            <a:blip r:embed="rId28"/>
            <a:stretch>
              <a:fillRect/>
            </a:stretch>
          </a:blipFill>
        </p:spPr>
        <p:txBody>
          <a:bodyPr/>
          <a:lstStyle/>
          <a:p>
            <a:endParaRPr lang="en-US"/>
          </a:p>
        </p:txBody>
      </p:sp>
      <p:sp>
        <p:nvSpPr>
          <p:cNvPr id="46" name="Freeform 33"/>
          <p:cNvSpPr/>
          <p:nvPr/>
        </p:nvSpPr>
        <p:spPr>
          <a:xfrm rot="5400000">
            <a:off x="1228469" y="6911247"/>
            <a:ext cx="1354721" cy="1286985"/>
          </a:xfrm>
          <a:custGeom>
            <a:avLst/>
            <a:gdLst/>
            <a:ahLst/>
            <a:cxnLst/>
            <a:rect l="l" t="t" r="r" b="b"/>
            <a:pathLst>
              <a:path w="1354721" h="1286985">
                <a:moveTo>
                  <a:pt x="0" y="0"/>
                </a:moveTo>
                <a:lnTo>
                  <a:pt x="1354721" y="0"/>
                </a:lnTo>
                <a:lnTo>
                  <a:pt x="1354721" y="1286985"/>
                </a:lnTo>
                <a:lnTo>
                  <a:pt x="0" y="1286985"/>
                </a:lnTo>
                <a:lnTo>
                  <a:pt x="0" y="0"/>
                </a:lnTo>
                <a:close/>
              </a:path>
            </a:pathLst>
          </a:custGeom>
          <a:blipFill>
            <a:blip r:embed="rId27"/>
            <a:stretch>
              <a:fillRect/>
            </a:stretch>
          </a:blipFill>
        </p:spPr>
        <p:txBody>
          <a:bodyPr/>
          <a:lstStyle/>
          <a:p>
            <a:endParaRPr lang="en-US"/>
          </a:p>
        </p:txBody>
      </p:sp>
    </p:spTree>
    <p:extLst>
      <p:ext uri="{BB962C8B-B14F-4D97-AF65-F5344CB8AC3E}">
        <p14:creationId xmlns:p14="http://schemas.microsoft.com/office/powerpoint/2010/main" val="336584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0-#ppt_w/2"/>
                                          </p:val>
                                        </p:tav>
                                        <p:tav tm="100000">
                                          <p:val>
                                            <p:strVal val="#ppt_x"/>
                                          </p:val>
                                        </p:tav>
                                      </p:tavLst>
                                    </p:anim>
                                    <p:anim calcmode="lin" valueType="num">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1+#ppt_w/2"/>
                                          </p:val>
                                        </p:tav>
                                        <p:tav tm="100000">
                                          <p:val>
                                            <p:strVal val="#ppt_x"/>
                                          </p:val>
                                        </p:tav>
                                      </p:tavLst>
                                    </p:anim>
                                    <p:anim calcmode="lin" valueType="num">
                                      <p:cBhvr additive="base">
                                        <p:cTn id="20" dur="2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0-#ppt_w/2"/>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000" fill="hold"/>
                                        <p:tgtEl>
                                          <p:spTgt spid="8"/>
                                        </p:tgtEl>
                                        <p:attrNameLst>
                                          <p:attrName>ppt_x</p:attrName>
                                        </p:attrNameLst>
                                      </p:cBhvr>
                                      <p:tavLst>
                                        <p:tav tm="0">
                                          <p:val>
                                            <p:strVal val="1+#ppt_w/2"/>
                                          </p:val>
                                        </p:tav>
                                        <p:tav tm="100000">
                                          <p:val>
                                            <p:strVal val="#ppt_x"/>
                                          </p:val>
                                        </p:tav>
                                      </p:tavLst>
                                    </p:anim>
                                    <p:anim calcmode="lin" valueType="num">
                                      <p:cBhvr additive="base">
                                        <p:cTn id="32" dur="20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000" fill="hold"/>
                                        <p:tgtEl>
                                          <p:spTgt spid="9"/>
                                        </p:tgtEl>
                                        <p:attrNameLst>
                                          <p:attrName>ppt_x</p:attrName>
                                        </p:attrNameLst>
                                      </p:cBhvr>
                                      <p:tavLst>
                                        <p:tav tm="0">
                                          <p:val>
                                            <p:strVal val="1+#ppt_w/2"/>
                                          </p:val>
                                        </p:tav>
                                        <p:tav tm="100000">
                                          <p:val>
                                            <p:strVal val="#ppt_x"/>
                                          </p:val>
                                        </p:tav>
                                      </p:tavLst>
                                    </p:anim>
                                    <p:anim calcmode="lin" valueType="num">
                                      <p:cBhvr additive="base">
                                        <p:cTn id="36" dur="20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2000" fill="hold"/>
                                        <p:tgtEl>
                                          <p:spTgt spid="10"/>
                                        </p:tgtEl>
                                        <p:attrNameLst>
                                          <p:attrName>ppt_x</p:attrName>
                                        </p:attrNameLst>
                                      </p:cBhvr>
                                      <p:tavLst>
                                        <p:tav tm="0">
                                          <p:val>
                                            <p:strVal val="1+#ppt_w/2"/>
                                          </p:val>
                                        </p:tav>
                                        <p:tav tm="100000">
                                          <p:val>
                                            <p:strVal val="#ppt_x"/>
                                          </p:val>
                                        </p:tav>
                                      </p:tavLst>
                                    </p:anim>
                                    <p:anim calcmode="lin" valueType="num">
                                      <p:cBhvr additive="base">
                                        <p:cTn id="40" dur="2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3"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2000" fill="hold"/>
                                        <p:tgtEl>
                                          <p:spTgt spid="11"/>
                                        </p:tgtEl>
                                        <p:attrNameLst>
                                          <p:attrName>ppt_x</p:attrName>
                                        </p:attrNameLst>
                                      </p:cBhvr>
                                      <p:tavLst>
                                        <p:tav tm="0">
                                          <p:val>
                                            <p:strVal val="1+#ppt_w/2"/>
                                          </p:val>
                                        </p:tav>
                                        <p:tav tm="100000">
                                          <p:val>
                                            <p:strVal val="#ppt_x"/>
                                          </p:val>
                                        </p:tav>
                                      </p:tavLst>
                                    </p:anim>
                                    <p:anim calcmode="lin" valueType="num">
                                      <p:cBhvr additive="base">
                                        <p:cTn id="44"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
        <p:nvSpPr>
          <p:cNvPr id="14"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Tree>
    <p:extLst>
      <p:ext uri="{BB962C8B-B14F-4D97-AF65-F5344CB8AC3E}">
        <p14:creationId xmlns:p14="http://schemas.microsoft.com/office/powerpoint/2010/main" val="176091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0"/>
            <a:ext cx="18288000" cy="10286999"/>
          </a:xfrm>
          <a:prstGeom prst="rect">
            <a:avLst/>
          </a:prstGeom>
        </p:spPr>
      </p:pic>
      <p:grpSp>
        <p:nvGrpSpPr>
          <p:cNvPr id="2" name="Group 2"/>
          <p:cNvGrpSpPr/>
          <p:nvPr/>
        </p:nvGrpSpPr>
        <p:grpSpPr>
          <a:xfrm>
            <a:off x="4784200" y="6186417"/>
            <a:ext cx="8719601" cy="1385834"/>
            <a:chOff x="0" y="-23812"/>
            <a:chExt cx="1457195" cy="364994"/>
          </a:xfrm>
        </p:grpSpPr>
        <p:sp>
          <p:nvSpPr>
            <p:cNvPr id="3" name="Freeform 3"/>
            <p:cNvSpPr/>
            <p:nvPr/>
          </p:nvSpPr>
          <p:spPr>
            <a:xfrm>
              <a:off x="0" y="-23812"/>
              <a:ext cx="1457195" cy="364994"/>
            </a:xfrm>
            <a:custGeom>
              <a:avLst/>
              <a:gdLst/>
              <a:ahLst/>
              <a:cxnLst/>
              <a:rect l="l" t="t" r="r" b="b"/>
              <a:pathLst>
                <a:path w="1457195" h="270983">
                  <a:moveTo>
                    <a:pt x="135491" y="0"/>
                  </a:moveTo>
                  <a:lnTo>
                    <a:pt x="1321704" y="0"/>
                  </a:lnTo>
                  <a:cubicBezTo>
                    <a:pt x="1357639" y="0"/>
                    <a:pt x="1392101" y="14275"/>
                    <a:pt x="1417511" y="39684"/>
                  </a:cubicBezTo>
                  <a:cubicBezTo>
                    <a:pt x="1442921" y="65094"/>
                    <a:pt x="1457195" y="99557"/>
                    <a:pt x="1457195" y="135491"/>
                  </a:cubicBezTo>
                  <a:lnTo>
                    <a:pt x="1457195" y="135491"/>
                  </a:lnTo>
                  <a:cubicBezTo>
                    <a:pt x="1457195" y="210321"/>
                    <a:pt x="1396534" y="270983"/>
                    <a:pt x="1321704" y="270983"/>
                  </a:cubicBezTo>
                  <a:lnTo>
                    <a:pt x="135491" y="270983"/>
                  </a:lnTo>
                  <a:cubicBezTo>
                    <a:pt x="99557" y="270983"/>
                    <a:pt x="65094" y="256708"/>
                    <a:pt x="39684" y="231298"/>
                  </a:cubicBezTo>
                  <a:cubicBezTo>
                    <a:pt x="14275" y="205889"/>
                    <a:pt x="0" y="171426"/>
                    <a:pt x="0" y="135491"/>
                  </a:cubicBezTo>
                  <a:lnTo>
                    <a:pt x="0" y="135491"/>
                  </a:lnTo>
                  <a:cubicBezTo>
                    <a:pt x="0" y="99557"/>
                    <a:pt x="14275" y="65094"/>
                    <a:pt x="39684" y="39684"/>
                  </a:cubicBezTo>
                  <a:cubicBezTo>
                    <a:pt x="65094" y="14275"/>
                    <a:pt x="99557" y="0"/>
                    <a:pt x="135491"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619"/>
              <a:ext cx="1457195" cy="318608"/>
            </a:xfrm>
            <a:prstGeom prst="rect">
              <a:avLst/>
            </a:prstGeom>
          </p:spPr>
          <p:txBody>
            <a:bodyPr lIns="50800" tIns="50800" rIns="50800" bIns="50800" rtlCol="0" anchor="ctr"/>
            <a:lstStyle/>
            <a:p>
              <a:pPr algn="ctr">
                <a:spcBef>
                  <a:spcPct val="0"/>
                </a:spcBef>
              </a:pPr>
              <a:r>
                <a:rPr lang="en-US" sz="5400" b="1" dirty="0">
                  <a:latin typeface="Rockwell Extra Bold" panose="02060903040505020403" pitchFamily="18" charset="0"/>
                </a:rPr>
                <a:t>FOR PLAYING!</a:t>
              </a:r>
            </a:p>
          </p:txBody>
        </p:sp>
      </p:grpSp>
      <p:sp>
        <p:nvSpPr>
          <p:cNvPr id="11" name="Freeform 11"/>
          <p:cNvSpPr/>
          <p:nvPr/>
        </p:nvSpPr>
        <p:spPr>
          <a:xfrm>
            <a:off x="445255" y="5880341"/>
            <a:ext cx="2743548" cy="4988269"/>
          </a:xfrm>
          <a:custGeom>
            <a:avLst/>
            <a:gdLst/>
            <a:ahLst/>
            <a:cxnLst/>
            <a:rect l="l" t="t" r="r" b="b"/>
            <a:pathLst>
              <a:path w="2743548" h="4988269">
                <a:moveTo>
                  <a:pt x="0" y="0"/>
                </a:moveTo>
                <a:lnTo>
                  <a:pt x="2743548" y="0"/>
                </a:lnTo>
                <a:lnTo>
                  <a:pt x="2743548" y="4988268"/>
                </a:lnTo>
                <a:lnTo>
                  <a:pt x="0" y="4988268"/>
                </a:lnTo>
                <a:lnTo>
                  <a:pt x="0" y="0"/>
                </a:lnTo>
                <a:close/>
              </a:path>
            </a:pathLst>
          </a:custGeom>
          <a:blipFill>
            <a:blip r:embed="rId3"/>
            <a:stretch>
              <a:fillRect/>
            </a:stretch>
          </a:blipFill>
        </p:spPr>
        <p:txBody>
          <a:bodyPr/>
          <a:lstStyle/>
          <a:p>
            <a:endParaRPr lang="en-US"/>
          </a:p>
        </p:txBody>
      </p:sp>
      <p:sp>
        <p:nvSpPr>
          <p:cNvPr id="12" name="Freeform 12"/>
          <p:cNvSpPr/>
          <p:nvPr/>
        </p:nvSpPr>
        <p:spPr>
          <a:xfrm rot="-163391">
            <a:off x="15726550" y="5643442"/>
            <a:ext cx="1932107" cy="5186866"/>
          </a:xfrm>
          <a:custGeom>
            <a:avLst/>
            <a:gdLst/>
            <a:ahLst/>
            <a:cxnLst/>
            <a:rect l="l" t="t" r="r" b="b"/>
            <a:pathLst>
              <a:path w="1932107" h="5186866">
                <a:moveTo>
                  <a:pt x="0" y="0"/>
                </a:moveTo>
                <a:lnTo>
                  <a:pt x="1932108" y="0"/>
                </a:lnTo>
                <a:lnTo>
                  <a:pt x="1932108" y="5186866"/>
                </a:lnTo>
                <a:lnTo>
                  <a:pt x="0" y="5186866"/>
                </a:lnTo>
                <a:lnTo>
                  <a:pt x="0" y="0"/>
                </a:lnTo>
                <a:close/>
              </a:path>
            </a:pathLst>
          </a:custGeom>
          <a:blipFill>
            <a:blip r:embed="rId4"/>
            <a:stretch>
              <a:fillRect/>
            </a:stretch>
          </a:blipFill>
        </p:spPr>
        <p:txBody>
          <a:bodyPr/>
          <a:lstStyle/>
          <a:p>
            <a:endParaRPr lang="en-US"/>
          </a:p>
        </p:txBody>
      </p:sp>
      <p:sp>
        <p:nvSpPr>
          <p:cNvPr id="13" name="Freeform 13"/>
          <p:cNvSpPr/>
          <p:nvPr/>
        </p:nvSpPr>
        <p:spPr>
          <a:xfrm rot="-1854257">
            <a:off x="16036438" y="184289"/>
            <a:ext cx="1824735" cy="1635419"/>
          </a:xfrm>
          <a:custGeom>
            <a:avLst/>
            <a:gdLst/>
            <a:ahLst/>
            <a:cxnLst/>
            <a:rect l="l" t="t" r="r" b="b"/>
            <a:pathLst>
              <a:path w="1824735" h="1635419">
                <a:moveTo>
                  <a:pt x="0" y="0"/>
                </a:moveTo>
                <a:lnTo>
                  <a:pt x="1824735" y="0"/>
                </a:lnTo>
                <a:lnTo>
                  <a:pt x="1824735" y="1635419"/>
                </a:lnTo>
                <a:lnTo>
                  <a:pt x="0" y="1635419"/>
                </a:lnTo>
                <a:lnTo>
                  <a:pt x="0" y="0"/>
                </a:lnTo>
                <a:close/>
              </a:path>
            </a:pathLst>
          </a:custGeom>
          <a:blipFill>
            <a:blip r:embed="rId5"/>
            <a:stretch>
              <a:fillRect/>
            </a:stretch>
          </a:blipFill>
        </p:spPr>
        <p:txBody>
          <a:bodyPr/>
          <a:lstStyle/>
          <a:p>
            <a:endParaRPr lang="en-US"/>
          </a:p>
        </p:txBody>
      </p:sp>
      <p:sp>
        <p:nvSpPr>
          <p:cNvPr id="14" name="Freeform 14"/>
          <p:cNvSpPr/>
          <p:nvPr/>
        </p:nvSpPr>
        <p:spPr>
          <a:xfrm rot="-755808">
            <a:off x="12418208" y="8006557"/>
            <a:ext cx="1380235" cy="1331927"/>
          </a:xfrm>
          <a:custGeom>
            <a:avLst/>
            <a:gdLst/>
            <a:ahLst/>
            <a:cxnLst/>
            <a:rect l="l" t="t" r="r" b="b"/>
            <a:pathLst>
              <a:path w="1380235" h="1331927">
                <a:moveTo>
                  <a:pt x="0" y="0"/>
                </a:moveTo>
                <a:lnTo>
                  <a:pt x="1380235" y="0"/>
                </a:lnTo>
                <a:lnTo>
                  <a:pt x="1380235" y="1331926"/>
                </a:lnTo>
                <a:lnTo>
                  <a:pt x="0" y="1331926"/>
                </a:lnTo>
                <a:lnTo>
                  <a:pt x="0" y="0"/>
                </a:lnTo>
                <a:close/>
              </a:path>
            </a:pathLst>
          </a:custGeom>
          <a:blipFill>
            <a:blip r:embed="rId6"/>
            <a:stretch>
              <a:fillRect/>
            </a:stretch>
          </a:blipFill>
        </p:spPr>
        <p:txBody>
          <a:bodyPr/>
          <a:lstStyle/>
          <a:p>
            <a:endParaRPr lang="en-US"/>
          </a:p>
        </p:txBody>
      </p:sp>
      <p:sp>
        <p:nvSpPr>
          <p:cNvPr id="15" name="Freeform 15"/>
          <p:cNvSpPr/>
          <p:nvPr/>
        </p:nvSpPr>
        <p:spPr>
          <a:xfrm rot="-1927983">
            <a:off x="7879893" y="852485"/>
            <a:ext cx="1116264" cy="1279386"/>
          </a:xfrm>
          <a:custGeom>
            <a:avLst/>
            <a:gdLst/>
            <a:ahLst/>
            <a:cxnLst/>
            <a:rect l="l" t="t" r="r" b="b"/>
            <a:pathLst>
              <a:path w="1116264" h="1279386">
                <a:moveTo>
                  <a:pt x="0" y="0"/>
                </a:moveTo>
                <a:lnTo>
                  <a:pt x="1116264" y="0"/>
                </a:lnTo>
                <a:lnTo>
                  <a:pt x="1116264" y="1279386"/>
                </a:lnTo>
                <a:lnTo>
                  <a:pt x="0" y="1279386"/>
                </a:lnTo>
                <a:lnTo>
                  <a:pt x="0" y="0"/>
                </a:lnTo>
                <a:close/>
              </a:path>
            </a:pathLst>
          </a:custGeom>
          <a:blipFill>
            <a:blip r:embed="rId7"/>
            <a:stretch>
              <a:fillRect/>
            </a:stretch>
          </a:blipFill>
        </p:spPr>
        <p:txBody>
          <a:bodyPr/>
          <a:lstStyle/>
          <a:p>
            <a:endParaRPr lang="en-US"/>
          </a:p>
        </p:txBody>
      </p:sp>
      <p:sp>
        <p:nvSpPr>
          <p:cNvPr id="16" name="Freeform 16"/>
          <p:cNvSpPr/>
          <p:nvPr/>
        </p:nvSpPr>
        <p:spPr>
          <a:xfrm rot="1070001">
            <a:off x="631160" y="231553"/>
            <a:ext cx="1775423" cy="1677775"/>
          </a:xfrm>
          <a:custGeom>
            <a:avLst/>
            <a:gdLst/>
            <a:ahLst/>
            <a:cxnLst/>
            <a:rect l="l" t="t" r="r" b="b"/>
            <a:pathLst>
              <a:path w="1775423" h="1677775">
                <a:moveTo>
                  <a:pt x="0" y="0"/>
                </a:moveTo>
                <a:lnTo>
                  <a:pt x="1775423" y="0"/>
                </a:lnTo>
                <a:lnTo>
                  <a:pt x="1775423" y="1677775"/>
                </a:lnTo>
                <a:lnTo>
                  <a:pt x="0" y="1677775"/>
                </a:lnTo>
                <a:lnTo>
                  <a:pt x="0" y="0"/>
                </a:lnTo>
                <a:close/>
              </a:path>
            </a:pathLst>
          </a:custGeom>
          <a:blipFill>
            <a:blip r:embed="rId8"/>
            <a:stretch>
              <a:fillRect/>
            </a:stretch>
          </a:blipFill>
        </p:spPr>
        <p:txBody>
          <a:bodyPr/>
          <a:lstStyle/>
          <a:p>
            <a:endParaRPr lang="en-US"/>
          </a:p>
        </p:txBody>
      </p:sp>
      <p:sp>
        <p:nvSpPr>
          <p:cNvPr id="17" name="Freeform 17"/>
          <p:cNvSpPr/>
          <p:nvPr/>
        </p:nvSpPr>
        <p:spPr>
          <a:xfrm rot="3081206">
            <a:off x="6002179" y="8376277"/>
            <a:ext cx="1341298" cy="1197109"/>
          </a:xfrm>
          <a:custGeom>
            <a:avLst/>
            <a:gdLst/>
            <a:ahLst/>
            <a:cxnLst/>
            <a:rect l="l" t="t" r="r" b="b"/>
            <a:pathLst>
              <a:path w="1341298" h="1197109">
                <a:moveTo>
                  <a:pt x="0" y="0"/>
                </a:moveTo>
                <a:lnTo>
                  <a:pt x="1341299" y="0"/>
                </a:lnTo>
                <a:lnTo>
                  <a:pt x="1341299" y="1197109"/>
                </a:lnTo>
                <a:lnTo>
                  <a:pt x="0" y="1197109"/>
                </a:lnTo>
                <a:lnTo>
                  <a:pt x="0" y="0"/>
                </a:lnTo>
                <a:close/>
              </a:path>
            </a:pathLst>
          </a:custGeom>
          <a:blipFill>
            <a:blip r:embed="rId9"/>
            <a:stretch>
              <a:fillRect/>
            </a:stretch>
          </a:blipFill>
        </p:spPr>
        <p:txBody>
          <a:bodyPr/>
          <a:lstStyle/>
          <a:p>
            <a:endParaRPr lang="en-US"/>
          </a:p>
        </p:txBody>
      </p:sp>
      <p:sp>
        <p:nvSpPr>
          <p:cNvPr id="20" name="Freeform 8"/>
          <p:cNvSpPr/>
          <p:nvPr/>
        </p:nvSpPr>
        <p:spPr>
          <a:xfrm rot="-226069">
            <a:off x="8892604" y="636205"/>
            <a:ext cx="1122176" cy="1360213"/>
          </a:xfrm>
          <a:custGeom>
            <a:avLst/>
            <a:gdLst/>
            <a:ahLst/>
            <a:cxnLst/>
            <a:rect l="l" t="t" r="r" b="b"/>
            <a:pathLst>
              <a:path w="1122176" h="1360213">
                <a:moveTo>
                  <a:pt x="0" y="0"/>
                </a:moveTo>
                <a:lnTo>
                  <a:pt x="1122176" y="0"/>
                </a:lnTo>
                <a:lnTo>
                  <a:pt x="1122176" y="1360214"/>
                </a:lnTo>
                <a:lnTo>
                  <a:pt x="0" y="1360214"/>
                </a:lnTo>
                <a:lnTo>
                  <a:pt x="0" y="0"/>
                </a:lnTo>
                <a:close/>
              </a:path>
            </a:pathLst>
          </a:custGeom>
          <a:blipFill>
            <a:blip r:embed="rId10"/>
            <a:stretch>
              <a:fillRect/>
            </a:stretch>
          </a:blipFill>
        </p:spPr>
        <p:txBody>
          <a:bodyPr/>
          <a:lstStyle/>
          <a:p>
            <a:endParaRPr lang="en-US"/>
          </a:p>
        </p:txBody>
      </p:sp>
      <p:grpSp>
        <p:nvGrpSpPr>
          <p:cNvPr id="30" name="Group 29"/>
          <p:cNvGrpSpPr/>
          <p:nvPr/>
        </p:nvGrpSpPr>
        <p:grpSpPr>
          <a:xfrm>
            <a:off x="2588337" y="3147161"/>
            <a:ext cx="13111326" cy="2587808"/>
            <a:chOff x="4256380" y="3147161"/>
            <a:chExt cx="13111326" cy="2587808"/>
          </a:xfrm>
        </p:grpSpPr>
        <p:sp>
          <p:nvSpPr>
            <p:cNvPr id="7" name="Freeform 7"/>
            <p:cNvSpPr/>
            <p:nvPr/>
          </p:nvSpPr>
          <p:spPr>
            <a:xfrm rot="359608">
              <a:off x="8810926" y="3539526"/>
              <a:ext cx="1905498" cy="1803078"/>
            </a:xfrm>
            <a:custGeom>
              <a:avLst/>
              <a:gdLst/>
              <a:ahLst/>
              <a:cxnLst/>
              <a:rect l="l" t="t" r="r" b="b"/>
              <a:pathLst>
                <a:path w="1905498" h="1803078">
                  <a:moveTo>
                    <a:pt x="0" y="0"/>
                  </a:moveTo>
                  <a:lnTo>
                    <a:pt x="1905498" y="0"/>
                  </a:lnTo>
                  <a:lnTo>
                    <a:pt x="1905498" y="1803078"/>
                  </a:lnTo>
                  <a:lnTo>
                    <a:pt x="0" y="1803078"/>
                  </a:lnTo>
                  <a:lnTo>
                    <a:pt x="0" y="0"/>
                  </a:lnTo>
                  <a:close/>
                </a:path>
              </a:pathLst>
            </a:custGeom>
            <a:blipFill>
              <a:blip r:embed="rId11"/>
              <a:stretch>
                <a:fillRect/>
              </a:stretch>
            </a:blipFill>
          </p:spPr>
          <p:txBody>
            <a:bodyPr/>
            <a:lstStyle/>
            <a:p>
              <a:endParaRPr lang="en-US"/>
            </a:p>
          </p:txBody>
        </p:sp>
        <p:sp>
          <p:nvSpPr>
            <p:cNvPr id="8" name="Freeform 8"/>
            <p:cNvSpPr/>
            <p:nvPr/>
          </p:nvSpPr>
          <p:spPr>
            <a:xfrm rot="-188412">
              <a:off x="4256380" y="3147161"/>
              <a:ext cx="1934386" cy="2587808"/>
            </a:xfrm>
            <a:custGeom>
              <a:avLst/>
              <a:gdLst/>
              <a:ahLst/>
              <a:cxnLst/>
              <a:rect l="l" t="t" r="r" b="b"/>
              <a:pathLst>
                <a:path w="1934386" h="2587808">
                  <a:moveTo>
                    <a:pt x="0" y="0"/>
                  </a:moveTo>
                  <a:lnTo>
                    <a:pt x="1934386" y="0"/>
                  </a:lnTo>
                  <a:lnTo>
                    <a:pt x="1934386" y="2587808"/>
                  </a:lnTo>
                  <a:lnTo>
                    <a:pt x="0" y="2587808"/>
                  </a:lnTo>
                  <a:lnTo>
                    <a:pt x="0" y="0"/>
                  </a:lnTo>
                  <a:close/>
                </a:path>
              </a:pathLst>
            </a:custGeom>
            <a:blipFill>
              <a:blip r:embed="rId12"/>
              <a:stretch>
                <a:fillRect/>
              </a:stretch>
            </a:blipFill>
          </p:spPr>
          <p:txBody>
            <a:bodyPr/>
            <a:lstStyle/>
            <a:p>
              <a:endParaRPr lang="en-US"/>
            </a:p>
          </p:txBody>
        </p:sp>
        <p:sp>
          <p:nvSpPr>
            <p:cNvPr id="9" name="Freeform 9"/>
            <p:cNvSpPr/>
            <p:nvPr/>
          </p:nvSpPr>
          <p:spPr>
            <a:xfrm rot="78671">
              <a:off x="5807956" y="3494248"/>
              <a:ext cx="1749246" cy="1893635"/>
            </a:xfrm>
            <a:custGeom>
              <a:avLst/>
              <a:gdLst/>
              <a:ahLst/>
              <a:cxnLst/>
              <a:rect l="l" t="t" r="r" b="b"/>
              <a:pathLst>
                <a:path w="1749246" h="1893635">
                  <a:moveTo>
                    <a:pt x="0" y="0"/>
                  </a:moveTo>
                  <a:lnTo>
                    <a:pt x="1749246" y="0"/>
                  </a:lnTo>
                  <a:lnTo>
                    <a:pt x="1749246" y="1893636"/>
                  </a:lnTo>
                  <a:lnTo>
                    <a:pt x="0" y="1893636"/>
                  </a:lnTo>
                  <a:lnTo>
                    <a:pt x="0" y="0"/>
                  </a:lnTo>
                  <a:close/>
                </a:path>
              </a:pathLst>
            </a:custGeom>
            <a:blipFill>
              <a:blip r:embed="rId13"/>
              <a:stretch>
                <a:fillRect/>
              </a:stretch>
            </a:blipFill>
          </p:spPr>
          <p:txBody>
            <a:bodyPr/>
            <a:lstStyle/>
            <a:p>
              <a:endParaRPr lang="en-US"/>
            </a:p>
          </p:txBody>
        </p:sp>
        <p:sp>
          <p:nvSpPr>
            <p:cNvPr id="21" name="Freeform 10"/>
            <p:cNvSpPr/>
            <p:nvPr/>
          </p:nvSpPr>
          <p:spPr>
            <a:xfrm rot="239470">
              <a:off x="7628645" y="3703134"/>
              <a:ext cx="1117967" cy="1475863"/>
            </a:xfrm>
            <a:custGeom>
              <a:avLst/>
              <a:gdLst/>
              <a:ahLst/>
              <a:cxnLst/>
              <a:rect l="l" t="t" r="r" b="b"/>
              <a:pathLst>
                <a:path w="1117967" h="1475863">
                  <a:moveTo>
                    <a:pt x="0" y="0"/>
                  </a:moveTo>
                  <a:lnTo>
                    <a:pt x="1117967" y="0"/>
                  </a:lnTo>
                  <a:lnTo>
                    <a:pt x="1117967" y="1475863"/>
                  </a:lnTo>
                  <a:lnTo>
                    <a:pt x="0" y="1475863"/>
                  </a:lnTo>
                  <a:lnTo>
                    <a:pt x="0" y="0"/>
                  </a:lnTo>
                  <a:close/>
                </a:path>
              </a:pathLst>
            </a:custGeom>
            <a:blipFill>
              <a:blip r:embed="rId14"/>
              <a:stretch>
                <a:fillRect/>
              </a:stretch>
            </a:blipFill>
          </p:spPr>
          <p:txBody>
            <a:bodyPr/>
            <a:lstStyle/>
            <a:p>
              <a:endParaRPr lang="en-US"/>
            </a:p>
          </p:txBody>
        </p:sp>
        <p:sp>
          <p:nvSpPr>
            <p:cNvPr id="25" name="Freeform 4"/>
            <p:cNvSpPr/>
            <p:nvPr/>
          </p:nvSpPr>
          <p:spPr>
            <a:xfrm>
              <a:off x="10786549" y="3464325"/>
              <a:ext cx="1677551" cy="1953480"/>
            </a:xfrm>
            <a:custGeom>
              <a:avLst/>
              <a:gdLst/>
              <a:ahLst/>
              <a:cxnLst/>
              <a:rect l="l" t="t" r="r" b="b"/>
              <a:pathLst>
                <a:path w="1677551" h="1953480">
                  <a:moveTo>
                    <a:pt x="0" y="0"/>
                  </a:moveTo>
                  <a:lnTo>
                    <a:pt x="1677550" y="0"/>
                  </a:lnTo>
                  <a:lnTo>
                    <a:pt x="1677550" y="1953479"/>
                  </a:lnTo>
                  <a:lnTo>
                    <a:pt x="0" y="1953479"/>
                  </a:lnTo>
                  <a:lnTo>
                    <a:pt x="0" y="0"/>
                  </a:lnTo>
                  <a:close/>
                </a:path>
              </a:pathLst>
            </a:custGeom>
            <a:blipFill>
              <a:blip r:embed="rId15"/>
              <a:stretch>
                <a:fillRect/>
              </a:stretch>
            </a:blipFill>
          </p:spPr>
          <p:txBody>
            <a:bodyPr/>
            <a:lstStyle/>
            <a:p>
              <a:endParaRPr lang="en-US"/>
            </a:p>
          </p:txBody>
        </p:sp>
        <p:sp>
          <p:nvSpPr>
            <p:cNvPr id="27" name="Freeform 9"/>
            <p:cNvSpPr/>
            <p:nvPr/>
          </p:nvSpPr>
          <p:spPr>
            <a:xfrm>
              <a:off x="13933425" y="3281658"/>
              <a:ext cx="2049252" cy="2318814"/>
            </a:xfrm>
            <a:custGeom>
              <a:avLst/>
              <a:gdLst/>
              <a:ahLst/>
              <a:cxnLst/>
              <a:rect l="l" t="t" r="r" b="b"/>
              <a:pathLst>
                <a:path w="1405372" h="1590237">
                  <a:moveTo>
                    <a:pt x="0" y="0"/>
                  </a:moveTo>
                  <a:lnTo>
                    <a:pt x="1405372" y="0"/>
                  </a:lnTo>
                  <a:lnTo>
                    <a:pt x="1405372" y="1590236"/>
                  </a:lnTo>
                  <a:lnTo>
                    <a:pt x="0" y="1590236"/>
                  </a:lnTo>
                  <a:lnTo>
                    <a:pt x="0" y="0"/>
                  </a:lnTo>
                  <a:close/>
                </a:path>
              </a:pathLst>
            </a:custGeom>
            <a:blipFill>
              <a:blip r:embed="rId16"/>
              <a:stretch>
                <a:fillRect/>
              </a:stretch>
            </a:blipFill>
          </p:spPr>
          <p:txBody>
            <a:bodyPr/>
            <a:lstStyle/>
            <a:p>
              <a:endParaRPr lang="en-US"/>
            </a:p>
          </p:txBody>
        </p:sp>
        <p:sp>
          <p:nvSpPr>
            <p:cNvPr id="28" name="Freeform 10"/>
            <p:cNvSpPr/>
            <p:nvPr/>
          </p:nvSpPr>
          <p:spPr>
            <a:xfrm rot="-154360">
              <a:off x="15945009" y="3393038"/>
              <a:ext cx="1422697" cy="2096054"/>
            </a:xfrm>
            <a:custGeom>
              <a:avLst/>
              <a:gdLst/>
              <a:ahLst/>
              <a:cxnLst/>
              <a:rect l="l" t="t" r="r" b="b"/>
              <a:pathLst>
                <a:path w="975682" h="1437469">
                  <a:moveTo>
                    <a:pt x="0" y="0"/>
                  </a:moveTo>
                  <a:lnTo>
                    <a:pt x="975682" y="0"/>
                  </a:lnTo>
                  <a:lnTo>
                    <a:pt x="975682" y="1437469"/>
                  </a:lnTo>
                  <a:lnTo>
                    <a:pt x="0" y="1437469"/>
                  </a:lnTo>
                  <a:lnTo>
                    <a:pt x="0" y="0"/>
                  </a:lnTo>
                  <a:close/>
                </a:path>
              </a:pathLst>
            </a:custGeom>
            <a:blipFill>
              <a:blip r:embed="rId17"/>
              <a:stretch>
                <a:fillRect/>
              </a:stretch>
            </a:blipFill>
          </p:spPr>
          <p:txBody>
            <a:bodyPr/>
            <a:lstStyle/>
            <a:p>
              <a:endParaRPr lang="en-US"/>
            </a:p>
          </p:txBody>
        </p:sp>
        <p:sp>
          <p:nvSpPr>
            <p:cNvPr id="29" name="Freeform 11"/>
            <p:cNvSpPr/>
            <p:nvPr/>
          </p:nvSpPr>
          <p:spPr>
            <a:xfrm rot="-286621">
              <a:off x="12537546" y="3446020"/>
              <a:ext cx="2015281" cy="1990090"/>
            </a:xfrm>
            <a:custGeom>
              <a:avLst/>
              <a:gdLst/>
              <a:ahLst/>
              <a:cxnLst/>
              <a:rect l="l" t="t" r="r" b="b"/>
              <a:pathLst>
                <a:path w="1382075" h="1364799">
                  <a:moveTo>
                    <a:pt x="0" y="0"/>
                  </a:moveTo>
                  <a:lnTo>
                    <a:pt x="1382075" y="0"/>
                  </a:lnTo>
                  <a:lnTo>
                    <a:pt x="1382075" y="1364799"/>
                  </a:lnTo>
                  <a:lnTo>
                    <a:pt x="0" y="1364799"/>
                  </a:lnTo>
                  <a:lnTo>
                    <a:pt x="0" y="0"/>
                  </a:lnTo>
                  <a:close/>
                </a:path>
              </a:pathLst>
            </a:custGeom>
            <a:blipFill>
              <a:blip r:embed="rId18"/>
              <a:stretch>
                <a:fillRect/>
              </a:stretch>
            </a:blipFill>
          </p:spPr>
          <p:txBody>
            <a:bodyPr/>
            <a:lstStyle/>
            <a:p>
              <a:endParaRPr lang="en-US"/>
            </a:p>
          </p:txBody>
        </p:sp>
      </p:grpSp>
    </p:spTree>
    <p:extLst>
      <p:ext uri="{BB962C8B-B14F-4D97-AF65-F5344CB8AC3E}">
        <p14:creationId xmlns:p14="http://schemas.microsoft.com/office/powerpoint/2010/main" val="2914884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0"/>
            <a:ext cx="18288000" cy="10287000"/>
          </a:xfrm>
          <a:prstGeom prst="rect">
            <a:avLst/>
          </a:prstGeom>
        </p:spPr>
      </p:pic>
      <p:sp>
        <p:nvSpPr>
          <p:cNvPr id="19" name="Rectangle 18"/>
          <p:cNvSpPr/>
          <p:nvPr/>
        </p:nvSpPr>
        <p:spPr>
          <a:xfrm>
            <a:off x="6582146" y="0"/>
            <a:ext cx="5123710" cy="1070806"/>
          </a:xfrm>
          <a:prstGeom prst="rect">
            <a:avLst/>
          </a:prstGeom>
        </p:spPr>
        <p:txBody>
          <a:bodyPr wrap="none">
            <a:spAutoFit/>
          </a:bodyPr>
          <a:lstStyle/>
          <a:p>
            <a:pPr algn="ctr">
              <a:lnSpc>
                <a:spcPct val="150000"/>
              </a:lnSpc>
            </a:pPr>
            <a:r>
              <a:rPr lang="en-US" sz="4800" b="1" dirty="0">
                <a:solidFill>
                  <a:srgbClr val="3333FF"/>
                </a:solidFill>
                <a:latin typeface="Cooper Black" panose="0208090404030B020404" pitchFamily="18" charset="0"/>
              </a:rPr>
              <a:t>Staying healthy</a:t>
            </a:r>
          </a:p>
        </p:txBody>
      </p:sp>
      <p:grpSp>
        <p:nvGrpSpPr>
          <p:cNvPr id="33" name="Group 32"/>
          <p:cNvGrpSpPr/>
          <p:nvPr/>
        </p:nvGrpSpPr>
        <p:grpSpPr>
          <a:xfrm>
            <a:off x="1219200" y="2705100"/>
            <a:ext cx="15849600" cy="4031873"/>
            <a:chOff x="1219200" y="3713773"/>
            <a:chExt cx="15849600" cy="4031873"/>
          </a:xfrm>
        </p:grpSpPr>
        <p:sp>
          <p:nvSpPr>
            <p:cNvPr id="34" name="Rectangle 33"/>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morning exercise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35" name="Rectangle 34"/>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sport every day. </a:t>
              </a:r>
            </a:p>
            <a:p>
              <a:pPr>
                <a:lnSpc>
                  <a:spcPct val="200000"/>
                </a:lnSpc>
              </a:pPr>
              <a:r>
                <a:rPr lang="en-US" sz="3200" b="1" dirty="0">
                  <a:latin typeface="Comic Sans MS" panose="030F0702030302020204" pitchFamily="66" charset="0"/>
                </a:rPr>
                <a:t>He eats healthy fruit, </a:t>
              </a:r>
            </a:p>
            <a:p>
              <a:pPr>
                <a:lnSpc>
                  <a:spcPct val="200000"/>
                </a:lnSpc>
              </a:pPr>
              <a:r>
                <a:rPr lang="en-US" sz="3200" b="1" dirty="0">
                  <a:latin typeface="Comic Sans MS" panose="030F0702030302020204" pitchFamily="66" charset="0"/>
                </a:rPr>
                <a:t>And drinks fresh juice.</a:t>
              </a:r>
            </a:p>
          </p:txBody>
        </p:sp>
      </p:grpSp>
      <p:pic>
        <p:nvPicPr>
          <p:cNvPr id="3" name="Track 34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0762" y="892048"/>
            <a:ext cx="914400" cy="914400"/>
          </a:xfrm>
          <a:prstGeom prst="rect">
            <a:avLst/>
          </a:prstGeom>
          <a:effectLst>
            <a:glow rad="228600">
              <a:schemeClr val="accent2">
                <a:satMod val="175000"/>
                <a:alpha val="40000"/>
              </a:schemeClr>
            </a:glow>
          </a:effectLst>
        </p:spPr>
      </p:pic>
      <p:sp>
        <p:nvSpPr>
          <p:cNvPr id="37" name="TextBox 8"/>
          <p:cNvSpPr txBox="1"/>
          <p:nvPr/>
        </p:nvSpPr>
        <p:spPr>
          <a:xfrm>
            <a:off x="0" y="0"/>
            <a:ext cx="5257800" cy="1107996"/>
          </a:xfrm>
          <a:prstGeom prst="rect">
            <a:avLst/>
          </a:prstGeom>
        </p:spPr>
        <p:txBody>
          <a:bodyPr wrap="square" lIns="0" tIns="0" rIns="0" bIns="0" rtlCol="0" anchor="t">
            <a:spAutoFit/>
          </a:bodyPr>
          <a:lstStyle/>
          <a:p>
            <a:pPr lvl="0" algn="ctr"/>
            <a:r>
              <a:rPr lang="en-US" sz="7200" b="1" dirty="0">
                <a:solidFill>
                  <a:srgbClr val="C00000"/>
                </a:solidFill>
                <a:latin typeface="Eras Bold ITC" panose="020B0907030504020204" pitchFamily="34" charset="0"/>
              </a:rPr>
              <a:t>Let’s sing</a:t>
            </a:r>
          </a:p>
        </p:txBody>
      </p:sp>
      <p:sp>
        <p:nvSpPr>
          <p:cNvPr id="38" name="Freeform 3"/>
          <p:cNvSpPr/>
          <p:nvPr/>
        </p:nvSpPr>
        <p:spPr>
          <a:xfrm>
            <a:off x="13341204" y="6127012"/>
            <a:ext cx="4681281" cy="3920573"/>
          </a:xfrm>
          <a:custGeom>
            <a:avLst/>
            <a:gdLst/>
            <a:ahLst/>
            <a:cxnLst/>
            <a:rect l="l" t="t" r="r" b="b"/>
            <a:pathLst>
              <a:path w="10515730" h="8806924">
                <a:moveTo>
                  <a:pt x="0" y="0"/>
                </a:moveTo>
                <a:lnTo>
                  <a:pt x="10515730" y="0"/>
                </a:lnTo>
                <a:lnTo>
                  <a:pt x="10515730" y="8806924"/>
                </a:lnTo>
                <a:lnTo>
                  <a:pt x="0" y="8806924"/>
                </a:lnTo>
                <a:lnTo>
                  <a:pt x="0" y="0"/>
                </a:lnTo>
                <a:close/>
              </a:path>
            </a:pathLst>
          </a:custGeom>
          <a:blipFill>
            <a:blip r:embed="rId6"/>
            <a:stretch>
              <a:fillRect/>
            </a:stretch>
          </a:blipFill>
        </p:spPr>
        <p:txBody>
          <a:bodyPr/>
          <a:lstStyle/>
          <a:p>
            <a:endParaRPr lang="en-US"/>
          </a:p>
        </p:txBody>
      </p:sp>
      <p:sp>
        <p:nvSpPr>
          <p:cNvPr id="39" name="Freeform 5"/>
          <p:cNvSpPr/>
          <p:nvPr/>
        </p:nvSpPr>
        <p:spPr>
          <a:xfrm>
            <a:off x="228600" y="6889373"/>
            <a:ext cx="4229410" cy="3177344"/>
          </a:xfrm>
          <a:custGeom>
            <a:avLst/>
            <a:gdLst/>
            <a:ahLst/>
            <a:cxnLst/>
            <a:rect l="l" t="t" r="r" b="b"/>
            <a:pathLst>
              <a:path w="8417150" h="6323384">
                <a:moveTo>
                  <a:pt x="0" y="0"/>
                </a:moveTo>
                <a:lnTo>
                  <a:pt x="8417150" y="0"/>
                </a:lnTo>
                <a:lnTo>
                  <a:pt x="8417150" y="6323384"/>
                </a:lnTo>
                <a:lnTo>
                  <a:pt x="0" y="6323384"/>
                </a:lnTo>
                <a:lnTo>
                  <a:pt x="0" y="0"/>
                </a:lnTo>
                <a:close/>
              </a:path>
            </a:pathLst>
          </a:custGeom>
          <a:blipFill>
            <a:blip r:embed="rId7"/>
            <a:stretch>
              <a:fillRect/>
            </a:stretch>
          </a:blipFill>
        </p:spPr>
        <p:txBody>
          <a:bodyPr/>
          <a:lstStyle/>
          <a:p>
            <a:endParaRPr lang="en-US"/>
          </a:p>
        </p:txBody>
      </p:sp>
      <p:sp>
        <p:nvSpPr>
          <p:cNvPr id="40" name="Freeform 4"/>
          <p:cNvSpPr/>
          <p:nvPr/>
        </p:nvSpPr>
        <p:spPr>
          <a:xfrm>
            <a:off x="15430654" y="201435"/>
            <a:ext cx="2362388" cy="2362388"/>
          </a:xfrm>
          <a:custGeom>
            <a:avLst/>
            <a:gdLst/>
            <a:ahLst/>
            <a:cxnLst/>
            <a:rect l="l" t="t" r="r" b="b"/>
            <a:pathLst>
              <a:path w="2362388" h="2362388">
                <a:moveTo>
                  <a:pt x="0" y="0"/>
                </a:moveTo>
                <a:lnTo>
                  <a:pt x="2362389" y="0"/>
                </a:lnTo>
                <a:lnTo>
                  <a:pt x="2362389" y="2362388"/>
                </a:lnTo>
                <a:lnTo>
                  <a:pt x="0" y="23623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1" name="Freeform 4"/>
          <p:cNvSpPr/>
          <p:nvPr/>
        </p:nvSpPr>
        <p:spPr>
          <a:xfrm flipH="1">
            <a:off x="7053797" y="6730957"/>
            <a:ext cx="2427689" cy="2362388"/>
          </a:xfrm>
          <a:custGeom>
            <a:avLst/>
            <a:gdLst/>
            <a:ahLst/>
            <a:cxnLst/>
            <a:rect l="l" t="t" r="r" b="b"/>
            <a:pathLst>
              <a:path w="2362388" h="2362388">
                <a:moveTo>
                  <a:pt x="0" y="0"/>
                </a:moveTo>
                <a:lnTo>
                  <a:pt x="2362389" y="0"/>
                </a:lnTo>
                <a:lnTo>
                  <a:pt x="2362389" y="2362388"/>
                </a:lnTo>
                <a:lnTo>
                  <a:pt x="0" y="23623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2942345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6"/>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repeat.</a:t>
            </a:r>
          </a:p>
        </p:txBody>
      </p:sp>
      <p:sp>
        <p:nvSpPr>
          <p:cNvPr id="28" name="Rectangle 27"/>
          <p:cNvSpPr/>
          <p:nvPr/>
        </p:nvSpPr>
        <p:spPr>
          <a:xfrm>
            <a:off x="3169450" y="4543336"/>
            <a:ext cx="1194910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Does she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eat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healthy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fruit?</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5" name="Track 38">
            <a:hlinkClick r:id="" action="ppaction://media"/>
            <a:extLst>
              <a:ext uri="{FF2B5EF4-FFF2-40B4-BE49-F238E27FC236}">
                <a16:creationId xmlns:a16="http://schemas.microsoft.com/office/drawing/2014/main" xmlns="" id="{2AEFBB36-79E0-4E03-933E-0C55C8692928}"/>
              </a:ext>
            </a:extLst>
          </p:cNvPr>
          <p:cNvPicPr>
            <a:picLocks noChangeAspect="1"/>
          </p:cNvPicPr>
          <p:nvPr>
            <a:audioFile r:link="rId1"/>
            <p:extLst>
              <p:ext uri="{DAA4B4D4-6D71-4841-9C94-3DE7FCFB9230}">
                <p14:media xmlns:p14="http://schemas.microsoft.com/office/powerpoint/2010/main" r:embed="rId2">
                  <p14:trim st="10112" end="6893.4062"/>
                </p14:media>
              </p:ext>
            </p:extLst>
          </p:nvPr>
        </p:nvPicPr>
        <p:blipFill>
          <a:blip r:embed="rId11"/>
          <a:stretch>
            <a:fillRect/>
          </a:stretch>
        </p:blipFill>
        <p:spPr>
          <a:xfrm>
            <a:off x="13907748" y="2596431"/>
            <a:ext cx="609600" cy="609600"/>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10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19"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repeat</a:t>
            </a:r>
          </a:p>
        </p:txBody>
      </p:sp>
      <p:sp>
        <p:nvSpPr>
          <p:cNvPr id="28" name="Rectangle 27"/>
          <p:cNvSpPr/>
          <p:nvPr/>
        </p:nvSpPr>
        <p:spPr>
          <a:xfrm>
            <a:off x="1471869" y="4543336"/>
            <a:ext cx="15344265"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Is your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brother a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strong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swimmer? </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6" name="Track 38">
            <a:hlinkClick r:id="" action="ppaction://media"/>
            <a:extLst>
              <a:ext uri="{FF2B5EF4-FFF2-40B4-BE49-F238E27FC236}">
                <a16:creationId xmlns:a16="http://schemas.microsoft.com/office/drawing/2014/main" xmlns="" id="{010CD6CD-8FBF-4EDB-82CE-F726DB6B7575}"/>
              </a:ext>
            </a:extLst>
          </p:cNvPr>
          <p:cNvPicPr>
            <a:picLocks noChangeAspect="1"/>
          </p:cNvPicPr>
          <p:nvPr>
            <a:audioFile r:link="rId1"/>
            <p:extLst>
              <p:ext uri="{DAA4B4D4-6D71-4841-9C94-3DE7FCFB9230}">
                <p14:media xmlns:p14="http://schemas.microsoft.com/office/powerpoint/2010/main" r:embed="rId2">
                  <p14:trim st="14086" end="2232.4062"/>
                </p14:media>
              </p:ext>
            </p:extLst>
          </p:nvPr>
        </p:nvPicPr>
        <p:blipFill>
          <a:blip r:embed="rId11"/>
          <a:stretch>
            <a:fillRect/>
          </a:stretch>
        </p:blipFill>
        <p:spPr>
          <a:xfrm>
            <a:off x="14212548" y="2118243"/>
            <a:ext cx="609600" cy="609600"/>
          </a:xfrm>
          <a:prstGeom prst="rect">
            <a:avLst/>
          </a:prstGeom>
        </p:spPr>
      </p:pic>
    </p:spTree>
    <p:extLst>
      <p:ext uri="{BB962C8B-B14F-4D97-AF65-F5344CB8AC3E}">
        <p14:creationId xmlns:p14="http://schemas.microsoft.com/office/powerpoint/2010/main" val="2843238868"/>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10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28" name="Rectangle 27"/>
          <p:cNvSpPr/>
          <p:nvPr/>
        </p:nvSpPr>
        <p:spPr>
          <a:xfrm>
            <a:off x="1143000" y="4933771"/>
            <a:ext cx="15344265"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Is your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brother a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strong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swimmer? </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sp>
        <p:nvSpPr>
          <p:cNvPr id="10" name="Rectangle 9"/>
          <p:cNvSpPr/>
          <p:nvPr/>
        </p:nvSpPr>
        <p:spPr>
          <a:xfrm>
            <a:off x="890813" y="3457306"/>
            <a:ext cx="1194910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Does she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eat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healthy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fruit?</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5" name="Picture 4"/>
          <p:cNvPicPr>
            <a:picLocks noChangeAspect="1"/>
          </p:cNvPicPr>
          <p:nvPr/>
        </p:nvPicPr>
        <p:blipFill>
          <a:blip r:embed="rId11"/>
          <a:stretch>
            <a:fillRect/>
          </a:stretch>
        </p:blipFill>
        <p:spPr>
          <a:xfrm>
            <a:off x="16281614" y="194423"/>
            <a:ext cx="1833627" cy="1838121"/>
          </a:xfrm>
          <a:prstGeom prst="rect">
            <a:avLst/>
          </a:prstGeom>
        </p:spPr>
      </p:pic>
      <p:sp>
        <p:nvSpPr>
          <p:cNvPr id="12" name="Freeform 18"/>
          <p:cNvSpPr/>
          <p:nvPr/>
        </p:nvSpPr>
        <p:spPr>
          <a:xfrm rot="-10800000">
            <a:off x="-149162" y="8220609"/>
            <a:ext cx="3242062" cy="2030341"/>
          </a:xfrm>
          <a:custGeom>
            <a:avLst/>
            <a:gdLst/>
            <a:ahLst/>
            <a:cxnLst/>
            <a:rect l="l" t="t" r="r" b="b"/>
            <a:pathLst>
              <a:path w="3242062" h="2030341">
                <a:moveTo>
                  <a:pt x="0" y="0"/>
                </a:moveTo>
                <a:lnTo>
                  <a:pt x="3242062" y="0"/>
                </a:lnTo>
                <a:lnTo>
                  <a:pt x="3242062" y="2030342"/>
                </a:lnTo>
                <a:lnTo>
                  <a:pt x="0" y="203034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6" name="Track 38">
            <a:hlinkClick r:id="" action="ppaction://media"/>
            <a:extLst>
              <a:ext uri="{FF2B5EF4-FFF2-40B4-BE49-F238E27FC236}">
                <a16:creationId xmlns:a16="http://schemas.microsoft.com/office/drawing/2014/main" xmlns="" id="{94777534-A461-4903-9D1B-6B78B0794E05}"/>
              </a:ext>
            </a:extLst>
          </p:cNvPr>
          <p:cNvPicPr>
            <a:picLocks noChangeAspect="1"/>
          </p:cNvPicPr>
          <p:nvPr>
            <a:audioFile r:link="rId1"/>
            <p:extLst>
              <p:ext uri="{DAA4B4D4-6D71-4841-9C94-3DE7FCFB9230}">
                <p14:media xmlns:p14="http://schemas.microsoft.com/office/powerpoint/2010/main" r:embed="rId2">
                  <p14:trim st="10034" end="7120.4062"/>
                </p14:media>
              </p:ext>
            </p:extLst>
          </p:nvPr>
        </p:nvPicPr>
        <p:blipFill>
          <a:blip r:embed="rId14"/>
          <a:stretch>
            <a:fillRect/>
          </a:stretch>
        </p:blipFill>
        <p:spPr>
          <a:xfrm>
            <a:off x="13046229" y="3881303"/>
            <a:ext cx="609600" cy="609600"/>
          </a:xfrm>
          <a:prstGeom prst="rect">
            <a:avLst/>
          </a:prstGeom>
        </p:spPr>
      </p:pic>
      <p:pic>
        <p:nvPicPr>
          <p:cNvPr id="7" name="Track 38">
            <a:hlinkClick r:id="" action="ppaction://media"/>
            <a:extLst>
              <a:ext uri="{FF2B5EF4-FFF2-40B4-BE49-F238E27FC236}">
                <a16:creationId xmlns:a16="http://schemas.microsoft.com/office/drawing/2014/main" xmlns="" id="{4ECBAB88-3EAE-4031-911F-508D7753D1D6}"/>
              </a:ext>
            </a:extLst>
          </p:cNvPr>
          <p:cNvPicPr>
            <a:picLocks noChangeAspect="1"/>
          </p:cNvPicPr>
          <p:nvPr>
            <a:audioFile r:link="rId1"/>
            <p:extLst>
              <p:ext uri="{DAA4B4D4-6D71-4841-9C94-3DE7FCFB9230}">
                <p14:media xmlns:p14="http://schemas.microsoft.com/office/powerpoint/2010/main" r:embed="rId2">
                  <p14:trim st="14045" end="2424.4062"/>
                </p14:media>
              </p:ext>
            </p:extLst>
          </p:nvPr>
        </p:nvPicPr>
        <p:blipFill>
          <a:blip r:embed="rId14"/>
          <a:stretch>
            <a:fillRect/>
          </a:stretch>
        </p:blipFill>
        <p:spPr>
          <a:xfrm>
            <a:off x="16449020" y="5293070"/>
            <a:ext cx="609600" cy="609600"/>
          </a:xfrm>
          <a:prstGeom prst="rect">
            <a:avLst/>
          </a:prstGeom>
        </p:spPr>
      </p:pic>
    </p:spTree>
    <p:extLst>
      <p:ext uri="{BB962C8B-B14F-4D97-AF65-F5344CB8AC3E}">
        <p14:creationId xmlns:p14="http://schemas.microsoft.com/office/powerpoint/2010/main" val="2119279118"/>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7"/>
                </p:tgtEl>
              </p:cMediaNode>
            </p:audio>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5676900"/>
            <a:ext cx="12247558" cy="1846659"/>
          </a:xfrm>
          <a:prstGeom prst="rect">
            <a:avLst/>
          </a:prstGeom>
        </p:spPr>
        <p:txBody>
          <a:bodyPr lIns="0" tIns="0" rIns="0" bIns="0" rtlCol="0" anchor="t">
            <a:spAutoFit/>
          </a:bodyPr>
          <a:lstStyle/>
          <a:p>
            <a:pPr algn="ctr">
              <a:spcBef>
                <a:spcPct val="0"/>
              </a:spcBef>
            </a:pPr>
            <a:r>
              <a:rPr lang="en-US" sz="6000" b="1" dirty="0">
                <a:solidFill>
                  <a:srgbClr val="3333FF"/>
                </a:solidFill>
                <a:latin typeface="Forte" panose="03060902040502070203" pitchFamily="66" charset="0"/>
                <a:cs typeface="Aharoni" panose="02010803020104030203" pitchFamily="2" charset="-79"/>
              </a:rPr>
              <a:t>Listen and underline one more stressed word.  Then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say.</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1" name="Picture 10"/>
          <p:cNvPicPr>
            <a:picLocks noChangeAspect="1"/>
          </p:cNvPicPr>
          <p:nvPr/>
        </p:nvPicPr>
        <p:blipFill>
          <a:blip r:embed="rId11"/>
          <a:stretch>
            <a:fillRect/>
          </a:stretch>
        </p:blipFill>
        <p:spPr>
          <a:xfrm rot="404125">
            <a:off x="-576576" y="-739942"/>
            <a:ext cx="2609314" cy="2566638"/>
          </a:xfrm>
          <a:prstGeom prst="rect">
            <a:avLst/>
          </a:prstGeom>
        </p:spPr>
      </p:pic>
      <p:pic>
        <p:nvPicPr>
          <p:cNvPr id="5" name="Picture 4"/>
          <p:cNvPicPr>
            <a:picLocks noChangeAspect="1"/>
          </p:cNvPicPr>
          <p:nvPr/>
        </p:nvPicPr>
        <p:blipFill>
          <a:blip r:embed="rId12"/>
          <a:stretch>
            <a:fillRect/>
          </a:stretch>
        </p:blipFill>
        <p:spPr>
          <a:xfrm>
            <a:off x="3501218" y="2546326"/>
            <a:ext cx="11285565" cy="5873774"/>
          </a:xfrm>
          <a:prstGeom prst="roundRect">
            <a:avLst/>
          </a:prstGeom>
          <a:ln w="38100">
            <a:solidFill>
              <a:schemeClr val="accent6">
                <a:lumMod val="50000"/>
              </a:schemeClr>
            </a:solidFill>
          </a:ln>
        </p:spPr>
      </p:pic>
    </p:spTree>
    <p:extLst>
      <p:ext uri="{BB962C8B-B14F-4D97-AF65-F5344CB8AC3E}">
        <p14:creationId xmlns:p14="http://schemas.microsoft.com/office/powerpoint/2010/main" val="1140394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4638</TotalTime>
  <Words>700</Words>
  <Application>Microsoft Office PowerPoint</Application>
  <PresentationFormat>Custom</PresentationFormat>
  <Paragraphs>65</Paragraphs>
  <Slides>20</Slides>
  <Notes>10</Notes>
  <HiddenSlides>0</HiddenSlides>
  <MMClips>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Arial</vt:lpstr>
      <vt:lpstr>Aharoni</vt:lpstr>
      <vt:lpstr>Forte</vt:lpstr>
      <vt:lpstr>Rockwell Extra Bold</vt:lpstr>
      <vt:lpstr>Monotype Corsiva</vt:lpstr>
      <vt:lpstr>Comic Sans MS</vt:lpstr>
      <vt:lpstr>Broadway</vt:lpstr>
      <vt:lpstr>Eras Bold ITC</vt:lpstr>
      <vt:lpstr>MS UI Gothic</vt:lpstr>
      <vt:lpstr>Cooper Black</vt:lpstr>
      <vt:lpstr>Calibri</vt:lpstr>
      <vt:lpstr>Britannic Bold</vt:lpstr>
      <vt:lpstr>Bahnschrift</vt:lpstr>
      <vt:lpstr>Goudy Stout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acer</cp:lastModifiedBy>
  <cp:revision>425</cp:revision>
  <dcterms:created xsi:type="dcterms:W3CDTF">2006-08-16T00:00:00Z</dcterms:created>
  <dcterms:modified xsi:type="dcterms:W3CDTF">2025-03-04T15:21:40Z</dcterms:modified>
  <dc:identifier>DAF4pmA5fIc</dc:identifier>
</cp:coreProperties>
</file>