
<file path=[Content_Types].xml><?xml version="1.0" encoding="utf-8"?>
<Types xmlns="http://schemas.openxmlformats.org/package/2006/content-types">
  <Default Extension="png" ContentType="image/png"/>
  <Default Extension="bin" ContentType="application/vnd.ms-office.activeX"/>
  <Default Extension="svg" ContentType="image/svg+xml"/>
  <Default Extension="jpeg" ContentType="image/jpeg"/>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ctiveX/activeX1.xml" ContentType="application/vnd.ms-office.activeX+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8" r:id="rId2"/>
    <p:sldId id="292" r:id="rId3"/>
    <p:sldId id="257" r:id="rId4"/>
    <p:sldId id="319" r:id="rId5"/>
    <p:sldId id="281" r:id="rId6"/>
    <p:sldId id="285" r:id="rId7"/>
    <p:sldId id="320" r:id="rId8"/>
    <p:sldId id="324" r:id="rId9"/>
    <p:sldId id="325" r:id="rId10"/>
    <p:sldId id="326" r:id="rId11"/>
    <p:sldId id="321" r:id="rId12"/>
    <p:sldId id="322" r:id="rId13"/>
    <p:sldId id="298" r:id="rId14"/>
    <p:sldId id="296" r:id="rId15"/>
    <p:sldId id="323" r:id="rId16"/>
    <p:sldId id="327" r:id="rId17"/>
    <p:sldId id="328" r:id="rId18"/>
    <p:sldId id="329" r:id="rId19"/>
    <p:sldId id="330" r:id="rId20"/>
    <p:sldId id="331" r:id="rId21"/>
    <p:sldId id="332" r:id="rId22"/>
    <p:sldId id="333" r:id="rId23"/>
    <p:sldId id="335" r:id="rId24"/>
    <p:sldId id="336" r:id="rId25"/>
    <p:sldId id="259" r:id="rId26"/>
    <p:sldId id="29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4E8BD"/>
    <a:srgbClr val="5B9BD5"/>
    <a:srgbClr val="00B050"/>
    <a:srgbClr val="035F96"/>
    <a:srgbClr val="FDA3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32" autoAdjust="0"/>
    <p:restoredTop sz="94660"/>
  </p:normalViewPr>
  <p:slideViewPr>
    <p:cSldViewPr snapToGrid="0">
      <p:cViewPr varScale="1">
        <p:scale>
          <a:sx n="68" d="100"/>
          <a:sy n="68" d="100"/>
        </p:scale>
        <p:origin x="73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1F257F-0357-43A5-9B0B-E1572D254EC8}" type="datetimeFigureOut">
              <a:rPr lang="en-US" smtClean="0"/>
              <a:t>3/9/2025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C8B28C-A086-447E-BFD6-92BA13BB9D94}" type="slidenum">
              <a:rPr lang="en-US" smtClean="0"/>
              <a:t>‹#›</a:t>
            </a:fld>
            <a:endParaRPr lang="en-US"/>
          </a:p>
        </p:txBody>
      </p:sp>
    </p:spTree>
    <p:extLst>
      <p:ext uri="{BB962C8B-B14F-4D97-AF65-F5344CB8AC3E}">
        <p14:creationId xmlns:p14="http://schemas.microsoft.com/office/powerpoint/2010/main" val="2595032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518211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933211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87698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74722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073140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64335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292722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596498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37210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46428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818990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259837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680216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368956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802515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2322909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445843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617801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98337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63836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818990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54111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90767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96413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0142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7EDA5E1-E7FF-49F7-B45D-7678E69D1B71}" type="datetimeFigureOut">
              <a:rPr lang="zh-CN" altLang="en-US" smtClean="0"/>
              <a:t>2025/3/9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1B8D40-D2F9-40D3-AF35-9B9C8A24C920}" type="slidenum">
              <a:rPr lang="zh-CN" altLang="en-US" smtClean="0"/>
              <a:t>‹#›</a:t>
            </a:fld>
            <a:endParaRPr lang="zh-CN" altLang="en-US"/>
          </a:p>
        </p:txBody>
      </p:sp>
    </p:spTree>
    <p:extLst>
      <p:ext uri="{BB962C8B-B14F-4D97-AF65-F5344CB8AC3E}">
        <p14:creationId xmlns:p14="http://schemas.microsoft.com/office/powerpoint/2010/main" val="16207070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7EDA5E1-E7FF-49F7-B45D-7678E69D1B71}" type="datetimeFigureOut">
              <a:rPr lang="zh-CN" altLang="en-US" smtClean="0"/>
              <a:t>2025/3/9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1B8D40-D2F9-40D3-AF35-9B9C8A24C920}" type="slidenum">
              <a:rPr lang="zh-CN" altLang="en-US" smtClean="0"/>
              <a:t>‹#›</a:t>
            </a:fld>
            <a:endParaRPr lang="zh-CN" altLang="en-US"/>
          </a:p>
        </p:txBody>
      </p:sp>
      <p:pic>
        <p:nvPicPr>
          <p:cNvPr id="7" name="Picture 6" descr="A round pink label with white text and a black background&#10;&#10;Description automatically generated">
            <a:extLst>
              <a:ext uri="{FF2B5EF4-FFF2-40B4-BE49-F238E27FC236}">
                <a16:creationId xmlns:a16="http://schemas.microsoft.com/office/drawing/2014/main" id="{8FFC8437-D77E-44BF-DA8B-272FAFD86C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9836" y="0"/>
            <a:ext cx="1469865" cy="1469865"/>
          </a:xfrm>
          <a:prstGeom prst="rect">
            <a:avLst/>
          </a:prstGeom>
        </p:spPr>
      </p:pic>
    </p:spTree>
    <p:extLst>
      <p:ext uri="{BB962C8B-B14F-4D97-AF65-F5344CB8AC3E}">
        <p14:creationId xmlns:p14="http://schemas.microsoft.com/office/powerpoint/2010/main" val="15984063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7EDA5E1-E7FF-49F7-B45D-7678E69D1B71}" type="datetimeFigureOut">
              <a:rPr lang="zh-CN" altLang="en-US" smtClean="0"/>
              <a:t>2025/3/9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1B8D40-D2F9-40D3-AF35-9B9C8A24C920}" type="slidenum">
              <a:rPr lang="zh-CN" altLang="en-US" smtClean="0"/>
              <a:t>‹#›</a:t>
            </a:fld>
            <a:endParaRPr lang="zh-CN" altLang="en-US"/>
          </a:p>
        </p:txBody>
      </p:sp>
    </p:spTree>
    <p:extLst>
      <p:ext uri="{BB962C8B-B14F-4D97-AF65-F5344CB8AC3E}">
        <p14:creationId xmlns:p14="http://schemas.microsoft.com/office/powerpoint/2010/main" val="21309701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7EDA5E1-E7FF-49F7-B45D-7678E69D1B71}" type="datetimeFigureOut">
              <a:rPr lang="zh-CN" altLang="en-US" smtClean="0"/>
              <a:t>2025/3/9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1B8D40-D2F9-40D3-AF35-9B9C8A24C920}" type="slidenum">
              <a:rPr lang="zh-CN" altLang="en-US" smtClean="0"/>
              <a:t>‹#›</a:t>
            </a:fld>
            <a:endParaRPr lang="zh-CN" altLang="en-US"/>
          </a:p>
        </p:txBody>
      </p:sp>
    </p:spTree>
    <p:extLst>
      <p:ext uri="{BB962C8B-B14F-4D97-AF65-F5344CB8AC3E}">
        <p14:creationId xmlns:p14="http://schemas.microsoft.com/office/powerpoint/2010/main" val="17691032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7EDA5E1-E7FF-49F7-B45D-7678E69D1B71}" type="datetimeFigureOut">
              <a:rPr lang="zh-CN" altLang="en-US" smtClean="0"/>
              <a:t>2025/3/9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1B8D40-D2F9-40D3-AF35-9B9C8A24C920}" type="slidenum">
              <a:rPr lang="zh-CN" altLang="en-US" smtClean="0"/>
              <a:t>‹#›</a:t>
            </a:fld>
            <a:endParaRPr lang="zh-CN" altLang="en-US"/>
          </a:p>
        </p:txBody>
      </p:sp>
    </p:spTree>
    <p:extLst>
      <p:ext uri="{BB962C8B-B14F-4D97-AF65-F5344CB8AC3E}">
        <p14:creationId xmlns:p14="http://schemas.microsoft.com/office/powerpoint/2010/main" val="13003521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7EDA5E1-E7FF-49F7-B45D-7678E69D1B71}" type="datetimeFigureOut">
              <a:rPr lang="zh-CN" altLang="en-US" smtClean="0"/>
              <a:t>2025/3/9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51B8D40-D2F9-40D3-AF35-9B9C8A24C920}" type="slidenum">
              <a:rPr lang="zh-CN" altLang="en-US" smtClean="0"/>
              <a:t>‹#›</a:t>
            </a:fld>
            <a:endParaRPr lang="zh-CN" altLang="en-US"/>
          </a:p>
        </p:txBody>
      </p:sp>
    </p:spTree>
    <p:extLst>
      <p:ext uri="{BB962C8B-B14F-4D97-AF65-F5344CB8AC3E}">
        <p14:creationId xmlns:p14="http://schemas.microsoft.com/office/powerpoint/2010/main" val="9456842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7EDA5E1-E7FF-49F7-B45D-7678E69D1B71}" type="datetimeFigureOut">
              <a:rPr lang="zh-CN" altLang="en-US" smtClean="0"/>
              <a:t>2025/3/9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51B8D40-D2F9-40D3-AF35-9B9C8A24C920}" type="slidenum">
              <a:rPr lang="zh-CN" altLang="en-US" smtClean="0"/>
              <a:t>‹#›</a:t>
            </a:fld>
            <a:endParaRPr lang="zh-CN" altLang="en-US"/>
          </a:p>
        </p:txBody>
      </p:sp>
      <p:pic>
        <p:nvPicPr>
          <p:cNvPr id="10" name="Picture 9" descr="A round pink label with white text and a black background&#10;&#10;Description automatically generated">
            <a:extLst>
              <a:ext uri="{FF2B5EF4-FFF2-40B4-BE49-F238E27FC236}">
                <a16:creationId xmlns:a16="http://schemas.microsoft.com/office/drawing/2014/main" id="{2CD517CB-5AF8-FBFC-D5CA-737C56C7B9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9836" y="0"/>
            <a:ext cx="1469865" cy="1469865"/>
          </a:xfrm>
          <a:prstGeom prst="rect">
            <a:avLst/>
          </a:prstGeom>
        </p:spPr>
      </p:pic>
    </p:spTree>
    <p:extLst>
      <p:ext uri="{BB962C8B-B14F-4D97-AF65-F5344CB8AC3E}">
        <p14:creationId xmlns:p14="http://schemas.microsoft.com/office/powerpoint/2010/main" val="14844339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7EDA5E1-E7FF-49F7-B45D-7678E69D1B71}" type="datetimeFigureOut">
              <a:rPr lang="zh-CN" altLang="en-US" smtClean="0"/>
              <a:t>2025/3/9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51B8D40-D2F9-40D3-AF35-9B9C8A24C920}" type="slidenum">
              <a:rPr lang="zh-CN" altLang="en-US" smtClean="0"/>
              <a:t>‹#›</a:t>
            </a:fld>
            <a:endParaRPr lang="zh-CN" altLang="en-US"/>
          </a:p>
        </p:txBody>
      </p:sp>
    </p:spTree>
    <p:extLst>
      <p:ext uri="{BB962C8B-B14F-4D97-AF65-F5344CB8AC3E}">
        <p14:creationId xmlns:p14="http://schemas.microsoft.com/office/powerpoint/2010/main" val="29101865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7EDA5E1-E7FF-49F7-B45D-7678E69D1B71}" type="datetimeFigureOut">
              <a:rPr lang="zh-CN" altLang="en-US" smtClean="0"/>
              <a:t>2025/3/9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51B8D40-D2F9-40D3-AF35-9B9C8A24C920}" type="slidenum">
              <a:rPr lang="zh-CN" altLang="en-US" smtClean="0"/>
              <a:t>‹#›</a:t>
            </a:fld>
            <a:endParaRPr lang="zh-CN" altLang="en-US"/>
          </a:p>
        </p:txBody>
      </p:sp>
    </p:spTree>
    <p:extLst>
      <p:ext uri="{BB962C8B-B14F-4D97-AF65-F5344CB8AC3E}">
        <p14:creationId xmlns:p14="http://schemas.microsoft.com/office/powerpoint/2010/main" val="29580886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7EDA5E1-E7FF-49F7-B45D-7678E69D1B71}" type="datetimeFigureOut">
              <a:rPr lang="zh-CN" altLang="en-US" smtClean="0"/>
              <a:t>2025/3/9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51B8D40-D2F9-40D3-AF35-9B9C8A24C920}" type="slidenum">
              <a:rPr lang="zh-CN" altLang="en-US" smtClean="0"/>
              <a:t>‹#›</a:t>
            </a:fld>
            <a:endParaRPr lang="zh-CN" alt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96FD92F1-7DE2-61AD-482D-47B51F3D35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9836" y="0"/>
            <a:ext cx="1469865" cy="1469865"/>
          </a:xfrm>
          <a:prstGeom prst="rect">
            <a:avLst/>
          </a:prstGeom>
        </p:spPr>
      </p:pic>
    </p:spTree>
    <p:extLst>
      <p:ext uri="{BB962C8B-B14F-4D97-AF65-F5344CB8AC3E}">
        <p14:creationId xmlns:p14="http://schemas.microsoft.com/office/powerpoint/2010/main" val="40303012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7EDA5E1-E7FF-49F7-B45D-7678E69D1B71}" type="datetimeFigureOut">
              <a:rPr lang="zh-CN" altLang="en-US" smtClean="0"/>
              <a:t>2025/3/9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51B8D40-D2F9-40D3-AF35-9B9C8A24C920}" type="slidenum">
              <a:rPr lang="zh-CN" altLang="en-US" smtClean="0"/>
              <a:t>‹#›</a:t>
            </a:fld>
            <a:endParaRPr lang="zh-CN" altLang="en-US"/>
          </a:p>
        </p:txBody>
      </p:sp>
    </p:spTree>
    <p:extLst>
      <p:ext uri="{BB962C8B-B14F-4D97-AF65-F5344CB8AC3E}">
        <p14:creationId xmlns:p14="http://schemas.microsoft.com/office/powerpoint/2010/main" val="33998986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EDA5E1-E7FF-49F7-B45D-7678E69D1B71}" type="datetimeFigureOut">
              <a:rPr lang="zh-CN" altLang="en-US" smtClean="0"/>
              <a:t>2025/3/9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1B8D40-D2F9-40D3-AF35-9B9C8A24C920}" type="slidenum">
              <a:rPr lang="zh-CN" altLang="en-US" smtClean="0"/>
              <a:t>‹#›</a:t>
            </a:fld>
            <a:endParaRPr lang="zh-CN" alt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31FFEE08-C145-C7B9-1936-AC7F451AA04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59836" y="0"/>
            <a:ext cx="1469865" cy="1469865"/>
          </a:xfrm>
          <a:prstGeom prst="rect">
            <a:avLst/>
          </a:prstGeom>
        </p:spPr>
      </p:pic>
    </p:spTree>
    <p:extLst>
      <p:ext uri="{BB962C8B-B14F-4D97-AF65-F5344CB8AC3E}">
        <p14:creationId xmlns:p14="http://schemas.microsoft.com/office/powerpoint/2010/main" val="19200870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jpeg"/><Relationship Id="rId7" Type="http://schemas.microsoft.com/office/2007/relationships/hdphoto" Target="../media/hdphoto2.wdp"/><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4.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25.png"/><Relationship Id="rId5" Type="http://schemas.openxmlformats.org/officeDocument/2006/relationships/image" Target="../media/image2.jpeg"/><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6.png"/><Relationship Id="rId5" Type="http://schemas.microsoft.com/office/2007/relationships/hdphoto" Target="../media/hdphoto1.wdp"/><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0.sv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0.png"/><Relationship Id="rId5" Type="http://schemas.microsoft.com/office/2007/relationships/hdphoto" Target="../media/hdphoto1.wdp"/><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2.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jpeg"/><Relationship Id="rId7" Type="http://schemas.microsoft.com/office/2007/relationships/hdphoto" Target="../media/hdphoto2.wd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6822D032-0F30-4F89-761F-AC19449EC5DD}"/>
              </a:ext>
            </a:extLst>
          </p:cNvPr>
          <p:cNvPicPr>
            <a:picLocks noChangeAspect="1"/>
          </p:cNvPicPr>
          <p:nvPr/>
        </p:nvPicPr>
        <p:blipFill>
          <a:blip r:embed="rId4"/>
          <a:stretch>
            <a:fillRect/>
          </a:stretch>
        </p:blipFill>
        <p:spPr>
          <a:xfrm>
            <a:off x="4040402" y="1025558"/>
            <a:ext cx="5310076" cy="5169856"/>
          </a:xfrm>
          <a:prstGeom prst="rect">
            <a:avLst/>
          </a:prstGeom>
        </p:spPr>
      </p:pic>
      <p:grpSp>
        <p:nvGrpSpPr>
          <p:cNvPr id="15" name="Group 14">
            <a:extLst>
              <a:ext uri="{FF2B5EF4-FFF2-40B4-BE49-F238E27FC236}">
                <a16:creationId xmlns:a16="http://schemas.microsoft.com/office/drawing/2014/main" id="{6C00B3B7-18A9-575D-29BC-31559BB36217}"/>
              </a:ext>
            </a:extLst>
          </p:cNvPr>
          <p:cNvGrpSpPr/>
          <p:nvPr/>
        </p:nvGrpSpPr>
        <p:grpSpPr>
          <a:xfrm>
            <a:off x="888904" y="-1800430"/>
            <a:ext cx="12192000" cy="1938992"/>
            <a:chOff x="934624" y="-306910"/>
            <a:chExt cx="12192000" cy="1938992"/>
          </a:xfrm>
        </p:grpSpPr>
        <p:sp>
          <p:nvSpPr>
            <p:cNvPr id="3" name="TextBox 2">
              <a:extLst>
                <a:ext uri="{FF2B5EF4-FFF2-40B4-BE49-F238E27FC236}">
                  <a16:creationId xmlns:a16="http://schemas.microsoft.com/office/drawing/2014/main" id="{50304AE1-685B-FD5C-10FA-DA17DD850BB8}"/>
                </a:ext>
              </a:extLst>
            </p:cNvPr>
            <p:cNvSpPr txBox="1"/>
            <p:nvPr/>
          </p:nvSpPr>
          <p:spPr>
            <a:xfrm>
              <a:off x="934624" y="-306910"/>
              <a:ext cx="12192000" cy="1938992"/>
            </a:xfrm>
            <a:prstGeom prst="rect">
              <a:avLst/>
            </a:prstGeom>
            <a:noFill/>
          </p:spPr>
          <p:txBody>
            <a:bodyPr wrap="square" rtlCol="0">
              <a:spAutoFit/>
            </a:bodyPr>
            <a:lstStyle/>
            <a:p>
              <a:r>
                <a:rPr lang="en-US" sz="12000" dirty="0">
                  <a:ln w="190500">
                    <a:solidFill>
                      <a:schemeClr val="bg1"/>
                    </a:solidFill>
                  </a:ln>
                  <a:gradFill>
                    <a:gsLst>
                      <a:gs pos="44000">
                        <a:srgbClr val="FDA30D"/>
                      </a:gs>
                      <a:gs pos="60000">
                        <a:srgbClr val="035F96"/>
                      </a:gs>
                    </a:gsLst>
                    <a:lin ang="5400000" scaled="1"/>
                  </a:gradFill>
                  <a:effectLst>
                    <a:glow rad="25400">
                      <a:schemeClr val="accent5">
                        <a:satMod val="175000"/>
                      </a:schemeClr>
                    </a:glow>
                  </a:effectLst>
                  <a:latin typeface="SVN-Dumpling" panose="02000000000000000000" pitchFamily="50" charset="0"/>
                </a:rPr>
                <a:t>MÙA NƯỚC NỔI</a:t>
              </a:r>
            </a:p>
          </p:txBody>
        </p:sp>
        <p:sp>
          <p:nvSpPr>
            <p:cNvPr id="14" name="TextBox 13">
              <a:extLst>
                <a:ext uri="{FF2B5EF4-FFF2-40B4-BE49-F238E27FC236}">
                  <a16:creationId xmlns:a16="http://schemas.microsoft.com/office/drawing/2014/main" id="{773D7CB1-A6D1-01B9-FCC3-A3D319D79AB2}"/>
                </a:ext>
              </a:extLst>
            </p:cNvPr>
            <p:cNvSpPr txBox="1"/>
            <p:nvPr/>
          </p:nvSpPr>
          <p:spPr>
            <a:xfrm>
              <a:off x="934624" y="-306910"/>
              <a:ext cx="12192000" cy="1938992"/>
            </a:xfrm>
            <a:prstGeom prst="rect">
              <a:avLst/>
            </a:prstGeom>
            <a:noFill/>
          </p:spPr>
          <p:txBody>
            <a:bodyPr wrap="square" rtlCol="0">
              <a:spAutoFit/>
            </a:bodyPr>
            <a:lstStyle/>
            <a:p>
              <a:r>
                <a:rPr lang="en-US" sz="12000" dirty="0">
                  <a:gradFill>
                    <a:gsLst>
                      <a:gs pos="49000">
                        <a:srgbClr val="FDA30D"/>
                      </a:gs>
                      <a:gs pos="60000">
                        <a:srgbClr val="035F96"/>
                      </a:gs>
                    </a:gsLst>
                    <a:lin ang="5400000" scaled="1"/>
                  </a:gradFill>
                  <a:latin typeface="SVN-Dumpling" panose="02000000000000000000" pitchFamily="50" charset="0"/>
                </a:rPr>
                <a:t>MÙA NƯỚC NỔI</a:t>
              </a:r>
            </a:p>
          </p:txBody>
        </p:sp>
      </p:grpSp>
      <p:pic>
        <p:nvPicPr>
          <p:cNvPr id="18" name="Picture 17" descr="A picture containing text, box&#10;&#10;Description automatically generated">
            <a:extLst>
              <a:ext uri="{FF2B5EF4-FFF2-40B4-BE49-F238E27FC236}">
                <a16:creationId xmlns:a16="http://schemas.microsoft.com/office/drawing/2014/main" id="{995BB178-095F-FE3C-6738-CA58FDF05687}"/>
              </a:ext>
            </a:extLst>
          </p:cNvPr>
          <p:cNvPicPr>
            <a:picLocks noChangeAspect="1"/>
          </p:cNvPicPr>
          <p:nvPr/>
        </p:nvPicPr>
        <p:blipFill>
          <a:blip r:embed="rId5" cstate="hqprint">
            <a:extLst>
              <a:ext uri="{BEBA8EAE-BF5A-486C-A8C5-ECC9F3942E4B}">
                <a14:imgProps xmlns:a14="http://schemas.microsoft.com/office/drawing/2010/main">
                  <a14:imgLayer r:embed="rId6">
                    <a14:imgEffect>
                      <a14:backgroundRemoval t="9984" b="89976" l="6204" r="95083">
                        <a14:foregroundMark x1="6232" y1="65441" x2="11750" y2="66977"/>
                        <a14:foregroundMark x1="36678" y1="68189" x2="36678" y2="68189"/>
                        <a14:foregroundMark x1="36678" y1="68189" x2="36678" y2="68189"/>
                        <a14:foregroundMark x1="36678" y1="68189" x2="36678" y2="68189"/>
                        <a14:foregroundMark x1="90738" y1="67583" x2="95083" y2="67421"/>
                        <a14:foregroundMark x1="44568" y1="86419" x2="44568" y2="86419"/>
                        <a14:foregroundMark x1="36678" y1="85651" x2="36678" y2="85651"/>
                        <a14:foregroundMark x1="40452" y1="86136" x2="40452" y2="86136"/>
                        <a14:foregroundMark x1="36878" y1="85974" x2="36878" y2="85974"/>
                        <a14:foregroundMark x1="39594" y1="82619" x2="39594" y2="82619"/>
                        <a14:foregroundMark x1="22813" y1="82902" x2="27358" y2="82619"/>
                        <a14:foregroundMark x1="19668" y1="85530" x2="20955" y2="85368"/>
                        <a14:foregroundMark x1="11950" y1="79830" x2="13150" y2="79830"/>
                        <a14:foregroundMark x1="8491" y1="75384" x2="10778" y2="75384"/>
                        <a14:foregroundMark x1="45455" y1="88723" x2="49342" y2="88723"/>
                        <a14:foregroundMark x1="54002" y1="88601" x2="62579" y2="87833"/>
                      </a14:backgroundRemoval>
                    </a14:imgEffect>
                  </a14:imgLayer>
                </a14:imgProps>
              </a:ext>
              <a:ext uri="{28A0092B-C50C-407E-A947-70E740481C1C}">
                <a14:useLocalDpi xmlns:a14="http://schemas.microsoft.com/office/drawing/2010/main" val="0"/>
              </a:ext>
            </a:extLst>
          </a:blip>
          <a:stretch>
            <a:fillRect/>
          </a:stretch>
        </p:blipFill>
        <p:spPr>
          <a:xfrm>
            <a:off x="0" y="2687631"/>
            <a:ext cx="6366251" cy="4501662"/>
          </a:xfrm>
          <a:prstGeom prst="rect">
            <a:avLst/>
          </a:prstGeom>
        </p:spPr>
      </p:pic>
    </p:spTree>
    <p:extLst>
      <p:ext uri="{BB962C8B-B14F-4D97-AF65-F5344CB8AC3E}">
        <p14:creationId xmlns:p14="http://schemas.microsoft.com/office/powerpoint/2010/main" val="11326271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679938" y="647115"/>
            <a:ext cx="10832123" cy="5683348"/>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cs typeface="+mn-cs"/>
            </a:endParaRPr>
          </a:p>
        </p:txBody>
      </p:sp>
      <p:pic>
        <p:nvPicPr>
          <p:cNvPr id="2" name="Picture 1">
            <a:extLst>
              <a:ext uri="{FF2B5EF4-FFF2-40B4-BE49-F238E27FC236}">
                <a16:creationId xmlns:a16="http://schemas.microsoft.com/office/drawing/2014/main" id="{EA093A39-09E7-73ED-30CF-30C1E4671C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6881" y="667386"/>
            <a:ext cx="7975600" cy="5785757"/>
          </a:xfrm>
          <a:prstGeom prst="rect">
            <a:avLst/>
          </a:prstGeom>
          <a:ln>
            <a:noFill/>
          </a:ln>
        </p:spPr>
      </p:pic>
      <p:pic>
        <p:nvPicPr>
          <p:cNvPr id="3" name="Picture 20">
            <a:extLst>
              <a:ext uri="{FF2B5EF4-FFF2-40B4-BE49-F238E27FC236}">
                <a16:creationId xmlns:a16="http://schemas.microsoft.com/office/drawing/2014/main" id="{305F596F-157E-8258-BC59-D590C9665F4A}"/>
              </a:ext>
            </a:extLst>
          </p:cNvPr>
          <p:cNvPicPr>
            <a:picLocks noChangeAspect="1"/>
          </p:cNvPicPr>
          <p:nvPr/>
        </p:nvPicPr>
        <p:blipFill>
          <a:blip r:embed="rId5"/>
          <a:srcRect/>
          <a:stretch>
            <a:fillRect/>
          </a:stretch>
        </p:blipFill>
        <p:spPr>
          <a:xfrm>
            <a:off x="235995" y="2840618"/>
            <a:ext cx="1497369" cy="3814953"/>
          </a:xfrm>
          <a:prstGeom prst="rect">
            <a:avLst/>
          </a:prstGeom>
        </p:spPr>
      </p:pic>
      <p:pic>
        <p:nvPicPr>
          <p:cNvPr id="6" name="Picture 2" descr="Đồ họa mạng di động Học sinh Clip nghệ thuật Phim hoạt hình - png tải về -  Miễn phí trong suốt Phim Hoạt Hình png Tải về.">
            <a:extLst>
              <a:ext uri="{FF2B5EF4-FFF2-40B4-BE49-F238E27FC236}">
                <a16:creationId xmlns:a16="http://schemas.microsoft.com/office/drawing/2014/main" id="{64F927EB-D4E4-6761-78BE-465AA26495DD}"/>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43" b="96887" l="111" r="97000">
                        <a14:foregroundMark x1="26000" y1="5189" x2="52222" y2="21981"/>
                        <a14:foregroundMark x1="29333" y1="17075" x2="29333" y2="38113"/>
                        <a14:foregroundMark x1="40333" y1="15189" x2="28778" y2="55943"/>
                        <a14:foregroundMark x1="44222" y1="20377" x2="30556" y2="31038"/>
                        <a14:foregroundMark x1="30556" y1="31038" x2="22444" y2="42075"/>
                        <a14:foregroundMark x1="48333" y1="23113" x2="33222" y2="33491"/>
                        <a14:foregroundMark x1="25778" y1="25472" x2="25778" y2="26415"/>
                        <a14:foregroundMark x1="13889" y1="31792" x2="21889" y2="35755"/>
                        <a14:foregroundMark x1="37000" y1="39340" x2="35111" y2="51226"/>
                        <a14:foregroundMark x1="39222" y1="40943" x2="39222" y2="40943"/>
                        <a14:foregroundMark x1="37333" y1="39340" x2="49222" y2="56132"/>
                        <a14:foregroundMark x1="52444" y1="48396" x2="65111" y2="41887"/>
                        <a14:foregroundMark x1="72333" y1="41415" x2="66222" y2="49811"/>
                        <a14:foregroundMark x1="77556" y1="37453" x2="73111" y2="43302"/>
                        <a14:foregroundMark x1="77000" y1="40189" x2="87778" y2="39623"/>
                        <a14:foregroundMark x1="87778" y1="39623" x2="90444" y2="39811"/>
                        <a14:foregroundMark x1="96889" y1="35566" x2="91333" y2="39528"/>
                        <a14:foregroundMark x1="85000" y1="14057" x2="78333" y2="26226"/>
                        <a14:foregroundMark x1="81667" y1="11887" x2="59889" y2="18208"/>
                        <a14:foregroundMark x1="75333" y1="22264" x2="71778" y2="27170"/>
                        <a14:foregroundMark x1="72889" y1="58679" x2="73667" y2="70849"/>
                        <a14:foregroundMark x1="86333" y1="61038" x2="92333" y2="66792"/>
                        <a14:foregroundMark x1="92333" y1="66792" x2="93556" y2="66226"/>
                        <a14:foregroundMark x1="97333" y1="65000" x2="97333" y2="65000"/>
                        <a14:foregroundMark x1="95778" y1="64811" x2="95222" y2="66887"/>
                        <a14:foregroundMark x1="96556" y1="66226" x2="87444" y2="69434"/>
                        <a14:foregroundMark x1="87444" y1="69434" x2="87222" y2="69434"/>
                        <a14:foregroundMark x1="2111" y1="59623" x2="14111" y2="60472"/>
                        <a14:foregroundMark x1="14111" y1="60472" x2="16111" y2="59906"/>
                        <a14:foregroundMark x1="1778" y1="60094" x2="1778" y2="60094"/>
                        <a14:foregroundMark x1="444" y1="58962" x2="8556" y2="64340"/>
                        <a14:foregroundMark x1="8556" y1="64340" x2="9556" y2="64528"/>
                        <a14:foregroundMark x1="1778" y1="62453" x2="14222" y2="64811"/>
                        <a14:foregroundMark x1="10889" y1="65755" x2="20556" y2="66698"/>
                        <a14:foregroundMark x1="19111" y1="59151" x2="17444" y2="64057"/>
                        <a14:foregroundMark x1="12778" y1="66698" x2="12778" y2="66698"/>
                        <a14:foregroundMark x1="14444" y1="67358" x2="14444" y2="67358"/>
                        <a14:foregroundMark x1="21111" y1="66415" x2="21111" y2="66415"/>
                        <a14:foregroundMark x1="21667" y1="66698" x2="21889" y2="65472"/>
                        <a14:foregroundMark x1="27111" y1="38113" x2="31556" y2="46321"/>
                        <a14:foregroundMark x1="31556" y1="46321" x2="31556" y2="46509"/>
                        <a14:foregroundMark x1="28778" y1="42547" x2="26889" y2="50283"/>
                        <a14:foregroundMark x1="27444" y1="45189" x2="27444" y2="45189"/>
                        <a14:foregroundMark x1="28222" y1="43491" x2="28778" y2="47264"/>
                        <a14:foregroundMark x1="29667" y1="77170" x2="42667" y2="86792"/>
                        <a14:foregroundMark x1="42667" y1="86792" x2="64667" y2="86415"/>
                        <a14:foregroundMark x1="64667" y1="86415" x2="49111" y2="89906"/>
                        <a14:foregroundMark x1="49111" y1="89906" x2="42889" y2="89340"/>
                        <a14:foregroundMark x1="27111" y1="80660" x2="36111" y2="89811"/>
                        <a14:foregroundMark x1="36111" y1="89811" x2="61000" y2="92830"/>
                        <a14:foregroundMark x1="59333" y1="96887" x2="59333" y2="96887"/>
                        <a14:foregroundMark x1="81111" y1="8868" x2="91333" y2="21792"/>
                        <a14:foregroundMark x1="59667" y1="31321" x2="66222" y2="35566"/>
                        <a14:foregroundMark x1="88556" y1="35566" x2="88556" y2="35566"/>
                        <a14:foregroundMark x1="89111" y1="34151" x2="83111" y2="37642"/>
                        <a14:foregroundMark x1="27111" y1="943" x2="27111" y2="943"/>
                      </a14:backgroundRemoval>
                    </a14:imgEffect>
                  </a14:imgLayer>
                </a14:imgProps>
              </a:ext>
              <a:ext uri="{28A0092B-C50C-407E-A947-70E740481C1C}">
                <a14:useLocalDpi xmlns:a14="http://schemas.microsoft.com/office/drawing/2010/main" val="0"/>
              </a:ext>
            </a:extLst>
          </a:blip>
          <a:srcRect/>
          <a:stretch>
            <a:fillRect/>
          </a:stretch>
        </p:blipFill>
        <p:spPr bwMode="auto">
          <a:xfrm>
            <a:off x="9317668" y="3539441"/>
            <a:ext cx="2874332" cy="338525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FF2A607-0CD5-C95B-BD3C-8862880B1918}"/>
              </a:ext>
            </a:extLst>
          </p:cNvPr>
          <p:cNvSpPr/>
          <p:nvPr/>
        </p:nvSpPr>
        <p:spPr>
          <a:xfrm>
            <a:off x="7317333" y="4476381"/>
            <a:ext cx="1274720" cy="131784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914E4360-FE7D-04DE-A447-B8033C32207C}"/>
              </a:ext>
            </a:extLst>
          </p:cNvPr>
          <p:cNvSpPr txBox="1"/>
          <p:nvPr/>
        </p:nvSpPr>
        <p:spPr>
          <a:xfrm>
            <a:off x="3350126" y="2788268"/>
            <a:ext cx="5519554" cy="317009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Xứ mười tầng tháp: </a:t>
            </a:r>
            <a:r>
              <a:rPr kumimoji="0" lang="vi-VN" sz="4000"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chỉ Đồng Tháp Mười (tương truyền xưa ở Đồng Tháp Mười có toà tháp cao mười tầng).</a:t>
            </a:r>
          </a:p>
        </p:txBody>
      </p:sp>
      <p:grpSp>
        <p:nvGrpSpPr>
          <p:cNvPr id="9" name="组合 19">
            <a:extLst>
              <a:ext uri="{FF2B5EF4-FFF2-40B4-BE49-F238E27FC236}">
                <a16:creationId xmlns:a16="http://schemas.microsoft.com/office/drawing/2014/main" id="{9078D048-449E-5B09-221E-3F29782580DB}"/>
              </a:ext>
            </a:extLst>
          </p:cNvPr>
          <p:cNvGrpSpPr/>
          <p:nvPr/>
        </p:nvGrpSpPr>
        <p:grpSpPr>
          <a:xfrm>
            <a:off x="2426680" y="92550"/>
            <a:ext cx="7601768" cy="1649505"/>
            <a:chOff x="692006" y="116442"/>
            <a:chExt cx="11176173" cy="2919244"/>
          </a:xfrm>
        </p:grpSpPr>
        <p:sp>
          <p:nvSpPr>
            <p:cNvPr id="10" name="矩形 16">
              <a:extLst>
                <a:ext uri="{FF2B5EF4-FFF2-40B4-BE49-F238E27FC236}">
                  <a16:creationId xmlns:a16="http://schemas.microsoft.com/office/drawing/2014/main" id="{705901F5-23C5-79C4-E3A5-2182506EBD42}"/>
                </a:ext>
              </a:extLst>
            </p:cNvPr>
            <p:cNvSpPr/>
            <p:nvPr/>
          </p:nvSpPr>
          <p:spPr>
            <a:xfrm>
              <a:off x="692006" y="116442"/>
              <a:ext cx="11176173" cy="2919244"/>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zh-CN" altLang="en-US" sz="2700" b="0" i="0" u="none" strike="noStrike" kern="1200" cap="none" spc="0" normalizeH="0" baseline="0" noProof="0" dirty="0">
                <a:ln>
                  <a:noFill/>
                </a:ln>
                <a:solidFill>
                  <a:srgbClr val="FFFFFF"/>
                </a:solidFill>
                <a:effectLst/>
                <a:uLnTx/>
                <a:uFillTx/>
                <a:latin typeface="Arial" panose="020B0604020202020204" pitchFamily="34" charset="0"/>
                <a:ea typeface="字魂59号-创粗黑"/>
                <a:cs typeface="Arial" panose="020B0604020202020204" pitchFamily="34" charset="0"/>
              </a:endParaRPr>
            </a:p>
          </p:txBody>
        </p:sp>
        <p:sp>
          <p:nvSpPr>
            <p:cNvPr id="11" name="矩形 16">
              <a:extLst>
                <a:ext uri="{FF2B5EF4-FFF2-40B4-BE49-F238E27FC236}">
                  <a16:creationId xmlns:a16="http://schemas.microsoft.com/office/drawing/2014/main" id="{A53F7834-F56F-C5D8-D471-68A92B674A06}"/>
                </a:ext>
              </a:extLst>
            </p:cNvPr>
            <p:cNvSpPr/>
            <p:nvPr/>
          </p:nvSpPr>
          <p:spPr>
            <a:xfrm>
              <a:off x="790642" y="256970"/>
              <a:ext cx="11077537" cy="2778716"/>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zh-CN" altLang="en-US" sz="2700" b="0" i="0" u="none" strike="noStrike" kern="1200" cap="none" spc="0" normalizeH="0" baseline="0" noProof="0" dirty="0">
                <a:ln>
                  <a:noFill/>
                </a:ln>
                <a:solidFill>
                  <a:srgbClr val="FFFFFF"/>
                </a:solidFill>
                <a:effectLst/>
                <a:uLnTx/>
                <a:uFillTx/>
                <a:latin typeface="Arial" panose="020B0604020202020204" pitchFamily="34" charset="0"/>
                <a:ea typeface="字魂59号-创粗黑"/>
                <a:cs typeface="Arial" panose="020B0604020202020204" pitchFamily="34" charset="0"/>
              </a:endParaRPr>
            </a:p>
          </p:txBody>
        </p:sp>
      </p:grpSp>
      <p:pic>
        <p:nvPicPr>
          <p:cNvPr id="12" name="Picture 4">
            <a:extLst>
              <a:ext uri="{FF2B5EF4-FFF2-40B4-BE49-F238E27FC236}">
                <a16:creationId xmlns:a16="http://schemas.microsoft.com/office/drawing/2014/main" id="{6007A71E-CB11-E281-6451-A061B2FC7692}"/>
              </a:ext>
            </a:extLst>
          </p:cNvPr>
          <p:cNvPicPr>
            <a:picLocks noChangeAspect="1"/>
          </p:cNvPicPr>
          <p:nvPr/>
        </p:nvPicPr>
        <p:blipFill>
          <a:blip r:embed="rId8"/>
          <a:stretch>
            <a:fillRect/>
          </a:stretch>
        </p:blipFill>
        <p:spPr>
          <a:xfrm>
            <a:off x="1735054" y="0"/>
            <a:ext cx="1716791" cy="1742055"/>
          </a:xfrm>
          <a:prstGeom prst="rect">
            <a:avLst/>
          </a:prstGeom>
          <a:effectLst>
            <a:glow rad="139700">
              <a:schemeClr val="accent4">
                <a:satMod val="175000"/>
                <a:alpha val="40000"/>
              </a:schemeClr>
            </a:glow>
          </a:effectLst>
        </p:spPr>
      </p:pic>
      <p:pic>
        <p:nvPicPr>
          <p:cNvPr id="14" name="Picture 13">
            <a:extLst>
              <a:ext uri="{FF2B5EF4-FFF2-40B4-BE49-F238E27FC236}">
                <a16:creationId xmlns:a16="http://schemas.microsoft.com/office/drawing/2014/main" id="{539F3B0A-4CC5-0445-414A-134A444F4C11}"/>
              </a:ext>
            </a:extLst>
          </p:cNvPr>
          <p:cNvPicPr>
            <a:picLocks noChangeAspect="1"/>
          </p:cNvPicPr>
          <p:nvPr/>
        </p:nvPicPr>
        <p:blipFill>
          <a:blip r:embed="rId9"/>
          <a:stretch>
            <a:fillRect/>
          </a:stretch>
        </p:blipFill>
        <p:spPr>
          <a:xfrm>
            <a:off x="2661608" y="273261"/>
            <a:ext cx="7193903" cy="987638"/>
          </a:xfrm>
          <a:prstGeom prst="rect">
            <a:avLst/>
          </a:prstGeom>
        </p:spPr>
      </p:pic>
    </p:spTree>
    <p:extLst>
      <p:ext uri="{BB962C8B-B14F-4D97-AF65-F5344CB8AC3E}">
        <p14:creationId xmlns:p14="http://schemas.microsoft.com/office/powerpoint/2010/main" val="551413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679938" y="647115"/>
            <a:ext cx="10832123" cy="5683348"/>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cs typeface="+mn-cs"/>
            </a:endParaRPr>
          </a:p>
        </p:txBody>
      </p:sp>
      <p:sp useBgFill="1">
        <p:nvSpPr>
          <p:cNvPr id="6" name="Oval 5">
            <a:extLst>
              <a:ext uri="{FF2B5EF4-FFF2-40B4-BE49-F238E27FC236}">
                <a16:creationId xmlns:a16="http://schemas.microsoft.com/office/drawing/2014/main" id="{09A94B05-DEBE-C76E-0773-6D4196ECCA35}"/>
              </a:ext>
            </a:extLst>
          </p:cNvPr>
          <p:cNvSpPr/>
          <p:nvPr/>
        </p:nvSpPr>
        <p:spPr>
          <a:xfrm>
            <a:off x="2209567" y="-500129"/>
            <a:ext cx="7795266" cy="7858257"/>
          </a:xfrm>
          <a:prstGeom prst="ellipse">
            <a:avLst/>
          </a:prstGeom>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7" name="Picture 6">
            <a:extLst>
              <a:ext uri="{FF2B5EF4-FFF2-40B4-BE49-F238E27FC236}">
                <a16:creationId xmlns:a16="http://schemas.microsoft.com/office/drawing/2014/main" id="{AC79930A-BD23-7DBA-AC6A-A85A94CE2808}"/>
              </a:ext>
            </a:extLst>
          </p:cNvPr>
          <p:cNvPicPr>
            <a:picLocks noChangeAspect="1"/>
          </p:cNvPicPr>
          <p:nvPr/>
        </p:nvPicPr>
        <p:blipFill>
          <a:blip r:embed="rId4"/>
          <a:stretch>
            <a:fillRect/>
          </a:stretch>
        </p:blipFill>
        <p:spPr>
          <a:xfrm>
            <a:off x="206753" y="127730"/>
            <a:ext cx="11778493" cy="6602540"/>
          </a:xfrm>
          <a:prstGeom prst="rect">
            <a:avLst/>
          </a:prstGeom>
        </p:spPr>
      </p:pic>
    </p:spTree>
    <p:extLst>
      <p:ext uri="{BB962C8B-B14F-4D97-AF65-F5344CB8AC3E}">
        <p14:creationId xmlns:p14="http://schemas.microsoft.com/office/powerpoint/2010/main" val="21400538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679938" y="426720"/>
            <a:ext cx="10832123" cy="6065519"/>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cs typeface="+mn-cs"/>
            </a:endParaRPr>
          </a:p>
        </p:txBody>
      </p:sp>
      <p:pic>
        <p:nvPicPr>
          <p:cNvPr id="9" name="Picture 8">
            <a:extLst>
              <a:ext uri="{FF2B5EF4-FFF2-40B4-BE49-F238E27FC236}">
                <a16:creationId xmlns:a16="http://schemas.microsoft.com/office/drawing/2014/main" id="{51440B94-4F82-18F6-6374-E81E5675EDD5}"/>
              </a:ext>
            </a:extLst>
          </p:cNvPr>
          <p:cNvPicPr>
            <a:picLocks noChangeAspect="1"/>
          </p:cNvPicPr>
          <p:nvPr/>
        </p:nvPicPr>
        <p:blipFill>
          <a:blip r:embed="rId4"/>
          <a:stretch>
            <a:fillRect/>
          </a:stretch>
        </p:blipFill>
        <p:spPr>
          <a:xfrm>
            <a:off x="961689" y="498605"/>
            <a:ext cx="10675021" cy="5779509"/>
          </a:xfrm>
          <a:prstGeom prst="rect">
            <a:avLst/>
          </a:prstGeom>
        </p:spPr>
      </p:pic>
    </p:spTree>
    <p:extLst>
      <p:ext uri="{BB962C8B-B14F-4D97-AF65-F5344CB8AC3E}">
        <p14:creationId xmlns:p14="http://schemas.microsoft.com/office/powerpoint/2010/main" val="3316089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679938" y="695357"/>
            <a:ext cx="10832123" cy="5683348"/>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21" name="Picture 20">
            <a:extLst>
              <a:ext uri="{FF2B5EF4-FFF2-40B4-BE49-F238E27FC236}">
                <a16:creationId xmlns:a16="http://schemas.microsoft.com/office/drawing/2014/main" id="{5BB5EA1B-13D8-B1ED-9E75-DA1A702C8865}"/>
              </a:ext>
            </a:extLst>
          </p:cNvPr>
          <p:cNvPicPr>
            <a:picLocks noChangeAspect="1"/>
          </p:cNvPicPr>
          <p:nvPr/>
        </p:nvPicPr>
        <p:blipFill>
          <a:blip r:embed="rId6"/>
          <a:stretch>
            <a:fillRect/>
          </a:stretch>
        </p:blipFill>
        <p:spPr>
          <a:xfrm>
            <a:off x="894375" y="757097"/>
            <a:ext cx="10708939" cy="6858000"/>
          </a:xfrm>
          <a:prstGeom prst="rect">
            <a:avLst/>
          </a:prstGeom>
        </p:spPr>
      </p:pic>
    </p:spTree>
    <p:controls>
      <mc:AlternateContent xmlns:mc="http://schemas.openxmlformats.org/markup-compatibility/2006">
        <mc:Choice xmlns:v="urn:schemas-microsoft-com:vml" Requires="v">
          <p:control spid="1026" name="TextBox1" r:id="rId2" imgW="3790800" imgH="1479600"/>
        </mc:Choice>
        <mc:Fallback>
          <p:control name="TextBox1" r:id="rId2" imgW="3790800" imgH="1479600">
            <p:pic>
              <p:nvPicPr>
                <p:cNvPr id="22" name="TextBox1">
                  <a:extLst>
                    <a:ext uri="{FF2B5EF4-FFF2-40B4-BE49-F238E27FC236}">
                      <a16:creationId xmlns:a16="http://schemas.microsoft.com/office/drawing/2014/main" id="{6581EB4C-7107-9DD9-2FD3-21BF5A1876F4}"/>
                    </a:ext>
                  </a:extLst>
                </p:cNvPr>
                <p:cNvPicPr>
                  <a:picLocks/>
                </p:cNvPicPr>
                <p:nvPr/>
              </p:nvPicPr>
              <p:blipFill>
                <a:blip r:embed="rId7"/>
                <a:stretch>
                  <a:fillRect/>
                </a:stretch>
              </p:blipFill>
              <p:spPr>
                <a:xfrm>
                  <a:off x="4099034" y="3860626"/>
                  <a:ext cx="3787455" cy="1479432"/>
                </a:xfrm>
                <a:prstGeom prst="rect">
                  <a:avLst/>
                </a:prstGeom>
              </p:spPr>
            </p:pic>
          </p:control>
        </mc:Fallback>
      </mc:AlternateContent>
    </p:controls>
    <p:extLst>
      <p:ext uri="{BB962C8B-B14F-4D97-AF65-F5344CB8AC3E}">
        <p14:creationId xmlns:p14="http://schemas.microsoft.com/office/powerpoint/2010/main" val="17536477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A picture containing text, box&#10;&#10;Description automatically generated">
            <a:extLst>
              <a:ext uri="{FF2B5EF4-FFF2-40B4-BE49-F238E27FC236}">
                <a16:creationId xmlns:a16="http://schemas.microsoft.com/office/drawing/2014/main" id="{0C3DF379-A7A6-18FD-E8D8-09D27A83A696}"/>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9984" b="89976" l="6204" r="95083">
                        <a14:foregroundMark x1="6232" y1="65441" x2="11750" y2="66977"/>
                        <a14:foregroundMark x1="36678" y1="68189" x2="36678" y2="68189"/>
                        <a14:foregroundMark x1="36678" y1="68189" x2="36678" y2="68189"/>
                        <a14:foregroundMark x1="36678" y1="68189" x2="36678" y2="68189"/>
                        <a14:foregroundMark x1="90738" y1="67583" x2="95083" y2="67421"/>
                        <a14:foregroundMark x1="44568" y1="86419" x2="44568" y2="86419"/>
                        <a14:foregroundMark x1="36678" y1="85651" x2="36678" y2="85651"/>
                        <a14:foregroundMark x1="40452" y1="86136" x2="40452" y2="86136"/>
                        <a14:foregroundMark x1="36878" y1="85974" x2="36878" y2="85974"/>
                        <a14:foregroundMark x1="39594" y1="82619" x2="39594" y2="82619"/>
                        <a14:foregroundMark x1="22813" y1="82902" x2="27358" y2="82619"/>
                        <a14:foregroundMark x1="19668" y1="85530" x2="20955" y2="85368"/>
                        <a14:foregroundMark x1="11950" y1="79830" x2="13150" y2="79830"/>
                        <a14:foregroundMark x1="8491" y1="75384" x2="10778" y2="75384"/>
                        <a14:foregroundMark x1="45455" y1="88723" x2="49342" y2="88723"/>
                        <a14:foregroundMark x1="54002" y1="88601" x2="62579" y2="87833"/>
                      </a14:backgroundRemoval>
                    </a14:imgEffect>
                  </a14:imgLayer>
                </a14:imgProps>
              </a:ext>
              <a:ext uri="{28A0092B-C50C-407E-A947-70E740481C1C}">
                <a14:useLocalDpi xmlns:a14="http://schemas.microsoft.com/office/drawing/2010/main" val="0"/>
              </a:ext>
            </a:extLst>
          </a:blip>
          <a:stretch>
            <a:fillRect/>
          </a:stretch>
        </p:blipFill>
        <p:spPr>
          <a:xfrm>
            <a:off x="3915508" y="3083452"/>
            <a:ext cx="6366251" cy="4501662"/>
          </a:xfrm>
          <a:prstGeom prst="rect">
            <a:avLst/>
          </a:prstGeom>
        </p:spPr>
      </p:pic>
      <p:pic>
        <p:nvPicPr>
          <p:cNvPr id="6" name="Picture 5">
            <a:extLst>
              <a:ext uri="{FF2B5EF4-FFF2-40B4-BE49-F238E27FC236}">
                <a16:creationId xmlns:a16="http://schemas.microsoft.com/office/drawing/2014/main" id="{D01221B7-B1AD-697A-11A7-6F1038A8E2F2}"/>
              </a:ext>
            </a:extLst>
          </p:cNvPr>
          <p:cNvPicPr>
            <a:picLocks noChangeAspect="1"/>
          </p:cNvPicPr>
          <p:nvPr/>
        </p:nvPicPr>
        <p:blipFill>
          <a:blip r:embed="rId6"/>
          <a:stretch>
            <a:fillRect/>
          </a:stretch>
        </p:blipFill>
        <p:spPr>
          <a:xfrm>
            <a:off x="2030623" y="1856130"/>
            <a:ext cx="8333954" cy="2353260"/>
          </a:xfrm>
          <a:prstGeom prst="rect">
            <a:avLst/>
          </a:prstGeom>
        </p:spPr>
      </p:pic>
    </p:spTree>
    <p:extLst>
      <p:ext uri="{BB962C8B-B14F-4D97-AF65-F5344CB8AC3E}">
        <p14:creationId xmlns:p14="http://schemas.microsoft.com/office/powerpoint/2010/main" val="19687227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37321B83-25FA-DF0F-F176-E738992B4805}"/>
              </a:ext>
            </a:extLst>
          </p:cNvPr>
          <p:cNvSpPr/>
          <p:nvPr/>
        </p:nvSpPr>
        <p:spPr>
          <a:xfrm>
            <a:off x="567691" y="2249237"/>
            <a:ext cx="10820400" cy="3541963"/>
          </a:xfrm>
          <a:prstGeom prst="roundRect">
            <a:avLst>
              <a:gd name="adj" fmla="val 5849"/>
            </a:avLst>
          </a:prstGeom>
          <a:solidFill>
            <a:schemeClr val="bg1">
              <a:alpha val="88000"/>
            </a:schemeClr>
          </a:solidFill>
          <a:ln w="3175">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4400" dirty="0">
                <a:solidFill>
                  <a:srgbClr val="FF0066"/>
                </a:solidFill>
              </a:rPr>
              <a:t>   </a:t>
            </a:r>
            <a:r>
              <a:rPr lang="vi-VN" sz="4400" dirty="0">
                <a:solidFill>
                  <a:srgbClr val="FF0066"/>
                </a:solidFill>
              </a:rPr>
              <a:t>Qua cảm nhận của bạn nhỏ, đường về quê thú vị qua các chi tiết: bông súng trên mặt nước như thả lồng đèn, sáng bồng bềnh; cá lòng tong dẫn đường.</a:t>
            </a:r>
            <a:endParaRPr kumimoji="0" lang="vi-VN" sz="4400" b="0" i="0" u="none" strike="noStrike" kern="1200" cap="none" spc="0" normalizeH="0" baseline="0" noProof="0" dirty="0">
              <a:ln>
                <a:noFill/>
              </a:ln>
              <a:solidFill>
                <a:srgbClr val="FF0066"/>
              </a:solidFill>
              <a:effectLst/>
              <a:uLnTx/>
              <a:uFillTx/>
              <a:latin typeface="Arial" panose="020B0604020202020204" pitchFamily="34" charset="0"/>
            </a:endParaRPr>
          </a:p>
        </p:txBody>
      </p:sp>
      <p:grpSp>
        <p:nvGrpSpPr>
          <p:cNvPr id="3" name="Group 2">
            <a:extLst>
              <a:ext uri="{FF2B5EF4-FFF2-40B4-BE49-F238E27FC236}">
                <a16:creationId xmlns:a16="http://schemas.microsoft.com/office/drawing/2014/main" id="{90176332-C67E-819D-B980-AE582E45AAFB}"/>
              </a:ext>
            </a:extLst>
          </p:cNvPr>
          <p:cNvGrpSpPr/>
          <p:nvPr/>
        </p:nvGrpSpPr>
        <p:grpSpPr>
          <a:xfrm>
            <a:off x="240119" y="-51315"/>
            <a:ext cx="11711759" cy="1963266"/>
            <a:chOff x="123683" y="72568"/>
            <a:chExt cx="11711759" cy="1963266"/>
          </a:xfrm>
        </p:grpSpPr>
        <p:grpSp>
          <p:nvGrpSpPr>
            <p:cNvPr id="6" name="Nhóm 29">
              <a:extLst>
                <a:ext uri="{FF2B5EF4-FFF2-40B4-BE49-F238E27FC236}">
                  <a16:creationId xmlns:a16="http://schemas.microsoft.com/office/drawing/2014/main" id="{66A4BC94-6C98-559B-EECA-89DEE3CFFD84}"/>
                </a:ext>
              </a:extLst>
            </p:cNvPr>
            <p:cNvGrpSpPr/>
            <p:nvPr/>
          </p:nvGrpSpPr>
          <p:grpSpPr>
            <a:xfrm>
              <a:off x="335734" y="72568"/>
              <a:ext cx="11499708" cy="1963266"/>
              <a:chOff x="330505" y="135037"/>
              <a:chExt cx="8763000" cy="1272568"/>
            </a:xfrm>
          </p:grpSpPr>
          <p:grpSp>
            <p:nvGrpSpPr>
              <p:cNvPr id="10" name="Google Shape;3956;p55">
                <a:extLst>
                  <a:ext uri="{FF2B5EF4-FFF2-40B4-BE49-F238E27FC236}">
                    <a16:creationId xmlns:a16="http://schemas.microsoft.com/office/drawing/2014/main" id="{314D732C-D64E-9D19-CB6E-D59F5C1439B0}"/>
                  </a:ext>
                </a:extLst>
              </p:cNvPr>
              <p:cNvGrpSpPr/>
              <p:nvPr/>
            </p:nvGrpSpPr>
            <p:grpSpPr>
              <a:xfrm>
                <a:off x="5818883" y="1098878"/>
                <a:ext cx="246464" cy="231319"/>
                <a:chOff x="5946283" y="1650903"/>
                <a:chExt cx="246464" cy="231319"/>
              </a:xfrm>
            </p:grpSpPr>
            <p:sp>
              <p:nvSpPr>
                <p:cNvPr id="15" name="Google Shape;3957;p55">
                  <a:extLst>
                    <a:ext uri="{FF2B5EF4-FFF2-40B4-BE49-F238E27FC236}">
                      <a16:creationId xmlns:a16="http://schemas.microsoft.com/office/drawing/2014/main" id="{17A55C66-35D3-466B-417A-6EA81A80A971}"/>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3958;p55">
                  <a:extLst>
                    <a:ext uri="{FF2B5EF4-FFF2-40B4-BE49-F238E27FC236}">
                      <a16:creationId xmlns:a16="http://schemas.microsoft.com/office/drawing/2014/main" id="{DC2F175F-EDC9-F1E2-95F1-93431ED80FCB}"/>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nvGrpSpPr>
              <p:cNvPr id="11" name="Google Shape;3960;p55">
                <a:extLst>
                  <a:ext uri="{FF2B5EF4-FFF2-40B4-BE49-F238E27FC236}">
                    <a16:creationId xmlns:a16="http://schemas.microsoft.com/office/drawing/2014/main" id="{2D12E12A-8F73-0E73-8BD4-B65B05572625}"/>
                  </a:ext>
                </a:extLst>
              </p:cNvPr>
              <p:cNvGrpSpPr/>
              <p:nvPr/>
            </p:nvGrpSpPr>
            <p:grpSpPr>
              <a:xfrm>
                <a:off x="2251858" y="540003"/>
                <a:ext cx="246464" cy="231319"/>
                <a:chOff x="5946283" y="1650903"/>
                <a:chExt cx="246464" cy="231319"/>
              </a:xfrm>
            </p:grpSpPr>
            <p:sp>
              <p:nvSpPr>
                <p:cNvPr id="13" name="Google Shape;3961;p55">
                  <a:extLst>
                    <a:ext uri="{FF2B5EF4-FFF2-40B4-BE49-F238E27FC236}">
                      <a16:creationId xmlns:a16="http://schemas.microsoft.com/office/drawing/2014/main" id="{023F1F62-4694-2183-5879-9B5506E3CA82}"/>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3962;p55">
                  <a:extLst>
                    <a:ext uri="{FF2B5EF4-FFF2-40B4-BE49-F238E27FC236}">
                      <a16:creationId xmlns:a16="http://schemas.microsoft.com/office/drawing/2014/main" id="{149ED02C-1C0C-630C-F057-91040F64151E}"/>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2" name="Hình chữ nhật: Góc Tròn 2">
                <a:extLst>
                  <a:ext uri="{FF2B5EF4-FFF2-40B4-BE49-F238E27FC236}">
                    <a16:creationId xmlns:a16="http://schemas.microsoft.com/office/drawing/2014/main" id="{F52BBEDF-B8B6-947F-06A9-8A7FFA47D255}"/>
                  </a:ext>
                </a:extLst>
              </p:cNvPr>
              <p:cNvSpPr/>
              <p:nvPr/>
            </p:nvSpPr>
            <p:spPr>
              <a:xfrm>
                <a:off x="330505" y="135037"/>
                <a:ext cx="8763000" cy="1272568"/>
              </a:xfrm>
              <a:custGeom>
                <a:avLst/>
                <a:gdLst>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17435 w 8122863"/>
                  <a:gd name="connsiteY34" fmla="*/ 618943 h 1239095"/>
                  <a:gd name="connsiteX35" fmla="*/ 17435 w 8122863"/>
                  <a:gd name="connsiteY35" fmla="*/ 227276 h 1239095"/>
                  <a:gd name="connsiteX0" fmla="*/ 6005 w 8122863"/>
                  <a:gd name="connsiteY0" fmla="*/ 330146 h 1239095"/>
                  <a:gd name="connsiteX1" fmla="*/ 213275 w 8122863"/>
                  <a:gd name="connsiteY1" fmla="*/ 31436 h 1239095"/>
                  <a:gd name="connsiteX2" fmla="*/ 727721 w 8122863"/>
                  <a:gd name="connsiteY2" fmla="*/ 31436 h 1239095"/>
                  <a:gd name="connsiteX3" fmla="*/ 1165297 w 8122863"/>
                  <a:gd name="connsiteY3" fmla="*/ 31436 h 1239095"/>
                  <a:gd name="connsiteX4" fmla="*/ 1602872 w 8122863"/>
                  <a:gd name="connsiteY4" fmla="*/ 31436 h 1239095"/>
                  <a:gd name="connsiteX5" fmla="*/ 2194190 w 8122863"/>
                  <a:gd name="connsiteY5" fmla="*/ 31436 h 1239095"/>
                  <a:gd name="connsiteX6" fmla="*/ 2939250 w 8122863"/>
                  <a:gd name="connsiteY6" fmla="*/ 31436 h 1239095"/>
                  <a:gd name="connsiteX7" fmla="*/ 3453696 w 8122863"/>
                  <a:gd name="connsiteY7" fmla="*/ 31436 h 1239095"/>
                  <a:gd name="connsiteX8" fmla="*/ 4045014 w 8122863"/>
                  <a:gd name="connsiteY8" fmla="*/ 31436 h 1239095"/>
                  <a:gd name="connsiteX9" fmla="*/ 4405718 w 8122863"/>
                  <a:gd name="connsiteY9" fmla="*/ 31436 h 1239095"/>
                  <a:gd name="connsiteX10" fmla="*/ 4997036 w 8122863"/>
                  <a:gd name="connsiteY10" fmla="*/ 31436 h 1239095"/>
                  <a:gd name="connsiteX11" fmla="*/ 5588354 w 8122863"/>
                  <a:gd name="connsiteY11" fmla="*/ 31436 h 1239095"/>
                  <a:gd name="connsiteX12" fmla="*/ 6179671 w 8122863"/>
                  <a:gd name="connsiteY12" fmla="*/ 31436 h 1239095"/>
                  <a:gd name="connsiteX13" fmla="*/ 6847860 w 8122863"/>
                  <a:gd name="connsiteY13" fmla="*/ 31436 h 1239095"/>
                  <a:gd name="connsiteX14" fmla="*/ 7285436 w 8122863"/>
                  <a:gd name="connsiteY14" fmla="*/ 31436 h 1239095"/>
                  <a:gd name="connsiteX15" fmla="*/ 7900406 w 8122863"/>
                  <a:gd name="connsiteY15" fmla="*/ 31436 h 1239095"/>
                  <a:gd name="connsiteX16" fmla="*/ 8096246 w 8122863"/>
                  <a:gd name="connsiteY16" fmla="*/ 227276 h 1239095"/>
                  <a:gd name="connsiteX17" fmla="*/ 8096246 w 8122863"/>
                  <a:gd name="connsiteY17" fmla="*/ 626776 h 1239095"/>
                  <a:gd name="connsiteX18" fmla="*/ 8096246 w 8122863"/>
                  <a:gd name="connsiteY18" fmla="*/ 1010610 h 1239095"/>
                  <a:gd name="connsiteX19" fmla="*/ 7900406 w 8122863"/>
                  <a:gd name="connsiteY19" fmla="*/ 1206450 h 1239095"/>
                  <a:gd name="connsiteX20" fmla="*/ 7385960 w 8122863"/>
                  <a:gd name="connsiteY20" fmla="*/ 1206450 h 1239095"/>
                  <a:gd name="connsiteX21" fmla="*/ 6948384 w 8122863"/>
                  <a:gd name="connsiteY21" fmla="*/ 1206450 h 1239095"/>
                  <a:gd name="connsiteX22" fmla="*/ 6510809 w 8122863"/>
                  <a:gd name="connsiteY22" fmla="*/ 1206450 h 1239095"/>
                  <a:gd name="connsiteX23" fmla="*/ 5919491 w 8122863"/>
                  <a:gd name="connsiteY23" fmla="*/ 1206450 h 1239095"/>
                  <a:gd name="connsiteX24" fmla="*/ 5405045 w 8122863"/>
                  <a:gd name="connsiteY24" fmla="*/ 1206450 h 1239095"/>
                  <a:gd name="connsiteX25" fmla="*/ 4813727 w 8122863"/>
                  <a:gd name="connsiteY25" fmla="*/ 1206450 h 1239095"/>
                  <a:gd name="connsiteX26" fmla="*/ 4376152 w 8122863"/>
                  <a:gd name="connsiteY26" fmla="*/ 1206450 h 1239095"/>
                  <a:gd name="connsiteX27" fmla="*/ 3861706 w 8122863"/>
                  <a:gd name="connsiteY27" fmla="*/ 1206450 h 1239095"/>
                  <a:gd name="connsiteX28" fmla="*/ 3193517 w 8122863"/>
                  <a:gd name="connsiteY28" fmla="*/ 1206450 h 1239095"/>
                  <a:gd name="connsiteX29" fmla="*/ 2525327 w 8122863"/>
                  <a:gd name="connsiteY29" fmla="*/ 1206450 h 1239095"/>
                  <a:gd name="connsiteX30" fmla="*/ 1934010 w 8122863"/>
                  <a:gd name="connsiteY30" fmla="*/ 1206450 h 1239095"/>
                  <a:gd name="connsiteX31" fmla="*/ 1496435 w 8122863"/>
                  <a:gd name="connsiteY31" fmla="*/ 1206450 h 1239095"/>
                  <a:gd name="connsiteX32" fmla="*/ 1058859 w 8122863"/>
                  <a:gd name="connsiteY32" fmla="*/ 1206450 h 1239095"/>
                  <a:gd name="connsiteX33" fmla="*/ 213275 w 8122863"/>
                  <a:gd name="connsiteY33" fmla="*/ 1206450 h 1239095"/>
                  <a:gd name="connsiteX34" fmla="*/ 17435 w 8122863"/>
                  <a:gd name="connsiteY34" fmla="*/ 1010610 h 1239095"/>
                  <a:gd name="connsiteX35" fmla="*/ 17435 w 8122863"/>
                  <a:gd name="connsiteY35" fmla="*/ 634610 h 1239095"/>
                  <a:gd name="connsiteX36" fmla="*/ 6005 w 8122863"/>
                  <a:gd name="connsiteY36" fmla="*/ 330146 h 1239095"/>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280325 w 8122863"/>
                  <a:gd name="connsiteY34" fmla="*/ 527503 h 1239095"/>
                  <a:gd name="connsiteX35" fmla="*/ 17435 w 8122863"/>
                  <a:gd name="connsiteY35" fmla="*/ 227276 h 1239095"/>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12369" y="127195"/>
                      <a:pt x="136038" y="42941"/>
                      <a:pt x="221686" y="49826"/>
                    </a:cubicBezTo>
                    <a:cubicBezTo>
                      <a:pt x="380668" y="-18714"/>
                      <a:pt x="708822" y="93105"/>
                      <a:pt x="889875" y="49826"/>
                    </a:cubicBezTo>
                    <a:cubicBezTo>
                      <a:pt x="1066819" y="-43542"/>
                      <a:pt x="1280665" y="48523"/>
                      <a:pt x="1481193" y="49826"/>
                    </a:cubicBezTo>
                    <a:cubicBezTo>
                      <a:pt x="1674066" y="68553"/>
                      <a:pt x="1892775" y="104314"/>
                      <a:pt x="2149382" y="49826"/>
                    </a:cubicBezTo>
                    <a:cubicBezTo>
                      <a:pt x="2414300" y="39613"/>
                      <a:pt x="2472844" y="57221"/>
                      <a:pt x="2586957" y="49826"/>
                    </a:cubicBezTo>
                    <a:cubicBezTo>
                      <a:pt x="2657414" y="-58028"/>
                      <a:pt x="3032348" y="41554"/>
                      <a:pt x="3255146" y="49826"/>
                    </a:cubicBezTo>
                    <a:cubicBezTo>
                      <a:pt x="3491657" y="8939"/>
                      <a:pt x="3470677" y="58152"/>
                      <a:pt x="3692721" y="49826"/>
                    </a:cubicBezTo>
                    <a:cubicBezTo>
                      <a:pt x="3894970" y="83"/>
                      <a:pt x="4008349" y="97683"/>
                      <a:pt x="4284039" y="49826"/>
                    </a:cubicBezTo>
                    <a:cubicBezTo>
                      <a:pt x="4539536" y="79656"/>
                      <a:pt x="4724218" y="59695"/>
                      <a:pt x="4798486" y="49826"/>
                    </a:cubicBezTo>
                    <a:cubicBezTo>
                      <a:pt x="4944426" y="57494"/>
                      <a:pt x="5070815" y="130410"/>
                      <a:pt x="5236061" y="49826"/>
                    </a:cubicBezTo>
                    <a:cubicBezTo>
                      <a:pt x="5400803" y="51087"/>
                      <a:pt x="5517141" y="69538"/>
                      <a:pt x="5827378" y="49826"/>
                    </a:cubicBezTo>
                    <a:cubicBezTo>
                      <a:pt x="6081894" y="42482"/>
                      <a:pt x="6218681" y="91048"/>
                      <a:pt x="6495568" y="49826"/>
                    </a:cubicBezTo>
                    <a:cubicBezTo>
                      <a:pt x="6741464" y="42494"/>
                      <a:pt x="6718833" y="50921"/>
                      <a:pt x="6856271" y="49826"/>
                    </a:cubicBezTo>
                    <a:cubicBezTo>
                      <a:pt x="7073438" y="-56368"/>
                      <a:pt x="7244517" y="141604"/>
                      <a:pt x="7908817" y="49826"/>
                    </a:cubicBezTo>
                    <a:cubicBezTo>
                      <a:pt x="8065095" y="97120"/>
                      <a:pt x="8086409" y="181176"/>
                      <a:pt x="8104657" y="245666"/>
                    </a:cubicBezTo>
                    <a:cubicBezTo>
                      <a:pt x="8134464" y="412178"/>
                      <a:pt x="8098969" y="459107"/>
                      <a:pt x="8104657" y="645166"/>
                    </a:cubicBezTo>
                    <a:cubicBezTo>
                      <a:pt x="8139304" y="783140"/>
                      <a:pt x="8109127" y="837088"/>
                      <a:pt x="8104657" y="1029000"/>
                    </a:cubicBezTo>
                    <a:cubicBezTo>
                      <a:pt x="8141219" y="1177858"/>
                      <a:pt x="8011943" y="1185926"/>
                      <a:pt x="7908817" y="1224840"/>
                    </a:cubicBezTo>
                    <a:cubicBezTo>
                      <a:pt x="7590997" y="1251493"/>
                      <a:pt x="7379271" y="1274529"/>
                      <a:pt x="7240628" y="1224840"/>
                    </a:cubicBezTo>
                    <a:cubicBezTo>
                      <a:pt x="7015806" y="1200597"/>
                      <a:pt x="6951126" y="1221657"/>
                      <a:pt x="6803053" y="1224840"/>
                    </a:cubicBezTo>
                    <a:cubicBezTo>
                      <a:pt x="6636135" y="1322583"/>
                      <a:pt x="6402193" y="1027730"/>
                      <a:pt x="6057992" y="1224840"/>
                    </a:cubicBezTo>
                    <a:cubicBezTo>
                      <a:pt x="5764203" y="1269025"/>
                      <a:pt x="5791163" y="1184854"/>
                      <a:pt x="5620417" y="1224840"/>
                    </a:cubicBezTo>
                    <a:cubicBezTo>
                      <a:pt x="5512115" y="1236438"/>
                      <a:pt x="5191202" y="1116984"/>
                      <a:pt x="5029099" y="1224840"/>
                    </a:cubicBezTo>
                    <a:cubicBezTo>
                      <a:pt x="4818129" y="1275172"/>
                      <a:pt x="4767092" y="1184466"/>
                      <a:pt x="4668396" y="1224840"/>
                    </a:cubicBezTo>
                    <a:cubicBezTo>
                      <a:pt x="4611403" y="1226376"/>
                      <a:pt x="4314687" y="1311769"/>
                      <a:pt x="4000207" y="1224840"/>
                    </a:cubicBezTo>
                    <a:cubicBezTo>
                      <a:pt x="3658150" y="1252031"/>
                      <a:pt x="3563640" y="1167143"/>
                      <a:pt x="3408889" y="1224840"/>
                    </a:cubicBezTo>
                    <a:cubicBezTo>
                      <a:pt x="3225713" y="1243507"/>
                      <a:pt x="3168641" y="1248456"/>
                      <a:pt x="3048185" y="1224840"/>
                    </a:cubicBezTo>
                    <a:cubicBezTo>
                      <a:pt x="2946490" y="1246358"/>
                      <a:pt x="2681015" y="1238998"/>
                      <a:pt x="2610610" y="1224840"/>
                    </a:cubicBezTo>
                    <a:cubicBezTo>
                      <a:pt x="2419742" y="1333358"/>
                      <a:pt x="2296852" y="1059589"/>
                      <a:pt x="2019292" y="1224840"/>
                    </a:cubicBezTo>
                    <a:cubicBezTo>
                      <a:pt x="1805005" y="1270238"/>
                      <a:pt x="1728220" y="1198928"/>
                      <a:pt x="1581717" y="1224840"/>
                    </a:cubicBezTo>
                    <a:cubicBezTo>
                      <a:pt x="1424899" y="1220367"/>
                      <a:pt x="1275228" y="1165441"/>
                      <a:pt x="1144142" y="1224840"/>
                    </a:cubicBezTo>
                    <a:cubicBezTo>
                      <a:pt x="1130188" y="1146805"/>
                      <a:pt x="579645" y="1331628"/>
                      <a:pt x="221686" y="1224840"/>
                    </a:cubicBezTo>
                    <a:cubicBezTo>
                      <a:pt x="107665" y="1244983"/>
                      <a:pt x="11320" y="1113945"/>
                      <a:pt x="25846" y="1029000"/>
                    </a:cubicBezTo>
                    <a:cubicBezTo>
                      <a:pt x="-1834" y="870069"/>
                      <a:pt x="52896" y="754149"/>
                      <a:pt x="25846" y="637333"/>
                    </a:cubicBezTo>
                    <a:cubicBezTo>
                      <a:pt x="-29131" y="486409"/>
                      <a:pt x="56821" y="372563"/>
                      <a:pt x="25846" y="245666"/>
                    </a:cubicBezTo>
                    <a:close/>
                  </a:path>
                  <a:path w="8148161" h="1272568" stroke="0" extrusionOk="0">
                    <a:moveTo>
                      <a:pt x="14416" y="348536"/>
                    </a:moveTo>
                    <a:cubicBezTo>
                      <a:pt x="-15438" y="259489"/>
                      <a:pt x="94946" y="-204"/>
                      <a:pt x="221686" y="49826"/>
                    </a:cubicBezTo>
                    <a:cubicBezTo>
                      <a:pt x="437330" y="-23336"/>
                      <a:pt x="499622" y="101564"/>
                      <a:pt x="736132" y="49826"/>
                    </a:cubicBezTo>
                    <a:cubicBezTo>
                      <a:pt x="967445" y="52132"/>
                      <a:pt x="1001658" y="84241"/>
                      <a:pt x="1173708" y="49826"/>
                    </a:cubicBezTo>
                    <a:cubicBezTo>
                      <a:pt x="1326213" y="5915"/>
                      <a:pt x="1441968" y="87775"/>
                      <a:pt x="1611283" y="49826"/>
                    </a:cubicBezTo>
                    <a:cubicBezTo>
                      <a:pt x="1810435" y="-3932"/>
                      <a:pt x="2070414" y="90570"/>
                      <a:pt x="2202601" y="49826"/>
                    </a:cubicBezTo>
                    <a:cubicBezTo>
                      <a:pt x="2286843" y="-25668"/>
                      <a:pt x="2747192" y="82946"/>
                      <a:pt x="2947661" y="49826"/>
                    </a:cubicBezTo>
                    <a:cubicBezTo>
                      <a:pt x="3237428" y="-13651"/>
                      <a:pt x="3238056" y="70774"/>
                      <a:pt x="3462107" y="49826"/>
                    </a:cubicBezTo>
                    <a:cubicBezTo>
                      <a:pt x="3695519" y="107516"/>
                      <a:pt x="3881160" y="105464"/>
                      <a:pt x="4053425" y="49826"/>
                    </a:cubicBezTo>
                    <a:cubicBezTo>
                      <a:pt x="4238769" y="39643"/>
                      <a:pt x="4305066" y="56521"/>
                      <a:pt x="4414129" y="49826"/>
                    </a:cubicBezTo>
                    <a:cubicBezTo>
                      <a:pt x="4528338" y="-20806"/>
                      <a:pt x="4670445" y="66662"/>
                      <a:pt x="5005447" y="49826"/>
                    </a:cubicBezTo>
                    <a:cubicBezTo>
                      <a:pt x="5325256" y="25125"/>
                      <a:pt x="5360779" y="80076"/>
                      <a:pt x="5596765" y="49826"/>
                    </a:cubicBezTo>
                    <a:cubicBezTo>
                      <a:pt x="5821619" y="13468"/>
                      <a:pt x="5897518" y="56776"/>
                      <a:pt x="6188082" y="49826"/>
                    </a:cubicBezTo>
                    <a:cubicBezTo>
                      <a:pt x="6413223" y="-37631"/>
                      <a:pt x="6670698" y="211449"/>
                      <a:pt x="6856271" y="49826"/>
                    </a:cubicBezTo>
                    <a:cubicBezTo>
                      <a:pt x="7033941" y="27210"/>
                      <a:pt x="7173128" y="77518"/>
                      <a:pt x="7293847" y="49826"/>
                    </a:cubicBezTo>
                    <a:cubicBezTo>
                      <a:pt x="7460454" y="88352"/>
                      <a:pt x="7736504" y="148196"/>
                      <a:pt x="7908817" y="49826"/>
                    </a:cubicBezTo>
                    <a:cubicBezTo>
                      <a:pt x="8033593" y="16951"/>
                      <a:pt x="8093156" y="148862"/>
                      <a:pt x="8104657" y="245666"/>
                    </a:cubicBezTo>
                    <a:cubicBezTo>
                      <a:pt x="8121441" y="424432"/>
                      <a:pt x="8115729" y="521361"/>
                      <a:pt x="8104657" y="645166"/>
                    </a:cubicBezTo>
                    <a:cubicBezTo>
                      <a:pt x="8203240" y="747799"/>
                      <a:pt x="8103255" y="886834"/>
                      <a:pt x="8104657" y="1029000"/>
                    </a:cubicBezTo>
                    <a:cubicBezTo>
                      <a:pt x="8089410" y="1169400"/>
                      <a:pt x="8000928" y="1236946"/>
                      <a:pt x="7908817" y="1224840"/>
                    </a:cubicBezTo>
                    <a:cubicBezTo>
                      <a:pt x="7691836" y="1272512"/>
                      <a:pt x="7625725" y="1248652"/>
                      <a:pt x="7394371" y="1224840"/>
                    </a:cubicBezTo>
                    <a:cubicBezTo>
                      <a:pt x="7129180" y="1221606"/>
                      <a:pt x="7055304" y="1238594"/>
                      <a:pt x="6956795" y="1224840"/>
                    </a:cubicBezTo>
                    <a:cubicBezTo>
                      <a:pt x="6889902" y="1228258"/>
                      <a:pt x="6667806" y="1152686"/>
                      <a:pt x="6519220" y="1224840"/>
                    </a:cubicBezTo>
                    <a:cubicBezTo>
                      <a:pt x="6311874" y="1324576"/>
                      <a:pt x="6203025" y="1239339"/>
                      <a:pt x="5927902" y="1224840"/>
                    </a:cubicBezTo>
                    <a:cubicBezTo>
                      <a:pt x="5652898" y="1205674"/>
                      <a:pt x="5620654" y="1165375"/>
                      <a:pt x="5413456" y="1224840"/>
                    </a:cubicBezTo>
                    <a:cubicBezTo>
                      <a:pt x="5217840" y="1245175"/>
                      <a:pt x="4946908" y="1249239"/>
                      <a:pt x="4822138" y="1224840"/>
                    </a:cubicBezTo>
                    <a:cubicBezTo>
                      <a:pt x="4628125" y="1221548"/>
                      <a:pt x="4472585" y="1167617"/>
                      <a:pt x="4384563" y="1224840"/>
                    </a:cubicBezTo>
                    <a:cubicBezTo>
                      <a:pt x="4216596" y="1286655"/>
                      <a:pt x="4097634" y="1202096"/>
                      <a:pt x="3870117" y="1224840"/>
                    </a:cubicBezTo>
                    <a:cubicBezTo>
                      <a:pt x="3704073" y="1275263"/>
                      <a:pt x="3445272" y="1150073"/>
                      <a:pt x="3201928" y="1224840"/>
                    </a:cubicBezTo>
                    <a:cubicBezTo>
                      <a:pt x="2996062" y="1204564"/>
                      <a:pt x="2666428" y="1232858"/>
                      <a:pt x="2533738" y="1224840"/>
                    </a:cubicBezTo>
                    <a:cubicBezTo>
                      <a:pt x="2321763" y="1281409"/>
                      <a:pt x="2212653" y="1231749"/>
                      <a:pt x="1942421" y="1224840"/>
                    </a:cubicBezTo>
                    <a:cubicBezTo>
                      <a:pt x="1691794" y="1226100"/>
                      <a:pt x="1691139" y="1222247"/>
                      <a:pt x="1504846" y="1224840"/>
                    </a:cubicBezTo>
                    <a:cubicBezTo>
                      <a:pt x="1334234" y="1220649"/>
                      <a:pt x="1286031" y="1184617"/>
                      <a:pt x="1067270" y="1224840"/>
                    </a:cubicBezTo>
                    <a:cubicBezTo>
                      <a:pt x="874655" y="1219551"/>
                      <a:pt x="604132" y="1294929"/>
                      <a:pt x="221686" y="1224840"/>
                    </a:cubicBezTo>
                    <a:cubicBezTo>
                      <a:pt x="138838" y="1243726"/>
                      <a:pt x="47773" y="1136407"/>
                      <a:pt x="25846" y="1029000"/>
                    </a:cubicBezTo>
                    <a:cubicBezTo>
                      <a:pt x="2453" y="886833"/>
                      <a:pt x="-18174" y="778989"/>
                      <a:pt x="25846" y="653000"/>
                    </a:cubicBezTo>
                    <a:cubicBezTo>
                      <a:pt x="24060" y="526274"/>
                      <a:pt x="454" y="467968"/>
                      <a:pt x="14416" y="348536"/>
                    </a:cubicBezTo>
                    <a:close/>
                  </a:path>
                  <a:path w="8148161" h="1272568" fill="none" stroke="0" extrusionOk="0">
                    <a:moveTo>
                      <a:pt x="25846" y="245666"/>
                    </a:moveTo>
                    <a:cubicBezTo>
                      <a:pt x="-2219" y="122418"/>
                      <a:pt x="126564" y="60876"/>
                      <a:pt x="221686" y="49826"/>
                    </a:cubicBezTo>
                    <a:cubicBezTo>
                      <a:pt x="400744" y="-10582"/>
                      <a:pt x="713846" y="75343"/>
                      <a:pt x="889875" y="49826"/>
                    </a:cubicBezTo>
                    <a:cubicBezTo>
                      <a:pt x="1057041" y="27100"/>
                      <a:pt x="1306601" y="127483"/>
                      <a:pt x="1481193" y="49826"/>
                    </a:cubicBezTo>
                    <a:cubicBezTo>
                      <a:pt x="1619473" y="18002"/>
                      <a:pt x="1882129" y="126738"/>
                      <a:pt x="2149382" y="49826"/>
                    </a:cubicBezTo>
                    <a:cubicBezTo>
                      <a:pt x="2402358" y="21230"/>
                      <a:pt x="2442720" y="84546"/>
                      <a:pt x="2586957" y="49826"/>
                    </a:cubicBezTo>
                    <a:cubicBezTo>
                      <a:pt x="2666590" y="42210"/>
                      <a:pt x="3073102" y="96434"/>
                      <a:pt x="3255146" y="49826"/>
                    </a:cubicBezTo>
                    <a:cubicBezTo>
                      <a:pt x="3465216" y="2878"/>
                      <a:pt x="3474598" y="82097"/>
                      <a:pt x="3692721" y="49826"/>
                    </a:cubicBezTo>
                    <a:cubicBezTo>
                      <a:pt x="3895452" y="23848"/>
                      <a:pt x="4014868" y="56974"/>
                      <a:pt x="4284039" y="49826"/>
                    </a:cubicBezTo>
                    <a:cubicBezTo>
                      <a:pt x="4508564" y="432"/>
                      <a:pt x="4707466" y="69030"/>
                      <a:pt x="4798486" y="49826"/>
                    </a:cubicBezTo>
                    <a:cubicBezTo>
                      <a:pt x="4891751" y="1940"/>
                      <a:pt x="5057247" y="82283"/>
                      <a:pt x="5236061" y="49826"/>
                    </a:cubicBezTo>
                    <a:cubicBezTo>
                      <a:pt x="5394602" y="37456"/>
                      <a:pt x="5569187" y="87810"/>
                      <a:pt x="5827378" y="49826"/>
                    </a:cubicBezTo>
                    <a:cubicBezTo>
                      <a:pt x="6145887" y="68600"/>
                      <a:pt x="6256074" y="68737"/>
                      <a:pt x="6495568" y="49826"/>
                    </a:cubicBezTo>
                    <a:cubicBezTo>
                      <a:pt x="6734872" y="41326"/>
                      <a:pt x="6723857" y="56386"/>
                      <a:pt x="6856271" y="49826"/>
                    </a:cubicBezTo>
                    <a:cubicBezTo>
                      <a:pt x="7034538" y="-5095"/>
                      <a:pt x="7420890" y="171004"/>
                      <a:pt x="7908817" y="49826"/>
                    </a:cubicBezTo>
                    <a:cubicBezTo>
                      <a:pt x="8049944" y="46184"/>
                      <a:pt x="8113203" y="131685"/>
                      <a:pt x="8104657" y="245666"/>
                    </a:cubicBezTo>
                    <a:cubicBezTo>
                      <a:pt x="8090812" y="397374"/>
                      <a:pt x="8055422" y="506644"/>
                      <a:pt x="8104657" y="645166"/>
                    </a:cubicBezTo>
                    <a:cubicBezTo>
                      <a:pt x="8133640" y="807308"/>
                      <a:pt x="8097040" y="862037"/>
                      <a:pt x="8104657" y="1029000"/>
                    </a:cubicBezTo>
                    <a:cubicBezTo>
                      <a:pt x="8109913" y="1156492"/>
                      <a:pt x="8012094" y="1221951"/>
                      <a:pt x="7908817" y="1224840"/>
                    </a:cubicBezTo>
                    <a:cubicBezTo>
                      <a:pt x="7641141" y="1294805"/>
                      <a:pt x="7444461" y="1214259"/>
                      <a:pt x="7240628" y="1224840"/>
                    </a:cubicBezTo>
                    <a:cubicBezTo>
                      <a:pt x="7037652" y="1244753"/>
                      <a:pt x="6945615" y="1208368"/>
                      <a:pt x="6803053" y="1224840"/>
                    </a:cubicBezTo>
                    <a:cubicBezTo>
                      <a:pt x="6749629" y="1251504"/>
                      <a:pt x="6314645" y="1146649"/>
                      <a:pt x="6057992" y="1224840"/>
                    </a:cubicBezTo>
                    <a:cubicBezTo>
                      <a:pt x="5759708" y="1272657"/>
                      <a:pt x="5778263" y="1228422"/>
                      <a:pt x="5620417" y="1224840"/>
                    </a:cubicBezTo>
                    <a:cubicBezTo>
                      <a:pt x="5509389" y="1198098"/>
                      <a:pt x="5220608" y="1127123"/>
                      <a:pt x="5029099" y="1224840"/>
                    </a:cubicBezTo>
                    <a:cubicBezTo>
                      <a:pt x="4836755" y="1279000"/>
                      <a:pt x="4738909" y="1210692"/>
                      <a:pt x="4668396" y="1224840"/>
                    </a:cubicBezTo>
                    <a:cubicBezTo>
                      <a:pt x="4641915" y="1260637"/>
                      <a:pt x="4269381" y="1191689"/>
                      <a:pt x="4000207" y="1224840"/>
                    </a:cubicBezTo>
                    <a:cubicBezTo>
                      <a:pt x="3650776" y="1287155"/>
                      <a:pt x="3594655" y="1189952"/>
                      <a:pt x="3408889" y="1224840"/>
                    </a:cubicBezTo>
                    <a:cubicBezTo>
                      <a:pt x="3233713" y="1285199"/>
                      <a:pt x="3157153" y="1200378"/>
                      <a:pt x="3048185" y="1224840"/>
                    </a:cubicBezTo>
                    <a:cubicBezTo>
                      <a:pt x="2908129" y="1274651"/>
                      <a:pt x="2740619" y="1230752"/>
                      <a:pt x="2610610" y="1224840"/>
                    </a:cubicBezTo>
                    <a:cubicBezTo>
                      <a:pt x="2521073" y="1240857"/>
                      <a:pt x="2258010" y="1123152"/>
                      <a:pt x="2019292" y="1224840"/>
                    </a:cubicBezTo>
                    <a:cubicBezTo>
                      <a:pt x="1804460" y="1290951"/>
                      <a:pt x="1790856" y="1179820"/>
                      <a:pt x="1581717" y="1224840"/>
                    </a:cubicBezTo>
                    <a:cubicBezTo>
                      <a:pt x="1402833" y="1230064"/>
                      <a:pt x="1273511" y="1197004"/>
                      <a:pt x="1144142" y="1224840"/>
                    </a:cubicBezTo>
                    <a:cubicBezTo>
                      <a:pt x="1064160" y="1200765"/>
                      <a:pt x="616470" y="1293341"/>
                      <a:pt x="221686" y="1224840"/>
                    </a:cubicBezTo>
                    <a:cubicBezTo>
                      <a:pt x="118662" y="1175026"/>
                      <a:pt x="32545" y="1146893"/>
                      <a:pt x="25846" y="1029000"/>
                    </a:cubicBezTo>
                    <a:cubicBezTo>
                      <a:pt x="-22936" y="837661"/>
                      <a:pt x="326453" y="711257"/>
                      <a:pt x="288736" y="545893"/>
                    </a:cubicBezTo>
                    <a:cubicBezTo>
                      <a:pt x="203242" y="372983"/>
                      <a:pt x="37655" y="350388"/>
                      <a:pt x="25846" y="245666"/>
                    </a:cubicBezTo>
                    <a:close/>
                  </a:path>
                  <a:path w="8148161" h="1272568" fill="none" stroke="0" extrusionOk="0">
                    <a:moveTo>
                      <a:pt x="25846" y="245666"/>
                    </a:moveTo>
                    <a:cubicBezTo>
                      <a:pt x="-1639" y="147862"/>
                      <a:pt x="117270" y="11108"/>
                      <a:pt x="221686" y="49826"/>
                    </a:cubicBezTo>
                    <a:cubicBezTo>
                      <a:pt x="367402" y="35320"/>
                      <a:pt x="695179" y="64279"/>
                      <a:pt x="889875" y="49826"/>
                    </a:cubicBezTo>
                    <a:cubicBezTo>
                      <a:pt x="1092493" y="-21157"/>
                      <a:pt x="1272039" y="121796"/>
                      <a:pt x="1481193" y="49826"/>
                    </a:cubicBezTo>
                    <a:cubicBezTo>
                      <a:pt x="1608183" y="60291"/>
                      <a:pt x="1920166" y="98837"/>
                      <a:pt x="2149382" y="49826"/>
                    </a:cubicBezTo>
                    <a:cubicBezTo>
                      <a:pt x="2394511" y="33990"/>
                      <a:pt x="2460462" y="63187"/>
                      <a:pt x="2586957" y="49826"/>
                    </a:cubicBezTo>
                    <a:cubicBezTo>
                      <a:pt x="2675597" y="-36627"/>
                      <a:pt x="3093819" y="82490"/>
                      <a:pt x="3255146" y="49826"/>
                    </a:cubicBezTo>
                    <a:cubicBezTo>
                      <a:pt x="3489839" y="8129"/>
                      <a:pt x="3477051" y="77237"/>
                      <a:pt x="3692721" y="49826"/>
                    </a:cubicBezTo>
                    <a:cubicBezTo>
                      <a:pt x="3900989" y="13086"/>
                      <a:pt x="4018143" y="114430"/>
                      <a:pt x="4284039" y="49826"/>
                    </a:cubicBezTo>
                    <a:cubicBezTo>
                      <a:pt x="4532973" y="46122"/>
                      <a:pt x="4700945" y="83859"/>
                      <a:pt x="4798486" y="49826"/>
                    </a:cubicBezTo>
                    <a:cubicBezTo>
                      <a:pt x="4955719" y="63126"/>
                      <a:pt x="5061530" y="122285"/>
                      <a:pt x="5236061" y="49826"/>
                    </a:cubicBezTo>
                    <a:cubicBezTo>
                      <a:pt x="5384877" y="53782"/>
                      <a:pt x="5534408" y="82534"/>
                      <a:pt x="5827378" y="49826"/>
                    </a:cubicBezTo>
                    <a:cubicBezTo>
                      <a:pt x="6103881" y="56434"/>
                      <a:pt x="6265351" y="95197"/>
                      <a:pt x="6495568" y="49826"/>
                    </a:cubicBezTo>
                    <a:cubicBezTo>
                      <a:pt x="6740082" y="47144"/>
                      <a:pt x="6721883" y="53943"/>
                      <a:pt x="6856271" y="49826"/>
                    </a:cubicBezTo>
                    <a:cubicBezTo>
                      <a:pt x="7128360" y="-46623"/>
                      <a:pt x="7345260" y="143982"/>
                      <a:pt x="7908817" y="49826"/>
                    </a:cubicBezTo>
                    <a:cubicBezTo>
                      <a:pt x="8056693" y="78667"/>
                      <a:pt x="8093634" y="167827"/>
                      <a:pt x="8104657" y="245666"/>
                    </a:cubicBezTo>
                    <a:cubicBezTo>
                      <a:pt x="8103220" y="401932"/>
                      <a:pt x="8076823" y="477218"/>
                      <a:pt x="8104657" y="645166"/>
                    </a:cubicBezTo>
                    <a:cubicBezTo>
                      <a:pt x="8138676" y="803118"/>
                      <a:pt x="8100889" y="850227"/>
                      <a:pt x="8104657" y="1029000"/>
                    </a:cubicBezTo>
                    <a:cubicBezTo>
                      <a:pt x="8114623" y="1153909"/>
                      <a:pt x="8009224" y="1165353"/>
                      <a:pt x="7908817" y="1224840"/>
                    </a:cubicBezTo>
                    <a:cubicBezTo>
                      <a:pt x="7625061" y="1232813"/>
                      <a:pt x="7420011" y="1259251"/>
                      <a:pt x="7240628" y="1224840"/>
                    </a:cubicBezTo>
                    <a:cubicBezTo>
                      <a:pt x="7017376" y="1236711"/>
                      <a:pt x="6964229" y="1207396"/>
                      <a:pt x="6803053" y="1224840"/>
                    </a:cubicBezTo>
                    <a:cubicBezTo>
                      <a:pt x="6694961" y="1313687"/>
                      <a:pt x="6305361" y="1083439"/>
                      <a:pt x="6057992" y="1224840"/>
                    </a:cubicBezTo>
                    <a:cubicBezTo>
                      <a:pt x="5768104" y="1255518"/>
                      <a:pt x="5793649" y="1205332"/>
                      <a:pt x="5620417" y="1224840"/>
                    </a:cubicBezTo>
                    <a:cubicBezTo>
                      <a:pt x="5504163" y="1219788"/>
                      <a:pt x="5181000" y="1089571"/>
                      <a:pt x="5029099" y="1224840"/>
                    </a:cubicBezTo>
                    <a:cubicBezTo>
                      <a:pt x="4808480" y="1281108"/>
                      <a:pt x="4746552" y="1232930"/>
                      <a:pt x="4668396" y="1224840"/>
                    </a:cubicBezTo>
                    <a:cubicBezTo>
                      <a:pt x="4587471" y="1221984"/>
                      <a:pt x="4282624" y="1232274"/>
                      <a:pt x="4000207" y="1224840"/>
                    </a:cubicBezTo>
                    <a:cubicBezTo>
                      <a:pt x="3635721" y="1269457"/>
                      <a:pt x="3578347" y="1171115"/>
                      <a:pt x="3408889" y="1224840"/>
                    </a:cubicBezTo>
                    <a:cubicBezTo>
                      <a:pt x="3230448" y="1262524"/>
                      <a:pt x="3160585" y="1226191"/>
                      <a:pt x="3048185" y="1224840"/>
                    </a:cubicBezTo>
                    <a:cubicBezTo>
                      <a:pt x="2940649" y="1247657"/>
                      <a:pt x="2719000" y="1233204"/>
                      <a:pt x="2610610" y="1224840"/>
                    </a:cubicBezTo>
                    <a:cubicBezTo>
                      <a:pt x="2550837" y="1275467"/>
                      <a:pt x="2302386" y="1134005"/>
                      <a:pt x="2019292" y="1224840"/>
                    </a:cubicBezTo>
                    <a:cubicBezTo>
                      <a:pt x="1802927" y="1281495"/>
                      <a:pt x="1771034" y="1188489"/>
                      <a:pt x="1581717" y="1224840"/>
                    </a:cubicBezTo>
                    <a:cubicBezTo>
                      <a:pt x="1410847" y="1231266"/>
                      <a:pt x="1264901" y="1178355"/>
                      <a:pt x="1144142" y="1224840"/>
                    </a:cubicBezTo>
                    <a:cubicBezTo>
                      <a:pt x="1057113" y="1222389"/>
                      <a:pt x="567260" y="1289013"/>
                      <a:pt x="221686" y="1224840"/>
                    </a:cubicBezTo>
                    <a:cubicBezTo>
                      <a:pt x="117339" y="1224144"/>
                      <a:pt x="230896" y="1247700"/>
                      <a:pt x="220156" y="1143300"/>
                    </a:cubicBezTo>
                    <a:cubicBezTo>
                      <a:pt x="189280" y="987405"/>
                      <a:pt x="72160" y="791592"/>
                      <a:pt x="25846" y="637333"/>
                    </a:cubicBezTo>
                    <a:cubicBezTo>
                      <a:pt x="-24657" y="477722"/>
                      <a:pt x="41271" y="382985"/>
                      <a:pt x="25846" y="245666"/>
                    </a:cubicBezTo>
                    <a:close/>
                  </a:path>
                </a:pathLst>
              </a:custGeom>
              <a:solidFill>
                <a:srgbClr val="FFFFFF"/>
              </a:solidFill>
              <a:ln w="12700">
                <a:noFill/>
                <a:extLst>
                  <a:ext uri="{C807C97D-BFC1-408E-A445-0C87EB9F89A2}">
                    <ask:lineSketchStyleProps xmlns:ask="http://schemas.microsoft.com/office/drawing/2018/sketchyshapes" xmlns="" sd="974754452">
                      <a:custGeom>
                        <a:avLst/>
                        <a:gdLst>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22115" y="113755"/>
                              <a:pt x="150176" y="47717"/>
                              <a:pt x="221686" y="49826"/>
                            </a:cubicBezTo>
                            <a:cubicBezTo>
                              <a:pt x="358448" y="-32152"/>
                              <a:pt x="671500" y="100580"/>
                              <a:pt x="889875" y="49826"/>
                            </a:cubicBezTo>
                            <a:cubicBezTo>
                              <a:pt x="1068752" y="-49839"/>
                              <a:pt x="1275533" y="16016"/>
                              <a:pt x="1481193" y="49826"/>
                            </a:cubicBezTo>
                            <a:cubicBezTo>
                              <a:pt x="1674167" y="97247"/>
                              <a:pt x="1887529" y="166408"/>
                              <a:pt x="2149382" y="49826"/>
                            </a:cubicBezTo>
                            <a:cubicBezTo>
                              <a:pt x="2419772" y="47652"/>
                              <a:pt x="2487474" y="52872"/>
                              <a:pt x="2586957" y="49826"/>
                            </a:cubicBezTo>
                            <a:cubicBezTo>
                              <a:pt x="2631541" y="-98288"/>
                              <a:pt x="3033949" y="28159"/>
                              <a:pt x="3255146" y="49826"/>
                            </a:cubicBezTo>
                            <a:cubicBezTo>
                              <a:pt x="3492101" y="11237"/>
                              <a:pt x="3465890" y="44365"/>
                              <a:pt x="3692721" y="49826"/>
                            </a:cubicBezTo>
                            <a:cubicBezTo>
                              <a:pt x="3877209" y="-29976"/>
                              <a:pt x="3997833" y="125617"/>
                              <a:pt x="4284039" y="49826"/>
                            </a:cubicBezTo>
                            <a:cubicBezTo>
                              <a:pt x="4538665" y="87298"/>
                              <a:pt x="4740658" y="47673"/>
                              <a:pt x="4798486" y="49826"/>
                            </a:cubicBezTo>
                            <a:cubicBezTo>
                              <a:pt x="4948285" y="61766"/>
                              <a:pt x="5080139" y="170703"/>
                              <a:pt x="5236061" y="49826"/>
                            </a:cubicBezTo>
                            <a:cubicBezTo>
                              <a:pt x="5397042" y="59689"/>
                              <a:pt x="5483087" y="75409"/>
                              <a:pt x="5827378" y="49826"/>
                            </a:cubicBezTo>
                            <a:cubicBezTo>
                              <a:pt x="6070405" y="45516"/>
                              <a:pt x="6211601" y="97226"/>
                              <a:pt x="6495568" y="49826"/>
                            </a:cubicBezTo>
                            <a:cubicBezTo>
                              <a:pt x="6743895" y="42839"/>
                              <a:pt x="6718543" y="49430"/>
                              <a:pt x="6856271" y="49826"/>
                            </a:cubicBezTo>
                            <a:cubicBezTo>
                              <a:pt x="7093400" y="-81051"/>
                              <a:pt x="7188833" y="154856"/>
                              <a:pt x="7908817" y="49826"/>
                            </a:cubicBezTo>
                            <a:cubicBezTo>
                              <a:pt x="8073807" y="108184"/>
                              <a:pt x="8084079" y="186861"/>
                              <a:pt x="8104657" y="245666"/>
                            </a:cubicBezTo>
                            <a:cubicBezTo>
                              <a:pt x="8144428" y="413604"/>
                              <a:pt x="8103580" y="454844"/>
                              <a:pt x="8104657" y="645166"/>
                            </a:cubicBezTo>
                            <a:cubicBezTo>
                              <a:pt x="8138272" y="771012"/>
                              <a:pt x="8110393" y="835362"/>
                              <a:pt x="8104657" y="1029000"/>
                            </a:cubicBezTo>
                            <a:cubicBezTo>
                              <a:pt x="8155832" y="1196050"/>
                              <a:pt x="8007147" y="1156944"/>
                              <a:pt x="7908817" y="1224840"/>
                            </a:cubicBezTo>
                            <a:cubicBezTo>
                              <a:pt x="7588237" y="1247321"/>
                              <a:pt x="7350151" y="1301865"/>
                              <a:pt x="7240628" y="1224840"/>
                            </a:cubicBezTo>
                            <a:cubicBezTo>
                              <a:pt x="7009093" y="1191234"/>
                              <a:pt x="6955265" y="1222747"/>
                              <a:pt x="6803053" y="1224840"/>
                            </a:cubicBezTo>
                            <a:cubicBezTo>
                              <a:pt x="6609794" y="1388402"/>
                              <a:pt x="6426033" y="946085"/>
                              <a:pt x="6057992" y="1224840"/>
                            </a:cubicBezTo>
                            <a:cubicBezTo>
                              <a:pt x="5771047" y="1263809"/>
                              <a:pt x="5798360" y="1173402"/>
                              <a:pt x="5620417" y="1224840"/>
                            </a:cubicBezTo>
                            <a:cubicBezTo>
                              <a:pt x="5532500" y="1237666"/>
                              <a:pt x="5185040" y="1105386"/>
                              <a:pt x="5029099" y="1224840"/>
                            </a:cubicBezTo>
                            <a:cubicBezTo>
                              <a:pt x="4798270" y="1271715"/>
                              <a:pt x="4777967" y="1157209"/>
                              <a:pt x="4668396" y="1224840"/>
                            </a:cubicBezTo>
                            <a:cubicBezTo>
                              <a:pt x="4678956" y="1218340"/>
                              <a:pt x="4310818" y="1356654"/>
                              <a:pt x="4000207" y="1224840"/>
                            </a:cubicBezTo>
                            <a:cubicBezTo>
                              <a:pt x="3641214" y="1232270"/>
                              <a:pt x="3547040" y="1150836"/>
                              <a:pt x="3408889" y="1224840"/>
                            </a:cubicBezTo>
                            <a:cubicBezTo>
                              <a:pt x="3224300" y="1239651"/>
                              <a:pt x="3168432" y="1251049"/>
                              <a:pt x="3048185" y="1224840"/>
                            </a:cubicBezTo>
                            <a:cubicBezTo>
                              <a:pt x="2964918" y="1254255"/>
                              <a:pt x="2679402" y="1240499"/>
                              <a:pt x="2610610" y="1224840"/>
                            </a:cubicBezTo>
                            <a:cubicBezTo>
                              <a:pt x="2393991" y="1360791"/>
                              <a:pt x="2338558" y="1001782"/>
                              <a:pt x="2019292" y="1224840"/>
                            </a:cubicBezTo>
                            <a:cubicBezTo>
                              <a:pt x="1799825" y="1251786"/>
                              <a:pt x="1700131" y="1204600"/>
                              <a:pt x="1581717" y="1224840"/>
                            </a:cubicBezTo>
                            <a:cubicBezTo>
                              <a:pt x="1432228" y="1200867"/>
                              <a:pt x="1283750" y="1146686"/>
                              <a:pt x="1144142" y="1224840"/>
                            </a:cubicBezTo>
                            <a:cubicBezTo>
                              <a:pt x="1180392" y="1100353"/>
                              <a:pt x="584554" y="1355760"/>
                              <a:pt x="221686" y="1224840"/>
                            </a:cubicBezTo>
                            <a:cubicBezTo>
                              <a:pt x="99225" y="1262059"/>
                              <a:pt x="-11508" y="1102138"/>
                              <a:pt x="25846" y="1029000"/>
                            </a:cubicBezTo>
                            <a:cubicBezTo>
                              <a:pt x="-13952" y="870933"/>
                              <a:pt x="46998" y="723530"/>
                              <a:pt x="25846" y="637333"/>
                            </a:cubicBezTo>
                            <a:cubicBezTo>
                              <a:pt x="-45166" y="493695"/>
                              <a:pt x="80378" y="347498"/>
                              <a:pt x="25846" y="245666"/>
                            </a:cubicBezTo>
                            <a:close/>
                          </a:path>
                          <a:path w="8148161" h="1272568" stroke="0" extrusionOk="0">
                            <a:moveTo>
                              <a:pt x="14416" y="348536"/>
                            </a:moveTo>
                            <a:cubicBezTo>
                              <a:pt x="-49402" y="275907"/>
                              <a:pt x="90878" y="-8392"/>
                              <a:pt x="221686" y="49826"/>
                            </a:cubicBezTo>
                            <a:cubicBezTo>
                              <a:pt x="451434" y="-32669"/>
                              <a:pt x="507092" y="135429"/>
                              <a:pt x="736132" y="49826"/>
                            </a:cubicBezTo>
                            <a:cubicBezTo>
                              <a:pt x="958953" y="55762"/>
                              <a:pt x="992888" y="84602"/>
                              <a:pt x="1173708" y="49826"/>
                            </a:cubicBezTo>
                            <a:cubicBezTo>
                              <a:pt x="1324703" y="-26875"/>
                              <a:pt x="1475759" y="113601"/>
                              <a:pt x="1611283" y="49826"/>
                            </a:cubicBezTo>
                            <a:cubicBezTo>
                              <a:pt x="1808542" y="-21349"/>
                              <a:pt x="2067707" y="98808"/>
                              <a:pt x="2202601" y="49826"/>
                            </a:cubicBezTo>
                            <a:cubicBezTo>
                              <a:pt x="2255122" y="-69489"/>
                              <a:pt x="2787574" y="68327"/>
                              <a:pt x="2947661" y="49826"/>
                            </a:cubicBezTo>
                            <a:cubicBezTo>
                              <a:pt x="3230903" y="-10255"/>
                              <a:pt x="3232019" y="74058"/>
                              <a:pt x="3462107" y="49826"/>
                            </a:cubicBezTo>
                            <a:cubicBezTo>
                              <a:pt x="3706238" y="131828"/>
                              <a:pt x="3922718" y="135623"/>
                              <a:pt x="4053425" y="49826"/>
                            </a:cubicBezTo>
                            <a:cubicBezTo>
                              <a:pt x="4234564" y="43193"/>
                              <a:pt x="4290278" y="46583"/>
                              <a:pt x="4414129" y="49826"/>
                            </a:cubicBezTo>
                            <a:cubicBezTo>
                              <a:pt x="4535967" y="-27914"/>
                              <a:pt x="4628537" y="47245"/>
                              <a:pt x="5005447" y="49826"/>
                            </a:cubicBezTo>
                            <a:cubicBezTo>
                              <a:pt x="5333041" y="28562"/>
                              <a:pt x="5355108" y="68408"/>
                              <a:pt x="5596765" y="49826"/>
                            </a:cubicBezTo>
                            <a:cubicBezTo>
                              <a:pt x="5822273" y="17127"/>
                              <a:pt x="5890910" y="45557"/>
                              <a:pt x="6188082" y="49826"/>
                            </a:cubicBezTo>
                            <a:cubicBezTo>
                              <a:pt x="6372977" y="-70624"/>
                              <a:pt x="6675534" y="278806"/>
                              <a:pt x="6856271" y="49826"/>
                            </a:cubicBezTo>
                            <a:cubicBezTo>
                              <a:pt x="7025863" y="56702"/>
                              <a:pt x="7204003" y="92692"/>
                              <a:pt x="7293847" y="49826"/>
                            </a:cubicBezTo>
                            <a:cubicBezTo>
                              <a:pt x="7458354" y="100845"/>
                              <a:pt x="7730128" y="152573"/>
                              <a:pt x="7908817" y="49826"/>
                            </a:cubicBezTo>
                            <a:cubicBezTo>
                              <a:pt x="8040938" y="-11093"/>
                              <a:pt x="8090120" y="149507"/>
                              <a:pt x="8104657" y="245666"/>
                            </a:cubicBezTo>
                            <a:cubicBezTo>
                              <a:pt x="8111601" y="430841"/>
                              <a:pt x="8132696" y="505632"/>
                              <a:pt x="8104657" y="645166"/>
                            </a:cubicBezTo>
                            <a:cubicBezTo>
                              <a:pt x="8213385" y="749640"/>
                              <a:pt x="8104421" y="902048"/>
                              <a:pt x="8104657" y="1029000"/>
                            </a:cubicBezTo>
                            <a:cubicBezTo>
                              <a:pt x="8089446" y="1173356"/>
                              <a:pt x="7998268" y="1239057"/>
                              <a:pt x="7908817" y="1224840"/>
                            </a:cubicBezTo>
                            <a:cubicBezTo>
                              <a:pt x="7679909" y="1288309"/>
                              <a:pt x="7619040" y="1259975"/>
                              <a:pt x="7394371" y="1224840"/>
                            </a:cubicBezTo>
                            <a:cubicBezTo>
                              <a:pt x="7124868" y="1219990"/>
                              <a:pt x="7053075" y="1255431"/>
                              <a:pt x="6956795" y="1224840"/>
                            </a:cubicBezTo>
                            <a:cubicBezTo>
                              <a:pt x="6926785" y="1224351"/>
                              <a:pt x="6631119" y="1131380"/>
                              <a:pt x="6519220" y="1224840"/>
                            </a:cubicBezTo>
                            <a:cubicBezTo>
                              <a:pt x="6311743" y="1362818"/>
                              <a:pt x="6224624" y="1252142"/>
                              <a:pt x="5927902" y="1224840"/>
                            </a:cubicBezTo>
                            <a:cubicBezTo>
                              <a:pt x="5647748" y="1201780"/>
                              <a:pt x="5626841" y="1165626"/>
                              <a:pt x="5413456" y="1224840"/>
                            </a:cubicBezTo>
                            <a:cubicBezTo>
                              <a:pt x="5215108" y="1240202"/>
                              <a:pt x="4933880" y="1266836"/>
                              <a:pt x="4822138" y="1224840"/>
                            </a:cubicBezTo>
                            <a:cubicBezTo>
                              <a:pt x="4620335" y="1211865"/>
                              <a:pt x="4463114" y="1162183"/>
                              <a:pt x="4384563" y="1224840"/>
                            </a:cubicBezTo>
                            <a:cubicBezTo>
                              <a:pt x="4199343" y="1300997"/>
                              <a:pt x="4060825" y="1206419"/>
                              <a:pt x="3870117" y="1224840"/>
                            </a:cubicBezTo>
                            <a:cubicBezTo>
                              <a:pt x="3748692" y="1287999"/>
                              <a:pt x="3446956" y="1144693"/>
                              <a:pt x="3201928" y="1224840"/>
                            </a:cubicBezTo>
                            <a:cubicBezTo>
                              <a:pt x="3000264" y="1194997"/>
                              <a:pt x="2651550" y="1236377"/>
                              <a:pt x="2533738" y="1224840"/>
                            </a:cubicBezTo>
                            <a:cubicBezTo>
                              <a:pt x="2320904" y="1291781"/>
                              <a:pt x="2230388" y="1240566"/>
                              <a:pt x="1942421" y="1224840"/>
                            </a:cubicBezTo>
                            <a:cubicBezTo>
                              <a:pt x="1692178" y="1225748"/>
                              <a:pt x="1690464" y="1222708"/>
                              <a:pt x="1504846" y="1224840"/>
                            </a:cubicBezTo>
                            <a:cubicBezTo>
                              <a:pt x="1350202" y="1213472"/>
                              <a:pt x="1290684" y="1168840"/>
                              <a:pt x="1067270" y="1224840"/>
                            </a:cubicBezTo>
                            <a:cubicBezTo>
                              <a:pt x="908704" y="1172024"/>
                              <a:pt x="593965" y="1337977"/>
                              <a:pt x="221686" y="1224840"/>
                            </a:cubicBezTo>
                            <a:cubicBezTo>
                              <a:pt x="152556" y="1251969"/>
                              <a:pt x="44885" y="1113059"/>
                              <a:pt x="25846" y="1029000"/>
                            </a:cubicBezTo>
                            <a:cubicBezTo>
                              <a:pt x="-942" y="874326"/>
                              <a:pt x="-31388" y="782608"/>
                              <a:pt x="25846" y="653000"/>
                            </a:cubicBezTo>
                            <a:cubicBezTo>
                              <a:pt x="24114" y="520275"/>
                              <a:pt x="-14532" y="460366"/>
                              <a:pt x="14416" y="348536"/>
                            </a:cubicBezTo>
                            <a:close/>
                          </a:path>
                          <a:path w="8148161" h="1272568" fill="none" stroke="0" extrusionOk="0">
                            <a:moveTo>
                              <a:pt x="25846" y="245666"/>
                            </a:moveTo>
                            <a:cubicBezTo>
                              <a:pt x="-2279" y="116008"/>
                              <a:pt x="135411" y="79368"/>
                              <a:pt x="221686" y="49826"/>
                            </a:cubicBezTo>
                            <a:cubicBezTo>
                              <a:pt x="415185" y="-58776"/>
                              <a:pt x="710301" y="86072"/>
                              <a:pt x="889875" y="49826"/>
                            </a:cubicBezTo>
                            <a:cubicBezTo>
                              <a:pt x="1056078" y="49699"/>
                              <a:pt x="1354251" y="107152"/>
                              <a:pt x="1481193" y="49826"/>
                            </a:cubicBezTo>
                            <a:cubicBezTo>
                              <a:pt x="1622963" y="70698"/>
                              <a:pt x="1863766" y="170367"/>
                              <a:pt x="2149382" y="49826"/>
                            </a:cubicBezTo>
                            <a:cubicBezTo>
                              <a:pt x="2419522" y="12034"/>
                              <a:pt x="2436969" y="100568"/>
                              <a:pt x="2586957" y="49826"/>
                            </a:cubicBezTo>
                            <a:cubicBezTo>
                              <a:pt x="2648116" y="49564"/>
                              <a:pt x="3040885" y="69913"/>
                              <a:pt x="3255146" y="49826"/>
                            </a:cubicBezTo>
                            <a:cubicBezTo>
                              <a:pt x="3470361" y="25726"/>
                              <a:pt x="3464443" y="63697"/>
                              <a:pt x="3692721" y="49826"/>
                            </a:cubicBezTo>
                            <a:cubicBezTo>
                              <a:pt x="3889626" y="27764"/>
                              <a:pt x="4003939" y="54626"/>
                              <a:pt x="4284039" y="49826"/>
                            </a:cubicBezTo>
                            <a:cubicBezTo>
                              <a:pt x="4507262" y="-1133"/>
                              <a:pt x="4716649" y="59725"/>
                              <a:pt x="4798486" y="49826"/>
                            </a:cubicBezTo>
                            <a:cubicBezTo>
                              <a:pt x="4875306" y="-11737"/>
                              <a:pt x="5064195" y="46997"/>
                              <a:pt x="5236061" y="49826"/>
                            </a:cubicBezTo>
                            <a:cubicBezTo>
                              <a:pt x="5445501" y="29223"/>
                              <a:pt x="5603133" y="111076"/>
                              <a:pt x="5827378" y="49826"/>
                            </a:cubicBezTo>
                            <a:cubicBezTo>
                              <a:pt x="6174395" y="78638"/>
                              <a:pt x="6242113" y="90561"/>
                              <a:pt x="6495568" y="49826"/>
                            </a:cubicBezTo>
                            <a:cubicBezTo>
                              <a:pt x="6734106" y="38909"/>
                              <a:pt x="6727657" y="56334"/>
                              <a:pt x="6856271" y="49826"/>
                            </a:cubicBezTo>
                            <a:cubicBezTo>
                              <a:pt x="7001442" y="-29005"/>
                              <a:pt x="7367826" y="222778"/>
                              <a:pt x="7908817" y="49826"/>
                            </a:cubicBezTo>
                            <a:cubicBezTo>
                              <a:pt x="8048031" y="29179"/>
                              <a:pt x="8105337" y="135415"/>
                              <a:pt x="8104657" y="245666"/>
                            </a:cubicBezTo>
                            <a:cubicBezTo>
                              <a:pt x="8068695" y="382701"/>
                              <a:pt x="8041838" y="531902"/>
                              <a:pt x="8104657" y="645166"/>
                            </a:cubicBezTo>
                            <a:cubicBezTo>
                              <a:pt x="8129220" y="808856"/>
                              <a:pt x="8110378" y="856524"/>
                              <a:pt x="8104657" y="1029000"/>
                            </a:cubicBezTo>
                            <a:cubicBezTo>
                              <a:pt x="8122909" y="1181786"/>
                              <a:pt x="8009615" y="1230834"/>
                              <a:pt x="7908817" y="1224840"/>
                            </a:cubicBezTo>
                            <a:cubicBezTo>
                              <a:pt x="7674684" y="1331384"/>
                              <a:pt x="7424297" y="1197083"/>
                              <a:pt x="7240628" y="1224840"/>
                            </a:cubicBezTo>
                            <a:cubicBezTo>
                              <a:pt x="7056616" y="1232927"/>
                              <a:pt x="6940908" y="1216105"/>
                              <a:pt x="6803053" y="1224840"/>
                            </a:cubicBezTo>
                            <a:cubicBezTo>
                              <a:pt x="6786474" y="1223756"/>
                              <a:pt x="6319457" y="1091603"/>
                              <a:pt x="6057992" y="1224840"/>
                            </a:cubicBezTo>
                            <a:cubicBezTo>
                              <a:pt x="5765434" y="1284428"/>
                              <a:pt x="5775015" y="1240877"/>
                              <a:pt x="5620417" y="1224840"/>
                            </a:cubicBezTo>
                            <a:cubicBezTo>
                              <a:pt x="5516657" y="1197652"/>
                              <a:pt x="5239306" y="1076401"/>
                              <a:pt x="5029099" y="1224840"/>
                            </a:cubicBezTo>
                            <a:cubicBezTo>
                              <a:pt x="4856174" y="1271250"/>
                              <a:pt x="4728176" y="1196418"/>
                              <a:pt x="4668396" y="1224840"/>
                            </a:cubicBezTo>
                            <a:cubicBezTo>
                              <a:pt x="4698410" y="1300468"/>
                              <a:pt x="4219549" y="1220839"/>
                              <a:pt x="4000207" y="1224840"/>
                            </a:cubicBezTo>
                            <a:cubicBezTo>
                              <a:pt x="3646860" y="1290865"/>
                              <a:pt x="3573900" y="1189204"/>
                              <a:pt x="3408889" y="1224840"/>
                            </a:cubicBezTo>
                            <a:cubicBezTo>
                              <a:pt x="3240882" y="1308479"/>
                              <a:pt x="3152699" y="1197842"/>
                              <a:pt x="3048185" y="1224840"/>
                            </a:cubicBezTo>
                            <a:cubicBezTo>
                              <a:pt x="2905327" y="1278420"/>
                              <a:pt x="2737447" y="1241410"/>
                              <a:pt x="2610610" y="1224840"/>
                            </a:cubicBezTo>
                            <a:cubicBezTo>
                              <a:pt x="2495547" y="1236261"/>
                              <a:pt x="2291548" y="1063956"/>
                              <a:pt x="2019292" y="1224840"/>
                            </a:cubicBezTo>
                            <a:cubicBezTo>
                              <a:pt x="1793228" y="1264158"/>
                              <a:pt x="1810170" y="1171835"/>
                              <a:pt x="1581717" y="1224840"/>
                            </a:cubicBezTo>
                            <a:cubicBezTo>
                              <a:pt x="1419755" y="1194676"/>
                              <a:pt x="1305643" y="1190081"/>
                              <a:pt x="1144142" y="1224840"/>
                            </a:cubicBezTo>
                            <a:cubicBezTo>
                              <a:pt x="1070289" y="1193589"/>
                              <a:pt x="681706" y="1368925"/>
                              <a:pt x="221686" y="1224840"/>
                            </a:cubicBezTo>
                            <a:cubicBezTo>
                              <a:pt x="108517" y="1159731"/>
                              <a:pt x="26206" y="1172448"/>
                              <a:pt x="25846" y="1029000"/>
                            </a:cubicBezTo>
                            <a:cubicBezTo>
                              <a:pt x="-50602" y="807135"/>
                              <a:pt x="319622" y="705793"/>
                              <a:pt x="288736" y="545893"/>
                            </a:cubicBezTo>
                            <a:cubicBezTo>
                              <a:pt x="192394" y="373223"/>
                              <a:pt x="39164" y="328516"/>
                              <a:pt x="25846" y="245666"/>
                            </a:cubicBezTo>
                            <a:close/>
                          </a:path>
                          <a:path w="8148161" h="1272568" fill="none" stroke="0" extrusionOk="0">
                            <a:moveTo>
                              <a:pt x="25846" y="245666"/>
                            </a:moveTo>
                            <a:cubicBezTo>
                              <a:pt x="-34150" y="152199"/>
                              <a:pt x="144367" y="3517"/>
                              <a:pt x="221686" y="49826"/>
                            </a:cubicBezTo>
                            <a:cubicBezTo>
                              <a:pt x="372079" y="38883"/>
                              <a:pt x="724575" y="48116"/>
                              <a:pt x="889875" y="49826"/>
                            </a:cubicBezTo>
                            <a:cubicBezTo>
                              <a:pt x="1093201" y="-36606"/>
                              <a:pt x="1250371" y="183240"/>
                              <a:pt x="1481193" y="49826"/>
                            </a:cubicBezTo>
                            <a:cubicBezTo>
                              <a:pt x="1647549" y="78680"/>
                              <a:pt x="1889719" y="126396"/>
                              <a:pt x="2149382" y="49826"/>
                            </a:cubicBezTo>
                            <a:cubicBezTo>
                              <a:pt x="2405949" y="23347"/>
                              <a:pt x="2454082" y="72234"/>
                              <a:pt x="2586957" y="49826"/>
                            </a:cubicBezTo>
                            <a:cubicBezTo>
                              <a:pt x="2644832" y="-35433"/>
                              <a:pt x="3101553" y="76015"/>
                              <a:pt x="3255146" y="49826"/>
                            </a:cubicBezTo>
                            <a:cubicBezTo>
                              <a:pt x="3493506" y="16450"/>
                              <a:pt x="3459598" y="87640"/>
                              <a:pt x="3692721" y="49826"/>
                            </a:cubicBezTo>
                            <a:cubicBezTo>
                              <a:pt x="3944338" y="25476"/>
                              <a:pt x="4023974" y="90742"/>
                              <a:pt x="4284039" y="49826"/>
                            </a:cubicBezTo>
                            <a:cubicBezTo>
                              <a:pt x="4508653" y="51609"/>
                              <a:pt x="4715902" y="89385"/>
                              <a:pt x="4798486" y="49826"/>
                            </a:cubicBezTo>
                            <a:cubicBezTo>
                              <a:pt x="4977720" y="81902"/>
                              <a:pt x="5069404" y="98658"/>
                              <a:pt x="5236061" y="49826"/>
                            </a:cubicBezTo>
                            <a:cubicBezTo>
                              <a:pt x="5379723" y="44818"/>
                              <a:pt x="5504681" y="60510"/>
                              <a:pt x="5827378" y="49826"/>
                            </a:cubicBezTo>
                            <a:cubicBezTo>
                              <a:pt x="6081932" y="26648"/>
                              <a:pt x="6232523" y="80832"/>
                              <a:pt x="6495568" y="49826"/>
                            </a:cubicBezTo>
                            <a:cubicBezTo>
                              <a:pt x="6741173" y="46747"/>
                              <a:pt x="6724653" y="55257"/>
                              <a:pt x="6856271" y="49826"/>
                            </a:cubicBezTo>
                            <a:cubicBezTo>
                              <a:pt x="7113462" y="-19661"/>
                              <a:pt x="7402272" y="207401"/>
                              <a:pt x="7908817" y="49826"/>
                            </a:cubicBezTo>
                            <a:cubicBezTo>
                              <a:pt x="8047145" y="94518"/>
                              <a:pt x="8104981" y="160363"/>
                              <a:pt x="8104657" y="245666"/>
                            </a:cubicBezTo>
                            <a:cubicBezTo>
                              <a:pt x="8095880" y="395707"/>
                              <a:pt x="8063070" y="482244"/>
                              <a:pt x="8104657" y="645166"/>
                            </a:cubicBezTo>
                            <a:cubicBezTo>
                              <a:pt x="8138449" y="800856"/>
                              <a:pt x="8102681" y="841355"/>
                              <a:pt x="8104657" y="1029000"/>
                            </a:cubicBezTo>
                            <a:cubicBezTo>
                              <a:pt x="8118463" y="1157551"/>
                              <a:pt x="8007076" y="1142168"/>
                              <a:pt x="7908817" y="1224840"/>
                            </a:cubicBezTo>
                            <a:cubicBezTo>
                              <a:pt x="7629086" y="1233296"/>
                              <a:pt x="7411949" y="1233735"/>
                              <a:pt x="7240628" y="1224840"/>
                            </a:cubicBezTo>
                            <a:cubicBezTo>
                              <a:pt x="7014311" y="1221091"/>
                              <a:pt x="6979345" y="1203771"/>
                              <a:pt x="6803053" y="1224840"/>
                            </a:cubicBezTo>
                            <a:cubicBezTo>
                              <a:pt x="6765151" y="1288593"/>
                              <a:pt x="6244298" y="1141421"/>
                              <a:pt x="6057992" y="1224840"/>
                            </a:cubicBezTo>
                            <a:cubicBezTo>
                              <a:pt x="5773566" y="1259401"/>
                              <a:pt x="5781850" y="1199562"/>
                              <a:pt x="5620417" y="1224840"/>
                            </a:cubicBezTo>
                            <a:cubicBezTo>
                              <a:pt x="5504402" y="1224547"/>
                              <a:pt x="5192936" y="1082618"/>
                              <a:pt x="5029099" y="1224840"/>
                            </a:cubicBezTo>
                            <a:cubicBezTo>
                              <a:pt x="4809276" y="1278253"/>
                              <a:pt x="4743213" y="1241450"/>
                              <a:pt x="4668396" y="1224840"/>
                            </a:cubicBezTo>
                            <a:cubicBezTo>
                              <a:pt x="4568096" y="1185054"/>
                              <a:pt x="4283360" y="1275297"/>
                              <a:pt x="4000207" y="1224840"/>
                            </a:cubicBezTo>
                            <a:cubicBezTo>
                              <a:pt x="3638305" y="1260363"/>
                              <a:pt x="3587820" y="1182053"/>
                              <a:pt x="3408889" y="1224840"/>
                            </a:cubicBezTo>
                            <a:cubicBezTo>
                              <a:pt x="3230559" y="1259252"/>
                              <a:pt x="3173114" y="1229822"/>
                              <a:pt x="3048185" y="1224840"/>
                            </a:cubicBezTo>
                            <a:cubicBezTo>
                              <a:pt x="2936165" y="1270531"/>
                              <a:pt x="2727701" y="1211203"/>
                              <a:pt x="2610610" y="1224840"/>
                            </a:cubicBezTo>
                            <a:cubicBezTo>
                              <a:pt x="2516674" y="1257170"/>
                              <a:pt x="2253235" y="1157029"/>
                              <a:pt x="2019292" y="1224840"/>
                            </a:cubicBezTo>
                            <a:cubicBezTo>
                              <a:pt x="1814632" y="1281792"/>
                              <a:pt x="1772984" y="1186568"/>
                              <a:pt x="1581717" y="1224840"/>
                            </a:cubicBezTo>
                            <a:cubicBezTo>
                              <a:pt x="1413347" y="1268756"/>
                              <a:pt x="1270982" y="1158945"/>
                              <a:pt x="1144142" y="1224840"/>
                            </a:cubicBezTo>
                            <a:cubicBezTo>
                              <a:pt x="1038504" y="1207993"/>
                              <a:pt x="565961" y="1297056"/>
                              <a:pt x="221686" y="1224840"/>
                            </a:cubicBezTo>
                            <a:cubicBezTo>
                              <a:pt x="127029" y="1244095"/>
                              <a:pt x="211733" y="1259227"/>
                              <a:pt x="220156" y="1143300"/>
                            </a:cubicBezTo>
                            <a:cubicBezTo>
                              <a:pt x="228924" y="980067"/>
                              <a:pt x="90265" y="763222"/>
                              <a:pt x="25846" y="637333"/>
                            </a:cubicBezTo>
                            <a:cubicBezTo>
                              <a:pt x="-18190" y="486709"/>
                              <a:pt x="66495" y="377217"/>
                              <a:pt x="25846" y="245666"/>
                            </a:cubicBezTo>
                            <a:close/>
                          </a:path>
                          <a:path w="8148161" h="1272568" fill="none" stroke="0" extrusionOk="0">
                            <a:moveTo>
                              <a:pt x="25846" y="245666"/>
                            </a:moveTo>
                            <a:cubicBezTo>
                              <a:pt x="7408" y="135290"/>
                              <a:pt x="137087" y="22914"/>
                              <a:pt x="221686" y="49826"/>
                            </a:cubicBezTo>
                            <a:cubicBezTo>
                              <a:pt x="352975" y="25362"/>
                              <a:pt x="698720" y="80791"/>
                              <a:pt x="889875" y="49826"/>
                            </a:cubicBezTo>
                            <a:cubicBezTo>
                              <a:pt x="1099121" y="-27828"/>
                              <a:pt x="1273484" y="64307"/>
                              <a:pt x="1481193" y="49826"/>
                            </a:cubicBezTo>
                            <a:cubicBezTo>
                              <a:pt x="1621993" y="67691"/>
                              <a:pt x="1924315" y="104138"/>
                              <a:pt x="2149382" y="49826"/>
                            </a:cubicBezTo>
                            <a:cubicBezTo>
                              <a:pt x="2404750" y="39431"/>
                              <a:pt x="2472028" y="58390"/>
                              <a:pt x="2586957" y="49826"/>
                            </a:cubicBezTo>
                            <a:cubicBezTo>
                              <a:pt x="2646521" y="-80624"/>
                              <a:pt x="3041174" y="39816"/>
                              <a:pt x="3255146" y="49826"/>
                            </a:cubicBezTo>
                            <a:cubicBezTo>
                              <a:pt x="3490271" y="9984"/>
                              <a:pt x="3472122" y="63050"/>
                              <a:pt x="3692721" y="49826"/>
                            </a:cubicBezTo>
                            <a:cubicBezTo>
                              <a:pt x="3876441" y="-16066"/>
                              <a:pt x="4014306" y="129508"/>
                              <a:pt x="4284039" y="49826"/>
                            </a:cubicBezTo>
                            <a:cubicBezTo>
                              <a:pt x="4529583" y="65161"/>
                              <a:pt x="4720285" y="64427"/>
                              <a:pt x="4798486" y="49826"/>
                            </a:cubicBezTo>
                            <a:cubicBezTo>
                              <a:pt x="4975839" y="80907"/>
                              <a:pt x="5068025" y="143124"/>
                              <a:pt x="5236061" y="49826"/>
                            </a:cubicBezTo>
                            <a:cubicBezTo>
                              <a:pt x="5389917" y="58452"/>
                              <a:pt x="5536071" y="91065"/>
                              <a:pt x="5827378" y="49826"/>
                            </a:cubicBezTo>
                            <a:cubicBezTo>
                              <a:pt x="6089404" y="61801"/>
                              <a:pt x="6227377" y="115847"/>
                              <a:pt x="6495568" y="49826"/>
                            </a:cubicBezTo>
                            <a:cubicBezTo>
                              <a:pt x="6742234" y="44624"/>
                              <a:pt x="6719632" y="51357"/>
                              <a:pt x="6856271" y="49826"/>
                            </a:cubicBezTo>
                            <a:cubicBezTo>
                              <a:pt x="7086036" y="-56124"/>
                              <a:pt x="7257939" y="179047"/>
                              <a:pt x="7908817" y="49826"/>
                            </a:cubicBezTo>
                            <a:cubicBezTo>
                              <a:pt x="8075530" y="94598"/>
                              <a:pt x="8091282" y="175982"/>
                              <a:pt x="8104657" y="245666"/>
                            </a:cubicBezTo>
                            <a:cubicBezTo>
                              <a:pt x="8126984" y="408854"/>
                              <a:pt x="8089639" y="465239"/>
                              <a:pt x="8104657" y="645166"/>
                            </a:cubicBezTo>
                            <a:cubicBezTo>
                              <a:pt x="8131824" y="794206"/>
                              <a:pt x="8105519" y="845421"/>
                              <a:pt x="8104657" y="1029000"/>
                            </a:cubicBezTo>
                            <a:cubicBezTo>
                              <a:pt x="8113054" y="1174903"/>
                              <a:pt x="8010217" y="1173811"/>
                              <a:pt x="7908817" y="1224840"/>
                            </a:cubicBezTo>
                            <a:cubicBezTo>
                              <a:pt x="7614690" y="1230552"/>
                              <a:pt x="7404146" y="1281681"/>
                              <a:pt x="7240628" y="1224840"/>
                            </a:cubicBezTo>
                            <a:cubicBezTo>
                              <a:pt x="7010428" y="1207887"/>
                              <a:pt x="6955996" y="1217435"/>
                              <a:pt x="6803053" y="1224840"/>
                            </a:cubicBezTo>
                            <a:cubicBezTo>
                              <a:pt x="6672525" y="1394134"/>
                              <a:pt x="6373943" y="1020190"/>
                              <a:pt x="6057992" y="1224840"/>
                            </a:cubicBezTo>
                            <a:cubicBezTo>
                              <a:pt x="5771805" y="1254504"/>
                              <a:pt x="5802872" y="1187966"/>
                              <a:pt x="5620417" y="1224840"/>
                            </a:cubicBezTo>
                            <a:cubicBezTo>
                              <a:pt x="5516647" y="1212127"/>
                              <a:pt x="5172977" y="1075999"/>
                              <a:pt x="5029099" y="1224840"/>
                            </a:cubicBezTo>
                            <a:cubicBezTo>
                              <a:pt x="4810026" y="1277976"/>
                              <a:pt x="4759214" y="1201999"/>
                              <a:pt x="4668396" y="1224840"/>
                            </a:cubicBezTo>
                            <a:cubicBezTo>
                              <a:pt x="4589189" y="1180675"/>
                              <a:pt x="4243144" y="1304567"/>
                              <a:pt x="4000207" y="1224840"/>
                            </a:cubicBezTo>
                            <a:cubicBezTo>
                              <a:pt x="3649759" y="1253350"/>
                              <a:pt x="3597603" y="1169269"/>
                              <a:pt x="3408889" y="1224840"/>
                            </a:cubicBezTo>
                            <a:cubicBezTo>
                              <a:pt x="3223816" y="1257661"/>
                              <a:pt x="3161478" y="1241301"/>
                              <a:pt x="3048185" y="1224840"/>
                            </a:cubicBezTo>
                            <a:cubicBezTo>
                              <a:pt x="2960237" y="1262414"/>
                              <a:pt x="2692383" y="1244280"/>
                              <a:pt x="2610610" y="1224840"/>
                            </a:cubicBezTo>
                            <a:cubicBezTo>
                              <a:pt x="2462109" y="1331533"/>
                              <a:pt x="2326409" y="1079277"/>
                              <a:pt x="2019292" y="1224840"/>
                            </a:cubicBezTo>
                            <a:cubicBezTo>
                              <a:pt x="1796761" y="1272428"/>
                              <a:pt x="1737648" y="1196271"/>
                              <a:pt x="1581717" y="1224840"/>
                            </a:cubicBezTo>
                            <a:cubicBezTo>
                              <a:pt x="1404354" y="1224131"/>
                              <a:pt x="1274322" y="1146512"/>
                              <a:pt x="1144142" y="1224840"/>
                            </a:cubicBezTo>
                            <a:cubicBezTo>
                              <a:pt x="1060098" y="1227627"/>
                              <a:pt x="591145" y="1423338"/>
                              <a:pt x="221686" y="1224840"/>
                            </a:cubicBezTo>
                            <a:cubicBezTo>
                              <a:pt x="111492" y="1236308"/>
                              <a:pt x="23984" y="1128224"/>
                              <a:pt x="25846" y="1029000"/>
                            </a:cubicBezTo>
                            <a:cubicBezTo>
                              <a:pt x="-6147" y="872047"/>
                              <a:pt x="61988" y="763495"/>
                              <a:pt x="25846" y="637333"/>
                            </a:cubicBezTo>
                            <a:cubicBezTo>
                              <a:pt x="-50425" y="464812"/>
                              <a:pt x="57167" y="359267"/>
                              <a:pt x="25846" y="24566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7" name="Group 6">
              <a:extLst>
                <a:ext uri="{FF2B5EF4-FFF2-40B4-BE49-F238E27FC236}">
                  <a16:creationId xmlns:a16="http://schemas.microsoft.com/office/drawing/2014/main" id="{4AAEEA33-4EFB-C8AF-E336-302BDDF7233C}"/>
                </a:ext>
              </a:extLst>
            </p:cNvPr>
            <p:cNvGrpSpPr/>
            <p:nvPr/>
          </p:nvGrpSpPr>
          <p:grpSpPr>
            <a:xfrm>
              <a:off x="123683" y="259500"/>
              <a:ext cx="11683982" cy="1592187"/>
              <a:chOff x="1273368" y="822482"/>
              <a:chExt cx="8770869" cy="1592187"/>
            </a:xfrm>
          </p:grpSpPr>
          <p:sp>
            <p:nvSpPr>
              <p:cNvPr id="8" name="TextBox 7">
                <a:extLst>
                  <a:ext uri="{FF2B5EF4-FFF2-40B4-BE49-F238E27FC236}">
                    <a16:creationId xmlns:a16="http://schemas.microsoft.com/office/drawing/2014/main" id="{5091243D-0B06-954C-E0D1-52732A620A60}"/>
                  </a:ext>
                </a:extLst>
              </p:cNvPr>
              <p:cNvSpPr txBox="1"/>
              <p:nvPr/>
            </p:nvSpPr>
            <p:spPr>
              <a:xfrm>
                <a:off x="1761322" y="950438"/>
                <a:ext cx="8282915" cy="1464231"/>
              </a:xfrm>
              <a:prstGeom prst="roundRect">
                <a:avLst/>
              </a:prstGeom>
              <a:solidFill>
                <a:schemeClr val="accent4">
                  <a:lumMod val="20000"/>
                  <a:lumOff val="80000"/>
                </a:schemeClr>
              </a:solidFill>
              <a:ln w="38100">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1. </a:t>
                </a:r>
                <a:r>
                  <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Ở khổ thơ đầu, đường về quê thú vị như thế nào qua cảm nhận của bạn nhỏ?</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724581AE-75B9-2239-E41D-CD5C75C2EC72}"/>
                  </a:ext>
                </a:extLst>
              </p:cNvPr>
              <p:cNvPicPr>
                <a:picLocks noChangeAspect="1"/>
              </p:cNvPicPr>
              <p:nvPr/>
            </p:nvPicPr>
            <p:blipFill>
              <a:blip r:embed="rId5"/>
              <a:stretch>
                <a:fillRect/>
              </a:stretch>
            </p:blipFill>
            <p:spPr>
              <a:xfrm>
                <a:off x="1273368" y="822482"/>
                <a:ext cx="666270" cy="802640"/>
              </a:xfrm>
              <a:prstGeom prst="rect">
                <a:avLst/>
              </a:prstGeom>
            </p:spPr>
          </p:pic>
        </p:grpSp>
      </p:grpSp>
    </p:spTree>
    <p:extLst>
      <p:ext uri="{BB962C8B-B14F-4D97-AF65-F5344CB8AC3E}">
        <p14:creationId xmlns:p14="http://schemas.microsoft.com/office/powerpoint/2010/main" val="37301623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37321B83-25FA-DF0F-F176-E738992B4805}"/>
              </a:ext>
            </a:extLst>
          </p:cNvPr>
          <p:cNvSpPr/>
          <p:nvPr/>
        </p:nvSpPr>
        <p:spPr>
          <a:xfrm>
            <a:off x="496571" y="3031557"/>
            <a:ext cx="10820400" cy="3541963"/>
          </a:xfrm>
          <a:prstGeom prst="roundRect">
            <a:avLst>
              <a:gd name="adj" fmla="val 5849"/>
            </a:avLst>
          </a:prstGeom>
          <a:solidFill>
            <a:schemeClr val="bg1">
              <a:alpha val="88000"/>
            </a:schemeClr>
          </a:solidFill>
          <a:ln w="3175">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dirty="0">
                <a:solidFill>
                  <a:srgbClr val="FF0066"/>
                </a:solidFill>
                <a:latin typeface="Calibri" panose="020F0502020204030204"/>
              </a:rPr>
              <a:t>Những nét đẹp riêng của vùng Đồng Tháp Mười được miêu tả trong bài thơ:</a:t>
            </a:r>
          </a:p>
          <a:p>
            <a:pPr lvl="0" algn="just">
              <a:defRPr/>
            </a:pPr>
            <a:r>
              <a:rPr lang="vi-VN" sz="3200" b="1" dirty="0">
                <a:solidFill>
                  <a:srgbClr val="FF0066"/>
                </a:solidFill>
                <a:latin typeface="Calibri" panose="020F0502020204030204"/>
              </a:rPr>
              <a:t>– Về cảnh vật thiên nhiên: </a:t>
            </a:r>
            <a:r>
              <a:rPr lang="vi-VN" sz="3200" dirty="0">
                <a:solidFill>
                  <a:srgbClr val="FF0066"/>
                </a:solidFill>
                <a:latin typeface="Calibri" panose="020F0502020204030204"/>
              </a:rPr>
              <a:t>đường quê, sào vít cong; xuồng lướt như tên bắn; thuyền đuôi tôm chở lúa rẽ sóng; búp sen hồng từ đầu thu tới cuối hạ; cầu trăm đốt tre.</a:t>
            </a:r>
          </a:p>
          <a:p>
            <a:pPr lvl="0" algn="just">
              <a:defRPr/>
            </a:pPr>
            <a:r>
              <a:rPr lang="vi-VN" sz="3200" b="1" dirty="0">
                <a:solidFill>
                  <a:srgbClr val="FF0066"/>
                </a:solidFill>
                <a:latin typeface="Calibri" panose="020F0502020204030204"/>
              </a:rPr>
              <a:t>– Về cuộc sống con người: </a:t>
            </a:r>
            <a:r>
              <a:rPr lang="vi-VN" sz="3200" dirty="0">
                <a:solidFill>
                  <a:srgbClr val="FF0066"/>
                </a:solidFill>
                <a:latin typeface="Calibri" panose="020F0502020204030204"/>
              </a:rPr>
              <a:t>ông như bụt, hiền lành.</a:t>
            </a:r>
          </a:p>
        </p:txBody>
      </p:sp>
      <p:grpSp>
        <p:nvGrpSpPr>
          <p:cNvPr id="3" name="Group 2">
            <a:extLst>
              <a:ext uri="{FF2B5EF4-FFF2-40B4-BE49-F238E27FC236}">
                <a16:creationId xmlns:a16="http://schemas.microsoft.com/office/drawing/2014/main" id="{90176332-C67E-819D-B980-AE582E45AAFB}"/>
              </a:ext>
            </a:extLst>
          </p:cNvPr>
          <p:cNvGrpSpPr/>
          <p:nvPr/>
        </p:nvGrpSpPr>
        <p:grpSpPr>
          <a:xfrm>
            <a:off x="0" y="-51316"/>
            <a:ext cx="11951878" cy="2916436"/>
            <a:chOff x="-116436" y="72568"/>
            <a:chExt cx="11951878" cy="1963266"/>
          </a:xfrm>
        </p:grpSpPr>
        <p:grpSp>
          <p:nvGrpSpPr>
            <p:cNvPr id="6" name="Nhóm 29">
              <a:extLst>
                <a:ext uri="{FF2B5EF4-FFF2-40B4-BE49-F238E27FC236}">
                  <a16:creationId xmlns:a16="http://schemas.microsoft.com/office/drawing/2014/main" id="{66A4BC94-6C98-559B-EECA-89DEE3CFFD84}"/>
                </a:ext>
              </a:extLst>
            </p:cNvPr>
            <p:cNvGrpSpPr/>
            <p:nvPr/>
          </p:nvGrpSpPr>
          <p:grpSpPr>
            <a:xfrm>
              <a:off x="335734" y="72568"/>
              <a:ext cx="11499708" cy="1963266"/>
              <a:chOff x="330505" y="135037"/>
              <a:chExt cx="8763000" cy="1272568"/>
            </a:xfrm>
          </p:grpSpPr>
          <p:grpSp>
            <p:nvGrpSpPr>
              <p:cNvPr id="10" name="Google Shape;3956;p55">
                <a:extLst>
                  <a:ext uri="{FF2B5EF4-FFF2-40B4-BE49-F238E27FC236}">
                    <a16:creationId xmlns:a16="http://schemas.microsoft.com/office/drawing/2014/main" id="{314D732C-D64E-9D19-CB6E-D59F5C1439B0}"/>
                  </a:ext>
                </a:extLst>
              </p:cNvPr>
              <p:cNvGrpSpPr/>
              <p:nvPr/>
            </p:nvGrpSpPr>
            <p:grpSpPr>
              <a:xfrm>
                <a:off x="5818883" y="1098878"/>
                <a:ext cx="246464" cy="231319"/>
                <a:chOff x="5946283" y="1650903"/>
                <a:chExt cx="246464" cy="231319"/>
              </a:xfrm>
            </p:grpSpPr>
            <p:sp>
              <p:nvSpPr>
                <p:cNvPr id="15" name="Google Shape;3957;p55">
                  <a:extLst>
                    <a:ext uri="{FF2B5EF4-FFF2-40B4-BE49-F238E27FC236}">
                      <a16:creationId xmlns:a16="http://schemas.microsoft.com/office/drawing/2014/main" id="{17A55C66-35D3-466B-417A-6EA81A80A971}"/>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3958;p55">
                  <a:extLst>
                    <a:ext uri="{FF2B5EF4-FFF2-40B4-BE49-F238E27FC236}">
                      <a16:creationId xmlns:a16="http://schemas.microsoft.com/office/drawing/2014/main" id="{DC2F175F-EDC9-F1E2-95F1-93431ED80FCB}"/>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nvGrpSpPr>
              <p:cNvPr id="11" name="Google Shape;3960;p55">
                <a:extLst>
                  <a:ext uri="{FF2B5EF4-FFF2-40B4-BE49-F238E27FC236}">
                    <a16:creationId xmlns:a16="http://schemas.microsoft.com/office/drawing/2014/main" id="{2D12E12A-8F73-0E73-8BD4-B65B05572625}"/>
                  </a:ext>
                </a:extLst>
              </p:cNvPr>
              <p:cNvGrpSpPr/>
              <p:nvPr/>
            </p:nvGrpSpPr>
            <p:grpSpPr>
              <a:xfrm>
                <a:off x="2251858" y="540003"/>
                <a:ext cx="246464" cy="231319"/>
                <a:chOff x="5946283" y="1650903"/>
                <a:chExt cx="246464" cy="231319"/>
              </a:xfrm>
            </p:grpSpPr>
            <p:sp>
              <p:nvSpPr>
                <p:cNvPr id="13" name="Google Shape;3961;p55">
                  <a:extLst>
                    <a:ext uri="{FF2B5EF4-FFF2-40B4-BE49-F238E27FC236}">
                      <a16:creationId xmlns:a16="http://schemas.microsoft.com/office/drawing/2014/main" id="{023F1F62-4694-2183-5879-9B5506E3CA82}"/>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3962;p55">
                  <a:extLst>
                    <a:ext uri="{FF2B5EF4-FFF2-40B4-BE49-F238E27FC236}">
                      <a16:creationId xmlns:a16="http://schemas.microsoft.com/office/drawing/2014/main" id="{149ED02C-1C0C-630C-F057-91040F64151E}"/>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2" name="Hình chữ nhật: Góc Tròn 2">
                <a:extLst>
                  <a:ext uri="{FF2B5EF4-FFF2-40B4-BE49-F238E27FC236}">
                    <a16:creationId xmlns:a16="http://schemas.microsoft.com/office/drawing/2014/main" id="{F52BBEDF-B8B6-947F-06A9-8A7FFA47D255}"/>
                  </a:ext>
                </a:extLst>
              </p:cNvPr>
              <p:cNvSpPr/>
              <p:nvPr/>
            </p:nvSpPr>
            <p:spPr>
              <a:xfrm>
                <a:off x="330505" y="135037"/>
                <a:ext cx="8763000" cy="1272568"/>
              </a:xfrm>
              <a:custGeom>
                <a:avLst/>
                <a:gdLst>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17435 w 8122863"/>
                  <a:gd name="connsiteY34" fmla="*/ 618943 h 1239095"/>
                  <a:gd name="connsiteX35" fmla="*/ 17435 w 8122863"/>
                  <a:gd name="connsiteY35" fmla="*/ 227276 h 1239095"/>
                  <a:gd name="connsiteX0" fmla="*/ 6005 w 8122863"/>
                  <a:gd name="connsiteY0" fmla="*/ 330146 h 1239095"/>
                  <a:gd name="connsiteX1" fmla="*/ 213275 w 8122863"/>
                  <a:gd name="connsiteY1" fmla="*/ 31436 h 1239095"/>
                  <a:gd name="connsiteX2" fmla="*/ 727721 w 8122863"/>
                  <a:gd name="connsiteY2" fmla="*/ 31436 h 1239095"/>
                  <a:gd name="connsiteX3" fmla="*/ 1165297 w 8122863"/>
                  <a:gd name="connsiteY3" fmla="*/ 31436 h 1239095"/>
                  <a:gd name="connsiteX4" fmla="*/ 1602872 w 8122863"/>
                  <a:gd name="connsiteY4" fmla="*/ 31436 h 1239095"/>
                  <a:gd name="connsiteX5" fmla="*/ 2194190 w 8122863"/>
                  <a:gd name="connsiteY5" fmla="*/ 31436 h 1239095"/>
                  <a:gd name="connsiteX6" fmla="*/ 2939250 w 8122863"/>
                  <a:gd name="connsiteY6" fmla="*/ 31436 h 1239095"/>
                  <a:gd name="connsiteX7" fmla="*/ 3453696 w 8122863"/>
                  <a:gd name="connsiteY7" fmla="*/ 31436 h 1239095"/>
                  <a:gd name="connsiteX8" fmla="*/ 4045014 w 8122863"/>
                  <a:gd name="connsiteY8" fmla="*/ 31436 h 1239095"/>
                  <a:gd name="connsiteX9" fmla="*/ 4405718 w 8122863"/>
                  <a:gd name="connsiteY9" fmla="*/ 31436 h 1239095"/>
                  <a:gd name="connsiteX10" fmla="*/ 4997036 w 8122863"/>
                  <a:gd name="connsiteY10" fmla="*/ 31436 h 1239095"/>
                  <a:gd name="connsiteX11" fmla="*/ 5588354 w 8122863"/>
                  <a:gd name="connsiteY11" fmla="*/ 31436 h 1239095"/>
                  <a:gd name="connsiteX12" fmla="*/ 6179671 w 8122863"/>
                  <a:gd name="connsiteY12" fmla="*/ 31436 h 1239095"/>
                  <a:gd name="connsiteX13" fmla="*/ 6847860 w 8122863"/>
                  <a:gd name="connsiteY13" fmla="*/ 31436 h 1239095"/>
                  <a:gd name="connsiteX14" fmla="*/ 7285436 w 8122863"/>
                  <a:gd name="connsiteY14" fmla="*/ 31436 h 1239095"/>
                  <a:gd name="connsiteX15" fmla="*/ 7900406 w 8122863"/>
                  <a:gd name="connsiteY15" fmla="*/ 31436 h 1239095"/>
                  <a:gd name="connsiteX16" fmla="*/ 8096246 w 8122863"/>
                  <a:gd name="connsiteY16" fmla="*/ 227276 h 1239095"/>
                  <a:gd name="connsiteX17" fmla="*/ 8096246 w 8122863"/>
                  <a:gd name="connsiteY17" fmla="*/ 626776 h 1239095"/>
                  <a:gd name="connsiteX18" fmla="*/ 8096246 w 8122863"/>
                  <a:gd name="connsiteY18" fmla="*/ 1010610 h 1239095"/>
                  <a:gd name="connsiteX19" fmla="*/ 7900406 w 8122863"/>
                  <a:gd name="connsiteY19" fmla="*/ 1206450 h 1239095"/>
                  <a:gd name="connsiteX20" fmla="*/ 7385960 w 8122863"/>
                  <a:gd name="connsiteY20" fmla="*/ 1206450 h 1239095"/>
                  <a:gd name="connsiteX21" fmla="*/ 6948384 w 8122863"/>
                  <a:gd name="connsiteY21" fmla="*/ 1206450 h 1239095"/>
                  <a:gd name="connsiteX22" fmla="*/ 6510809 w 8122863"/>
                  <a:gd name="connsiteY22" fmla="*/ 1206450 h 1239095"/>
                  <a:gd name="connsiteX23" fmla="*/ 5919491 w 8122863"/>
                  <a:gd name="connsiteY23" fmla="*/ 1206450 h 1239095"/>
                  <a:gd name="connsiteX24" fmla="*/ 5405045 w 8122863"/>
                  <a:gd name="connsiteY24" fmla="*/ 1206450 h 1239095"/>
                  <a:gd name="connsiteX25" fmla="*/ 4813727 w 8122863"/>
                  <a:gd name="connsiteY25" fmla="*/ 1206450 h 1239095"/>
                  <a:gd name="connsiteX26" fmla="*/ 4376152 w 8122863"/>
                  <a:gd name="connsiteY26" fmla="*/ 1206450 h 1239095"/>
                  <a:gd name="connsiteX27" fmla="*/ 3861706 w 8122863"/>
                  <a:gd name="connsiteY27" fmla="*/ 1206450 h 1239095"/>
                  <a:gd name="connsiteX28" fmla="*/ 3193517 w 8122863"/>
                  <a:gd name="connsiteY28" fmla="*/ 1206450 h 1239095"/>
                  <a:gd name="connsiteX29" fmla="*/ 2525327 w 8122863"/>
                  <a:gd name="connsiteY29" fmla="*/ 1206450 h 1239095"/>
                  <a:gd name="connsiteX30" fmla="*/ 1934010 w 8122863"/>
                  <a:gd name="connsiteY30" fmla="*/ 1206450 h 1239095"/>
                  <a:gd name="connsiteX31" fmla="*/ 1496435 w 8122863"/>
                  <a:gd name="connsiteY31" fmla="*/ 1206450 h 1239095"/>
                  <a:gd name="connsiteX32" fmla="*/ 1058859 w 8122863"/>
                  <a:gd name="connsiteY32" fmla="*/ 1206450 h 1239095"/>
                  <a:gd name="connsiteX33" fmla="*/ 213275 w 8122863"/>
                  <a:gd name="connsiteY33" fmla="*/ 1206450 h 1239095"/>
                  <a:gd name="connsiteX34" fmla="*/ 17435 w 8122863"/>
                  <a:gd name="connsiteY34" fmla="*/ 1010610 h 1239095"/>
                  <a:gd name="connsiteX35" fmla="*/ 17435 w 8122863"/>
                  <a:gd name="connsiteY35" fmla="*/ 634610 h 1239095"/>
                  <a:gd name="connsiteX36" fmla="*/ 6005 w 8122863"/>
                  <a:gd name="connsiteY36" fmla="*/ 330146 h 1239095"/>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280325 w 8122863"/>
                  <a:gd name="connsiteY34" fmla="*/ 527503 h 1239095"/>
                  <a:gd name="connsiteX35" fmla="*/ 17435 w 8122863"/>
                  <a:gd name="connsiteY35" fmla="*/ 227276 h 1239095"/>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12369" y="127195"/>
                      <a:pt x="136038" y="42941"/>
                      <a:pt x="221686" y="49826"/>
                    </a:cubicBezTo>
                    <a:cubicBezTo>
                      <a:pt x="380668" y="-18714"/>
                      <a:pt x="708822" y="93105"/>
                      <a:pt x="889875" y="49826"/>
                    </a:cubicBezTo>
                    <a:cubicBezTo>
                      <a:pt x="1066819" y="-43542"/>
                      <a:pt x="1280665" y="48523"/>
                      <a:pt x="1481193" y="49826"/>
                    </a:cubicBezTo>
                    <a:cubicBezTo>
                      <a:pt x="1674066" y="68553"/>
                      <a:pt x="1892775" y="104314"/>
                      <a:pt x="2149382" y="49826"/>
                    </a:cubicBezTo>
                    <a:cubicBezTo>
                      <a:pt x="2414300" y="39613"/>
                      <a:pt x="2472844" y="57221"/>
                      <a:pt x="2586957" y="49826"/>
                    </a:cubicBezTo>
                    <a:cubicBezTo>
                      <a:pt x="2657414" y="-58028"/>
                      <a:pt x="3032348" y="41554"/>
                      <a:pt x="3255146" y="49826"/>
                    </a:cubicBezTo>
                    <a:cubicBezTo>
                      <a:pt x="3491657" y="8939"/>
                      <a:pt x="3470677" y="58152"/>
                      <a:pt x="3692721" y="49826"/>
                    </a:cubicBezTo>
                    <a:cubicBezTo>
                      <a:pt x="3894970" y="83"/>
                      <a:pt x="4008349" y="97683"/>
                      <a:pt x="4284039" y="49826"/>
                    </a:cubicBezTo>
                    <a:cubicBezTo>
                      <a:pt x="4539536" y="79656"/>
                      <a:pt x="4724218" y="59695"/>
                      <a:pt x="4798486" y="49826"/>
                    </a:cubicBezTo>
                    <a:cubicBezTo>
                      <a:pt x="4944426" y="57494"/>
                      <a:pt x="5070815" y="130410"/>
                      <a:pt x="5236061" y="49826"/>
                    </a:cubicBezTo>
                    <a:cubicBezTo>
                      <a:pt x="5400803" y="51087"/>
                      <a:pt x="5517141" y="69538"/>
                      <a:pt x="5827378" y="49826"/>
                    </a:cubicBezTo>
                    <a:cubicBezTo>
                      <a:pt x="6081894" y="42482"/>
                      <a:pt x="6218681" y="91048"/>
                      <a:pt x="6495568" y="49826"/>
                    </a:cubicBezTo>
                    <a:cubicBezTo>
                      <a:pt x="6741464" y="42494"/>
                      <a:pt x="6718833" y="50921"/>
                      <a:pt x="6856271" y="49826"/>
                    </a:cubicBezTo>
                    <a:cubicBezTo>
                      <a:pt x="7073438" y="-56368"/>
                      <a:pt x="7244517" y="141604"/>
                      <a:pt x="7908817" y="49826"/>
                    </a:cubicBezTo>
                    <a:cubicBezTo>
                      <a:pt x="8065095" y="97120"/>
                      <a:pt x="8086409" y="181176"/>
                      <a:pt x="8104657" y="245666"/>
                    </a:cubicBezTo>
                    <a:cubicBezTo>
                      <a:pt x="8134464" y="412178"/>
                      <a:pt x="8098969" y="459107"/>
                      <a:pt x="8104657" y="645166"/>
                    </a:cubicBezTo>
                    <a:cubicBezTo>
                      <a:pt x="8139304" y="783140"/>
                      <a:pt x="8109127" y="837088"/>
                      <a:pt x="8104657" y="1029000"/>
                    </a:cubicBezTo>
                    <a:cubicBezTo>
                      <a:pt x="8141219" y="1177858"/>
                      <a:pt x="8011943" y="1185926"/>
                      <a:pt x="7908817" y="1224840"/>
                    </a:cubicBezTo>
                    <a:cubicBezTo>
                      <a:pt x="7590997" y="1251493"/>
                      <a:pt x="7379271" y="1274529"/>
                      <a:pt x="7240628" y="1224840"/>
                    </a:cubicBezTo>
                    <a:cubicBezTo>
                      <a:pt x="7015806" y="1200597"/>
                      <a:pt x="6951126" y="1221657"/>
                      <a:pt x="6803053" y="1224840"/>
                    </a:cubicBezTo>
                    <a:cubicBezTo>
                      <a:pt x="6636135" y="1322583"/>
                      <a:pt x="6402193" y="1027730"/>
                      <a:pt x="6057992" y="1224840"/>
                    </a:cubicBezTo>
                    <a:cubicBezTo>
                      <a:pt x="5764203" y="1269025"/>
                      <a:pt x="5791163" y="1184854"/>
                      <a:pt x="5620417" y="1224840"/>
                    </a:cubicBezTo>
                    <a:cubicBezTo>
                      <a:pt x="5512115" y="1236438"/>
                      <a:pt x="5191202" y="1116984"/>
                      <a:pt x="5029099" y="1224840"/>
                    </a:cubicBezTo>
                    <a:cubicBezTo>
                      <a:pt x="4818129" y="1275172"/>
                      <a:pt x="4767092" y="1184466"/>
                      <a:pt x="4668396" y="1224840"/>
                    </a:cubicBezTo>
                    <a:cubicBezTo>
                      <a:pt x="4611403" y="1226376"/>
                      <a:pt x="4314687" y="1311769"/>
                      <a:pt x="4000207" y="1224840"/>
                    </a:cubicBezTo>
                    <a:cubicBezTo>
                      <a:pt x="3658150" y="1252031"/>
                      <a:pt x="3563640" y="1167143"/>
                      <a:pt x="3408889" y="1224840"/>
                    </a:cubicBezTo>
                    <a:cubicBezTo>
                      <a:pt x="3225713" y="1243507"/>
                      <a:pt x="3168641" y="1248456"/>
                      <a:pt x="3048185" y="1224840"/>
                    </a:cubicBezTo>
                    <a:cubicBezTo>
                      <a:pt x="2946490" y="1246358"/>
                      <a:pt x="2681015" y="1238998"/>
                      <a:pt x="2610610" y="1224840"/>
                    </a:cubicBezTo>
                    <a:cubicBezTo>
                      <a:pt x="2419742" y="1333358"/>
                      <a:pt x="2296852" y="1059589"/>
                      <a:pt x="2019292" y="1224840"/>
                    </a:cubicBezTo>
                    <a:cubicBezTo>
                      <a:pt x="1805005" y="1270238"/>
                      <a:pt x="1728220" y="1198928"/>
                      <a:pt x="1581717" y="1224840"/>
                    </a:cubicBezTo>
                    <a:cubicBezTo>
                      <a:pt x="1424899" y="1220367"/>
                      <a:pt x="1275228" y="1165441"/>
                      <a:pt x="1144142" y="1224840"/>
                    </a:cubicBezTo>
                    <a:cubicBezTo>
                      <a:pt x="1130188" y="1146805"/>
                      <a:pt x="579645" y="1331628"/>
                      <a:pt x="221686" y="1224840"/>
                    </a:cubicBezTo>
                    <a:cubicBezTo>
                      <a:pt x="107665" y="1244983"/>
                      <a:pt x="11320" y="1113945"/>
                      <a:pt x="25846" y="1029000"/>
                    </a:cubicBezTo>
                    <a:cubicBezTo>
                      <a:pt x="-1834" y="870069"/>
                      <a:pt x="52896" y="754149"/>
                      <a:pt x="25846" y="637333"/>
                    </a:cubicBezTo>
                    <a:cubicBezTo>
                      <a:pt x="-29131" y="486409"/>
                      <a:pt x="56821" y="372563"/>
                      <a:pt x="25846" y="245666"/>
                    </a:cubicBezTo>
                    <a:close/>
                  </a:path>
                  <a:path w="8148161" h="1272568" stroke="0" extrusionOk="0">
                    <a:moveTo>
                      <a:pt x="14416" y="348536"/>
                    </a:moveTo>
                    <a:cubicBezTo>
                      <a:pt x="-15438" y="259489"/>
                      <a:pt x="94946" y="-204"/>
                      <a:pt x="221686" y="49826"/>
                    </a:cubicBezTo>
                    <a:cubicBezTo>
                      <a:pt x="437330" y="-23336"/>
                      <a:pt x="499622" y="101564"/>
                      <a:pt x="736132" y="49826"/>
                    </a:cubicBezTo>
                    <a:cubicBezTo>
                      <a:pt x="967445" y="52132"/>
                      <a:pt x="1001658" y="84241"/>
                      <a:pt x="1173708" y="49826"/>
                    </a:cubicBezTo>
                    <a:cubicBezTo>
                      <a:pt x="1326213" y="5915"/>
                      <a:pt x="1441968" y="87775"/>
                      <a:pt x="1611283" y="49826"/>
                    </a:cubicBezTo>
                    <a:cubicBezTo>
                      <a:pt x="1810435" y="-3932"/>
                      <a:pt x="2070414" y="90570"/>
                      <a:pt x="2202601" y="49826"/>
                    </a:cubicBezTo>
                    <a:cubicBezTo>
                      <a:pt x="2286843" y="-25668"/>
                      <a:pt x="2747192" y="82946"/>
                      <a:pt x="2947661" y="49826"/>
                    </a:cubicBezTo>
                    <a:cubicBezTo>
                      <a:pt x="3237428" y="-13651"/>
                      <a:pt x="3238056" y="70774"/>
                      <a:pt x="3462107" y="49826"/>
                    </a:cubicBezTo>
                    <a:cubicBezTo>
                      <a:pt x="3695519" y="107516"/>
                      <a:pt x="3881160" y="105464"/>
                      <a:pt x="4053425" y="49826"/>
                    </a:cubicBezTo>
                    <a:cubicBezTo>
                      <a:pt x="4238769" y="39643"/>
                      <a:pt x="4305066" y="56521"/>
                      <a:pt x="4414129" y="49826"/>
                    </a:cubicBezTo>
                    <a:cubicBezTo>
                      <a:pt x="4528338" y="-20806"/>
                      <a:pt x="4670445" y="66662"/>
                      <a:pt x="5005447" y="49826"/>
                    </a:cubicBezTo>
                    <a:cubicBezTo>
                      <a:pt x="5325256" y="25125"/>
                      <a:pt x="5360779" y="80076"/>
                      <a:pt x="5596765" y="49826"/>
                    </a:cubicBezTo>
                    <a:cubicBezTo>
                      <a:pt x="5821619" y="13468"/>
                      <a:pt x="5897518" y="56776"/>
                      <a:pt x="6188082" y="49826"/>
                    </a:cubicBezTo>
                    <a:cubicBezTo>
                      <a:pt x="6413223" y="-37631"/>
                      <a:pt x="6670698" y="211449"/>
                      <a:pt x="6856271" y="49826"/>
                    </a:cubicBezTo>
                    <a:cubicBezTo>
                      <a:pt x="7033941" y="27210"/>
                      <a:pt x="7173128" y="77518"/>
                      <a:pt x="7293847" y="49826"/>
                    </a:cubicBezTo>
                    <a:cubicBezTo>
                      <a:pt x="7460454" y="88352"/>
                      <a:pt x="7736504" y="148196"/>
                      <a:pt x="7908817" y="49826"/>
                    </a:cubicBezTo>
                    <a:cubicBezTo>
                      <a:pt x="8033593" y="16951"/>
                      <a:pt x="8093156" y="148862"/>
                      <a:pt x="8104657" y="245666"/>
                    </a:cubicBezTo>
                    <a:cubicBezTo>
                      <a:pt x="8121441" y="424432"/>
                      <a:pt x="8115729" y="521361"/>
                      <a:pt x="8104657" y="645166"/>
                    </a:cubicBezTo>
                    <a:cubicBezTo>
                      <a:pt x="8203240" y="747799"/>
                      <a:pt x="8103255" y="886834"/>
                      <a:pt x="8104657" y="1029000"/>
                    </a:cubicBezTo>
                    <a:cubicBezTo>
                      <a:pt x="8089410" y="1169400"/>
                      <a:pt x="8000928" y="1236946"/>
                      <a:pt x="7908817" y="1224840"/>
                    </a:cubicBezTo>
                    <a:cubicBezTo>
                      <a:pt x="7691836" y="1272512"/>
                      <a:pt x="7625725" y="1248652"/>
                      <a:pt x="7394371" y="1224840"/>
                    </a:cubicBezTo>
                    <a:cubicBezTo>
                      <a:pt x="7129180" y="1221606"/>
                      <a:pt x="7055304" y="1238594"/>
                      <a:pt x="6956795" y="1224840"/>
                    </a:cubicBezTo>
                    <a:cubicBezTo>
                      <a:pt x="6889902" y="1228258"/>
                      <a:pt x="6667806" y="1152686"/>
                      <a:pt x="6519220" y="1224840"/>
                    </a:cubicBezTo>
                    <a:cubicBezTo>
                      <a:pt x="6311874" y="1324576"/>
                      <a:pt x="6203025" y="1239339"/>
                      <a:pt x="5927902" y="1224840"/>
                    </a:cubicBezTo>
                    <a:cubicBezTo>
                      <a:pt x="5652898" y="1205674"/>
                      <a:pt x="5620654" y="1165375"/>
                      <a:pt x="5413456" y="1224840"/>
                    </a:cubicBezTo>
                    <a:cubicBezTo>
                      <a:pt x="5217840" y="1245175"/>
                      <a:pt x="4946908" y="1249239"/>
                      <a:pt x="4822138" y="1224840"/>
                    </a:cubicBezTo>
                    <a:cubicBezTo>
                      <a:pt x="4628125" y="1221548"/>
                      <a:pt x="4472585" y="1167617"/>
                      <a:pt x="4384563" y="1224840"/>
                    </a:cubicBezTo>
                    <a:cubicBezTo>
                      <a:pt x="4216596" y="1286655"/>
                      <a:pt x="4097634" y="1202096"/>
                      <a:pt x="3870117" y="1224840"/>
                    </a:cubicBezTo>
                    <a:cubicBezTo>
                      <a:pt x="3704073" y="1275263"/>
                      <a:pt x="3445272" y="1150073"/>
                      <a:pt x="3201928" y="1224840"/>
                    </a:cubicBezTo>
                    <a:cubicBezTo>
                      <a:pt x="2996062" y="1204564"/>
                      <a:pt x="2666428" y="1232858"/>
                      <a:pt x="2533738" y="1224840"/>
                    </a:cubicBezTo>
                    <a:cubicBezTo>
                      <a:pt x="2321763" y="1281409"/>
                      <a:pt x="2212653" y="1231749"/>
                      <a:pt x="1942421" y="1224840"/>
                    </a:cubicBezTo>
                    <a:cubicBezTo>
                      <a:pt x="1691794" y="1226100"/>
                      <a:pt x="1691139" y="1222247"/>
                      <a:pt x="1504846" y="1224840"/>
                    </a:cubicBezTo>
                    <a:cubicBezTo>
                      <a:pt x="1334234" y="1220649"/>
                      <a:pt x="1286031" y="1184617"/>
                      <a:pt x="1067270" y="1224840"/>
                    </a:cubicBezTo>
                    <a:cubicBezTo>
                      <a:pt x="874655" y="1219551"/>
                      <a:pt x="604132" y="1294929"/>
                      <a:pt x="221686" y="1224840"/>
                    </a:cubicBezTo>
                    <a:cubicBezTo>
                      <a:pt x="138838" y="1243726"/>
                      <a:pt x="47773" y="1136407"/>
                      <a:pt x="25846" y="1029000"/>
                    </a:cubicBezTo>
                    <a:cubicBezTo>
                      <a:pt x="2453" y="886833"/>
                      <a:pt x="-18174" y="778989"/>
                      <a:pt x="25846" y="653000"/>
                    </a:cubicBezTo>
                    <a:cubicBezTo>
                      <a:pt x="24060" y="526274"/>
                      <a:pt x="454" y="467968"/>
                      <a:pt x="14416" y="348536"/>
                    </a:cubicBezTo>
                    <a:close/>
                  </a:path>
                  <a:path w="8148161" h="1272568" fill="none" stroke="0" extrusionOk="0">
                    <a:moveTo>
                      <a:pt x="25846" y="245666"/>
                    </a:moveTo>
                    <a:cubicBezTo>
                      <a:pt x="-2219" y="122418"/>
                      <a:pt x="126564" y="60876"/>
                      <a:pt x="221686" y="49826"/>
                    </a:cubicBezTo>
                    <a:cubicBezTo>
                      <a:pt x="400744" y="-10582"/>
                      <a:pt x="713846" y="75343"/>
                      <a:pt x="889875" y="49826"/>
                    </a:cubicBezTo>
                    <a:cubicBezTo>
                      <a:pt x="1057041" y="27100"/>
                      <a:pt x="1306601" y="127483"/>
                      <a:pt x="1481193" y="49826"/>
                    </a:cubicBezTo>
                    <a:cubicBezTo>
                      <a:pt x="1619473" y="18002"/>
                      <a:pt x="1882129" y="126738"/>
                      <a:pt x="2149382" y="49826"/>
                    </a:cubicBezTo>
                    <a:cubicBezTo>
                      <a:pt x="2402358" y="21230"/>
                      <a:pt x="2442720" y="84546"/>
                      <a:pt x="2586957" y="49826"/>
                    </a:cubicBezTo>
                    <a:cubicBezTo>
                      <a:pt x="2666590" y="42210"/>
                      <a:pt x="3073102" y="96434"/>
                      <a:pt x="3255146" y="49826"/>
                    </a:cubicBezTo>
                    <a:cubicBezTo>
                      <a:pt x="3465216" y="2878"/>
                      <a:pt x="3474598" y="82097"/>
                      <a:pt x="3692721" y="49826"/>
                    </a:cubicBezTo>
                    <a:cubicBezTo>
                      <a:pt x="3895452" y="23848"/>
                      <a:pt x="4014868" y="56974"/>
                      <a:pt x="4284039" y="49826"/>
                    </a:cubicBezTo>
                    <a:cubicBezTo>
                      <a:pt x="4508564" y="432"/>
                      <a:pt x="4707466" y="69030"/>
                      <a:pt x="4798486" y="49826"/>
                    </a:cubicBezTo>
                    <a:cubicBezTo>
                      <a:pt x="4891751" y="1940"/>
                      <a:pt x="5057247" y="82283"/>
                      <a:pt x="5236061" y="49826"/>
                    </a:cubicBezTo>
                    <a:cubicBezTo>
                      <a:pt x="5394602" y="37456"/>
                      <a:pt x="5569187" y="87810"/>
                      <a:pt x="5827378" y="49826"/>
                    </a:cubicBezTo>
                    <a:cubicBezTo>
                      <a:pt x="6145887" y="68600"/>
                      <a:pt x="6256074" y="68737"/>
                      <a:pt x="6495568" y="49826"/>
                    </a:cubicBezTo>
                    <a:cubicBezTo>
                      <a:pt x="6734872" y="41326"/>
                      <a:pt x="6723857" y="56386"/>
                      <a:pt x="6856271" y="49826"/>
                    </a:cubicBezTo>
                    <a:cubicBezTo>
                      <a:pt x="7034538" y="-5095"/>
                      <a:pt x="7420890" y="171004"/>
                      <a:pt x="7908817" y="49826"/>
                    </a:cubicBezTo>
                    <a:cubicBezTo>
                      <a:pt x="8049944" y="46184"/>
                      <a:pt x="8113203" y="131685"/>
                      <a:pt x="8104657" y="245666"/>
                    </a:cubicBezTo>
                    <a:cubicBezTo>
                      <a:pt x="8090812" y="397374"/>
                      <a:pt x="8055422" y="506644"/>
                      <a:pt x="8104657" y="645166"/>
                    </a:cubicBezTo>
                    <a:cubicBezTo>
                      <a:pt x="8133640" y="807308"/>
                      <a:pt x="8097040" y="862037"/>
                      <a:pt x="8104657" y="1029000"/>
                    </a:cubicBezTo>
                    <a:cubicBezTo>
                      <a:pt x="8109913" y="1156492"/>
                      <a:pt x="8012094" y="1221951"/>
                      <a:pt x="7908817" y="1224840"/>
                    </a:cubicBezTo>
                    <a:cubicBezTo>
                      <a:pt x="7641141" y="1294805"/>
                      <a:pt x="7444461" y="1214259"/>
                      <a:pt x="7240628" y="1224840"/>
                    </a:cubicBezTo>
                    <a:cubicBezTo>
                      <a:pt x="7037652" y="1244753"/>
                      <a:pt x="6945615" y="1208368"/>
                      <a:pt x="6803053" y="1224840"/>
                    </a:cubicBezTo>
                    <a:cubicBezTo>
                      <a:pt x="6749629" y="1251504"/>
                      <a:pt x="6314645" y="1146649"/>
                      <a:pt x="6057992" y="1224840"/>
                    </a:cubicBezTo>
                    <a:cubicBezTo>
                      <a:pt x="5759708" y="1272657"/>
                      <a:pt x="5778263" y="1228422"/>
                      <a:pt x="5620417" y="1224840"/>
                    </a:cubicBezTo>
                    <a:cubicBezTo>
                      <a:pt x="5509389" y="1198098"/>
                      <a:pt x="5220608" y="1127123"/>
                      <a:pt x="5029099" y="1224840"/>
                    </a:cubicBezTo>
                    <a:cubicBezTo>
                      <a:pt x="4836755" y="1279000"/>
                      <a:pt x="4738909" y="1210692"/>
                      <a:pt x="4668396" y="1224840"/>
                    </a:cubicBezTo>
                    <a:cubicBezTo>
                      <a:pt x="4641915" y="1260637"/>
                      <a:pt x="4269381" y="1191689"/>
                      <a:pt x="4000207" y="1224840"/>
                    </a:cubicBezTo>
                    <a:cubicBezTo>
                      <a:pt x="3650776" y="1287155"/>
                      <a:pt x="3594655" y="1189952"/>
                      <a:pt x="3408889" y="1224840"/>
                    </a:cubicBezTo>
                    <a:cubicBezTo>
                      <a:pt x="3233713" y="1285199"/>
                      <a:pt x="3157153" y="1200378"/>
                      <a:pt x="3048185" y="1224840"/>
                    </a:cubicBezTo>
                    <a:cubicBezTo>
                      <a:pt x="2908129" y="1274651"/>
                      <a:pt x="2740619" y="1230752"/>
                      <a:pt x="2610610" y="1224840"/>
                    </a:cubicBezTo>
                    <a:cubicBezTo>
                      <a:pt x="2521073" y="1240857"/>
                      <a:pt x="2258010" y="1123152"/>
                      <a:pt x="2019292" y="1224840"/>
                    </a:cubicBezTo>
                    <a:cubicBezTo>
                      <a:pt x="1804460" y="1290951"/>
                      <a:pt x="1790856" y="1179820"/>
                      <a:pt x="1581717" y="1224840"/>
                    </a:cubicBezTo>
                    <a:cubicBezTo>
                      <a:pt x="1402833" y="1230064"/>
                      <a:pt x="1273511" y="1197004"/>
                      <a:pt x="1144142" y="1224840"/>
                    </a:cubicBezTo>
                    <a:cubicBezTo>
                      <a:pt x="1064160" y="1200765"/>
                      <a:pt x="616470" y="1293341"/>
                      <a:pt x="221686" y="1224840"/>
                    </a:cubicBezTo>
                    <a:cubicBezTo>
                      <a:pt x="118662" y="1175026"/>
                      <a:pt x="32545" y="1146893"/>
                      <a:pt x="25846" y="1029000"/>
                    </a:cubicBezTo>
                    <a:cubicBezTo>
                      <a:pt x="-22936" y="837661"/>
                      <a:pt x="326453" y="711257"/>
                      <a:pt x="288736" y="545893"/>
                    </a:cubicBezTo>
                    <a:cubicBezTo>
                      <a:pt x="203242" y="372983"/>
                      <a:pt x="37655" y="350388"/>
                      <a:pt x="25846" y="245666"/>
                    </a:cubicBezTo>
                    <a:close/>
                  </a:path>
                  <a:path w="8148161" h="1272568" fill="none" stroke="0" extrusionOk="0">
                    <a:moveTo>
                      <a:pt x="25846" y="245666"/>
                    </a:moveTo>
                    <a:cubicBezTo>
                      <a:pt x="-1639" y="147862"/>
                      <a:pt x="117270" y="11108"/>
                      <a:pt x="221686" y="49826"/>
                    </a:cubicBezTo>
                    <a:cubicBezTo>
                      <a:pt x="367402" y="35320"/>
                      <a:pt x="695179" y="64279"/>
                      <a:pt x="889875" y="49826"/>
                    </a:cubicBezTo>
                    <a:cubicBezTo>
                      <a:pt x="1092493" y="-21157"/>
                      <a:pt x="1272039" y="121796"/>
                      <a:pt x="1481193" y="49826"/>
                    </a:cubicBezTo>
                    <a:cubicBezTo>
                      <a:pt x="1608183" y="60291"/>
                      <a:pt x="1920166" y="98837"/>
                      <a:pt x="2149382" y="49826"/>
                    </a:cubicBezTo>
                    <a:cubicBezTo>
                      <a:pt x="2394511" y="33990"/>
                      <a:pt x="2460462" y="63187"/>
                      <a:pt x="2586957" y="49826"/>
                    </a:cubicBezTo>
                    <a:cubicBezTo>
                      <a:pt x="2675597" y="-36627"/>
                      <a:pt x="3093819" y="82490"/>
                      <a:pt x="3255146" y="49826"/>
                    </a:cubicBezTo>
                    <a:cubicBezTo>
                      <a:pt x="3489839" y="8129"/>
                      <a:pt x="3477051" y="77237"/>
                      <a:pt x="3692721" y="49826"/>
                    </a:cubicBezTo>
                    <a:cubicBezTo>
                      <a:pt x="3900989" y="13086"/>
                      <a:pt x="4018143" y="114430"/>
                      <a:pt x="4284039" y="49826"/>
                    </a:cubicBezTo>
                    <a:cubicBezTo>
                      <a:pt x="4532973" y="46122"/>
                      <a:pt x="4700945" y="83859"/>
                      <a:pt x="4798486" y="49826"/>
                    </a:cubicBezTo>
                    <a:cubicBezTo>
                      <a:pt x="4955719" y="63126"/>
                      <a:pt x="5061530" y="122285"/>
                      <a:pt x="5236061" y="49826"/>
                    </a:cubicBezTo>
                    <a:cubicBezTo>
                      <a:pt x="5384877" y="53782"/>
                      <a:pt x="5534408" y="82534"/>
                      <a:pt x="5827378" y="49826"/>
                    </a:cubicBezTo>
                    <a:cubicBezTo>
                      <a:pt x="6103881" y="56434"/>
                      <a:pt x="6265351" y="95197"/>
                      <a:pt x="6495568" y="49826"/>
                    </a:cubicBezTo>
                    <a:cubicBezTo>
                      <a:pt x="6740082" y="47144"/>
                      <a:pt x="6721883" y="53943"/>
                      <a:pt x="6856271" y="49826"/>
                    </a:cubicBezTo>
                    <a:cubicBezTo>
                      <a:pt x="7128360" y="-46623"/>
                      <a:pt x="7345260" y="143982"/>
                      <a:pt x="7908817" y="49826"/>
                    </a:cubicBezTo>
                    <a:cubicBezTo>
                      <a:pt x="8056693" y="78667"/>
                      <a:pt x="8093634" y="167827"/>
                      <a:pt x="8104657" y="245666"/>
                    </a:cubicBezTo>
                    <a:cubicBezTo>
                      <a:pt x="8103220" y="401932"/>
                      <a:pt x="8076823" y="477218"/>
                      <a:pt x="8104657" y="645166"/>
                    </a:cubicBezTo>
                    <a:cubicBezTo>
                      <a:pt x="8138676" y="803118"/>
                      <a:pt x="8100889" y="850227"/>
                      <a:pt x="8104657" y="1029000"/>
                    </a:cubicBezTo>
                    <a:cubicBezTo>
                      <a:pt x="8114623" y="1153909"/>
                      <a:pt x="8009224" y="1165353"/>
                      <a:pt x="7908817" y="1224840"/>
                    </a:cubicBezTo>
                    <a:cubicBezTo>
                      <a:pt x="7625061" y="1232813"/>
                      <a:pt x="7420011" y="1259251"/>
                      <a:pt x="7240628" y="1224840"/>
                    </a:cubicBezTo>
                    <a:cubicBezTo>
                      <a:pt x="7017376" y="1236711"/>
                      <a:pt x="6964229" y="1207396"/>
                      <a:pt x="6803053" y="1224840"/>
                    </a:cubicBezTo>
                    <a:cubicBezTo>
                      <a:pt x="6694961" y="1313687"/>
                      <a:pt x="6305361" y="1083439"/>
                      <a:pt x="6057992" y="1224840"/>
                    </a:cubicBezTo>
                    <a:cubicBezTo>
                      <a:pt x="5768104" y="1255518"/>
                      <a:pt x="5793649" y="1205332"/>
                      <a:pt x="5620417" y="1224840"/>
                    </a:cubicBezTo>
                    <a:cubicBezTo>
                      <a:pt x="5504163" y="1219788"/>
                      <a:pt x="5181000" y="1089571"/>
                      <a:pt x="5029099" y="1224840"/>
                    </a:cubicBezTo>
                    <a:cubicBezTo>
                      <a:pt x="4808480" y="1281108"/>
                      <a:pt x="4746552" y="1232930"/>
                      <a:pt x="4668396" y="1224840"/>
                    </a:cubicBezTo>
                    <a:cubicBezTo>
                      <a:pt x="4587471" y="1221984"/>
                      <a:pt x="4282624" y="1232274"/>
                      <a:pt x="4000207" y="1224840"/>
                    </a:cubicBezTo>
                    <a:cubicBezTo>
                      <a:pt x="3635721" y="1269457"/>
                      <a:pt x="3578347" y="1171115"/>
                      <a:pt x="3408889" y="1224840"/>
                    </a:cubicBezTo>
                    <a:cubicBezTo>
                      <a:pt x="3230448" y="1262524"/>
                      <a:pt x="3160585" y="1226191"/>
                      <a:pt x="3048185" y="1224840"/>
                    </a:cubicBezTo>
                    <a:cubicBezTo>
                      <a:pt x="2940649" y="1247657"/>
                      <a:pt x="2719000" y="1233204"/>
                      <a:pt x="2610610" y="1224840"/>
                    </a:cubicBezTo>
                    <a:cubicBezTo>
                      <a:pt x="2550837" y="1275467"/>
                      <a:pt x="2302386" y="1134005"/>
                      <a:pt x="2019292" y="1224840"/>
                    </a:cubicBezTo>
                    <a:cubicBezTo>
                      <a:pt x="1802927" y="1281495"/>
                      <a:pt x="1771034" y="1188489"/>
                      <a:pt x="1581717" y="1224840"/>
                    </a:cubicBezTo>
                    <a:cubicBezTo>
                      <a:pt x="1410847" y="1231266"/>
                      <a:pt x="1264901" y="1178355"/>
                      <a:pt x="1144142" y="1224840"/>
                    </a:cubicBezTo>
                    <a:cubicBezTo>
                      <a:pt x="1057113" y="1222389"/>
                      <a:pt x="567260" y="1289013"/>
                      <a:pt x="221686" y="1224840"/>
                    </a:cubicBezTo>
                    <a:cubicBezTo>
                      <a:pt x="117339" y="1224144"/>
                      <a:pt x="230896" y="1247700"/>
                      <a:pt x="220156" y="1143300"/>
                    </a:cubicBezTo>
                    <a:cubicBezTo>
                      <a:pt x="189280" y="987405"/>
                      <a:pt x="72160" y="791592"/>
                      <a:pt x="25846" y="637333"/>
                    </a:cubicBezTo>
                    <a:cubicBezTo>
                      <a:pt x="-24657" y="477722"/>
                      <a:pt x="41271" y="382985"/>
                      <a:pt x="25846" y="245666"/>
                    </a:cubicBezTo>
                    <a:close/>
                  </a:path>
                </a:pathLst>
              </a:custGeom>
              <a:solidFill>
                <a:srgbClr val="FFFFFF"/>
              </a:solidFill>
              <a:ln w="12700">
                <a:noFill/>
                <a:extLst>
                  <a:ext uri="{C807C97D-BFC1-408E-A445-0C87EB9F89A2}">
                    <ask:lineSketchStyleProps xmlns:ask="http://schemas.microsoft.com/office/drawing/2018/sketchyshapes" xmlns="" sd="974754452">
                      <a:custGeom>
                        <a:avLst/>
                        <a:gdLst>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22115" y="113755"/>
                              <a:pt x="150176" y="47717"/>
                              <a:pt x="221686" y="49826"/>
                            </a:cubicBezTo>
                            <a:cubicBezTo>
                              <a:pt x="358448" y="-32152"/>
                              <a:pt x="671500" y="100580"/>
                              <a:pt x="889875" y="49826"/>
                            </a:cubicBezTo>
                            <a:cubicBezTo>
                              <a:pt x="1068752" y="-49839"/>
                              <a:pt x="1275533" y="16016"/>
                              <a:pt x="1481193" y="49826"/>
                            </a:cubicBezTo>
                            <a:cubicBezTo>
                              <a:pt x="1674167" y="97247"/>
                              <a:pt x="1887529" y="166408"/>
                              <a:pt x="2149382" y="49826"/>
                            </a:cubicBezTo>
                            <a:cubicBezTo>
                              <a:pt x="2419772" y="47652"/>
                              <a:pt x="2487474" y="52872"/>
                              <a:pt x="2586957" y="49826"/>
                            </a:cubicBezTo>
                            <a:cubicBezTo>
                              <a:pt x="2631541" y="-98288"/>
                              <a:pt x="3033949" y="28159"/>
                              <a:pt x="3255146" y="49826"/>
                            </a:cubicBezTo>
                            <a:cubicBezTo>
                              <a:pt x="3492101" y="11237"/>
                              <a:pt x="3465890" y="44365"/>
                              <a:pt x="3692721" y="49826"/>
                            </a:cubicBezTo>
                            <a:cubicBezTo>
                              <a:pt x="3877209" y="-29976"/>
                              <a:pt x="3997833" y="125617"/>
                              <a:pt x="4284039" y="49826"/>
                            </a:cubicBezTo>
                            <a:cubicBezTo>
                              <a:pt x="4538665" y="87298"/>
                              <a:pt x="4740658" y="47673"/>
                              <a:pt x="4798486" y="49826"/>
                            </a:cubicBezTo>
                            <a:cubicBezTo>
                              <a:pt x="4948285" y="61766"/>
                              <a:pt x="5080139" y="170703"/>
                              <a:pt x="5236061" y="49826"/>
                            </a:cubicBezTo>
                            <a:cubicBezTo>
                              <a:pt x="5397042" y="59689"/>
                              <a:pt x="5483087" y="75409"/>
                              <a:pt x="5827378" y="49826"/>
                            </a:cubicBezTo>
                            <a:cubicBezTo>
                              <a:pt x="6070405" y="45516"/>
                              <a:pt x="6211601" y="97226"/>
                              <a:pt x="6495568" y="49826"/>
                            </a:cubicBezTo>
                            <a:cubicBezTo>
                              <a:pt x="6743895" y="42839"/>
                              <a:pt x="6718543" y="49430"/>
                              <a:pt x="6856271" y="49826"/>
                            </a:cubicBezTo>
                            <a:cubicBezTo>
                              <a:pt x="7093400" y="-81051"/>
                              <a:pt x="7188833" y="154856"/>
                              <a:pt x="7908817" y="49826"/>
                            </a:cubicBezTo>
                            <a:cubicBezTo>
                              <a:pt x="8073807" y="108184"/>
                              <a:pt x="8084079" y="186861"/>
                              <a:pt x="8104657" y="245666"/>
                            </a:cubicBezTo>
                            <a:cubicBezTo>
                              <a:pt x="8144428" y="413604"/>
                              <a:pt x="8103580" y="454844"/>
                              <a:pt x="8104657" y="645166"/>
                            </a:cubicBezTo>
                            <a:cubicBezTo>
                              <a:pt x="8138272" y="771012"/>
                              <a:pt x="8110393" y="835362"/>
                              <a:pt x="8104657" y="1029000"/>
                            </a:cubicBezTo>
                            <a:cubicBezTo>
                              <a:pt x="8155832" y="1196050"/>
                              <a:pt x="8007147" y="1156944"/>
                              <a:pt x="7908817" y="1224840"/>
                            </a:cubicBezTo>
                            <a:cubicBezTo>
                              <a:pt x="7588237" y="1247321"/>
                              <a:pt x="7350151" y="1301865"/>
                              <a:pt x="7240628" y="1224840"/>
                            </a:cubicBezTo>
                            <a:cubicBezTo>
                              <a:pt x="7009093" y="1191234"/>
                              <a:pt x="6955265" y="1222747"/>
                              <a:pt x="6803053" y="1224840"/>
                            </a:cubicBezTo>
                            <a:cubicBezTo>
                              <a:pt x="6609794" y="1388402"/>
                              <a:pt x="6426033" y="946085"/>
                              <a:pt x="6057992" y="1224840"/>
                            </a:cubicBezTo>
                            <a:cubicBezTo>
                              <a:pt x="5771047" y="1263809"/>
                              <a:pt x="5798360" y="1173402"/>
                              <a:pt x="5620417" y="1224840"/>
                            </a:cubicBezTo>
                            <a:cubicBezTo>
                              <a:pt x="5532500" y="1237666"/>
                              <a:pt x="5185040" y="1105386"/>
                              <a:pt x="5029099" y="1224840"/>
                            </a:cubicBezTo>
                            <a:cubicBezTo>
                              <a:pt x="4798270" y="1271715"/>
                              <a:pt x="4777967" y="1157209"/>
                              <a:pt x="4668396" y="1224840"/>
                            </a:cubicBezTo>
                            <a:cubicBezTo>
                              <a:pt x="4678956" y="1218340"/>
                              <a:pt x="4310818" y="1356654"/>
                              <a:pt x="4000207" y="1224840"/>
                            </a:cubicBezTo>
                            <a:cubicBezTo>
                              <a:pt x="3641214" y="1232270"/>
                              <a:pt x="3547040" y="1150836"/>
                              <a:pt x="3408889" y="1224840"/>
                            </a:cubicBezTo>
                            <a:cubicBezTo>
                              <a:pt x="3224300" y="1239651"/>
                              <a:pt x="3168432" y="1251049"/>
                              <a:pt x="3048185" y="1224840"/>
                            </a:cubicBezTo>
                            <a:cubicBezTo>
                              <a:pt x="2964918" y="1254255"/>
                              <a:pt x="2679402" y="1240499"/>
                              <a:pt x="2610610" y="1224840"/>
                            </a:cubicBezTo>
                            <a:cubicBezTo>
                              <a:pt x="2393991" y="1360791"/>
                              <a:pt x="2338558" y="1001782"/>
                              <a:pt x="2019292" y="1224840"/>
                            </a:cubicBezTo>
                            <a:cubicBezTo>
                              <a:pt x="1799825" y="1251786"/>
                              <a:pt x="1700131" y="1204600"/>
                              <a:pt x="1581717" y="1224840"/>
                            </a:cubicBezTo>
                            <a:cubicBezTo>
                              <a:pt x="1432228" y="1200867"/>
                              <a:pt x="1283750" y="1146686"/>
                              <a:pt x="1144142" y="1224840"/>
                            </a:cubicBezTo>
                            <a:cubicBezTo>
                              <a:pt x="1180392" y="1100353"/>
                              <a:pt x="584554" y="1355760"/>
                              <a:pt x="221686" y="1224840"/>
                            </a:cubicBezTo>
                            <a:cubicBezTo>
                              <a:pt x="99225" y="1262059"/>
                              <a:pt x="-11508" y="1102138"/>
                              <a:pt x="25846" y="1029000"/>
                            </a:cubicBezTo>
                            <a:cubicBezTo>
                              <a:pt x="-13952" y="870933"/>
                              <a:pt x="46998" y="723530"/>
                              <a:pt x="25846" y="637333"/>
                            </a:cubicBezTo>
                            <a:cubicBezTo>
                              <a:pt x="-45166" y="493695"/>
                              <a:pt x="80378" y="347498"/>
                              <a:pt x="25846" y="245666"/>
                            </a:cubicBezTo>
                            <a:close/>
                          </a:path>
                          <a:path w="8148161" h="1272568" stroke="0" extrusionOk="0">
                            <a:moveTo>
                              <a:pt x="14416" y="348536"/>
                            </a:moveTo>
                            <a:cubicBezTo>
                              <a:pt x="-49402" y="275907"/>
                              <a:pt x="90878" y="-8392"/>
                              <a:pt x="221686" y="49826"/>
                            </a:cubicBezTo>
                            <a:cubicBezTo>
                              <a:pt x="451434" y="-32669"/>
                              <a:pt x="507092" y="135429"/>
                              <a:pt x="736132" y="49826"/>
                            </a:cubicBezTo>
                            <a:cubicBezTo>
                              <a:pt x="958953" y="55762"/>
                              <a:pt x="992888" y="84602"/>
                              <a:pt x="1173708" y="49826"/>
                            </a:cubicBezTo>
                            <a:cubicBezTo>
                              <a:pt x="1324703" y="-26875"/>
                              <a:pt x="1475759" y="113601"/>
                              <a:pt x="1611283" y="49826"/>
                            </a:cubicBezTo>
                            <a:cubicBezTo>
                              <a:pt x="1808542" y="-21349"/>
                              <a:pt x="2067707" y="98808"/>
                              <a:pt x="2202601" y="49826"/>
                            </a:cubicBezTo>
                            <a:cubicBezTo>
                              <a:pt x="2255122" y="-69489"/>
                              <a:pt x="2787574" y="68327"/>
                              <a:pt x="2947661" y="49826"/>
                            </a:cubicBezTo>
                            <a:cubicBezTo>
                              <a:pt x="3230903" y="-10255"/>
                              <a:pt x="3232019" y="74058"/>
                              <a:pt x="3462107" y="49826"/>
                            </a:cubicBezTo>
                            <a:cubicBezTo>
                              <a:pt x="3706238" y="131828"/>
                              <a:pt x="3922718" y="135623"/>
                              <a:pt x="4053425" y="49826"/>
                            </a:cubicBezTo>
                            <a:cubicBezTo>
                              <a:pt x="4234564" y="43193"/>
                              <a:pt x="4290278" y="46583"/>
                              <a:pt x="4414129" y="49826"/>
                            </a:cubicBezTo>
                            <a:cubicBezTo>
                              <a:pt x="4535967" y="-27914"/>
                              <a:pt x="4628537" y="47245"/>
                              <a:pt x="5005447" y="49826"/>
                            </a:cubicBezTo>
                            <a:cubicBezTo>
                              <a:pt x="5333041" y="28562"/>
                              <a:pt x="5355108" y="68408"/>
                              <a:pt x="5596765" y="49826"/>
                            </a:cubicBezTo>
                            <a:cubicBezTo>
                              <a:pt x="5822273" y="17127"/>
                              <a:pt x="5890910" y="45557"/>
                              <a:pt x="6188082" y="49826"/>
                            </a:cubicBezTo>
                            <a:cubicBezTo>
                              <a:pt x="6372977" y="-70624"/>
                              <a:pt x="6675534" y="278806"/>
                              <a:pt x="6856271" y="49826"/>
                            </a:cubicBezTo>
                            <a:cubicBezTo>
                              <a:pt x="7025863" y="56702"/>
                              <a:pt x="7204003" y="92692"/>
                              <a:pt x="7293847" y="49826"/>
                            </a:cubicBezTo>
                            <a:cubicBezTo>
                              <a:pt x="7458354" y="100845"/>
                              <a:pt x="7730128" y="152573"/>
                              <a:pt x="7908817" y="49826"/>
                            </a:cubicBezTo>
                            <a:cubicBezTo>
                              <a:pt x="8040938" y="-11093"/>
                              <a:pt x="8090120" y="149507"/>
                              <a:pt x="8104657" y="245666"/>
                            </a:cubicBezTo>
                            <a:cubicBezTo>
                              <a:pt x="8111601" y="430841"/>
                              <a:pt x="8132696" y="505632"/>
                              <a:pt x="8104657" y="645166"/>
                            </a:cubicBezTo>
                            <a:cubicBezTo>
                              <a:pt x="8213385" y="749640"/>
                              <a:pt x="8104421" y="902048"/>
                              <a:pt x="8104657" y="1029000"/>
                            </a:cubicBezTo>
                            <a:cubicBezTo>
                              <a:pt x="8089446" y="1173356"/>
                              <a:pt x="7998268" y="1239057"/>
                              <a:pt x="7908817" y="1224840"/>
                            </a:cubicBezTo>
                            <a:cubicBezTo>
                              <a:pt x="7679909" y="1288309"/>
                              <a:pt x="7619040" y="1259975"/>
                              <a:pt x="7394371" y="1224840"/>
                            </a:cubicBezTo>
                            <a:cubicBezTo>
                              <a:pt x="7124868" y="1219990"/>
                              <a:pt x="7053075" y="1255431"/>
                              <a:pt x="6956795" y="1224840"/>
                            </a:cubicBezTo>
                            <a:cubicBezTo>
                              <a:pt x="6926785" y="1224351"/>
                              <a:pt x="6631119" y="1131380"/>
                              <a:pt x="6519220" y="1224840"/>
                            </a:cubicBezTo>
                            <a:cubicBezTo>
                              <a:pt x="6311743" y="1362818"/>
                              <a:pt x="6224624" y="1252142"/>
                              <a:pt x="5927902" y="1224840"/>
                            </a:cubicBezTo>
                            <a:cubicBezTo>
                              <a:pt x="5647748" y="1201780"/>
                              <a:pt x="5626841" y="1165626"/>
                              <a:pt x="5413456" y="1224840"/>
                            </a:cubicBezTo>
                            <a:cubicBezTo>
                              <a:pt x="5215108" y="1240202"/>
                              <a:pt x="4933880" y="1266836"/>
                              <a:pt x="4822138" y="1224840"/>
                            </a:cubicBezTo>
                            <a:cubicBezTo>
                              <a:pt x="4620335" y="1211865"/>
                              <a:pt x="4463114" y="1162183"/>
                              <a:pt x="4384563" y="1224840"/>
                            </a:cubicBezTo>
                            <a:cubicBezTo>
                              <a:pt x="4199343" y="1300997"/>
                              <a:pt x="4060825" y="1206419"/>
                              <a:pt x="3870117" y="1224840"/>
                            </a:cubicBezTo>
                            <a:cubicBezTo>
                              <a:pt x="3748692" y="1287999"/>
                              <a:pt x="3446956" y="1144693"/>
                              <a:pt x="3201928" y="1224840"/>
                            </a:cubicBezTo>
                            <a:cubicBezTo>
                              <a:pt x="3000264" y="1194997"/>
                              <a:pt x="2651550" y="1236377"/>
                              <a:pt x="2533738" y="1224840"/>
                            </a:cubicBezTo>
                            <a:cubicBezTo>
                              <a:pt x="2320904" y="1291781"/>
                              <a:pt x="2230388" y="1240566"/>
                              <a:pt x="1942421" y="1224840"/>
                            </a:cubicBezTo>
                            <a:cubicBezTo>
                              <a:pt x="1692178" y="1225748"/>
                              <a:pt x="1690464" y="1222708"/>
                              <a:pt x="1504846" y="1224840"/>
                            </a:cubicBezTo>
                            <a:cubicBezTo>
                              <a:pt x="1350202" y="1213472"/>
                              <a:pt x="1290684" y="1168840"/>
                              <a:pt x="1067270" y="1224840"/>
                            </a:cubicBezTo>
                            <a:cubicBezTo>
                              <a:pt x="908704" y="1172024"/>
                              <a:pt x="593965" y="1337977"/>
                              <a:pt x="221686" y="1224840"/>
                            </a:cubicBezTo>
                            <a:cubicBezTo>
                              <a:pt x="152556" y="1251969"/>
                              <a:pt x="44885" y="1113059"/>
                              <a:pt x="25846" y="1029000"/>
                            </a:cubicBezTo>
                            <a:cubicBezTo>
                              <a:pt x="-942" y="874326"/>
                              <a:pt x="-31388" y="782608"/>
                              <a:pt x="25846" y="653000"/>
                            </a:cubicBezTo>
                            <a:cubicBezTo>
                              <a:pt x="24114" y="520275"/>
                              <a:pt x="-14532" y="460366"/>
                              <a:pt x="14416" y="348536"/>
                            </a:cubicBezTo>
                            <a:close/>
                          </a:path>
                          <a:path w="8148161" h="1272568" fill="none" stroke="0" extrusionOk="0">
                            <a:moveTo>
                              <a:pt x="25846" y="245666"/>
                            </a:moveTo>
                            <a:cubicBezTo>
                              <a:pt x="-2279" y="116008"/>
                              <a:pt x="135411" y="79368"/>
                              <a:pt x="221686" y="49826"/>
                            </a:cubicBezTo>
                            <a:cubicBezTo>
                              <a:pt x="415185" y="-58776"/>
                              <a:pt x="710301" y="86072"/>
                              <a:pt x="889875" y="49826"/>
                            </a:cubicBezTo>
                            <a:cubicBezTo>
                              <a:pt x="1056078" y="49699"/>
                              <a:pt x="1354251" y="107152"/>
                              <a:pt x="1481193" y="49826"/>
                            </a:cubicBezTo>
                            <a:cubicBezTo>
                              <a:pt x="1622963" y="70698"/>
                              <a:pt x="1863766" y="170367"/>
                              <a:pt x="2149382" y="49826"/>
                            </a:cubicBezTo>
                            <a:cubicBezTo>
                              <a:pt x="2419522" y="12034"/>
                              <a:pt x="2436969" y="100568"/>
                              <a:pt x="2586957" y="49826"/>
                            </a:cubicBezTo>
                            <a:cubicBezTo>
                              <a:pt x="2648116" y="49564"/>
                              <a:pt x="3040885" y="69913"/>
                              <a:pt x="3255146" y="49826"/>
                            </a:cubicBezTo>
                            <a:cubicBezTo>
                              <a:pt x="3470361" y="25726"/>
                              <a:pt x="3464443" y="63697"/>
                              <a:pt x="3692721" y="49826"/>
                            </a:cubicBezTo>
                            <a:cubicBezTo>
                              <a:pt x="3889626" y="27764"/>
                              <a:pt x="4003939" y="54626"/>
                              <a:pt x="4284039" y="49826"/>
                            </a:cubicBezTo>
                            <a:cubicBezTo>
                              <a:pt x="4507262" y="-1133"/>
                              <a:pt x="4716649" y="59725"/>
                              <a:pt x="4798486" y="49826"/>
                            </a:cubicBezTo>
                            <a:cubicBezTo>
                              <a:pt x="4875306" y="-11737"/>
                              <a:pt x="5064195" y="46997"/>
                              <a:pt x="5236061" y="49826"/>
                            </a:cubicBezTo>
                            <a:cubicBezTo>
                              <a:pt x="5445501" y="29223"/>
                              <a:pt x="5603133" y="111076"/>
                              <a:pt x="5827378" y="49826"/>
                            </a:cubicBezTo>
                            <a:cubicBezTo>
                              <a:pt x="6174395" y="78638"/>
                              <a:pt x="6242113" y="90561"/>
                              <a:pt x="6495568" y="49826"/>
                            </a:cubicBezTo>
                            <a:cubicBezTo>
                              <a:pt x="6734106" y="38909"/>
                              <a:pt x="6727657" y="56334"/>
                              <a:pt x="6856271" y="49826"/>
                            </a:cubicBezTo>
                            <a:cubicBezTo>
                              <a:pt x="7001442" y="-29005"/>
                              <a:pt x="7367826" y="222778"/>
                              <a:pt x="7908817" y="49826"/>
                            </a:cubicBezTo>
                            <a:cubicBezTo>
                              <a:pt x="8048031" y="29179"/>
                              <a:pt x="8105337" y="135415"/>
                              <a:pt x="8104657" y="245666"/>
                            </a:cubicBezTo>
                            <a:cubicBezTo>
                              <a:pt x="8068695" y="382701"/>
                              <a:pt x="8041838" y="531902"/>
                              <a:pt x="8104657" y="645166"/>
                            </a:cubicBezTo>
                            <a:cubicBezTo>
                              <a:pt x="8129220" y="808856"/>
                              <a:pt x="8110378" y="856524"/>
                              <a:pt x="8104657" y="1029000"/>
                            </a:cubicBezTo>
                            <a:cubicBezTo>
                              <a:pt x="8122909" y="1181786"/>
                              <a:pt x="8009615" y="1230834"/>
                              <a:pt x="7908817" y="1224840"/>
                            </a:cubicBezTo>
                            <a:cubicBezTo>
                              <a:pt x="7674684" y="1331384"/>
                              <a:pt x="7424297" y="1197083"/>
                              <a:pt x="7240628" y="1224840"/>
                            </a:cubicBezTo>
                            <a:cubicBezTo>
                              <a:pt x="7056616" y="1232927"/>
                              <a:pt x="6940908" y="1216105"/>
                              <a:pt x="6803053" y="1224840"/>
                            </a:cubicBezTo>
                            <a:cubicBezTo>
                              <a:pt x="6786474" y="1223756"/>
                              <a:pt x="6319457" y="1091603"/>
                              <a:pt x="6057992" y="1224840"/>
                            </a:cubicBezTo>
                            <a:cubicBezTo>
                              <a:pt x="5765434" y="1284428"/>
                              <a:pt x="5775015" y="1240877"/>
                              <a:pt x="5620417" y="1224840"/>
                            </a:cubicBezTo>
                            <a:cubicBezTo>
                              <a:pt x="5516657" y="1197652"/>
                              <a:pt x="5239306" y="1076401"/>
                              <a:pt x="5029099" y="1224840"/>
                            </a:cubicBezTo>
                            <a:cubicBezTo>
                              <a:pt x="4856174" y="1271250"/>
                              <a:pt x="4728176" y="1196418"/>
                              <a:pt x="4668396" y="1224840"/>
                            </a:cubicBezTo>
                            <a:cubicBezTo>
                              <a:pt x="4698410" y="1300468"/>
                              <a:pt x="4219549" y="1220839"/>
                              <a:pt x="4000207" y="1224840"/>
                            </a:cubicBezTo>
                            <a:cubicBezTo>
                              <a:pt x="3646860" y="1290865"/>
                              <a:pt x="3573900" y="1189204"/>
                              <a:pt x="3408889" y="1224840"/>
                            </a:cubicBezTo>
                            <a:cubicBezTo>
                              <a:pt x="3240882" y="1308479"/>
                              <a:pt x="3152699" y="1197842"/>
                              <a:pt x="3048185" y="1224840"/>
                            </a:cubicBezTo>
                            <a:cubicBezTo>
                              <a:pt x="2905327" y="1278420"/>
                              <a:pt x="2737447" y="1241410"/>
                              <a:pt x="2610610" y="1224840"/>
                            </a:cubicBezTo>
                            <a:cubicBezTo>
                              <a:pt x="2495547" y="1236261"/>
                              <a:pt x="2291548" y="1063956"/>
                              <a:pt x="2019292" y="1224840"/>
                            </a:cubicBezTo>
                            <a:cubicBezTo>
                              <a:pt x="1793228" y="1264158"/>
                              <a:pt x="1810170" y="1171835"/>
                              <a:pt x="1581717" y="1224840"/>
                            </a:cubicBezTo>
                            <a:cubicBezTo>
                              <a:pt x="1419755" y="1194676"/>
                              <a:pt x="1305643" y="1190081"/>
                              <a:pt x="1144142" y="1224840"/>
                            </a:cubicBezTo>
                            <a:cubicBezTo>
                              <a:pt x="1070289" y="1193589"/>
                              <a:pt x="681706" y="1368925"/>
                              <a:pt x="221686" y="1224840"/>
                            </a:cubicBezTo>
                            <a:cubicBezTo>
                              <a:pt x="108517" y="1159731"/>
                              <a:pt x="26206" y="1172448"/>
                              <a:pt x="25846" y="1029000"/>
                            </a:cubicBezTo>
                            <a:cubicBezTo>
                              <a:pt x="-50602" y="807135"/>
                              <a:pt x="319622" y="705793"/>
                              <a:pt x="288736" y="545893"/>
                            </a:cubicBezTo>
                            <a:cubicBezTo>
                              <a:pt x="192394" y="373223"/>
                              <a:pt x="39164" y="328516"/>
                              <a:pt x="25846" y="245666"/>
                            </a:cubicBezTo>
                            <a:close/>
                          </a:path>
                          <a:path w="8148161" h="1272568" fill="none" stroke="0" extrusionOk="0">
                            <a:moveTo>
                              <a:pt x="25846" y="245666"/>
                            </a:moveTo>
                            <a:cubicBezTo>
                              <a:pt x="-34150" y="152199"/>
                              <a:pt x="144367" y="3517"/>
                              <a:pt x="221686" y="49826"/>
                            </a:cubicBezTo>
                            <a:cubicBezTo>
                              <a:pt x="372079" y="38883"/>
                              <a:pt x="724575" y="48116"/>
                              <a:pt x="889875" y="49826"/>
                            </a:cubicBezTo>
                            <a:cubicBezTo>
                              <a:pt x="1093201" y="-36606"/>
                              <a:pt x="1250371" y="183240"/>
                              <a:pt x="1481193" y="49826"/>
                            </a:cubicBezTo>
                            <a:cubicBezTo>
                              <a:pt x="1647549" y="78680"/>
                              <a:pt x="1889719" y="126396"/>
                              <a:pt x="2149382" y="49826"/>
                            </a:cubicBezTo>
                            <a:cubicBezTo>
                              <a:pt x="2405949" y="23347"/>
                              <a:pt x="2454082" y="72234"/>
                              <a:pt x="2586957" y="49826"/>
                            </a:cubicBezTo>
                            <a:cubicBezTo>
                              <a:pt x="2644832" y="-35433"/>
                              <a:pt x="3101553" y="76015"/>
                              <a:pt x="3255146" y="49826"/>
                            </a:cubicBezTo>
                            <a:cubicBezTo>
                              <a:pt x="3493506" y="16450"/>
                              <a:pt x="3459598" y="87640"/>
                              <a:pt x="3692721" y="49826"/>
                            </a:cubicBezTo>
                            <a:cubicBezTo>
                              <a:pt x="3944338" y="25476"/>
                              <a:pt x="4023974" y="90742"/>
                              <a:pt x="4284039" y="49826"/>
                            </a:cubicBezTo>
                            <a:cubicBezTo>
                              <a:pt x="4508653" y="51609"/>
                              <a:pt x="4715902" y="89385"/>
                              <a:pt x="4798486" y="49826"/>
                            </a:cubicBezTo>
                            <a:cubicBezTo>
                              <a:pt x="4977720" y="81902"/>
                              <a:pt x="5069404" y="98658"/>
                              <a:pt x="5236061" y="49826"/>
                            </a:cubicBezTo>
                            <a:cubicBezTo>
                              <a:pt x="5379723" y="44818"/>
                              <a:pt x="5504681" y="60510"/>
                              <a:pt x="5827378" y="49826"/>
                            </a:cubicBezTo>
                            <a:cubicBezTo>
                              <a:pt x="6081932" y="26648"/>
                              <a:pt x="6232523" y="80832"/>
                              <a:pt x="6495568" y="49826"/>
                            </a:cubicBezTo>
                            <a:cubicBezTo>
                              <a:pt x="6741173" y="46747"/>
                              <a:pt x="6724653" y="55257"/>
                              <a:pt x="6856271" y="49826"/>
                            </a:cubicBezTo>
                            <a:cubicBezTo>
                              <a:pt x="7113462" y="-19661"/>
                              <a:pt x="7402272" y="207401"/>
                              <a:pt x="7908817" y="49826"/>
                            </a:cubicBezTo>
                            <a:cubicBezTo>
                              <a:pt x="8047145" y="94518"/>
                              <a:pt x="8104981" y="160363"/>
                              <a:pt x="8104657" y="245666"/>
                            </a:cubicBezTo>
                            <a:cubicBezTo>
                              <a:pt x="8095880" y="395707"/>
                              <a:pt x="8063070" y="482244"/>
                              <a:pt x="8104657" y="645166"/>
                            </a:cubicBezTo>
                            <a:cubicBezTo>
                              <a:pt x="8138449" y="800856"/>
                              <a:pt x="8102681" y="841355"/>
                              <a:pt x="8104657" y="1029000"/>
                            </a:cubicBezTo>
                            <a:cubicBezTo>
                              <a:pt x="8118463" y="1157551"/>
                              <a:pt x="8007076" y="1142168"/>
                              <a:pt x="7908817" y="1224840"/>
                            </a:cubicBezTo>
                            <a:cubicBezTo>
                              <a:pt x="7629086" y="1233296"/>
                              <a:pt x="7411949" y="1233735"/>
                              <a:pt x="7240628" y="1224840"/>
                            </a:cubicBezTo>
                            <a:cubicBezTo>
                              <a:pt x="7014311" y="1221091"/>
                              <a:pt x="6979345" y="1203771"/>
                              <a:pt x="6803053" y="1224840"/>
                            </a:cubicBezTo>
                            <a:cubicBezTo>
                              <a:pt x="6765151" y="1288593"/>
                              <a:pt x="6244298" y="1141421"/>
                              <a:pt x="6057992" y="1224840"/>
                            </a:cubicBezTo>
                            <a:cubicBezTo>
                              <a:pt x="5773566" y="1259401"/>
                              <a:pt x="5781850" y="1199562"/>
                              <a:pt x="5620417" y="1224840"/>
                            </a:cubicBezTo>
                            <a:cubicBezTo>
                              <a:pt x="5504402" y="1224547"/>
                              <a:pt x="5192936" y="1082618"/>
                              <a:pt x="5029099" y="1224840"/>
                            </a:cubicBezTo>
                            <a:cubicBezTo>
                              <a:pt x="4809276" y="1278253"/>
                              <a:pt x="4743213" y="1241450"/>
                              <a:pt x="4668396" y="1224840"/>
                            </a:cubicBezTo>
                            <a:cubicBezTo>
                              <a:pt x="4568096" y="1185054"/>
                              <a:pt x="4283360" y="1275297"/>
                              <a:pt x="4000207" y="1224840"/>
                            </a:cubicBezTo>
                            <a:cubicBezTo>
                              <a:pt x="3638305" y="1260363"/>
                              <a:pt x="3587820" y="1182053"/>
                              <a:pt x="3408889" y="1224840"/>
                            </a:cubicBezTo>
                            <a:cubicBezTo>
                              <a:pt x="3230559" y="1259252"/>
                              <a:pt x="3173114" y="1229822"/>
                              <a:pt x="3048185" y="1224840"/>
                            </a:cubicBezTo>
                            <a:cubicBezTo>
                              <a:pt x="2936165" y="1270531"/>
                              <a:pt x="2727701" y="1211203"/>
                              <a:pt x="2610610" y="1224840"/>
                            </a:cubicBezTo>
                            <a:cubicBezTo>
                              <a:pt x="2516674" y="1257170"/>
                              <a:pt x="2253235" y="1157029"/>
                              <a:pt x="2019292" y="1224840"/>
                            </a:cubicBezTo>
                            <a:cubicBezTo>
                              <a:pt x="1814632" y="1281792"/>
                              <a:pt x="1772984" y="1186568"/>
                              <a:pt x="1581717" y="1224840"/>
                            </a:cubicBezTo>
                            <a:cubicBezTo>
                              <a:pt x="1413347" y="1268756"/>
                              <a:pt x="1270982" y="1158945"/>
                              <a:pt x="1144142" y="1224840"/>
                            </a:cubicBezTo>
                            <a:cubicBezTo>
                              <a:pt x="1038504" y="1207993"/>
                              <a:pt x="565961" y="1297056"/>
                              <a:pt x="221686" y="1224840"/>
                            </a:cubicBezTo>
                            <a:cubicBezTo>
                              <a:pt x="127029" y="1244095"/>
                              <a:pt x="211733" y="1259227"/>
                              <a:pt x="220156" y="1143300"/>
                            </a:cubicBezTo>
                            <a:cubicBezTo>
                              <a:pt x="228924" y="980067"/>
                              <a:pt x="90265" y="763222"/>
                              <a:pt x="25846" y="637333"/>
                            </a:cubicBezTo>
                            <a:cubicBezTo>
                              <a:pt x="-18190" y="486709"/>
                              <a:pt x="66495" y="377217"/>
                              <a:pt x="25846" y="245666"/>
                            </a:cubicBezTo>
                            <a:close/>
                          </a:path>
                          <a:path w="8148161" h="1272568" fill="none" stroke="0" extrusionOk="0">
                            <a:moveTo>
                              <a:pt x="25846" y="245666"/>
                            </a:moveTo>
                            <a:cubicBezTo>
                              <a:pt x="7408" y="135290"/>
                              <a:pt x="137087" y="22914"/>
                              <a:pt x="221686" y="49826"/>
                            </a:cubicBezTo>
                            <a:cubicBezTo>
                              <a:pt x="352975" y="25362"/>
                              <a:pt x="698720" y="80791"/>
                              <a:pt x="889875" y="49826"/>
                            </a:cubicBezTo>
                            <a:cubicBezTo>
                              <a:pt x="1099121" y="-27828"/>
                              <a:pt x="1273484" y="64307"/>
                              <a:pt x="1481193" y="49826"/>
                            </a:cubicBezTo>
                            <a:cubicBezTo>
                              <a:pt x="1621993" y="67691"/>
                              <a:pt x="1924315" y="104138"/>
                              <a:pt x="2149382" y="49826"/>
                            </a:cubicBezTo>
                            <a:cubicBezTo>
                              <a:pt x="2404750" y="39431"/>
                              <a:pt x="2472028" y="58390"/>
                              <a:pt x="2586957" y="49826"/>
                            </a:cubicBezTo>
                            <a:cubicBezTo>
                              <a:pt x="2646521" y="-80624"/>
                              <a:pt x="3041174" y="39816"/>
                              <a:pt x="3255146" y="49826"/>
                            </a:cubicBezTo>
                            <a:cubicBezTo>
                              <a:pt x="3490271" y="9984"/>
                              <a:pt x="3472122" y="63050"/>
                              <a:pt x="3692721" y="49826"/>
                            </a:cubicBezTo>
                            <a:cubicBezTo>
                              <a:pt x="3876441" y="-16066"/>
                              <a:pt x="4014306" y="129508"/>
                              <a:pt x="4284039" y="49826"/>
                            </a:cubicBezTo>
                            <a:cubicBezTo>
                              <a:pt x="4529583" y="65161"/>
                              <a:pt x="4720285" y="64427"/>
                              <a:pt x="4798486" y="49826"/>
                            </a:cubicBezTo>
                            <a:cubicBezTo>
                              <a:pt x="4975839" y="80907"/>
                              <a:pt x="5068025" y="143124"/>
                              <a:pt x="5236061" y="49826"/>
                            </a:cubicBezTo>
                            <a:cubicBezTo>
                              <a:pt x="5389917" y="58452"/>
                              <a:pt x="5536071" y="91065"/>
                              <a:pt x="5827378" y="49826"/>
                            </a:cubicBezTo>
                            <a:cubicBezTo>
                              <a:pt x="6089404" y="61801"/>
                              <a:pt x="6227377" y="115847"/>
                              <a:pt x="6495568" y="49826"/>
                            </a:cubicBezTo>
                            <a:cubicBezTo>
                              <a:pt x="6742234" y="44624"/>
                              <a:pt x="6719632" y="51357"/>
                              <a:pt x="6856271" y="49826"/>
                            </a:cubicBezTo>
                            <a:cubicBezTo>
                              <a:pt x="7086036" y="-56124"/>
                              <a:pt x="7257939" y="179047"/>
                              <a:pt x="7908817" y="49826"/>
                            </a:cubicBezTo>
                            <a:cubicBezTo>
                              <a:pt x="8075530" y="94598"/>
                              <a:pt x="8091282" y="175982"/>
                              <a:pt x="8104657" y="245666"/>
                            </a:cubicBezTo>
                            <a:cubicBezTo>
                              <a:pt x="8126984" y="408854"/>
                              <a:pt x="8089639" y="465239"/>
                              <a:pt x="8104657" y="645166"/>
                            </a:cubicBezTo>
                            <a:cubicBezTo>
                              <a:pt x="8131824" y="794206"/>
                              <a:pt x="8105519" y="845421"/>
                              <a:pt x="8104657" y="1029000"/>
                            </a:cubicBezTo>
                            <a:cubicBezTo>
                              <a:pt x="8113054" y="1174903"/>
                              <a:pt x="8010217" y="1173811"/>
                              <a:pt x="7908817" y="1224840"/>
                            </a:cubicBezTo>
                            <a:cubicBezTo>
                              <a:pt x="7614690" y="1230552"/>
                              <a:pt x="7404146" y="1281681"/>
                              <a:pt x="7240628" y="1224840"/>
                            </a:cubicBezTo>
                            <a:cubicBezTo>
                              <a:pt x="7010428" y="1207887"/>
                              <a:pt x="6955996" y="1217435"/>
                              <a:pt x="6803053" y="1224840"/>
                            </a:cubicBezTo>
                            <a:cubicBezTo>
                              <a:pt x="6672525" y="1394134"/>
                              <a:pt x="6373943" y="1020190"/>
                              <a:pt x="6057992" y="1224840"/>
                            </a:cubicBezTo>
                            <a:cubicBezTo>
                              <a:pt x="5771805" y="1254504"/>
                              <a:pt x="5802872" y="1187966"/>
                              <a:pt x="5620417" y="1224840"/>
                            </a:cubicBezTo>
                            <a:cubicBezTo>
                              <a:pt x="5516647" y="1212127"/>
                              <a:pt x="5172977" y="1075999"/>
                              <a:pt x="5029099" y="1224840"/>
                            </a:cubicBezTo>
                            <a:cubicBezTo>
                              <a:pt x="4810026" y="1277976"/>
                              <a:pt x="4759214" y="1201999"/>
                              <a:pt x="4668396" y="1224840"/>
                            </a:cubicBezTo>
                            <a:cubicBezTo>
                              <a:pt x="4589189" y="1180675"/>
                              <a:pt x="4243144" y="1304567"/>
                              <a:pt x="4000207" y="1224840"/>
                            </a:cubicBezTo>
                            <a:cubicBezTo>
                              <a:pt x="3649759" y="1253350"/>
                              <a:pt x="3597603" y="1169269"/>
                              <a:pt x="3408889" y="1224840"/>
                            </a:cubicBezTo>
                            <a:cubicBezTo>
                              <a:pt x="3223816" y="1257661"/>
                              <a:pt x="3161478" y="1241301"/>
                              <a:pt x="3048185" y="1224840"/>
                            </a:cubicBezTo>
                            <a:cubicBezTo>
                              <a:pt x="2960237" y="1262414"/>
                              <a:pt x="2692383" y="1244280"/>
                              <a:pt x="2610610" y="1224840"/>
                            </a:cubicBezTo>
                            <a:cubicBezTo>
                              <a:pt x="2462109" y="1331533"/>
                              <a:pt x="2326409" y="1079277"/>
                              <a:pt x="2019292" y="1224840"/>
                            </a:cubicBezTo>
                            <a:cubicBezTo>
                              <a:pt x="1796761" y="1272428"/>
                              <a:pt x="1737648" y="1196271"/>
                              <a:pt x="1581717" y="1224840"/>
                            </a:cubicBezTo>
                            <a:cubicBezTo>
                              <a:pt x="1404354" y="1224131"/>
                              <a:pt x="1274322" y="1146512"/>
                              <a:pt x="1144142" y="1224840"/>
                            </a:cubicBezTo>
                            <a:cubicBezTo>
                              <a:pt x="1060098" y="1227627"/>
                              <a:pt x="591145" y="1423338"/>
                              <a:pt x="221686" y="1224840"/>
                            </a:cubicBezTo>
                            <a:cubicBezTo>
                              <a:pt x="111492" y="1236308"/>
                              <a:pt x="23984" y="1128224"/>
                              <a:pt x="25846" y="1029000"/>
                            </a:cubicBezTo>
                            <a:cubicBezTo>
                              <a:pt x="-6147" y="872047"/>
                              <a:pt x="61988" y="763495"/>
                              <a:pt x="25846" y="637333"/>
                            </a:cubicBezTo>
                            <a:cubicBezTo>
                              <a:pt x="-50425" y="464812"/>
                              <a:pt x="57167" y="359267"/>
                              <a:pt x="25846" y="24566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7" name="Group 6">
              <a:extLst>
                <a:ext uri="{FF2B5EF4-FFF2-40B4-BE49-F238E27FC236}">
                  <a16:creationId xmlns:a16="http://schemas.microsoft.com/office/drawing/2014/main" id="{4AAEEA33-4EFB-C8AF-E336-302BDDF7233C}"/>
                </a:ext>
              </a:extLst>
            </p:cNvPr>
            <p:cNvGrpSpPr/>
            <p:nvPr/>
          </p:nvGrpSpPr>
          <p:grpSpPr>
            <a:xfrm>
              <a:off x="-116436" y="177427"/>
              <a:ext cx="11924101" cy="1745857"/>
              <a:chOff x="1093117" y="740409"/>
              <a:chExt cx="8951120" cy="1745857"/>
            </a:xfrm>
          </p:grpSpPr>
          <p:sp>
            <p:nvSpPr>
              <p:cNvPr id="8" name="TextBox 7">
                <a:extLst>
                  <a:ext uri="{FF2B5EF4-FFF2-40B4-BE49-F238E27FC236}">
                    <a16:creationId xmlns:a16="http://schemas.microsoft.com/office/drawing/2014/main" id="{5091243D-0B06-954C-E0D1-52732A620A60}"/>
                  </a:ext>
                </a:extLst>
              </p:cNvPr>
              <p:cNvSpPr txBox="1"/>
              <p:nvPr/>
            </p:nvSpPr>
            <p:spPr>
              <a:xfrm>
                <a:off x="1761322" y="950438"/>
                <a:ext cx="8282915" cy="1535828"/>
              </a:xfrm>
              <a:prstGeom prst="roundRect">
                <a:avLst/>
              </a:prstGeom>
              <a:solidFill>
                <a:schemeClr val="accent4">
                  <a:lumMod val="20000"/>
                  <a:lumOff val="80000"/>
                </a:schemeClr>
              </a:solidFill>
              <a:ln w="38100">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Cambria" panose="02040503050406030204" pitchFamily="18" charset="0"/>
                    <a:ea typeface="Cambria" panose="02040503050406030204" pitchFamily="18" charset="0"/>
                  </a:rPr>
                  <a:t>2. T</a:t>
                </a: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ìm những nét đẹp riêng của vùng Đồng Tháp Mười được miêu tả trong bài thơ.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Về cảnh vật thiên nhiên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Về cuộc sống con người</a:t>
                </a:r>
                <a:endParaRPr kumimoji="0" lang="en-US"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9" name="Picture 8">
                <a:extLst>
                  <a:ext uri="{FF2B5EF4-FFF2-40B4-BE49-F238E27FC236}">
                    <a16:creationId xmlns:a16="http://schemas.microsoft.com/office/drawing/2014/main" id="{724581AE-75B9-2239-E41D-CD5C75C2EC72}"/>
                  </a:ext>
                </a:extLst>
              </p:cNvPr>
              <p:cNvPicPr>
                <a:picLocks noChangeAspect="1"/>
              </p:cNvPicPr>
              <p:nvPr/>
            </p:nvPicPr>
            <p:blipFill>
              <a:blip r:embed="rId5"/>
              <a:stretch>
                <a:fillRect/>
              </a:stretch>
            </p:blipFill>
            <p:spPr>
              <a:xfrm>
                <a:off x="1093117" y="740409"/>
                <a:ext cx="666270" cy="574088"/>
              </a:xfrm>
              <a:prstGeom prst="rect">
                <a:avLst/>
              </a:prstGeom>
            </p:spPr>
          </p:pic>
        </p:grpSp>
      </p:grpSp>
    </p:spTree>
    <p:extLst>
      <p:ext uri="{BB962C8B-B14F-4D97-AF65-F5344CB8AC3E}">
        <p14:creationId xmlns:p14="http://schemas.microsoft.com/office/powerpoint/2010/main" val="1386730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37321B83-25FA-DF0F-F176-E738992B4805}"/>
              </a:ext>
            </a:extLst>
          </p:cNvPr>
          <p:cNvSpPr/>
          <p:nvPr/>
        </p:nvSpPr>
        <p:spPr>
          <a:xfrm>
            <a:off x="567691" y="2249237"/>
            <a:ext cx="10820400" cy="3541963"/>
          </a:xfrm>
          <a:prstGeom prst="roundRect">
            <a:avLst>
              <a:gd name="adj" fmla="val 5849"/>
            </a:avLst>
          </a:prstGeom>
          <a:solidFill>
            <a:schemeClr val="bg1">
              <a:alpha val="88000"/>
            </a:schemeClr>
          </a:solidFill>
          <a:ln w="3175">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400" dirty="0">
                <a:solidFill>
                  <a:srgbClr val="FF0066"/>
                </a:solidFill>
                <a:latin typeface="Calibri" panose="020F0502020204030204"/>
              </a:rPr>
              <a:t>Những từ ngữ trong bài thơ gợi tả nhịp sống ở Đồng Tháp Mười rất sôi động, náo nức: </a:t>
            </a:r>
            <a:r>
              <a:rPr lang="vi-VN" sz="4400" b="1" i="1" dirty="0">
                <a:solidFill>
                  <a:srgbClr val="FF0066"/>
                </a:solidFill>
                <a:latin typeface="Calibri" panose="020F0502020204030204"/>
              </a:rPr>
              <a:t>lướt như tên bắn; giật mình; chém cặp sừng; xình xịch; rẽ sóng; nước lớn; nghiêng ngả.</a:t>
            </a:r>
            <a:endParaRPr kumimoji="0" lang="vi-VN" sz="4400" b="1" i="1" u="none" strike="noStrike" kern="1200" cap="none" spc="0" normalizeH="0" baseline="0" noProof="0" dirty="0">
              <a:ln>
                <a:noFill/>
              </a:ln>
              <a:solidFill>
                <a:srgbClr val="FF0066"/>
              </a:solidFill>
              <a:effectLst/>
              <a:uLnTx/>
              <a:uFillTx/>
              <a:latin typeface="Arial" panose="020B0604020202020204" pitchFamily="34" charset="0"/>
            </a:endParaRPr>
          </a:p>
        </p:txBody>
      </p:sp>
      <p:grpSp>
        <p:nvGrpSpPr>
          <p:cNvPr id="3" name="Group 2">
            <a:extLst>
              <a:ext uri="{FF2B5EF4-FFF2-40B4-BE49-F238E27FC236}">
                <a16:creationId xmlns:a16="http://schemas.microsoft.com/office/drawing/2014/main" id="{90176332-C67E-819D-B980-AE582E45AAFB}"/>
              </a:ext>
            </a:extLst>
          </p:cNvPr>
          <p:cNvGrpSpPr/>
          <p:nvPr/>
        </p:nvGrpSpPr>
        <p:grpSpPr>
          <a:xfrm>
            <a:off x="240119" y="-51315"/>
            <a:ext cx="11711759" cy="1963266"/>
            <a:chOff x="123683" y="72568"/>
            <a:chExt cx="11711759" cy="1963266"/>
          </a:xfrm>
        </p:grpSpPr>
        <p:grpSp>
          <p:nvGrpSpPr>
            <p:cNvPr id="6" name="Nhóm 29">
              <a:extLst>
                <a:ext uri="{FF2B5EF4-FFF2-40B4-BE49-F238E27FC236}">
                  <a16:creationId xmlns:a16="http://schemas.microsoft.com/office/drawing/2014/main" id="{66A4BC94-6C98-559B-EECA-89DEE3CFFD84}"/>
                </a:ext>
              </a:extLst>
            </p:cNvPr>
            <p:cNvGrpSpPr/>
            <p:nvPr/>
          </p:nvGrpSpPr>
          <p:grpSpPr>
            <a:xfrm>
              <a:off x="335734" y="72568"/>
              <a:ext cx="11499708" cy="1963266"/>
              <a:chOff x="330505" y="135037"/>
              <a:chExt cx="8763000" cy="1272568"/>
            </a:xfrm>
          </p:grpSpPr>
          <p:grpSp>
            <p:nvGrpSpPr>
              <p:cNvPr id="10" name="Google Shape;3956;p55">
                <a:extLst>
                  <a:ext uri="{FF2B5EF4-FFF2-40B4-BE49-F238E27FC236}">
                    <a16:creationId xmlns:a16="http://schemas.microsoft.com/office/drawing/2014/main" id="{314D732C-D64E-9D19-CB6E-D59F5C1439B0}"/>
                  </a:ext>
                </a:extLst>
              </p:cNvPr>
              <p:cNvGrpSpPr/>
              <p:nvPr/>
            </p:nvGrpSpPr>
            <p:grpSpPr>
              <a:xfrm>
                <a:off x="5818883" y="1098878"/>
                <a:ext cx="246464" cy="231319"/>
                <a:chOff x="5946283" y="1650903"/>
                <a:chExt cx="246464" cy="231319"/>
              </a:xfrm>
            </p:grpSpPr>
            <p:sp>
              <p:nvSpPr>
                <p:cNvPr id="15" name="Google Shape;3957;p55">
                  <a:extLst>
                    <a:ext uri="{FF2B5EF4-FFF2-40B4-BE49-F238E27FC236}">
                      <a16:creationId xmlns:a16="http://schemas.microsoft.com/office/drawing/2014/main" id="{17A55C66-35D3-466B-417A-6EA81A80A971}"/>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3958;p55">
                  <a:extLst>
                    <a:ext uri="{FF2B5EF4-FFF2-40B4-BE49-F238E27FC236}">
                      <a16:creationId xmlns:a16="http://schemas.microsoft.com/office/drawing/2014/main" id="{DC2F175F-EDC9-F1E2-95F1-93431ED80FCB}"/>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nvGrpSpPr>
              <p:cNvPr id="11" name="Google Shape;3960;p55">
                <a:extLst>
                  <a:ext uri="{FF2B5EF4-FFF2-40B4-BE49-F238E27FC236}">
                    <a16:creationId xmlns:a16="http://schemas.microsoft.com/office/drawing/2014/main" id="{2D12E12A-8F73-0E73-8BD4-B65B05572625}"/>
                  </a:ext>
                </a:extLst>
              </p:cNvPr>
              <p:cNvGrpSpPr/>
              <p:nvPr/>
            </p:nvGrpSpPr>
            <p:grpSpPr>
              <a:xfrm>
                <a:off x="2251858" y="540003"/>
                <a:ext cx="246464" cy="231319"/>
                <a:chOff x="5946283" y="1650903"/>
                <a:chExt cx="246464" cy="231319"/>
              </a:xfrm>
            </p:grpSpPr>
            <p:sp>
              <p:nvSpPr>
                <p:cNvPr id="13" name="Google Shape;3961;p55">
                  <a:extLst>
                    <a:ext uri="{FF2B5EF4-FFF2-40B4-BE49-F238E27FC236}">
                      <a16:creationId xmlns:a16="http://schemas.microsoft.com/office/drawing/2014/main" id="{023F1F62-4694-2183-5879-9B5506E3CA82}"/>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3962;p55">
                  <a:extLst>
                    <a:ext uri="{FF2B5EF4-FFF2-40B4-BE49-F238E27FC236}">
                      <a16:creationId xmlns:a16="http://schemas.microsoft.com/office/drawing/2014/main" id="{149ED02C-1C0C-630C-F057-91040F64151E}"/>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2" name="Hình chữ nhật: Góc Tròn 2">
                <a:extLst>
                  <a:ext uri="{FF2B5EF4-FFF2-40B4-BE49-F238E27FC236}">
                    <a16:creationId xmlns:a16="http://schemas.microsoft.com/office/drawing/2014/main" id="{F52BBEDF-B8B6-947F-06A9-8A7FFA47D255}"/>
                  </a:ext>
                </a:extLst>
              </p:cNvPr>
              <p:cNvSpPr/>
              <p:nvPr/>
            </p:nvSpPr>
            <p:spPr>
              <a:xfrm>
                <a:off x="330505" y="135037"/>
                <a:ext cx="8763000" cy="1272568"/>
              </a:xfrm>
              <a:custGeom>
                <a:avLst/>
                <a:gdLst>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17435 w 8122863"/>
                  <a:gd name="connsiteY34" fmla="*/ 618943 h 1239095"/>
                  <a:gd name="connsiteX35" fmla="*/ 17435 w 8122863"/>
                  <a:gd name="connsiteY35" fmla="*/ 227276 h 1239095"/>
                  <a:gd name="connsiteX0" fmla="*/ 6005 w 8122863"/>
                  <a:gd name="connsiteY0" fmla="*/ 330146 h 1239095"/>
                  <a:gd name="connsiteX1" fmla="*/ 213275 w 8122863"/>
                  <a:gd name="connsiteY1" fmla="*/ 31436 h 1239095"/>
                  <a:gd name="connsiteX2" fmla="*/ 727721 w 8122863"/>
                  <a:gd name="connsiteY2" fmla="*/ 31436 h 1239095"/>
                  <a:gd name="connsiteX3" fmla="*/ 1165297 w 8122863"/>
                  <a:gd name="connsiteY3" fmla="*/ 31436 h 1239095"/>
                  <a:gd name="connsiteX4" fmla="*/ 1602872 w 8122863"/>
                  <a:gd name="connsiteY4" fmla="*/ 31436 h 1239095"/>
                  <a:gd name="connsiteX5" fmla="*/ 2194190 w 8122863"/>
                  <a:gd name="connsiteY5" fmla="*/ 31436 h 1239095"/>
                  <a:gd name="connsiteX6" fmla="*/ 2939250 w 8122863"/>
                  <a:gd name="connsiteY6" fmla="*/ 31436 h 1239095"/>
                  <a:gd name="connsiteX7" fmla="*/ 3453696 w 8122863"/>
                  <a:gd name="connsiteY7" fmla="*/ 31436 h 1239095"/>
                  <a:gd name="connsiteX8" fmla="*/ 4045014 w 8122863"/>
                  <a:gd name="connsiteY8" fmla="*/ 31436 h 1239095"/>
                  <a:gd name="connsiteX9" fmla="*/ 4405718 w 8122863"/>
                  <a:gd name="connsiteY9" fmla="*/ 31436 h 1239095"/>
                  <a:gd name="connsiteX10" fmla="*/ 4997036 w 8122863"/>
                  <a:gd name="connsiteY10" fmla="*/ 31436 h 1239095"/>
                  <a:gd name="connsiteX11" fmla="*/ 5588354 w 8122863"/>
                  <a:gd name="connsiteY11" fmla="*/ 31436 h 1239095"/>
                  <a:gd name="connsiteX12" fmla="*/ 6179671 w 8122863"/>
                  <a:gd name="connsiteY12" fmla="*/ 31436 h 1239095"/>
                  <a:gd name="connsiteX13" fmla="*/ 6847860 w 8122863"/>
                  <a:gd name="connsiteY13" fmla="*/ 31436 h 1239095"/>
                  <a:gd name="connsiteX14" fmla="*/ 7285436 w 8122863"/>
                  <a:gd name="connsiteY14" fmla="*/ 31436 h 1239095"/>
                  <a:gd name="connsiteX15" fmla="*/ 7900406 w 8122863"/>
                  <a:gd name="connsiteY15" fmla="*/ 31436 h 1239095"/>
                  <a:gd name="connsiteX16" fmla="*/ 8096246 w 8122863"/>
                  <a:gd name="connsiteY16" fmla="*/ 227276 h 1239095"/>
                  <a:gd name="connsiteX17" fmla="*/ 8096246 w 8122863"/>
                  <a:gd name="connsiteY17" fmla="*/ 626776 h 1239095"/>
                  <a:gd name="connsiteX18" fmla="*/ 8096246 w 8122863"/>
                  <a:gd name="connsiteY18" fmla="*/ 1010610 h 1239095"/>
                  <a:gd name="connsiteX19" fmla="*/ 7900406 w 8122863"/>
                  <a:gd name="connsiteY19" fmla="*/ 1206450 h 1239095"/>
                  <a:gd name="connsiteX20" fmla="*/ 7385960 w 8122863"/>
                  <a:gd name="connsiteY20" fmla="*/ 1206450 h 1239095"/>
                  <a:gd name="connsiteX21" fmla="*/ 6948384 w 8122863"/>
                  <a:gd name="connsiteY21" fmla="*/ 1206450 h 1239095"/>
                  <a:gd name="connsiteX22" fmla="*/ 6510809 w 8122863"/>
                  <a:gd name="connsiteY22" fmla="*/ 1206450 h 1239095"/>
                  <a:gd name="connsiteX23" fmla="*/ 5919491 w 8122863"/>
                  <a:gd name="connsiteY23" fmla="*/ 1206450 h 1239095"/>
                  <a:gd name="connsiteX24" fmla="*/ 5405045 w 8122863"/>
                  <a:gd name="connsiteY24" fmla="*/ 1206450 h 1239095"/>
                  <a:gd name="connsiteX25" fmla="*/ 4813727 w 8122863"/>
                  <a:gd name="connsiteY25" fmla="*/ 1206450 h 1239095"/>
                  <a:gd name="connsiteX26" fmla="*/ 4376152 w 8122863"/>
                  <a:gd name="connsiteY26" fmla="*/ 1206450 h 1239095"/>
                  <a:gd name="connsiteX27" fmla="*/ 3861706 w 8122863"/>
                  <a:gd name="connsiteY27" fmla="*/ 1206450 h 1239095"/>
                  <a:gd name="connsiteX28" fmla="*/ 3193517 w 8122863"/>
                  <a:gd name="connsiteY28" fmla="*/ 1206450 h 1239095"/>
                  <a:gd name="connsiteX29" fmla="*/ 2525327 w 8122863"/>
                  <a:gd name="connsiteY29" fmla="*/ 1206450 h 1239095"/>
                  <a:gd name="connsiteX30" fmla="*/ 1934010 w 8122863"/>
                  <a:gd name="connsiteY30" fmla="*/ 1206450 h 1239095"/>
                  <a:gd name="connsiteX31" fmla="*/ 1496435 w 8122863"/>
                  <a:gd name="connsiteY31" fmla="*/ 1206450 h 1239095"/>
                  <a:gd name="connsiteX32" fmla="*/ 1058859 w 8122863"/>
                  <a:gd name="connsiteY32" fmla="*/ 1206450 h 1239095"/>
                  <a:gd name="connsiteX33" fmla="*/ 213275 w 8122863"/>
                  <a:gd name="connsiteY33" fmla="*/ 1206450 h 1239095"/>
                  <a:gd name="connsiteX34" fmla="*/ 17435 w 8122863"/>
                  <a:gd name="connsiteY34" fmla="*/ 1010610 h 1239095"/>
                  <a:gd name="connsiteX35" fmla="*/ 17435 w 8122863"/>
                  <a:gd name="connsiteY35" fmla="*/ 634610 h 1239095"/>
                  <a:gd name="connsiteX36" fmla="*/ 6005 w 8122863"/>
                  <a:gd name="connsiteY36" fmla="*/ 330146 h 1239095"/>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280325 w 8122863"/>
                  <a:gd name="connsiteY34" fmla="*/ 527503 h 1239095"/>
                  <a:gd name="connsiteX35" fmla="*/ 17435 w 8122863"/>
                  <a:gd name="connsiteY35" fmla="*/ 227276 h 1239095"/>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12369" y="127195"/>
                      <a:pt x="136038" y="42941"/>
                      <a:pt x="221686" y="49826"/>
                    </a:cubicBezTo>
                    <a:cubicBezTo>
                      <a:pt x="380668" y="-18714"/>
                      <a:pt x="708822" y="93105"/>
                      <a:pt x="889875" y="49826"/>
                    </a:cubicBezTo>
                    <a:cubicBezTo>
                      <a:pt x="1066819" y="-43542"/>
                      <a:pt x="1280665" y="48523"/>
                      <a:pt x="1481193" y="49826"/>
                    </a:cubicBezTo>
                    <a:cubicBezTo>
                      <a:pt x="1674066" y="68553"/>
                      <a:pt x="1892775" y="104314"/>
                      <a:pt x="2149382" y="49826"/>
                    </a:cubicBezTo>
                    <a:cubicBezTo>
                      <a:pt x="2414300" y="39613"/>
                      <a:pt x="2472844" y="57221"/>
                      <a:pt x="2586957" y="49826"/>
                    </a:cubicBezTo>
                    <a:cubicBezTo>
                      <a:pt x="2657414" y="-58028"/>
                      <a:pt x="3032348" y="41554"/>
                      <a:pt x="3255146" y="49826"/>
                    </a:cubicBezTo>
                    <a:cubicBezTo>
                      <a:pt x="3491657" y="8939"/>
                      <a:pt x="3470677" y="58152"/>
                      <a:pt x="3692721" y="49826"/>
                    </a:cubicBezTo>
                    <a:cubicBezTo>
                      <a:pt x="3894970" y="83"/>
                      <a:pt x="4008349" y="97683"/>
                      <a:pt x="4284039" y="49826"/>
                    </a:cubicBezTo>
                    <a:cubicBezTo>
                      <a:pt x="4539536" y="79656"/>
                      <a:pt x="4724218" y="59695"/>
                      <a:pt x="4798486" y="49826"/>
                    </a:cubicBezTo>
                    <a:cubicBezTo>
                      <a:pt x="4944426" y="57494"/>
                      <a:pt x="5070815" y="130410"/>
                      <a:pt x="5236061" y="49826"/>
                    </a:cubicBezTo>
                    <a:cubicBezTo>
                      <a:pt x="5400803" y="51087"/>
                      <a:pt x="5517141" y="69538"/>
                      <a:pt x="5827378" y="49826"/>
                    </a:cubicBezTo>
                    <a:cubicBezTo>
                      <a:pt x="6081894" y="42482"/>
                      <a:pt x="6218681" y="91048"/>
                      <a:pt x="6495568" y="49826"/>
                    </a:cubicBezTo>
                    <a:cubicBezTo>
                      <a:pt x="6741464" y="42494"/>
                      <a:pt x="6718833" y="50921"/>
                      <a:pt x="6856271" y="49826"/>
                    </a:cubicBezTo>
                    <a:cubicBezTo>
                      <a:pt x="7073438" y="-56368"/>
                      <a:pt x="7244517" y="141604"/>
                      <a:pt x="7908817" y="49826"/>
                    </a:cubicBezTo>
                    <a:cubicBezTo>
                      <a:pt x="8065095" y="97120"/>
                      <a:pt x="8086409" y="181176"/>
                      <a:pt x="8104657" y="245666"/>
                    </a:cubicBezTo>
                    <a:cubicBezTo>
                      <a:pt x="8134464" y="412178"/>
                      <a:pt x="8098969" y="459107"/>
                      <a:pt x="8104657" y="645166"/>
                    </a:cubicBezTo>
                    <a:cubicBezTo>
                      <a:pt x="8139304" y="783140"/>
                      <a:pt x="8109127" y="837088"/>
                      <a:pt x="8104657" y="1029000"/>
                    </a:cubicBezTo>
                    <a:cubicBezTo>
                      <a:pt x="8141219" y="1177858"/>
                      <a:pt x="8011943" y="1185926"/>
                      <a:pt x="7908817" y="1224840"/>
                    </a:cubicBezTo>
                    <a:cubicBezTo>
                      <a:pt x="7590997" y="1251493"/>
                      <a:pt x="7379271" y="1274529"/>
                      <a:pt x="7240628" y="1224840"/>
                    </a:cubicBezTo>
                    <a:cubicBezTo>
                      <a:pt x="7015806" y="1200597"/>
                      <a:pt x="6951126" y="1221657"/>
                      <a:pt x="6803053" y="1224840"/>
                    </a:cubicBezTo>
                    <a:cubicBezTo>
                      <a:pt x="6636135" y="1322583"/>
                      <a:pt x="6402193" y="1027730"/>
                      <a:pt x="6057992" y="1224840"/>
                    </a:cubicBezTo>
                    <a:cubicBezTo>
                      <a:pt x="5764203" y="1269025"/>
                      <a:pt x="5791163" y="1184854"/>
                      <a:pt x="5620417" y="1224840"/>
                    </a:cubicBezTo>
                    <a:cubicBezTo>
                      <a:pt x="5512115" y="1236438"/>
                      <a:pt x="5191202" y="1116984"/>
                      <a:pt x="5029099" y="1224840"/>
                    </a:cubicBezTo>
                    <a:cubicBezTo>
                      <a:pt x="4818129" y="1275172"/>
                      <a:pt x="4767092" y="1184466"/>
                      <a:pt x="4668396" y="1224840"/>
                    </a:cubicBezTo>
                    <a:cubicBezTo>
                      <a:pt x="4611403" y="1226376"/>
                      <a:pt x="4314687" y="1311769"/>
                      <a:pt x="4000207" y="1224840"/>
                    </a:cubicBezTo>
                    <a:cubicBezTo>
                      <a:pt x="3658150" y="1252031"/>
                      <a:pt x="3563640" y="1167143"/>
                      <a:pt x="3408889" y="1224840"/>
                    </a:cubicBezTo>
                    <a:cubicBezTo>
                      <a:pt x="3225713" y="1243507"/>
                      <a:pt x="3168641" y="1248456"/>
                      <a:pt x="3048185" y="1224840"/>
                    </a:cubicBezTo>
                    <a:cubicBezTo>
                      <a:pt x="2946490" y="1246358"/>
                      <a:pt x="2681015" y="1238998"/>
                      <a:pt x="2610610" y="1224840"/>
                    </a:cubicBezTo>
                    <a:cubicBezTo>
                      <a:pt x="2419742" y="1333358"/>
                      <a:pt x="2296852" y="1059589"/>
                      <a:pt x="2019292" y="1224840"/>
                    </a:cubicBezTo>
                    <a:cubicBezTo>
                      <a:pt x="1805005" y="1270238"/>
                      <a:pt x="1728220" y="1198928"/>
                      <a:pt x="1581717" y="1224840"/>
                    </a:cubicBezTo>
                    <a:cubicBezTo>
                      <a:pt x="1424899" y="1220367"/>
                      <a:pt x="1275228" y="1165441"/>
                      <a:pt x="1144142" y="1224840"/>
                    </a:cubicBezTo>
                    <a:cubicBezTo>
                      <a:pt x="1130188" y="1146805"/>
                      <a:pt x="579645" y="1331628"/>
                      <a:pt x="221686" y="1224840"/>
                    </a:cubicBezTo>
                    <a:cubicBezTo>
                      <a:pt x="107665" y="1244983"/>
                      <a:pt x="11320" y="1113945"/>
                      <a:pt x="25846" y="1029000"/>
                    </a:cubicBezTo>
                    <a:cubicBezTo>
                      <a:pt x="-1834" y="870069"/>
                      <a:pt x="52896" y="754149"/>
                      <a:pt x="25846" y="637333"/>
                    </a:cubicBezTo>
                    <a:cubicBezTo>
                      <a:pt x="-29131" y="486409"/>
                      <a:pt x="56821" y="372563"/>
                      <a:pt x="25846" y="245666"/>
                    </a:cubicBezTo>
                    <a:close/>
                  </a:path>
                  <a:path w="8148161" h="1272568" stroke="0" extrusionOk="0">
                    <a:moveTo>
                      <a:pt x="14416" y="348536"/>
                    </a:moveTo>
                    <a:cubicBezTo>
                      <a:pt x="-15438" y="259489"/>
                      <a:pt x="94946" y="-204"/>
                      <a:pt x="221686" y="49826"/>
                    </a:cubicBezTo>
                    <a:cubicBezTo>
                      <a:pt x="437330" y="-23336"/>
                      <a:pt x="499622" y="101564"/>
                      <a:pt x="736132" y="49826"/>
                    </a:cubicBezTo>
                    <a:cubicBezTo>
                      <a:pt x="967445" y="52132"/>
                      <a:pt x="1001658" y="84241"/>
                      <a:pt x="1173708" y="49826"/>
                    </a:cubicBezTo>
                    <a:cubicBezTo>
                      <a:pt x="1326213" y="5915"/>
                      <a:pt x="1441968" y="87775"/>
                      <a:pt x="1611283" y="49826"/>
                    </a:cubicBezTo>
                    <a:cubicBezTo>
                      <a:pt x="1810435" y="-3932"/>
                      <a:pt x="2070414" y="90570"/>
                      <a:pt x="2202601" y="49826"/>
                    </a:cubicBezTo>
                    <a:cubicBezTo>
                      <a:pt x="2286843" y="-25668"/>
                      <a:pt x="2747192" y="82946"/>
                      <a:pt x="2947661" y="49826"/>
                    </a:cubicBezTo>
                    <a:cubicBezTo>
                      <a:pt x="3237428" y="-13651"/>
                      <a:pt x="3238056" y="70774"/>
                      <a:pt x="3462107" y="49826"/>
                    </a:cubicBezTo>
                    <a:cubicBezTo>
                      <a:pt x="3695519" y="107516"/>
                      <a:pt x="3881160" y="105464"/>
                      <a:pt x="4053425" y="49826"/>
                    </a:cubicBezTo>
                    <a:cubicBezTo>
                      <a:pt x="4238769" y="39643"/>
                      <a:pt x="4305066" y="56521"/>
                      <a:pt x="4414129" y="49826"/>
                    </a:cubicBezTo>
                    <a:cubicBezTo>
                      <a:pt x="4528338" y="-20806"/>
                      <a:pt x="4670445" y="66662"/>
                      <a:pt x="5005447" y="49826"/>
                    </a:cubicBezTo>
                    <a:cubicBezTo>
                      <a:pt x="5325256" y="25125"/>
                      <a:pt x="5360779" y="80076"/>
                      <a:pt x="5596765" y="49826"/>
                    </a:cubicBezTo>
                    <a:cubicBezTo>
                      <a:pt x="5821619" y="13468"/>
                      <a:pt x="5897518" y="56776"/>
                      <a:pt x="6188082" y="49826"/>
                    </a:cubicBezTo>
                    <a:cubicBezTo>
                      <a:pt x="6413223" y="-37631"/>
                      <a:pt x="6670698" y="211449"/>
                      <a:pt x="6856271" y="49826"/>
                    </a:cubicBezTo>
                    <a:cubicBezTo>
                      <a:pt x="7033941" y="27210"/>
                      <a:pt x="7173128" y="77518"/>
                      <a:pt x="7293847" y="49826"/>
                    </a:cubicBezTo>
                    <a:cubicBezTo>
                      <a:pt x="7460454" y="88352"/>
                      <a:pt x="7736504" y="148196"/>
                      <a:pt x="7908817" y="49826"/>
                    </a:cubicBezTo>
                    <a:cubicBezTo>
                      <a:pt x="8033593" y="16951"/>
                      <a:pt x="8093156" y="148862"/>
                      <a:pt x="8104657" y="245666"/>
                    </a:cubicBezTo>
                    <a:cubicBezTo>
                      <a:pt x="8121441" y="424432"/>
                      <a:pt x="8115729" y="521361"/>
                      <a:pt x="8104657" y="645166"/>
                    </a:cubicBezTo>
                    <a:cubicBezTo>
                      <a:pt x="8203240" y="747799"/>
                      <a:pt x="8103255" y="886834"/>
                      <a:pt x="8104657" y="1029000"/>
                    </a:cubicBezTo>
                    <a:cubicBezTo>
                      <a:pt x="8089410" y="1169400"/>
                      <a:pt x="8000928" y="1236946"/>
                      <a:pt x="7908817" y="1224840"/>
                    </a:cubicBezTo>
                    <a:cubicBezTo>
                      <a:pt x="7691836" y="1272512"/>
                      <a:pt x="7625725" y="1248652"/>
                      <a:pt x="7394371" y="1224840"/>
                    </a:cubicBezTo>
                    <a:cubicBezTo>
                      <a:pt x="7129180" y="1221606"/>
                      <a:pt x="7055304" y="1238594"/>
                      <a:pt x="6956795" y="1224840"/>
                    </a:cubicBezTo>
                    <a:cubicBezTo>
                      <a:pt x="6889902" y="1228258"/>
                      <a:pt x="6667806" y="1152686"/>
                      <a:pt x="6519220" y="1224840"/>
                    </a:cubicBezTo>
                    <a:cubicBezTo>
                      <a:pt x="6311874" y="1324576"/>
                      <a:pt x="6203025" y="1239339"/>
                      <a:pt x="5927902" y="1224840"/>
                    </a:cubicBezTo>
                    <a:cubicBezTo>
                      <a:pt x="5652898" y="1205674"/>
                      <a:pt x="5620654" y="1165375"/>
                      <a:pt x="5413456" y="1224840"/>
                    </a:cubicBezTo>
                    <a:cubicBezTo>
                      <a:pt x="5217840" y="1245175"/>
                      <a:pt x="4946908" y="1249239"/>
                      <a:pt x="4822138" y="1224840"/>
                    </a:cubicBezTo>
                    <a:cubicBezTo>
                      <a:pt x="4628125" y="1221548"/>
                      <a:pt x="4472585" y="1167617"/>
                      <a:pt x="4384563" y="1224840"/>
                    </a:cubicBezTo>
                    <a:cubicBezTo>
                      <a:pt x="4216596" y="1286655"/>
                      <a:pt x="4097634" y="1202096"/>
                      <a:pt x="3870117" y="1224840"/>
                    </a:cubicBezTo>
                    <a:cubicBezTo>
                      <a:pt x="3704073" y="1275263"/>
                      <a:pt x="3445272" y="1150073"/>
                      <a:pt x="3201928" y="1224840"/>
                    </a:cubicBezTo>
                    <a:cubicBezTo>
                      <a:pt x="2996062" y="1204564"/>
                      <a:pt x="2666428" y="1232858"/>
                      <a:pt x="2533738" y="1224840"/>
                    </a:cubicBezTo>
                    <a:cubicBezTo>
                      <a:pt x="2321763" y="1281409"/>
                      <a:pt x="2212653" y="1231749"/>
                      <a:pt x="1942421" y="1224840"/>
                    </a:cubicBezTo>
                    <a:cubicBezTo>
                      <a:pt x="1691794" y="1226100"/>
                      <a:pt x="1691139" y="1222247"/>
                      <a:pt x="1504846" y="1224840"/>
                    </a:cubicBezTo>
                    <a:cubicBezTo>
                      <a:pt x="1334234" y="1220649"/>
                      <a:pt x="1286031" y="1184617"/>
                      <a:pt x="1067270" y="1224840"/>
                    </a:cubicBezTo>
                    <a:cubicBezTo>
                      <a:pt x="874655" y="1219551"/>
                      <a:pt x="604132" y="1294929"/>
                      <a:pt x="221686" y="1224840"/>
                    </a:cubicBezTo>
                    <a:cubicBezTo>
                      <a:pt x="138838" y="1243726"/>
                      <a:pt x="47773" y="1136407"/>
                      <a:pt x="25846" y="1029000"/>
                    </a:cubicBezTo>
                    <a:cubicBezTo>
                      <a:pt x="2453" y="886833"/>
                      <a:pt x="-18174" y="778989"/>
                      <a:pt x="25846" y="653000"/>
                    </a:cubicBezTo>
                    <a:cubicBezTo>
                      <a:pt x="24060" y="526274"/>
                      <a:pt x="454" y="467968"/>
                      <a:pt x="14416" y="348536"/>
                    </a:cubicBezTo>
                    <a:close/>
                  </a:path>
                  <a:path w="8148161" h="1272568" fill="none" stroke="0" extrusionOk="0">
                    <a:moveTo>
                      <a:pt x="25846" y="245666"/>
                    </a:moveTo>
                    <a:cubicBezTo>
                      <a:pt x="-2219" y="122418"/>
                      <a:pt x="126564" y="60876"/>
                      <a:pt x="221686" y="49826"/>
                    </a:cubicBezTo>
                    <a:cubicBezTo>
                      <a:pt x="400744" y="-10582"/>
                      <a:pt x="713846" y="75343"/>
                      <a:pt x="889875" y="49826"/>
                    </a:cubicBezTo>
                    <a:cubicBezTo>
                      <a:pt x="1057041" y="27100"/>
                      <a:pt x="1306601" y="127483"/>
                      <a:pt x="1481193" y="49826"/>
                    </a:cubicBezTo>
                    <a:cubicBezTo>
                      <a:pt x="1619473" y="18002"/>
                      <a:pt x="1882129" y="126738"/>
                      <a:pt x="2149382" y="49826"/>
                    </a:cubicBezTo>
                    <a:cubicBezTo>
                      <a:pt x="2402358" y="21230"/>
                      <a:pt x="2442720" y="84546"/>
                      <a:pt x="2586957" y="49826"/>
                    </a:cubicBezTo>
                    <a:cubicBezTo>
                      <a:pt x="2666590" y="42210"/>
                      <a:pt x="3073102" y="96434"/>
                      <a:pt x="3255146" y="49826"/>
                    </a:cubicBezTo>
                    <a:cubicBezTo>
                      <a:pt x="3465216" y="2878"/>
                      <a:pt x="3474598" y="82097"/>
                      <a:pt x="3692721" y="49826"/>
                    </a:cubicBezTo>
                    <a:cubicBezTo>
                      <a:pt x="3895452" y="23848"/>
                      <a:pt x="4014868" y="56974"/>
                      <a:pt x="4284039" y="49826"/>
                    </a:cubicBezTo>
                    <a:cubicBezTo>
                      <a:pt x="4508564" y="432"/>
                      <a:pt x="4707466" y="69030"/>
                      <a:pt x="4798486" y="49826"/>
                    </a:cubicBezTo>
                    <a:cubicBezTo>
                      <a:pt x="4891751" y="1940"/>
                      <a:pt x="5057247" y="82283"/>
                      <a:pt x="5236061" y="49826"/>
                    </a:cubicBezTo>
                    <a:cubicBezTo>
                      <a:pt x="5394602" y="37456"/>
                      <a:pt x="5569187" y="87810"/>
                      <a:pt x="5827378" y="49826"/>
                    </a:cubicBezTo>
                    <a:cubicBezTo>
                      <a:pt x="6145887" y="68600"/>
                      <a:pt x="6256074" y="68737"/>
                      <a:pt x="6495568" y="49826"/>
                    </a:cubicBezTo>
                    <a:cubicBezTo>
                      <a:pt x="6734872" y="41326"/>
                      <a:pt x="6723857" y="56386"/>
                      <a:pt x="6856271" y="49826"/>
                    </a:cubicBezTo>
                    <a:cubicBezTo>
                      <a:pt x="7034538" y="-5095"/>
                      <a:pt x="7420890" y="171004"/>
                      <a:pt x="7908817" y="49826"/>
                    </a:cubicBezTo>
                    <a:cubicBezTo>
                      <a:pt x="8049944" y="46184"/>
                      <a:pt x="8113203" y="131685"/>
                      <a:pt x="8104657" y="245666"/>
                    </a:cubicBezTo>
                    <a:cubicBezTo>
                      <a:pt x="8090812" y="397374"/>
                      <a:pt x="8055422" y="506644"/>
                      <a:pt x="8104657" y="645166"/>
                    </a:cubicBezTo>
                    <a:cubicBezTo>
                      <a:pt x="8133640" y="807308"/>
                      <a:pt x="8097040" y="862037"/>
                      <a:pt x="8104657" y="1029000"/>
                    </a:cubicBezTo>
                    <a:cubicBezTo>
                      <a:pt x="8109913" y="1156492"/>
                      <a:pt x="8012094" y="1221951"/>
                      <a:pt x="7908817" y="1224840"/>
                    </a:cubicBezTo>
                    <a:cubicBezTo>
                      <a:pt x="7641141" y="1294805"/>
                      <a:pt x="7444461" y="1214259"/>
                      <a:pt x="7240628" y="1224840"/>
                    </a:cubicBezTo>
                    <a:cubicBezTo>
                      <a:pt x="7037652" y="1244753"/>
                      <a:pt x="6945615" y="1208368"/>
                      <a:pt x="6803053" y="1224840"/>
                    </a:cubicBezTo>
                    <a:cubicBezTo>
                      <a:pt x="6749629" y="1251504"/>
                      <a:pt x="6314645" y="1146649"/>
                      <a:pt x="6057992" y="1224840"/>
                    </a:cubicBezTo>
                    <a:cubicBezTo>
                      <a:pt x="5759708" y="1272657"/>
                      <a:pt x="5778263" y="1228422"/>
                      <a:pt x="5620417" y="1224840"/>
                    </a:cubicBezTo>
                    <a:cubicBezTo>
                      <a:pt x="5509389" y="1198098"/>
                      <a:pt x="5220608" y="1127123"/>
                      <a:pt x="5029099" y="1224840"/>
                    </a:cubicBezTo>
                    <a:cubicBezTo>
                      <a:pt x="4836755" y="1279000"/>
                      <a:pt x="4738909" y="1210692"/>
                      <a:pt x="4668396" y="1224840"/>
                    </a:cubicBezTo>
                    <a:cubicBezTo>
                      <a:pt x="4641915" y="1260637"/>
                      <a:pt x="4269381" y="1191689"/>
                      <a:pt x="4000207" y="1224840"/>
                    </a:cubicBezTo>
                    <a:cubicBezTo>
                      <a:pt x="3650776" y="1287155"/>
                      <a:pt x="3594655" y="1189952"/>
                      <a:pt x="3408889" y="1224840"/>
                    </a:cubicBezTo>
                    <a:cubicBezTo>
                      <a:pt x="3233713" y="1285199"/>
                      <a:pt x="3157153" y="1200378"/>
                      <a:pt x="3048185" y="1224840"/>
                    </a:cubicBezTo>
                    <a:cubicBezTo>
                      <a:pt x="2908129" y="1274651"/>
                      <a:pt x="2740619" y="1230752"/>
                      <a:pt x="2610610" y="1224840"/>
                    </a:cubicBezTo>
                    <a:cubicBezTo>
                      <a:pt x="2521073" y="1240857"/>
                      <a:pt x="2258010" y="1123152"/>
                      <a:pt x="2019292" y="1224840"/>
                    </a:cubicBezTo>
                    <a:cubicBezTo>
                      <a:pt x="1804460" y="1290951"/>
                      <a:pt x="1790856" y="1179820"/>
                      <a:pt x="1581717" y="1224840"/>
                    </a:cubicBezTo>
                    <a:cubicBezTo>
                      <a:pt x="1402833" y="1230064"/>
                      <a:pt x="1273511" y="1197004"/>
                      <a:pt x="1144142" y="1224840"/>
                    </a:cubicBezTo>
                    <a:cubicBezTo>
                      <a:pt x="1064160" y="1200765"/>
                      <a:pt x="616470" y="1293341"/>
                      <a:pt x="221686" y="1224840"/>
                    </a:cubicBezTo>
                    <a:cubicBezTo>
                      <a:pt x="118662" y="1175026"/>
                      <a:pt x="32545" y="1146893"/>
                      <a:pt x="25846" y="1029000"/>
                    </a:cubicBezTo>
                    <a:cubicBezTo>
                      <a:pt x="-22936" y="837661"/>
                      <a:pt x="326453" y="711257"/>
                      <a:pt x="288736" y="545893"/>
                    </a:cubicBezTo>
                    <a:cubicBezTo>
                      <a:pt x="203242" y="372983"/>
                      <a:pt x="37655" y="350388"/>
                      <a:pt x="25846" y="245666"/>
                    </a:cubicBezTo>
                    <a:close/>
                  </a:path>
                  <a:path w="8148161" h="1272568" fill="none" stroke="0" extrusionOk="0">
                    <a:moveTo>
                      <a:pt x="25846" y="245666"/>
                    </a:moveTo>
                    <a:cubicBezTo>
                      <a:pt x="-1639" y="147862"/>
                      <a:pt x="117270" y="11108"/>
                      <a:pt x="221686" y="49826"/>
                    </a:cubicBezTo>
                    <a:cubicBezTo>
                      <a:pt x="367402" y="35320"/>
                      <a:pt x="695179" y="64279"/>
                      <a:pt x="889875" y="49826"/>
                    </a:cubicBezTo>
                    <a:cubicBezTo>
                      <a:pt x="1092493" y="-21157"/>
                      <a:pt x="1272039" y="121796"/>
                      <a:pt x="1481193" y="49826"/>
                    </a:cubicBezTo>
                    <a:cubicBezTo>
                      <a:pt x="1608183" y="60291"/>
                      <a:pt x="1920166" y="98837"/>
                      <a:pt x="2149382" y="49826"/>
                    </a:cubicBezTo>
                    <a:cubicBezTo>
                      <a:pt x="2394511" y="33990"/>
                      <a:pt x="2460462" y="63187"/>
                      <a:pt x="2586957" y="49826"/>
                    </a:cubicBezTo>
                    <a:cubicBezTo>
                      <a:pt x="2675597" y="-36627"/>
                      <a:pt x="3093819" y="82490"/>
                      <a:pt x="3255146" y="49826"/>
                    </a:cubicBezTo>
                    <a:cubicBezTo>
                      <a:pt x="3489839" y="8129"/>
                      <a:pt x="3477051" y="77237"/>
                      <a:pt x="3692721" y="49826"/>
                    </a:cubicBezTo>
                    <a:cubicBezTo>
                      <a:pt x="3900989" y="13086"/>
                      <a:pt x="4018143" y="114430"/>
                      <a:pt x="4284039" y="49826"/>
                    </a:cubicBezTo>
                    <a:cubicBezTo>
                      <a:pt x="4532973" y="46122"/>
                      <a:pt x="4700945" y="83859"/>
                      <a:pt x="4798486" y="49826"/>
                    </a:cubicBezTo>
                    <a:cubicBezTo>
                      <a:pt x="4955719" y="63126"/>
                      <a:pt x="5061530" y="122285"/>
                      <a:pt x="5236061" y="49826"/>
                    </a:cubicBezTo>
                    <a:cubicBezTo>
                      <a:pt x="5384877" y="53782"/>
                      <a:pt x="5534408" y="82534"/>
                      <a:pt x="5827378" y="49826"/>
                    </a:cubicBezTo>
                    <a:cubicBezTo>
                      <a:pt x="6103881" y="56434"/>
                      <a:pt x="6265351" y="95197"/>
                      <a:pt x="6495568" y="49826"/>
                    </a:cubicBezTo>
                    <a:cubicBezTo>
                      <a:pt x="6740082" y="47144"/>
                      <a:pt x="6721883" y="53943"/>
                      <a:pt x="6856271" y="49826"/>
                    </a:cubicBezTo>
                    <a:cubicBezTo>
                      <a:pt x="7128360" y="-46623"/>
                      <a:pt x="7345260" y="143982"/>
                      <a:pt x="7908817" y="49826"/>
                    </a:cubicBezTo>
                    <a:cubicBezTo>
                      <a:pt x="8056693" y="78667"/>
                      <a:pt x="8093634" y="167827"/>
                      <a:pt x="8104657" y="245666"/>
                    </a:cubicBezTo>
                    <a:cubicBezTo>
                      <a:pt x="8103220" y="401932"/>
                      <a:pt x="8076823" y="477218"/>
                      <a:pt x="8104657" y="645166"/>
                    </a:cubicBezTo>
                    <a:cubicBezTo>
                      <a:pt x="8138676" y="803118"/>
                      <a:pt x="8100889" y="850227"/>
                      <a:pt x="8104657" y="1029000"/>
                    </a:cubicBezTo>
                    <a:cubicBezTo>
                      <a:pt x="8114623" y="1153909"/>
                      <a:pt x="8009224" y="1165353"/>
                      <a:pt x="7908817" y="1224840"/>
                    </a:cubicBezTo>
                    <a:cubicBezTo>
                      <a:pt x="7625061" y="1232813"/>
                      <a:pt x="7420011" y="1259251"/>
                      <a:pt x="7240628" y="1224840"/>
                    </a:cubicBezTo>
                    <a:cubicBezTo>
                      <a:pt x="7017376" y="1236711"/>
                      <a:pt x="6964229" y="1207396"/>
                      <a:pt x="6803053" y="1224840"/>
                    </a:cubicBezTo>
                    <a:cubicBezTo>
                      <a:pt x="6694961" y="1313687"/>
                      <a:pt x="6305361" y="1083439"/>
                      <a:pt x="6057992" y="1224840"/>
                    </a:cubicBezTo>
                    <a:cubicBezTo>
                      <a:pt x="5768104" y="1255518"/>
                      <a:pt x="5793649" y="1205332"/>
                      <a:pt x="5620417" y="1224840"/>
                    </a:cubicBezTo>
                    <a:cubicBezTo>
                      <a:pt x="5504163" y="1219788"/>
                      <a:pt x="5181000" y="1089571"/>
                      <a:pt x="5029099" y="1224840"/>
                    </a:cubicBezTo>
                    <a:cubicBezTo>
                      <a:pt x="4808480" y="1281108"/>
                      <a:pt x="4746552" y="1232930"/>
                      <a:pt x="4668396" y="1224840"/>
                    </a:cubicBezTo>
                    <a:cubicBezTo>
                      <a:pt x="4587471" y="1221984"/>
                      <a:pt x="4282624" y="1232274"/>
                      <a:pt x="4000207" y="1224840"/>
                    </a:cubicBezTo>
                    <a:cubicBezTo>
                      <a:pt x="3635721" y="1269457"/>
                      <a:pt x="3578347" y="1171115"/>
                      <a:pt x="3408889" y="1224840"/>
                    </a:cubicBezTo>
                    <a:cubicBezTo>
                      <a:pt x="3230448" y="1262524"/>
                      <a:pt x="3160585" y="1226191"/>
                      <a:pt x="3048185" y="1224840"/>
                    </a:cubicBezTo>
                    <a:cubicBezTo>
                      <a:pt x="2940649" y="1247657"/>
                      <a:pt x="2719000" y="1233204"/>
                      <a:pt x="2610610" y="1224840"/>
                    </a:cubicBezTo>
                    <a:cubicBezTo>
                      <a:pt x="2550837" y="1275467"/>
                      <a:pt x="2302386" y="1134005"/>
                      <a:pt x="2019292" y="1224840"/>
                    </a:cubicBezTo>
                    <a:cubicBezTo>
                      <a:pt x="1802927" y="1281495"/>
                      <a:pt x="1771034" y="1188489"/>
                      <a:pt x="1581717" y="1224840"/>
                    </a:cubicBezTo>
                    <a:cubicBezTo>
                      <a:pt x="1410847" y="1231266"/>
                      <a:pt x="1264901" y="1178355"/>
                      <a:pt x="1144142" y="1224840"/>
                    </a:cubicBezTo>
                    <a:cubicBezTo>
                      <a:pt x="1057113" y="1222389"/>
                      <a:pt x="567260" y="1289013"/>
                      <a:pt x="221686" y="1224840"/>
                    </a:cubicBezTo>
                    <a:cubicBezTo>
                      <a:pt x="117339" y="1224144"/>
                      <a:pt x="230896" y="1247700"/>
                      <a:pt x="220156" y="1143300"/>
                    </a:cubicBezTo>
                    <a:cubicBezTo>
                      <a:pt x="189280" y="987405"/>
                      <a:pt x="72160" y="791592"/>
                      <a:pt x="25846" y="637333"/>
                    </a:cubicBezTo>
                    <a:cubicBezTo>
                      <a:pt x="-24657" y="477722"/>
                      <a:pt x="41271" y="382985"/>
                      <a:pt x="25846" y="245666"/>
                    </a:cubicBezTo>
                    <a:close/>
                  </a:path>
                </a:pathLst>
              </a:custGeom>
              <a:solidFill>
                <a:srgbClr val="FFFFFF"/>
              </a:solidFill>
              <a:ln w="12700">
                <a:noFill/>
                <a:extLst>
                  <a:ext uri="{C807C97D-BFC1-408E-A445-0C87EB9F89A2}">
                    <ask:lineSketchStyleProps xmlns:ask="http://schemas.microsoft.com/office/drawing/2018/sketchyshapes" xmlns="" sd="974754452">
                      <a:custGeom>
                        <a:avLst/>
                        <a:gdLst>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22115" y="113755"/>
                              <a:pt x="150176" y="47717"/>
                              <a:pt x="221686" y="49826"/>
                            </a:cubicBezTo>
                            <a:cubicBezTo>
                              <a:pt x="358448" y="-32152"/>
                              <a:pt x="671500" y="100580"/>
                              <a:pt x="889875" y="49826"/>
                            </a:cubicBezTo>
                            <a:cubicBezTo>
                              <a:pt x="1068752" y="-49839"/>
                              <a:pt x="1275533" y="16016"/>
                              <a:pt x="1481193" y="49826"/>
                            </a:cubicBezTo>
                            <a:cubicBezTo>
                              <a:pt x="1674167" y="97247"/>
                              <a:pt x="1887529" y="166408"/>
                              <a:pt x="2149382" y="49826"/>
                            </a:cubicBezTo>
                            <a:cubicBezTo>
                              <a:pt x="2419772" y="47652"/>
                              <a:pt x="2487474" y="52872"/>
                              <a:pt x="2586957" y="49826"/>
                            </a:cubicBezTo>
                            <a:cubicBezTo>
                              <a:pt x="2631541" y="-98288"/>
                              <a:pt x="3033949" y="28159"/>
                              <a:pt x="3255146" y="49826"/>
                            </a:cubicBezTo>
                            <a:cubicBezTo>
                              <a:pt x="3492101" y="11237"/>
                              <a:pt x="3465890" y="44365"/>
                              <a:pt x="3692721" y="49826"/>
                            </a:cubicBezTo>
                            <a:cubicBezTo>
                              <a:pt x="3877209" y="-29976"/>
                              <a:pt x="3997833" y="125617"/>
                              <a:pt x="4284039" y="49826"/>
                            </a:cubicBezTo>
                            <a:cubicBezTo>
                              <a:pt x="4538665" y="87298"/>
                              <a:pt x="4740658" y="47673"/>
                              <a:pt x="4798486" y="49826"/>
                            </a:cubicBezTo>
                            <a:cubicBezTo>
                              <a:pt x="4948285" y="61766"/>
                              <a:pt x="5080139" y="170703"/>
                              <a:pt x="5236061" y="49826"/>
                            </a:cubicBezTo>
                            <a:cubicBezTo>
                              <a:pt x="5397042" y="59689"/>
                              <a:pt x="5483087" y="75409"/>
                              <a:pt x="5827378" y="49826"/>
                            </a:cubicBezTo>
                            <a:cubicBezTo>
                              <a:pt x="6070405" y="45516"/>
                              <a:pt x="6211601" y="97226"/>
                              <a:pt x="6495568" y="49826"/>
                            </a:cubicBezTo>
                            <a:cubicBezTo>
                              <a:pt x="6743895" y="42839"/>
                              <a:pt x="6718543" y="49430"/>
                              <a:pt x="6856271" y="49826"/>
                            </a:cubicBezTo>
                            <a:cubicBezTo>
                              <a:pt x="7093400" y="-81051"/>
                              <a:pt x="7188833" y="154856"/>
                              <a:pt x="7908817" y="49826"/>
                            </a:cubicBezTo>
                            <a:cubicBezTo>
                              <a:pt x="8073807" y="108184"/>
                              <a:pt x="8084079" y="186861"/>
                              <a:pt x="8104657" y="245666"/>
                            </a:cubicBezTo>
                            <a:cubicBezTo>
                              <a:pt x="8144428" y="413604"/>
                              <a:pt x="8103580" y="454844"/>
                              <a:pt x="8104657" y="645166"/>
                            </a:cubicBezTo>
                            <a:cubicBezTo>
                              <a:pt x="8138272" y="771012"/>
                              <a:pt x="8110393" y="835362"/>
                              <a:pt x="8104657" y="1029000"/>
                            </a:cubicBezTo>
                            <a:cubicBezTo>
                              <a:pt x="8155832" y="1196050"/>
                              <a:pt x="8007147" y="1156944"/>
                              <a:pt x="7908817" y="1224840"/>
                            </a:cubicBezTo>
                            <a:cubicBezTo>
                              <a:pt x="7588237" y="1247321"/>
                              <a:pt x="7350151" y="1301865"/>
                              <a:pt x="7240628" y="1224840"/>
                            </a:cubicBezTo>
                            <a:cubicBezTo>
                              <a:pt x="7009093" y="1191234"/>
                              <a:pt x="6955265" y="1222747"/>
                              <a:pt x="6803053" y="1224840"/>
                            </a:cubicBezTo>
                            <a:cubicBezTo>
                              <a:pt x="6609794" y="1388402"/>
                              <a:pt x="6426033" y="946085"/>
                              <a:pt x="6057992" y="1224840"/>
                            </a:cubicBezTo>
                            <a:cubicBezTo>
                              <a:pt x="5771047" y="1263809"/>
                              <a:pt x="5798360" y="1173402"/>
                              <a:pt x="5620417" y="1224840"/>
                            </a:cubicBezTo>
                            <a:cubicBezTo>
                              <a:pt x="5532500" y="1237666"/>
                              <a:pt x="5185040" y="1105386"/>
                              <a:pt x="5029099" y="1224840"/>
                            </a:cubicBezTo>
                            <a:cubicBezTo>
                              <a:pt x="4798270" y="1271715"/>
                              <a:pt x="4777967" y="1157209"/>
                              <a:pt x="4668396" y="1224840"/>
                            </a:cubicBezTo>
                            <a:cubicBezTo>
                              <a:pt x="4678956" y="1218340"/>
                              <a:pt x="4310818" y="1356654"/>
                              <a:pt x="4000207" y="1224840"/>
                            </a:cubicBezTo>
                            <a:cubicBezTo>
                              <a:pt x="3641214" y="1232270"/>
                              <a:pt x="3547040" y="1150836"/>
                              <a:pt x="3408889" y="1224840"/>
                            </a:cubicBezTo>
                            <a:cubicBezTo>
                              <a:pt x="3224300" y="1239651"/>
                              <a:pt x="3168432" y="1251049"/>
                              <a:pt x="3048185" y="1224840"/>
                            </a:cubicBezTo>
                            <a:cubicBezTo>
                              <a:pt x="2964918" y="1254255"/>
                              <a:pt x="2679402" y="1240499"/>
                              <a:pt x="2610610" y="1224840"/>
                            </a:cubicBezTo>
                            <a:cubicBezTo>
                              <a:pt x="2393991" y="1360791"/>
                              <a:pt x="2338558" y="1001782"/>
                              <a:pt x="2019292" y="1224840"/>
                            </a:cubicBezTo>
                            <a:cubicBezTo>
                              <a:pt x="1799825" y="1251786"/>
                              <a:pt x="1700131" y="1204600"/>
                              <a:pt x="1581717" y="1224840"/>
                            </a:cubicBezTo>
                            <a:cubicBezTo>
                              <a:pt x="1432228" y="1200867"/>
                              <a:pt x="1283750" y="1146686"/>
                              <a:pt x="1144142" y="1224840"/>
                            </a:cubicBezTo>
                            <a:cubicBezTo>
                              <a:pt x="1180392" y="1100353"/>
                              <a:pt x="584554" y="1355760"/>
                              <a:pt x="221686" y="1224840"/>
                            </a:cubicBezTo>
                            <a:cubicBezTo>
                              <a:pt x="99225" y="1262059"/>
                              <a:pt x="-11508" y="1102138"/>
                              <a:pt x="25846" y="1029000"/>
                            </a:cubicBezTo>
                            <a:cubicBezTo>
                              <a:pt x="-13952" y="870933"/>
                              <a:pt x="46998" y="723530"/>
                              <a:pt x="25846" y="637333"/>
                            </a:cubicBezTo>
                            <a:cubicBezTo>
                              <a:pt x="-45166" y="493695"/>
                              <a:pt x="80378" y="347498"/>
                              <a:pt x="25846" y="245666"/>
                            </a:cubicBezTo>
                            <a:close/>
                          </a:path>
                          <a:path w="8148161" h="1272568" stroke="0" extrusionOk="0">
                            <a:moveTo>
                              <a:pt x="14416" y="348536"/>
                            </a:moveTo>
                            <a:cubicBezTo>
                              <a:pt x="-49402" y="275907"/>
                              <a:pt x="90878" y="-8392"/>
                              <a:pt x="221686" y="49826"/>
                            </a:cubicBezTo>
                            <a:cubicBezTo>
                              <a:pt x="451434" y="-32669"/>
                              <a:pt x="507092" y="135429"/>
                              <a:pt x="736132" y="49826"/>
                            </a:cubicBezTo>
                            <a:cubicBezTo>
                              <a:pt x="958953" y="55762"/>
                              <a:pt x="992888" y="84602"/>
                              <a:pt x="1173708" y="49826"/>
                            </a:cubicBezTo>
                            <a:cubicBezTo>
                              <a:pt x="1324703" y="-26875"/>
                              <a:pt x="1475759" y="113601"/>
                              <a:pt x="1611283" y="49826"/>
                            </a:cubicBezTo>
                            <a:cubicBezTo>
                              <a:pt x="1808542" y="-21349"/>
                              <a:pt x="2067707" y="98808"/>
                              <a:pt x="2202601" y="49826"/>
                            </a:cubicBezTo>
                            <a:cubicBezTo>
                              <a:pt x="2255122" y="-69489"/>
                              <a:pt x="2787574" y="68327"/>
                              <a:pt x="2947661" y="49826"/>
                            </a:cubicBezTo>
                            <a:cubicBezTo>
                              <a:pt x="3230903" y="-10255"/>
                              <a:pt x="3232019" y="74058"/>
                              <a:pt x="3462107" y="49826"/>
                            </a:cubicBezTo>
                            <a:cubicBezTo>
                              <a:pt x="3706238" y="131828"/>
                              <a:pt x="3922718" y="135623"/>
                              <a:pt x="4053425" y="49826"/>
                            </a:cubicBezTo>
                            <a:cubicBezTo>
                              <a:pt x="4234564" y="43193"/>
                              <a:pt x="4290278" y="46583"/>
                              <a:pt x="4414129" y="49826"/>
                            </a:cubicBezTo>
                            <a:cubicBezTo>
                              <a:pt x="4535967" y="-27914"/>
                              <a:pt x="4628537" y="47245"/>
                              <a:pt x="5005447" y="49826"/>
                            </a:cubicBezTo>
                            <a:cubicBezTo>
                              <a:pt x="5333041" y="28562"/>
                              <a:pt x="5355108" y="68408"/>
                              <a:pt x="5596765" y="49826"/>
                            </a:cubicBezTo>
                            <a:cubicBezTo>
                              <a:pt x="5822273" y="17127"/>
                              <a:pt x="5890910" y="45557"/>
                              <a:pt x="6188082" y="49826"/>
                            </a:cubicBezTo>
                            <a:cubicBezTo>
                              <a:pt x="6372977" y="-70624"/>
                              <a:pt x="6675534" y="278806"/>
                              <a:pt x="6856271" y="49826"/>
                            </a:cubicBezTo>
                            <a:cubicBezTo>
                              <a:pt x="7025863" y="56702"/>
                              <a:pt x="7204003" y="92692"/>
                              <a:pt x="7293847" y="49826"/>
                            </a:cubicBezTo>
                            <a:cubicBezTo>
                              <a:pt x="7458354" y="100845"/>
                              <a:pt x="7730128" y="152573"/>
                              <a:pt x="7908817" y="49826"/>
                            </a:cubicBezTo>
                            <a:cubicBezTo>
                              <a:pt x="8040938" y="-11093"/>
                              <a:pt x="8090120" y="149507"/>
                              <a:pt x="8104657" y="245666"/>
                            </a:cubicBezTo>
                            <a:cubicBezTo>
                              <a:pt x="8111601" y="430841"/>
                              <a:pt x="8132696" y="505632"/>
                              <a:pt x="8104657" y="645166"/>
                            </a:cubicBezTo>
                            <a:cubicBezTo>
                              <a:pt x="8213385" y="749640"/>
                              <a:pt x="8104421" y="902048"/>
                              <a:pt x="8104657" y="1029000"/>
                            </a:cubicBezTo>
                            <a:cubicBezTo>
                              <a:pt x="8089446" y="1173356"/>
                              <a:pt x="7998268" y="1239057"/>
                              <a:pt x="7908817" y="1224840"/>
                            </a:cubicBezTo>
                            <a:cubicBezTo>
                              <a:pt x="7679909" y="1288309"/>
                              <a:pt x="7619040" y="1259975"/>
                              <a:pt x="7394371" y="1224840"/>
                            </a:cubicBezTo>
                            <a:cubicBezTo>
                              <a:pt x="7124868" y="1219990"/>
                              <a:pt x="7053075" y="1255431"/>
                              <a:pt x="6956795" y="1224840"/>
                            </a:cubicBezTo>
                            <a:cubicBezTo>
                              <a:pt x="6926785" y="1224351"/>
                              <a:pt x="6631119" y="1131380"/>
                              <a:pt x="6519220" y="1224840"/>
                            </a:cubicBezTo>
                            <a:cubicBezTo>
                              <a:pt x="6311743" y="1362818"/>
                              <a:pt x="6224624" y="1252142"/>
                              <a:pt x="5927902" y="1224840"/>
                            </a:cubicBezTo>
                            <a:cubicBezTo>
                              <a:pt x="5647748" y="1201780"/>
                              <a:pt x="5626841" y="1165626"/>
                              <a:pt x="5413456" y="1224840"/>
                            </a:cubicBezTo>
                            <a:cubicBezTo>
                              <a:pt x="5215108" y="1240202"/>
                              <a:pt x="4933880" y="1266836"/>
                              <a:pt x="4822138" y="1224840"/>
                            </a:cubicBezTo>
                            <a:cubicBezTo>
                              <a:pt x="4620335" y="1211865"/>
                              <a:pt x="4463114" y="1162183"/>
                              <a:pt x="4384563" y="1224840"/>
                            </a:cubicBezTo>
                            <a:cubicBezTo>
                              <a:pt x="4199343" y="1300997"/>
                              <a:pt x="4060825" y="1206419"/>
                              <a:pt x="3870117" y="1224840"/>
                            </a:cubicBezTo>
                            <a:cubicBezTo>
                              <a:pt x="3748692" y="1287999"/>
                              <a:pt x="3446956" y="1144693"/>
                              <a:pt x="3201928" y="1224840"/>
                            </a:cubicBezTo>
                            <a:cubicBezTo>
                              <a:pt x="3000264" y="1194997"/>
                              <a:pt x="2651550" y="1236377"/>
                              <a:pt x="2533738" y="1224840"/>
                            </a:cubicBezTo>
                            <a:cubicBezTo>
                              <a:pt x="2320904" y="1291781"/>
                              <a:pt x="2230388" y="1240566"/>
                              <a:pt x="1942421" y="1224840"/>
                            </a:cubicBezTo>
                            <a:cubicBezTo>
                              <a:pt x="1692178" y="1225748"/>
                              <a:pt x="1690464" y="1222708"/>
                              <a:pt x="1504846" y="1224840"/>
                            </a:cubicBezTo>
                            <a:cubicBezTo>
                              <a:pt x="1350202" y="1213472"/>
                              <a:pt x="1290684" y="1168840"/>
                              <a:pt x="1067270" y="1224840"/>
                            </a:cubicBezTo>
                            <a:cubicBezTo>
                              <a:pt x="908704" y="1172024"/>
                              <a:pt x="593965" y="1337977"/>
                              <a:pt x="221686" y="1224840"/>
                            </a:cubicBezTo>
                            <a:cubicBezTo>
                              <a:pt x="152556" y="1251969"/>
                              <a:pt x="44885" y="1113059"/>
                              <a:pt x="25846" y="1029000"/>
                            </a:cubicBezTo>
                            <a:cubicBezTo>
                              <a:pt x="-942" y="874326"/>
                              <a:pt x="-31388" y="782608"/>
                              <a:pt x="25846" y="653000"/>
                            </a:cubicBezTo>
                            <a:cubicBezTo>
                              <a:pt x="24114" y="520275"/>
                              <a:pt x="-14532" y="460366"/>
                              <a:pt x="14416" y="348536"/>
                            </a:cubicBezTo>
                            <a:close/>
                          </a:path>
                          <a:path w="8148161" h="1272568" fill="none" stroke="0" extrusionOk="0">
                            <a:moveTo>
                              <a:pt x="25846" y="245666"/>
                            </a:moveTo>
                            <a:cubicBezTo>
                              <a:pt x="-2279" y="116008"/>
                              <a:pt x="135411" y="79368"/>
                              <a:pt x="221686" y="49826"/>
                            </a:cubicBezTo>
                            <a:cubicBezTo>
                              <a:pt x="415185" y="-58776"/>
                              <a:pt x="710301" y="86072"/>
                              <a:pt x="889875" y="49826"/>
                            </a:cubicBezTo>
                            <a:cubicBezTo>
                              <a:pt x="1056078" y="49699"/>
                              <a:pt x="1354251" y="107152"/>
                              <a:pt x="1481193" y="49826"/>
                            </a:cubicBezTo>
                            <a:cubicBezTo>
                              <a:pt x="1622963" y="70698"/>
                              <a:pt x="1863766" y="170367"/>
                              <a:pt x="2149382" y="49826"/>
                            </a:cubicBezTo>
                            <a:cubicBezTo>
                              <a:pt x="2419522" y="12034"/>
                              <a:pt x="2436969" y="100568"/>
                              <a:pt x="2586957" y="49826"/>
                            </a:cubicBezTo>
                            <a:cubicBezTo>
                              <a:pt x="2648116" y="49564"/>
                              <a:pt x="3040885" y="69913"/>
                              <a:pt x="3255146" y="49826"/>
                            </a:cubicBezTo>
                            <a:cubicBezTo>
                              <a:pt x="3470361" y="25726"/>
                              <a:pt x="3464443" y="63697"/>
                              <a:pt x="3692721" y="49826"/>
                            </a:cubicBezTo>
                            <a:cubicBezTo>
                              <a:pt x="3889626" y="27764"/>
                              <a:pt x="4003939" y="54626"/>
                              <a:pt x="4284039" y="49826"/>
                            </a:cubicBezTo>
                            <a:cubicBezTo>
                              <a:pt x="4507262" y="-1133"/>
                              <a:pt x="4716649" y="59725"/>
                              <a:pt x="4798486" y="49826"/>
                            </a:cubicBezTo>
                            <a:cubicBezTo>
                              <a:pt x="4875306" y="-11737"/>
                              <a:pt x="5064195" y="46997"/>
                              <a:pt x="5236061" y="49826"/>
                            </a:cubicBezTo>
                            <a:cubicBezTo>
                              <a:pt x="5445501" y="29223"/>
                              <a:pt x="5603133" y="111076"/>
                              <a:pt x="5827378" y="49826"/>
                            </a:cubicBezTo>
                            <a:cubicBezTo>
                              <a:pt x="6174395" y="78638"/>
                              <a:pt x="6242113" y="90561"/>
                              <a:pt x="6495568" y="49826"/>
                            </a:cubicBezTo>
                            <a:cubicBezTo>
                              <a:pt x="6734106" y="38909"/>
                              <a:pt x="6727657" y="56334"/>
                              <a:pt x="6856271" y="49826"/>
                            </a:cubicBezTo>
                            <a:cubicBezTo>
                              <a:pt x="7001442" y="-29005"/>
                              <a:pt x="7367826" y="222778"/>
                              <a:pt x="7908817" y="49826"/>
                            </a:cubicBezTo>
                            <a:cubicBezTo>
                              <a:pt x="8048031" y="29179"/>
                              <a:pt x="8105337" y="135415"/>
                              <a:pt x="8104657" y="245666"/>
                            </a:cubicBezTo>
                            <a:cubicBezTo>
                              <a:pt x="8068695" y="382701"/>
                              <a:pt x="8041838" y="531902"/>
                              <a:pt x="8104657" y="645166"/>
                            </a:cubicBezTo>
                            <a:cubicBezTo>
                              <a:pt x="8129220" y="808856"/>
                              <a:pt x="8110378" y="856524"/>
                              <a:pt x="8104657" y="1029000"/>
                            </a:cubicBezTo>
                            <a:cubicBezTo>
                              <a:pt x="8122909" y="1181786"/>
                              <a:pt x="8009615" y="1230834"/>
                              <a:pt x="7908817" y="1224840"/>
                            </a:cubicBezTo>
                            <a:cubicBezTo>
                              <a:pt x="7674684" y="1331384"/>
                              <a:pt x="7424297" y="1197083"/>
                              <a:pt x="7240628" y="1224840"/>
                            </a:cubicBezTo>
                            <a:cubicBezTo>
                              <a:pt x="7056616" y="1232927"/>
                              <a:pt x="6940908" y="1216105"/>
                              <a:pt x="6803053" y="1224840"/>
                            </a:cubicBezTo>
                            <a:cubicBezTo>
                              <a:pt x="6786474" y="1223756"/>
                              <a:pt x="6319457" y="1091603"/>
                              <a:pt x="6057992" y="1224840"/>
                            </a:cubicBezTo>
                            <a:cubicBezTo>
                              <a:pt x="5765434" y="1284428"/>
                              <a:pt x="5775015" y="1240877"/>
                              <a:pt x="5620417" y="1224840"/>
                            </a:cubicBezTo>
                            <a:cubicBezTo>
                              <a:pt x="5516657" y="1197652"/>
                              <a:pt x="5239306" y="1076401"/>
                              <a:pt x="5029099" y="1224840"/>
                            </a:cubicBezTo>
                            <a:cubicBezTo>
                              <a:pt x="4856174" y="1271250"/>
                              <a:pt x="4728176" y="1196418"/>
                              <a:pt x="4668396" y="1224840"/>
                            </a:cubicBezTo>
                            <a:cubicBezTo>
                              <a:pt x="4698410" y="1300468"/>
                              <a:pt x="4219549" y="1220839"/>
                              <a:pt x="4000207" y="1224840"/>
                            </a:cubicBezTo>
                            <a:cubicBezTo>
                              <a:pt x="3646860" y="1290865"/>
                              <a:pt x="3573900" y="1189204"/>
                              <a:pt x="3408889" y="1224840"/>
                            </a:cubicBezTo>
                            <a:cubicBezTo>
                              <a:pt x="3240882" y="1308479"/>
                              <a:pt x="3152699" y="1197842"/>
                              <a:pt x="3048185" y="1224840"/>
                            </a:cubicBezTo>
                            <a:cubicBezTo>
                              <a:pt x="2905327" y="1278420"/>
                              <a:pt x="2737447" y="1241410"/>
                              <a:pt x="2610610" y="1224840"/>
                            </a:cubicBezTo>
                            <a:cubicBezTo>
                              <a:pt x="2495547" y="1236261"/>
                              <a:pt x="2291548" y="1063956"/>
                              <a:pt x="2019292" y="1224840"/>
                            </a:cubicBezTo>
                            <a:cubicBezTo>
                              <a:pt x="1793228" y="1264158"/>
                              <a:pt x="1810170" y="1171835"/>
                              <a:pt x="1581717" y="1224840"/>
                            </a:cubicBezTo>
                            <a:cubicBezTo>
                              <a:pt x="1419755" y="1194676"/>
                              <a:pt x="1305643" y="1190081"/>
                              <a:pt x="1144142" y="1224840"/>
                            </a:cubicBezTo>
                            <a:cubicBezTo>
                              <a:pt x="1070289" y="1193589"/>
                              <a:pt x="681706" y="1368925"/>
                              <a:pt x="221686" y="1224840"/>
                            </a:cubicBezTo>
                            <a:cubicBezTo>
                              <a:pt x="108517" y="1159731"/>
                              <a:pt x="26206" y="1172448"/>
                              <a:pt x="25846" y="1029000"/>
                            </a:cubicBezTo>
                            <a:cubicBezTo>
                              <a:pt x="-50602" y="807135"/>
                              <a:pt x="319622" y="705793"/>
                              <a:pt x="288736" y="545893"/>
                            </a:cubicBezTo>
                            <a:cubicBezTo>
                              <a:pt x="192394" y="373223"/>
                              <a:pt x="39164" y="328516"/>
                              <a:pt x="25846" y="245666"/>
                            </a:cubicBezTo>
                            <a:close/>
                          </a:path>
                          <a:path w="8148161" h="1272568" fill="none" stroke="0" extrusionOk="0">
                            <a:moveTo>
                              <a:pt x="25846" y="245666"/>
                            </a:moveTo>
                            <a:cubicBezTo>
                              <a:pt x="-34150" y="152199"/>
                              <a:pt x="144367" y="3517"/>
                              <a:pt x="221686" y="49826"/>
                            </a:cubicBezTo>
                            <a:cubicBezTo>
                              <a:pt x="372079" y="38883"/>
                              <a:pt x="724575" y="48116"/>
                              <a:pt x="889875" y="49826"/>
                            </a:cubicBezTo>
                            <a:cubicBezTo>
                              <a:pt x="1093201" y="-36606"/>
                              <a:pt x="1250371" y="183240"/>
                              <a:pt x="1481193" y="49826"/>
                            </a:cubicBezTo>
                            <a:cubicBezTo>
                              <a:pt x="1647549" y="78680"/>
                              <a:pt x="1889719" y="126396"/>
                              <a:pt x="2149382" y="49826"/>
                            </a:cubicBezTo>
                            <a:cubicBezTo>
                              <a:pt x="2405949" y="23347"/>
                              <a:pt x="2454082" y="72234"/>
                              <a:pt x="2586957" y="49826"/>
                            </a:cubicBezTo>
                            <a:cubicBezTo>
                              <a:pt x="2644832" y="-35433"/>
                              <a:pt x="3101553" y="76015"/>
                              <a:pt x="3255146" y="49826"/>
                            </a:cubicBezTo>
                            <a:cubicBezTo>
                              <a:pt x="3493506" y="16450"/>
                              <a:pt x="3459598" y="87640"/>
                              <a:pt x="3692721" y="49826"/>
                            </a:cubicBezTo>
                            <a:cubicBezTo>
                              <a:pt x="3944338" y="25476"/>
                              <a:pt x="4023974" y="90742"/>
                              <a:pt x="4284039" y="49826"/>
                            </a:cubicBezTo>
                            <a:cubicBezTo>
                              <a:pt x="4508653" y="51609"/>
                              <a:pt x="4715902" y="89385"/>
                              <a:pt x="4798486" y="49826"/>
                            </a:cubicBezTo>
                            <a:cubicBezTo>
                              <a:pt x="4977720" y="81902"/>
                              <a:pt x="5069404" y="98658"/>
                              <a:pt x="5236061" y="49826"/>
                            </a:cubicBezTo>
                            <a:cubicBezTo>
                              <a:pt x="5379723" y="44818"/>
                              <a:pt x="5504681" y="60510"/>
                              <a:pt x="5827378" y="49826"/>
                            </a:cubicBezTo>
                            <a:cubicBezTo>
                              <a:pt x="6081932" y="26648"/>
                              <a:pt x="6232523" y="80832"/>
                              <a:pt x="6495568" y="49826"/>
                            </a:cubicBezTo>
                            <a:cubicBezTo>
                              <a:pt x="6741173" y="46747"/>
                              <a:pt x="6724653" y="55257"/>
                              <a:pt x="6856271" y="49826"/>
                            </a:cubicBezTo>
                            <a:cubicBezTo>
                              <a:pt x="7113462" y="-19661"/>
                              <a:pt x="7402272" y="207401"/>
                              <a:pt x="7908817" y="49826"/>
                            </a:cubicBezTo>
                            <a:cubicBezTo>
                              <a:pt x="8047145" y="94518"/>
                              <a:pt x="8104981" y="160363"/>
                              <a:pt x="8104657" y="245666"/>
                            </a:cubicBezTo>
                            <a:cubicBezTo>
                              <a:pt x="8095880" y="395707"/>
                              <a:pt x="8063070" y="482244"/>
                              <a:pt x="8104657" y="645166"/>
                            </a:cubicBezTo>
                            <a:cubicBezTo>
                              <a:pt x="8138449" y="800856"/>
                              <a:pt x="8102681" y="841355"/>
                              <a:pt x="8104657" y="1029000"/>
                            </a:cubicBezTo>
                            <a:cubicBezTo>
                              <a:pt x="8118463" y="1157551"/>
                              <a:pt x="8007076" y="1142168"/>
                              <a:pt x="7908817" y="1224840"/>
                            </a:cubicBezTo>
                            <a:cubicBezTo>
                              <a:pt x="7629086" y="1233296"/>
                              <a:pt x="7411949" y="1233735"/>
                              <a:pt x="7240628" y="1224840"/>
                            </a:cubicBezTo>
                            <a:cubicBezTo>
                              <a:pt x="7014311" y="1221091"/>
                              <a:pt x="6979345" y="1203771"/>
                              <a:pt x="6803053" y="1224840"/>
                            </a:cubicBezTo>
                            <a:cubicBezTo>
                              <a:pt x="6765151" y="1288593"/>
                              <a:pt x="6244298" y="1141421"/>
                              <a:pt x="6057992" y="1224840"/>
                            </a:cubicBezTo>
                            <a:cubicBezTo>
                              <a:pt x="5773566" y="1259401"/>
                              <a:pt x="5781850" y="1199562"/>
                              <a:pt x="5620417" y="1224840"/>
                            </a:cubicBezTo>
                            <a:cubicBezTo>
                              <a:pt x="5504402" y="1224547"/>
                              <a:pt x="5192936" y="1082618"/>
                              <a:pt x="5029099" y="1224840"/>
                            </a:cubicBezTo>
                            <a:cubicBezTo>
                              <a:pt x="4809276" y="1278253"/>
                              <a:pt x="4743213" y="1241450"/>
                              <a:pt x="4668396" y="1224840"/>
                            </a:cubicBezTo>
                            <a:cubicBezTo>
                              <a:pt x="4568096" y="1185054"/>
                              <a:pt x="4283360" y="1275297"/>
                              <a:pt x="4000207" y="1224840"/>
                            </a:cubicBezTo>
                            <a:cubicBezTo>
                              <a:pt x="3638305" y="1260363"/>
                              <a:pt x="3587820" y="1182053"/>
                              <a:pt x="3408889" y="1224840"/>
                            </a:cubicBezTo>
                            <a:cubicBezTo>
                              <a:pt x="3230559" y="1259252"/>
                              <a:pt x="3173114" y="1229822"/>
                              <a:pt x="3048185" y="1224840"/>
                            </a:cubicBezTo>
                            <a:cubicBezTo>
                              <a:pt x="2936165" y="1270531"/>
                              <a:pt x="2727701" y="1211203"/>
                              <a:pt x="2610610" y="1224840"/>
                            </a:cubicBezTo>
                            <a:cubicBezTo>
                              <a:pt x="2516674" y="1257170"/>
                              <a:pt x="2253235" y="1157029"/>
                              <a:pt x="2019292" y="1224840"/>
                            </a:cubicBezTo>
                            <a:cubicBezTo>
                              <a:pt x="1814632" y="1281792"/>
                              <a:pt x="1772984" y="1186568"/>
                              <a:pt x="1581717" y="1224840"/>
                            </a:cubicBezTo>
                            <a:cubicBezTo>
                              <a:pt x="1413347" y="1268756"/>
                              <a:pt x="1270982" y="1158945"/>
                              <a:pt x="1144142" y="1224840"/>
                            </a:cubicBezTo>
                            <a:cubicBezTo>
                              <a:pt x="1038504" y="1207993"/>
                              <a:pt x="565961" y="1297056"/>
                              <a:pt x="221686" y="1224840"/>
                            </a:cubicBezTo>
                            <a:cubicBezTo>
                              <a:pt x="127029" y="1244095"/>
                              <a:pt x="211733" y="1259227"/>
                              <a:pt x="220156" y="1143300"/>
                            </a:cubicBezTo>
                            <a:cubicBezTo>
                              <a:pt x="228924" y="980067"/>
                              <a:pt x="90265" y="763222"/>
                              <a:pt x="25846" y="637333"/>
                            </a:cubicBezTo>
                            <a:cubicBezTo>
                              <a:pt x="-18190" y="486709"/>
                              <a:pt x="66495" y="377217"/>
                              <a:pt x="25846" y="245666"/>
                            </a:cubicBezTo>
                            <a:close/>
                          </a:path>
                          <a:path w="8148161" h="1272568" fill="none" stroke="0" extrusionOk="0">
                            <a:moveTo>
                              <a:pt x="25846" y="245666"/>
                            </a:moveTo>
                            <a:cubicBezTo>
                              <a:pt x="7408" y="135290"/>
                              <a:pt x="137087" y="22914"/>
                              <a:pt x="221686" y="49826"/>
                            </a:cubicBezTo>
                            <a:cubicBezTo>
                              <a:pt x="352975" y="25362"/>
                              <a:pt x="698720" y="80791"/>
                              <a:pt x="889875" y="49826"/>
                            </a:cubicBezTo>
                            <a:cubicBezTo>
                              <a:pt x="1099121" y="-27828"/>
                              <a:pt x="1273484" y="64307"/>
                              <a:pt x="1481193" y="49826"/>
                            </a:cubicBezTo>
                            <a:cubicBezTo>
                              <a:pt x="1621993" y="67691"/>
                              <a:pt x="1924315" y="104138"/>
                              <a:pt x="2149382" y="49826"/>
                            </a:cubicBezTo>
                            <a:cubicBezTo>
                              <a:pt x="2404750" y="39431"/>
                              <a:pt x="2472028" y="58390"/>
                              <a:pt x="2586957" y="49826"/>
                            </a:cubicBezTo>
                            <a:cubicBezTo>
                              <a:pt x="2646521" y="-80624"/>
                              <a:pt x="3041174" y="39816"/>
                              <a:pt x="3255146" y="49826"/>
                            </a:cubicBezTo>
                            <a:cubicBezTo>
                              <a:pt x="3490271" y="9984"/>
                              <a:pt x="3472122" y="63050"/>
                              <a:pt x="3692721" y="49826"/>
                            </a:cubicBezTo>
                            <a:cubicBezTo>
                              <a:pt x="3876441" y="-16066"/>
                              <a:pt x="4014306" y="129508"/>
                              <a:pt x="4284039" y="49826"/>
                            </a:cubicBezTo>
                            <a:cubicBezTo>
                              <a:pt x="4529583" y="65161"/>
                              <a:pt x="4720285" y="64427"/>
                              <a:pt x="4798486" y="49826"/>
                            </a:cubicBezTo>
                            <a:cubicBezTo>
                              <a:pt x="4975839" y="80907"/>
                              <a:pt x="5068025" y="143124"/>
                              <a:pt x="5236061" y="49826"/>
                            </a:cubicBezTo>
                            <a:cubicBezTo>
                              <a:pt x="5389917" y="58452"/>
                              <a:pt x="5536071" y="91065"/>
                              <a:pt x="5827378" y="49826"/>
                            </a:cubicBezTo>
                            <a:cubicBezTo>
                              <a:pt x="6089404" y="61801"/>
                              <a:pt x="6227377" y="115847"/>
                              <a:pt x="6495568" y="49826"/>
                            </a:cubicBezTo>
                            <a:cubicBezTo>
                              <a:pt x="6742234" y="44624"/>
                              <a:pt x="6719632" y="51357"/>
                              <a:pt x="6856271" y="49826"/>
                            </a:cubicBezTo>
                            <a:cubicBezTo>
                              <a:pt x="7086036" y="-56124"/>
                              <a:pt x="7257939" y="179047"/>
                              <a:pt x="7908817" y="49826"/>
                            </a:cubicBezTo>
                            <a:cubicBezTo>
                              <a:pt x="8075530" y="94598"/>
                              <a:pt x="8091282" y="175982"/>
                              <a:pt x="8104657" y="245666"/>
                            </a:cubicBezTo>
                            <a:cubicBezTo>
                              <a:pt x="8126984" y="408854"/>
                              <a:pt x="8089639" y="465239"/>
                              <a:pt x="8104657" y="645166"/>
                            </a:cubicBezTo>
                            <a:cubicBezTo>
                              <a:pt x="8131824" y="794206"/>
                              <a:pt x="8105519" y="845421"/>
                              <a:pt x="8104657" y="1029000"/>
                            </a:cubicBezTo>
                            <a:cubicBezTo>
                              <a:pt x="8113054" y="1174903"/>
                              <a:pt x="8010217" y="1173811"/>
                              <a:pt x="7908817" y="1224840"/>
                            </a:cubicBezTo>
                            <a:cubicBezTo>
                              <a:pt x="7614690" y="1230552"/>
                              <a:pt x="7404146" y="1281681"/>
                              <a:pt x="7240628" y="1224840"/>
                            </a:cubicBezTo>
                            <a:cubicBezTo>
                              <a:pt x="7010428" y="1207887"/>
                              <a:pt x="6955996" y="1217435"/>
                              <a:pt x="6803053" y="1224840"/>
                            </a:cubicBezTo>
                            <a:cubicBezTo>
                              <a:pt x="6672525" y="1394134"/>
                              <a:pt x="6373943" y="1020190"/>
                              <a:pt x="6057992" y="1224840"/>
                            </a:cubicBezTo>
                            <a:cubicBezTo>
                              <a:pt x="5771805" y="1254504"/>
                              <a:pt x="5802872" y="1187966"/>
                              <a:pt x="5620417" y="1224840"/>
                            </a:cubicBezTo>
                            <a:cubicBezTo>
                              <a:pt x="5516647" y="1212127"/>
                              <a:pt x="5172977" y="1075999"/>
                              <a:pt x="5029099" y="1224840"/>
                            </a:cubicBezTo>
                            <a:cubicBezTo>
                              <a:pt x="4810026" y="1277976"/>
                              <a:pt x="4759214" y="1201999"/>
                              <a:pt x="4668396" y="1224840"/>
                            </a:cubicBezTo>
                            <a:cubicBezTo>
                              <a:pt x="4589189" y="1180675"/>
                              <a:pt x="4243144" y="1304567"/>
                              <a:pt x="4000207" y="1224840"/>
                            </a:cubicBezTo>
                            <a:cubicBezTo>
                              <a:pt x="3649759" y="1253350"/>
                              <a:pt x="3597603" y="1169269"/>
                              <a:pt x="3408889" y="1224840"/>
                            </a:cubicBezTo>
                            <a:cubicBezTo>
                              <a:pt x="3223816" y="1257661"/>
                              <a:pt x="3161478" y="1241301"/>
                              <a:pt x="3048185" y="1224840"/>
                            </a:cubicBezTo>
                            <a:cubicBezTo>
                              <a:pt x="2960237" y="1262414"/>
                              <a:pt x="2692383" y="1244280"/>
                              <a:pt x="2610610" y="1224840"/>
                            </a:cubicBezTo>
                            <a:cubicBezTo>
                              <a:pt x="2462109" y="1331533"/>
                              <a:pt x="2326409" y="1079277"/>
                              <a:pt x="2019292" y="1224840"/>
                            </a:cubicBezTo>
                            <a:cubicBezTo>
                              <a:pt x="1796761" y="1272428"/>
                              <a:pt x="1737648" y="1196271"/>
                              <a:pt x="1581717" y="1224840"/>
                            </a:cubicBezTo>
                            <a:cubicBezTo>
                              <a:pt x="1404354" y="1224131"/>
                              <a:pt x="1274322" y="1146512"/>
                              <a:pt x="1144142" y="1224840"/>
                            </a:cubicBezTo>
                            <a:cubicBezTo>
                              <a:pt x="1060098" y="1227627"/>
                              <a:pt x="591145" y="1423338"/>
                              <a:pt x="221686" y="1224840"/>
                            </a:cubicBezTo>
                            <a:cubicBezTo>
                              <a:pt x="111492" y="1236308"/>
                              <a:pt x="23984" y="1128224"/>
                              <a:pt x="25846" y="1029000"/>
                            </a:cubicBezTo>
                            <a:cubicBezTo>
                              <a:pt x="-6147" y="872047"/>
                              <a:pt x="61988" y="763495"/>
                              <a:pt x="25846" y="637333"/>
                            </a:cubicBezTo>
                            <a:cubicBezTo>
                              <a:pt x="-50425" y="464812"/>
                              <a:pt x="57167" y="359267"/>
                              <a:pt x="25846" y="24566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7" name="Group 6">
              <a:extLst>
                <a:ext uri="{FF2B5EF4-FFF2-40B4-BE49-F238E27FC236}">
                  <a16:creationId xmlns:a16="http://schemas.microsoft.com/office/drawing/2014/main" id="{4AAEEA33-4EFB-C8AF-E336-302BDDF7233C}"/>
                </a:ext>
              </a:extLst>
            </p:cNvPr>
            <p:cNvGrpSpPr/>
            <p:nvPr/>
          </p:nvGrpSpPr>
          <p:grpSpPr>
            <a:xfrm>
              <a:off x="123683" y="259500"/>
              <a:ext cx="11683982" cy="1455979"/>
              <a:chOff x="1273368" y="822482"/>
              <a:chExt cx="8770869" cy="1455979"/>
            </a:xfrm>
          </p:grpSpPr>
          <p:sp>
            <p:nvSpPr>
              <p:cNvPr id="8" name="TextBox 7">
                <a:extLst>
                  <a:ext uri="{FF2B5EF4-FFF2-40B4-BE49-F238E27FC236}">
                    <a16:creationId xmlns:a16="http://schemas.microsoft.com/office/drawing/2014/main" id="{5091243D-0B06-954C-E0D1-52732A620A60}"/>
                  </a:ext>
                </a:extLst>
              </p:cNvPr>
              <p:cNvSpPr txBox="1"/>
              <p:nvPr/>
            </p:nvSpPr>
            <p:spPr>
              <a:xfrm>
                <a:off x="1761322" y="950438"/>
                <a:ext cx="8282915" cy="1328023"/>
              </a:xfrm>
              <a:prstGeom prst="roundRect">
                <a:avLst/>
              </a:prstGeom>
              <a:solidFill>
                <a:schemeClr val="accent4">
                  <a:lumMod val="20000"/>
                  <a:lumOff val="80000"/>
                </a:schemeClr>
              </a:solidFill>
              <a:ln w="38100">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3. </a:t>
                </a: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Những từ ngữ nào trong bài thơ gợi tả nhịp sống ở Đồng Tháp Mười rất sôi động, náo nức?</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9" name="Picture 8">
                <a:extLst>
                  <a:ext uri="{FF2B5EF4-FFF2-40B4-BE49-F238E27FC236}">
                    <a16:creationId xmlns:a16="http://schemas.microsoft.com/office/drawing/2014/main" id="{724581AE-75B9-2239-E41D-CD5C75C2EC72}"/>
                  </a:ext>
                </a:extLst>
              </p:cNvPr>
              <p:cNvPicPr>
                <a:picLocks noChangeAspect="1"/>
              </p:cNvPicPr>
              <p:nvPr/>
            </p:nvPicPr>
            <p:blipFill>
              <a:blip r:embed="rId5"/>
              <a:stretch>
                <a:fillRect/>
              </a:stretch>
            </p:blipFill>
            <p:spPr>
              <a:xfrm>
                <a:off x="1273368" y="822482"/>
                <a:ext cx="666270" cy="802640"/>
              </a:xfrm>
              <a:prstGeom prst="rect">
                <a:avLst/>
              </a:prstGeom>
            </p:spPr>
          </p:pic>
        </p:grpSp>
      </p:grpSp>
    </p:spTree>
    <p:extLst>
      <p:ext uri="{BB962C8B-B14F-4D97-AF65-F5344CB8AC3E}">
        <p14:creationId xmlns:p14="http://schemas.microsoft.com/office/powerpoint/2010/main" val="867464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37321B83-25FA-DF0F-F176-E738992B4805}"/>
              </a:ext>
            </a:extLst>
          </p:cNvPr>
          <p:cNvSpPr/>
          <p:nvPr/>
        </p:nvSpPr>
        <p:spPr>
          <a:xfrm>
            <a:off x="567691" y="2249237"/>
            <a:ext cx="10820400" cy="4263323"/>
          </a:xfrm>
          <a:prstGeom prst="roundRect">
            <a:avLst>
              <a:gd name="adj" fmla="val 5849"/>
            </a:avLst>
          </a:prstGeom>
          <a:solidFill>
            <a:schemeClr val="bg1">
              <a:alpha val="88000"/>
            </a:schemeClr>
          </a:solidFill>
          <a:ln w="3175">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4400" dirty="0">
                <a:solidFill>
                  <a:srgbClr val="FF0066"/>
                </a:solidFill>
                <a:latin typeface="Calibri" panose="020F0502020204030204"/>
              </a:rPr>
              <a:t>   </a:t>
            </a:r>
            <a:r>
              <a:rPr lang="vi-VN" sz="4400" dirty="0">
                <a:solidFill>
                  <a:srgbClr val="FF0066"/>
                </a:solidFill>
                <a:latin typeface="Calibri" panose="020F0502020204030204"/>
              </a:rPr>
              <a:t>Ở khổ thơ cuối, bạn nhỏ muốn nói về quê hương mình: quê hương đẹp và chất phác với những nét đẹp thôn quê: </a:t>
            </a:r>
            <a:r>
              <a:rPr lang="vi-VN" sz="4400" b="1" i="1" dirty="0">
                <a:solidFill>
                  <a:srgbClr val="FF0066"/>
                </a:solidFill>
                <a:latin typeface="Calibri" panose="020F0502020204030204"/>
              </a:rPr>
              <a:t>cầu tre, đường quê; bạn nhỏ yêu con người, yêu quê hương mình, nhìn quê hương như những gì nhẹ nhàng, hiền lành và tốt đẹp nhất.</a:t>
            </a:r>
            <a:endParaRPr kumimoji="0" lang="vi-VN" sz="4400" b="1" i="1" u="none" strike="noStrike" kern="1200" cap="none" spc="0" normalizeH="0" baseline="0" noProof="0" dirty="0">
              <a:ln>
                <a:noFill/>
              </a:ln>
              <a:solidFill>
                <a:srgbClr val="FF0066"/>
              </a:solidFill>
              <a:effectLst/>
              <a:uLnTx/>
              <a:uFillTx/>
              <a:latin typeface="Arial" panose="020B0604020202020204" pitchFamily="34" charset="0"/>
            </a:endParaRPr>
          </a:p>
        </p:txBody>
      </p:sp>
      <p:grpSp>
        <p:nvGrpSpPr>
          <p:cNvPr id="3" name="Group 2">
            <a:extLst>
              <a:ext uri="{FF2B5EF4-FFF2-40B4-BE49-F238E27FC236}">
                <a16:creationId xmlns:a16="http://schemas.microsoft.com/office/drawing/2014/main" id="{90176332-C67E-819D-B980-AE582E45AAFB}"/>
              </a:ext>
            </a:extLst>
          </p:cNvPr>
          <p:cNvGrpSpPr/>
          <p:nvPr/>
        </p:nvGrpSpPr>
        <p:grpSpPr>
          <a:xfrm>
            <a:off x="240119" y="-51315"/>
            <a:ext cx="11711759" cy="1963266"/>
            <a:chOff x="123683" y="72568"/>
            <a:chExt cx="11711759" cy="1963266"/>
          </a:xfrm>
        </p:grpSpPr>
        <p:grpSp>
          <p:nvGrpSpPr>
            <p:cNvPr id="6" name="Nhóm 29">
              <a:extLst>
                <a:ext uri="{FF2B5EF4-FFF2-40B4-BE49-F238E27FC236}">
                  <a16:creationId xmlns:a16="http://schemas.microsoft.com/office/drawing/2014/main" id="{66A4BC94-6C98-559B-EECA-89DEE3CFFD84}"/>
                </a:ext>
              </a:extLst>
            </p:cNvPr>
            <p:cNvGrpSpPr/>
            <p:nvPr/>
          </p:nvGrpSpPr>
          <p:grpSpPr>
            <a:xfrm>
              <a:off x="335734" y="72568"/>
              <a:ext cx="11499708" cy="1963266"/>
              <a:chOff x="330505" y="135037"/>
              <a:chExt cx="8763000" cy="1272568"/>
            </a:xfrm>
          </p:grpSpPr>
          <p:grpSp>
            <p:nvGrpSpPr>
              <p:cNvPr id="10" name="Google Shape;3956;p55">
                <a:extLst>
                  <a:ext uri="{FF2B5EF4-FFF2-40B4-BE49-F238E27FC236}">
                    <a16:creationId xmlns:a16="http://schemas.microsoft.com/office/drawing/2014/main" id="{314D732C-D64E-9D19-CB6E-D59F5C1439B0}"/>
                  </a:ext>
                </a:extLst>
              </p:cNvPr>
              <p:cNvGrpSpPr/>
              <p:nvPr/>
            </p:nvGrpSpPr>
            <p:grpSpPr>
              <a:xfrm>
                <a:off x="5818883" y="1098878"/>
                <a:ext cx="246464" cy="231319"/>
                <a:chOff x="5946283" y="1650903"/>
                <a:chExt cx="246464" cy="231319"/>
              </a:xfrm>
            </p:grpSpPr>
            <p:sp>
              <p:nvSpPr>
                <p:cNvPr id="15" name="Google Shape;3957;p55">
                  <a:extLst>
                    <a:ext uri="{FF2B5EF4-FFF2-40B4-BE49-F238E27FC236}">
                      <a16:creationId xmlns:a16="http://schemas.microsoft.com/office/drawing/2014/main" id="{17A55C66-35D3-466B-417A-6EA81A80A971}"/>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3958;p55">
                  <a:extLst>
                    <a:ext uri="{FF2B5EF4-FFF2-40B4-BE49-F238E27FC236}">
                      <a16:creationId xmlns:a16="http://schemas.microsoft.com/office/drawing/2014/main" id="{DC2F175F-EDC9-F1E2-95F1-93431ED80FCB}"/>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nvGrpSpPr>
              <p:cNvPr id="11" name="Google Shape;3960;p55">
                <a:extLst>
                  <a:ext uri="{FF2B5EF4-FFF2-40B4-BE49-F238E27FC236}">
                    <a16:creationId xmlns:a16="http://schemas.microsoft.com/office/drawing/2014/main" id="{2D12E12A-8F73-0E73-8BD4-B65B05572625}"/>
                  </a:ext>
                </a:extLst>
              </p:cNvPr>
              <p:cNvGrpSpPr/>
              <p:nvPr/>
            </p:nvGrpSpPr>
            <p:grpSpPr>
              <a:xfrm>
                <a:off x="2251858" y="540003"/>
                <a:ext cx="246464" cy="231319"/>
                <a:chOff x="5946283" y="1650903"/>
                <a:chExt cx="246464" cy="231319"/>
              </a:xfrm>
            </p:grpSpPr>
            <p:sp>
              <p:nvSpPr>
                <p:cNvPr id="13" name="Google Shape;3961;p55">
                  <a:extLst>
                    <a:ext uri="{FF2B5EF4-FFF2-40B4-BE49-F238E27FC236}">
                      <a16:creationId xmlns:a16="http://schemas.microsoft.com/office/drawing/2014/main" id="{023F1F62-4694-2183-5879-9B5506E3CA82}"/>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3962;p55">
                  <a:extLst>
                    <a:ext uri="{FF2B5EF4-FFF2-40B4-BE49-F238E27FC236}">
                      <a16:creationId xmlns:a16="http://schemas.microsoft.com/office/drawing/2014/main" id="{149ED02C-1C0C-630C-F057-91040F64151E}"/>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2" name="Hình chữ nhật: Góc Tròn 2">
                <a:extLst>
                  <a:ext uri="{FF2B5EF4-FFF2-40B4-BE49-F238E27FC236}">
                    <a16:creationId xmlns:a16="http://schemas.microsoft.com/office/drawing/2014/main" id="{F52BBEDF-B8B6-947F-06A9-8A7FFA47D255}"/>
                  </a:ext>
                </a:extLst>
              </p:cNvPr>
              <p:cNvSpPr/>
              <p:nvPr/>
            </p:nvSpPr>
            <p:spPr>
              <a:xfrm>
                <a:off x="330505" y="135037"/>
                <a:ext cx="8763000" cy="1272568"/>
              </a:xfrm>
              <a:custGeom>
                <a:avLst/>
                <a:gdLst>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17435 w 8122863"/>
                  <a:gd name="connsiteY34" fmla="*/ 618943 h 1239095"/>
                  <a:gd name="connsiteX35" fmla="*/ 17435 w 8122863"/>
                  <a:gd name="connsiteY35" fmla="*/ 227276 h 1239095"/>
                  <a:gd name="connsiteX0" fmla="*/ 6005 w 8122863"/>
                  <a:gd name="connsiteY0" fmla="*/ 330146 h 1239095"/>
                  <a:gd name="connsiteX1" fmla="*/ 213275 w 8122863"/>
                  <a:gd name="connsiteY1" fmla="*/ 31436 h 1239095"/>
                  <a:gd name="connsiteX2" fmla="*/ 727721 w 8122863"/>
                  <a:gd name="connsiteY2" fmla="*/ 31436 h 1239095"/>
                  <a:gd name="connsiteX3" fmla="*/ 1165297 w 8122863"/>
                  <a:gd name="connsiteY3" fmla="*/ 31436 h 1239095"/>
                  <a:gd name="connsiteX4" fmla="*/ 1602872 w 8122863"/>
                  <a:gd name="connsiteY4" fmla="*/ 31436 h 1239095"/>
                  <a:gd name="connsiteX5" fmla="*/ 2194190 w 8122863"/>
                  <a:gd name="connsiteY5" fmla="*/ 31436 h 1239095"/>
                  <a:gd name="connsiteX6" fmla="*/ 2939250 w 8122863"/>
                  <a:gd name="connsiteY6" fmla="*/ 31436 h 1239095"/>
                  <a:gd name="connsiteX7" fmla="*/ 3453696 w 8122863"/>
                  <a:gd name="connsiteY7" fmla="*/ 31436 h 1239095"/>
                  <a:gd name="connsiteX8" fmla="*/ 4045014 w 8122863"/>
                  <a:gd name="connsiteY8" fmla="*/ 31436 h 1239095"/>
                  <a:gd name="connsiteX9" fmla="*/ 4405718 w 8122863"/>
                  <a:gd name="connsiteY9" fmla="*/ 31436 h 1239095"/>
                  <a:gd name="connsiteX10" fmla="*/ 4997036 w 8122863"/>
                  <a:gd name="connsiteY10" fmla="*/ 31436 h 1239095"/>
                  <a:gd name="connsiteX11" fmla="*/ 5588354 w 8122863"/>
                  <a:gd name="connsiteY11" fmla="*/ 31436 h 1239095"/>
                  <a:gd name="connsiteX12" fmla="*/ 6179671 w 8122863"/>
                  <a:gd name="connsiteY12" fmla="*/ 31436 h 1239095"/>
                  <a:gd name="connsiteX13" fmla="*/ 6847860 w 8122863"/>
                  <a:gd name="connsiteY13" fmla="*/ 31436 h 1239095"/>
                  <a:gd name="connsiteX14" fmla="*/ 7285436 w 8122863"/>
                  <a:gd name="connsiteY14" fmla="*/ 31436 h 1239095"/>
                  <a:gd name="connsiteX15" fmla="*/ 7900406 w 8122863"/>
                  <a:gd name="connsiteY15" fmla="*/ 31436 h 1239095"/>
                  <a:gd name="connsiteX16" fmla="*/ 8096246 w 8122863"/>
                  <a:gd name="connsiteY16" fmla="*/ 227276 h 1239095"/>
                  <a:gd name="connsiteX17" fmla="*/ 8096246 w 8122863"/>
                  <a:gd name="connsiteY17" fmla="*/ 626776 h 1239095"/>
                  <a:gd name="connsiteX18" fmla="*/ 8096246 w 8122863"/>
                  <a:gd name="connsiteY18" fmla="*/ 1010610 h 1239095"/>
                  <a:gd name="connsiteX19" fmla="*/ 7900406 w 8122863"/>
                  <a:gd name="connsiteY19" fmla="*/ 1206450 h 1239095"/>
                  <a:gd name="connsiteX20" fmla="*/ 7385960 w 8122863"/>
                  <a:gd name="connsiteY20" fmla="*/ 1206450 h 1239095"/>
                  <a:gd name="connsiteX21" fmla="*/ 6948384 w 8122863"/>
                  <a:gd name="connsiteY21" fmla="*/ 1206450 h 1239095"/>
                  <a:gd name="connsiteX22" fmla="*/ 6510809 w 8122863"/>
                  <a:gd name="connsiteY22" fmla="*/ 1206450 h 1239095"/>
                  <a:gd name="connsiteX23" fmla="*/ 5919491 w 8122863"/>
                  <a:gd name="connsiteY23" fmla="*/ 1206450 h 1239095"/>
                  <a:gd name="connsiteX24" fmla="*/ 5405045 w 8122863"/>
                  <a:gd name="connsiteY24" fmla="*/ 1206450 h 1239095"/>
                  <a:gd name="connsiteX25" fmla="*/ 4813727 w 8122863"/>
                  <a:gd name="connsiteY25" fmla="*/ 1206450 h 1239095"/>
                  <a:gd name="connsiteX26" fmla="*/ 4376152 w 8122863"/>
                  <a:gd name="connsiteY26" fmla="*/ 1206450 h 1239095"/>
                  <a:gd name="connsiteX27" fmla="*/ 3861706 w 8122863"/>
                  <a:gd name="connsiteY27" fmla="*/ 1206450 h 1239095"/>
                  <a:gd name="connsiteX28" fmla="*/ 3193517 w 8122863"/>
                  <a:gd name="connsiteY28" fmla="*/ 1206450 h 1239095"/>
                  <a:gd name="connsiteX29" fmla="*/ 2525327 w 8122863"/>
                  <a:gd name="connsiteY29" fmla="*/ 1206450 h 1239095"/>
                  <a:gd name="connsiteX30" fmla="*/ 1934010 w 8122863"/>
                  <a:gd name="connsiteY30" fmla="*/ 1206450 h 1239095"/>
                  <a:gd name="connsiteX31" fmla="*/ 1496435 w 8122863"/>
                  <a:gd name="connsiteY31" fmla="*/ 1206450 h 1239095"/>
                  <a:gd name="connsiteX32" fmla="*/ 1058859 w 8122863"/>
                  <a:gd name="connsiteY32" fmla="*/ 1206450 h 1239095"/>
                  <a:gd name="connsiteX33" fmla="*/ 213275 w 8122863"/>
                  <a:gd name="connsiteY33" fmla="*/ 1206450 h 1239095"/>
                  <a:gd name="connsiteX34" fmla="*/ 17435 w 8122863"/>
                  <a:gd name="connsiteY34" fmla="*/ 1010610 h 1239095"/>
                  <a:gd name="connsiteX35" fmla="*/ 17435 w 8122863"/>
                  <a:gd name="connsiteY35" fmla="*/ 634610 h 1239095"/>
                  <a:gd name="connsiteX36" fmla="*/ 6005 w 8122863"/>
                  <a:gd name="connsiteY36" fmla="*/ 330146 h 1239095"/>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280325 w 8122863"/>
                  <a:gd name="connsiteY34" fmla="*/ 527503 h 1239095"/>
                  <a:gd name="connsiteX35" fmla="*/ 17435 w 8122863"/>
                  <a:gd name="connsiteY35" fmla="*/ 227276 h 1239095"/>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12369" y="127195"/>
                      <a:pt x="136038" y="42941"/>
                      <a:pt x="221686" y="49826"/>
                    </a:cubicBezTo>
                    <a:cubicBezTo>
                      <a:pt x="380668" y="-18714"/>
                      <a:pt x="708822" y="93105"/>
                      <a:pt x="889875" y="49826"/>
                    </a:cubicBezTo>
                    <a:cubicBezTo>
                      <a:pt x="1066819" y="-43542"/>
                      <a:pt x="1280665" y="48523"/>
                      <a:pt x="1481193" y="49826"/>
                    </a:cubicBezTo>
                    <a:cubicBezTo>
                      <a:pt x="1674066" y="68553"/>
                      <a:pt x="1892775" y="104314"/>
                      <a:pt x="2149382" y="49826"/>
                    </a:cubicBezTo>
                    <a:cubicBezTo>
                      <a:pt x="2414300" y="39613"/>
                      <a:pt x="2472844" y="57221"/>
                      <a:pt x="2586957" y="49826"/>
                    </a:cubicBezTo>
                    <a:cubicBezTo>
                      <a:pt x="2657414" y="-58028"/>
                      <a:pt x="3032348" y="41554"/>
                      <a:pt x="3255146" y="49826"/>
                    </a:cubicBezTo>
                    <a:cubicBezTo>
                      <a:pt x="3491657" y="8939"/>
                      <a:pt x="3470677" y="58152"/>
                      <a:pt x="3692721" y="49826"/>
                    </a:cubicBezTo>
                    <a:cubicBezTo>
                      <a:pt x="3894970" y="83"/>
                      <a:pt x="4008349" y="97683"/>
                      <a:pt x="4284039" y="49826"/>
                    </a:cubicBezTo>
                    <a:cubicBezTo>
                      <a:pt x="4539536" y="79656"/>
                      <a:pt x="4724218" y="59695"/>
                      <a:pt x="4798486" y="49826"/>
                    </a:cubicBezTo>
                    <a:cubicBezTo>
                      <a:pt x="4944426" y="57494"/>
                      <a:pt x="5070815" y="130410"/>
                      <a:pt x="5236061" y="49826"/>
                    </a:cubicBezTo>
                    <a:cubicBezTo>
                      <a:pt x="5400803" y="51087"/>
                      <a:pt x="5517141" y="69538"/>
                      <a:pt x="5827378" y="49826"/>
                    </a:cubicBezTo>
                    <a:cubicBezTo>
                      <a:pt x="6081894" y="42482"/>
                      <a:pt x="6218681" y="91048"/>
                      <a:pt x="6495568" y="49826"/>
                    </a:cubicBezTo>
                    <a:cubicBezTo>
                      <a:pt x="6741464" y="42494"/>
                      <a:pt x="6718833" y="50921"/>
                      <a:pt x="6856271" y="49826"/>
                    </a:cubicBezTo>
                    <a:cubicBezTo>
                      <a:pt x="7073438" y="-56368"/>
                      <a:pt x="7244517" y="141604"/>
                      <a:pt x="7908817" y="49826"/>
                    </a:cubicBezTo>
                    <a:cubicBezTo>
                      <a:pt x="8065095" y="97120"/>
                      <a:pt x="8086409" y="181176"/>
                      <a:pt x="8104657" y="245666"/>
                    </a:cubicBezTo>
                    <a:cubicBezTo>
                      <a:pt x="8134464" y="412178"/>
                      <a:pt x="8098969" y="459107"/>
                      <a:pt x="8104657" y="645166"/>
                    </a:cubicBezTo>
                    <a:cubicBezTo>
                      <a:pt x="8139304" y="783140"/>
                      <a:pt x="8109127" y="837088"/>
                      <a:pt x="8104657" y="1029000"/>
                    </a:cubicBezTo>
                    <a:cubicBezTo>
                      <a:pt x="8141219" y="1177858"/>
                      <a:pt x="8011943" y="1185926"/>
                      <a:pt x="7908817" y="1224840"/>
                    </a:cubicBezTo>
                    <a:cubicBezTo>
                      <a:pt x="7590997" y="1251493"/>
                      <a:pt x="7379271" y="1274529"/>
                      <a:pt x="7240628" y="1224840"/>
                    </a:cubicBezTo>
                    <a:cubicBezTo>
                      <a:pt x="7015806" y="1200597"/>
                      <a:pt x="6951126" y="1221657"/>
                      <a:pt x="6803053" y="1224840"/>
                    </a:cubicBezTo>
                    <a:cubicBezTo>
                      <a:pt x="6636135" y="1322583"/>
                      <a:pt x="6402193" y="1027730"/>
                      <a:pt x="6057992" y="1224840"/>
                    </a:cubicBezTo>
                    <a:cubicBezTo>
                      <a:pt x="5764203" y="1269025"/>
                      <a:pt x="5791163" y="1184854"/>
                      <a:pt x="5620417" y="1224840"/>
                    </a:cubicBezTo>
                    <a:cubicBezTo>
                      <a:pt x="5512115" y="1236438"/>
                      <a:pt x="5191202" y="1116984"/>
                      <a:pt x="5029099" y="1224840"/>
                    </a:cubicBezTo>
                    <a:cubicBezTo>
                      <a:pt x="4818129" y="1275172"/>
                      <a:pt x="4767092" y="1184466"/>
                      <a:pt x="4668396" y="1224840"/>
                    </a:cubicBezTo>
                    <a:cubicBezTo>
                      <a:pt x="4611403" y="1226376"/>
                      <a:pt x="4314687" y="1311769"/>
                      <a:pt x="4000207" y="1224840"/>
                    </a:cubicBezTo>
                    <a:cubicBezTo>
                      <a:pt x="3658150" y="1252031"/>
                      <a:pt x="3563640" y="1167143"/>
                      <a:pt x="3408889" y="1224840"/>
                    </a:cubicBezTo>
                    <a:cubicBezTo>
                      <a:pt x="3225713" y="1243507"/>
                      <a:pt x="3168641" y="1248456"/>
                      <a:pt x="3048185" y="1224840"/>
                    </a:cubicBezTo>
                    <a:cubicBezTo>
                      <a:pt x="2946490" y="1246358"/>
                      <a:pt x="2681015" y="1238998"/>
                      <a:pt x="2610610" y="1224840"/>
                    </a:cubicBezTo>
                    <a:cubicBezTo>
                      <a:pt x="2419742" y="1333358"/>
                      <a:pt x="2296852" y="1059589"/>
                      <a:pt x="2019292" y="1224840"/>
                    </a:cubicBezTo>
                    <a:cubicBezTo>
                      <a:pt x="1805005" y="1270238"/>
                      <a:pt x="1728220" y="1198928"/>
                      <a:pt x="1581717" y="1224840"/>
                    </a:cubicBezTo>
                    <a:cubicBezTo>
                      <a:pt x="1424899" y="1220367"/>
                      <a:pt x="1275228" y="1165441"/>
                      <a:pt x="1144142" y="1224840"/>
                    </a:cubicBezTo>
                    <a:cubicBezTo>
                      <a:pt x="1130188" y="1146805"/>
                      <a:pt x="579645" y="1331628"/>
                      <a:pt x="221686" y="1224840"/>
                    </a:cubicBezTo>
                    <a:cubicBezTo>
                      <a:pt x="107665" y="1244983"/>
                      <a:pt x="11320" y="1113945"/>
                      <a:pt x="25846" y="1029000"/>
                    </a:cubicBezTo>
                    <a:cubicBezTo>
                      <a:pt x="-1834" y="870069"/>
                      <a:pt x="52896" y="754149"/>
                      <a:pt x="25846" y="637333"/>
                    </a:cubicBezTo>
                    <a:cubicBezTo>
                      <a:pt x="-29131" y="486409"/>
                      <a:pt x="56821" y="372563"/>
                      <a:pt x="25846" y="245666"/>
                    </a:cubicBezTo>
                    <a:close/>
                  </a:path>
                  <a:path w="8148161" h="1272568" stroke="0" extrusionOk="0">
                    <a:moveTo>
                      <a:pt x="14416" y="348536"/>
                    </a:moveTo>
                    <a:cubicBezTo>
                      <a:pt x="-15438" y="259489"/>
                      <a:pt x="94946" y="-204"/>
                      <a:pt x="221686" y="49826"/>
                    </a:cubicBezTo>
                    <a:cubicBezTo>
                      <a:pt x="437330" y="-23336"/>
                      <a:pt x="499622" y="101564"/>
                      <a:pt x="736132" y="49826"/>
                    </a:cubicBezTo>
                    <a:cubicBezTo>
                      <a:pt x="967445" y="52132"/>
                      <a:pt x="1001658" y="84241"/>
                      <a:pt x="1173708" y="49826"/>
                    </a:cubicBezTo>
                    <a:cubicBezTo>
                      <a:pt x="1326213" y="5915"/>
                      <a:pt x="1441968" y="87775"/>
                      <a:pt x="1611283" y="49826"/>
                    </a:cubicBezTo>
                    <a:cubicBezTo>
                      <a:pt x="1810435" y="-3932"/>
                      <a:pt x="2070414" y="90570"/>
                      <a:pt x="2202601" y="49826"/>
                    </a:cubicBezTo>
                    <a:cubicBezTo>
                      <a:pt x="2286843" y="-25668"/>
                      <a:pt x="2747192" y="82946"/>
                      <a:pt x="2947661" y="49826"/>
                    </a:cubicBezTo>
                    <a:cubicBezTo>
                      <a:pt x="3237428" y="-13651"/>
                      <a:pt x="3238056" y="70774"/>
                      <a:pt x="3462107" y="49826"/>
                    </a:cubicBezTo>
                    <a:cubicBezTo>
                      <a:pt x="3695519" y="107516"/>
                      <a:pt x="3881160" y="105464"/>
                      <a:pt x="4053425" y="49826"/>
                    </a:cubicBezTo>
                    <a:cubicBezTo>
                      <a:pt x="4238769" y="39643"/>
                      <a:pt x="4305066" y="56521"/>
                      <a:pt x="4414129" y="49826"/>
                    </a:cubicBezTo>
                    <a:cubicBezTo>
                      <a:pt x="4528338" y="-20806"/>
                      <a:pt x="4670445" y="66662"/>
                      <a:pt x="5005447" y="49826"/>
                    </a:cubicBezTo>
                    <a:cubicBezTo>
                      <a:pt x="5325256" y="25125"/>
                      <a:pt x="5360779" y="80076"/>
                      <a:pt x="5596765" y="49826"/>
                    </a:cubicBezTo>
                    <a:cubicBezTo>
                      <a:pt x="5821619" y="13468"/>
                      <a:pt x="5897518" y="56776"/>
                      <a:pt x="6188082" y="49826"/>
                    </a:cubicBezTo>
                    <a:cubicBezTo>
                      <a:pt x="6413223" y="-37631"/>
                      <a:pt x="6670698" y="211449"/>
                      <a:pt x="6856271" y="49826"/>
                    </a:cubicBezTo>
                    <a:cubicBezTo>
                      <a:pt x="7033941" y="27210"/>
                      <a:pt x="7173128" y="77518"/>
                      <a:pt x="7293847" y="49826"/>
                    </a:cubicBezTo>
                    <a:cubicBezTo>
                      <a:pt x="7460454" y="88352"/>
                      <a:pt x="7736504" y="148196"/>
                      <a:pt x="7908817" y="49826"/>
                    </a:cubicBezTo>
                    <a:cubicBezTo>
                      <a:pt x="8033593" y="16951"/>
                      <a:pt x="8093156" y="148862"/>
                      <a:pt x="8104657" y="245666"/>
                    </a:cubicBezTo>
                    <a:cubicBezTo>
                      <a:pt x="8121441" y="424432"/>
                      <a:pt x="8115729" y="521361"/>
                      <a:pt x="8104657" y="645166"/>
                    </a:cubicBezTo>
                    <a:cubicBezTo>
                      <a:pt x="8203240" y="747799"/>
                      <a:pt x="8103255" y="886834"/>
                      <a:pt x="8104657" y="1029000"/>
                    </a:cubicBezTo>
                    <a:cubicBezTo>
                      <a:pt x="8089410" y="1169400"/>
                      <a:pt x="8000928" y="1236946"/>
                      <a:pt x="7908817" y="1224840"/>
                    </a:cubicBezTo>
                    <a:cubicBezTo>
                      <a:pt x="7691836" y="1272512"/>
                      <a:pt x="7625725" y="1248652"/>
                      <a:pt x="7394371" y="1224840"/>
                    </a:cubicBezTo>
                    <a:cubicBezTo>
                      <a:pt x="7129180" y="1221606"/>
                      <a:pt x="7055304" y="1238594"/>
                      <a:pt x="6956795" y="1224840"/>
                    </a:cubicBezTo>
                    <a:cubicBezTo>
                      <a:pt x="6889902" y="1228258"/>
                      <a:pt x="6667806" y="1152686"/>
                      <a:pt x="6519220" y="1224840"/>
                    </a:cubicBezTo>
                    <a:cubicBezTo>
                      <a:pt x="6311874" y="1324576"/>
                      <a:pt x="6203025" y="1239339"/>
                      <a:pt x="5927902" y="1224840"/>
                    </a:cubicBezTo>
                    <a:cubicBezTo>
                      <a:pt x="5652898" y="1205674"/>
                      <a:pt x="5620654" y="1165375"/>
                      <a:pt x="5413456" y="1224840"/>
                    </a:cubicBezTo>
                    <a:cubicBezTo>
                      <a:pt x="5217840" y="1245175"/>
                      <a:pt x="4946908" y="1249239"/>
                      <a:pt x="4822138" y="1224840"/>
                    </a:cubicBezTo>
                    <a:cubicBezTo>
                      <a:pt x="4628125" y="1221548"/>
                      <a:pt x="4472585" y="1167617"/>
                      <a:pt x="4384563" y="1224840"/>
                    </a:cubicBezTo>
                    <a:cubicBezTo>
                      <a:pt x="4216596" y="1286655"/>
                      <a:pt x="4097634" y="1202096"/>
                      <a:pt x="3870117" y="1224840"/>
                    </a:cubicBezTo>
                    <a:cubicBezTo>
                      <a:pt x="3704073" y="1275263"/>
                      <a:pt x="3445272" y="1150073"/>
                      <a:pt x="3201928" y="1224840"/>
                    </a:cubicBezTo>
                    <a:cubicBezTo>
                      <a:pt x="2996062" y="1204564"/>
                      <a:pt x="2666428" y="1232858"/>
                      <a:pt x="2533738" y="1224840"/>
                    </a:cubicBezTo>
                    <a:cubicBezTo>
                      <a:pt x="2321763" y="1281409"/>
                      <a:pt x="2212653" y="1231749"/>
                      <a:pt x="1942421" y="1224840"/>
                    </a:cubicBezTo>
                    <a:cubicBezTo>
                      <a:pt x="1691794" y="1226100"/>
                      <a:pt x="1691139" y="1222247"/>
                      <a:pt x="1504846" y="1224840"/>
                    </a:cubicBezTo>
                    <a:cubicBezTo>
                      <a:pt x="1334234" y="1220649"/>
                      <a:pt x="1286031" y="1184617"/>
                      <a:pt x="1067270" y="1224840"/>
                    </a:cubicBezTo>
                    <a:cubicBezTo>
                      <a:pt x="874655" y="1219551"/>
                      <a:pt x="604132" y="1294929"/>
                      <a:pt x="221686" y="1224840"/>
                    </a:cubicBezTo>
                    <a:cubicBezTo>
                      <a:pt x="138838" y="1243726"/>
                      <a:pt x="47773" y="1136407"/>
                      <a:pt x="25846" y="1029000"/>
                    </a:cubicBezTo>
                    <a:cubicBezTo>
                      <a:pt x="2453" y="886833"/>
                      <a:pt x="-18174" y="778989"/>
                      <a:pt x="25846" y="653000"/>
                    </a:cubicBezTo>
                    <a:cubicBezTo>
                      <a:pt x="24060" y="526274"/>
                      <a:pt x="454" y="467968"/>
                      <a:pt x="14416" y="348536"/>
                    </a:cubicBezTo>
                    <a:close/>
                  </a:path>
                  <a:path w="8148161" h="1272568" fill="none" stroke="0" extrusionOk="0">
                    <a:moveTo>
                      <a:pt x="25846" y="245666"/>
                    </a:moveTo>
                    <a:cubicBezTo>
                      <a:pt x="-2219" y="122418"/>
                      <a:pt x="126564" y="60876"/>
                      <a:pt x="221686" y="49826"/>
                    </a:cubicBezTo>
                    <a:cubicBezTo>
                      <a:pt x="400744" y="-10582"/>
                      <a:pt x="713846" y="75343"/>
                      <a:pt x="889875" y="49826"/>
                    </a:cubicBezTo>
                    <a:cubicBezTo>
                      <a:pt x="1057041" y="27100"/>
                      <a:pt x="1306601" y="127483"/>
                      <a:pt x="1481193" y="49826"/>
                    </a:cubicBezTo>
                    <a:cubicBezTo>
                      <a:pt x="1619473" y="18002"/>
                      <a:pt x="1882129" y="126738"/>
                      <a:pt x="2149382" y="49826"/>
                    </a:cubicBezTo>
                    <a:cubicBezTo>
                      <a:pt x="2402358" y="21230"/>
                      <a:pt x="2442720" y="84546"/>
                      <a:pt x="2586957" y="49826"/>
                    </a:cubicBezTo>
                    <a:cubicBezTo>
                      <a:pt x="2666590" y="42210"/>
                      <a:pt x="3073102" y="96434"/>
                      <a:pt x="3255146" y="49826"/>
                    </a:cubicBezTo>
                    <a:cubicBezTo>
                      <a:pt x="3465216" y="2878"/>
                      <a:pt x="3474598" y="82097"/>
                      <a:pt x="3692721" y="49826"/>
                    </a:cubicBezTo>
                    <a:cubicBezTo>
                      <a:pt x="3895452" y="23848"/>
                      <a:pt x="4014868" y="56974"/>
                      <a:pt x="4284039" y="49826"/>
                    </a:cubicBezTo>
                    <a:cubicBezTo>
                      <a:pt x="4508564" y="432"/>
                      <a:pt x="4707466" y="69030"/>
                      <a:pt x="4798486" y="49826"/>
                    </a:cubicBezTo>
                    <a:cubicBezTo>
                      <a:pt x="4891751" y="1940"/>
                      <a:pt x="5057247" y="82283"/>
                      <a:pt x="5236061" y="49826"/>
                    </a:cubicBezTo>
                    <a:cubicBezTo>
                      <a:pt x="5394602" y="37456"/>
                      <a:pt x="5569187" y="87810"/>
                      <a:pt x="5827378" y="49826"/>
                    </a:cubicBezTo>
                    <a:cubicBezTo>
                      <a:pt x="6145887" y="68600"/>
                      <a:pt x="6256074" y="68737"/>
                      <a:pt x="6495568" y="49826"/>
                    </a:cubicBezTo>
                    <a:cubicBezTo>
                      <a:pt x="6734872" y="41326"/>
                      <a:pt x="6723857" y="56386"/>
                      <a:pt x="6856271" y="49826"/>
                    </a:cubicBezTo>
                    <a:cubicBezTo>
                      <a:pt x="7034538" y="-5095"/>
                      <a:pt x="7420890" y="171004"/>
                      <a:pt x="7908817" y="49826"/>
                    </a:cubicBezTo>
                    <a:cubicBezTo>
                      <a:pt x="8049944" y="46184"/>
                      <a:pt x="8113203" y="131685"/>
                      <a:pt x="8104657" y="245666"/>
                    </a:cubicBezTo>
                    <a:cubicBezTo>
                      <a:pt x="8090812" y="397374"/>
                      <a:pt x="8055422" y="506644"/>
                      <a:pt x="8104657" y="645166"/>
                    </a:cubicBezTo>
                    <a:cubicBezTo>
                      <a:pt x="8133640" y="807308"/>
                      <a:pt x="8097040" y="862037"/>
                      <a:pt x="8104657" y="1029000"/>
                    </a:cubicBezTo>
                    <a:cubicBezTo>
                      <a:pt x="8109913" y="1156492"/>
                      <a:pt x="8012094" y="1221951"/>
                      <a:pt x="7908817" y="1224840"/>
                    </a:cubicBezTo>
                    <a:cubicBezTo>
                      <a:pt x="7641141" y="1294805"/>
                      <a:pt x="7444461" y="1214259"/>
                      <a:pt x="7240628" y="1224840"/>
                    </a:cubicBezTo>
                    <a:cubicBezTo>
                      <a:pt x="7037652" y="1244753"/>
                      <a:pt x="6945615" y="1208368"/>
                      <a:pt x="6803053" y="1224840"/>
                    </a:cubicBezTo>
                    <a:cubicBezTo>
                      <a:pt x="6749629" y="1251504"/>
                      <a:pt x="6314645" y="1146649"/>
                      <a:pt x="6057992" y="1224840"/>
                    </a:cubicBezTo>
                    <a:cubicBezTo>
                      <a:pt x="5759708" y="1272657"/>
                      <a:pt x="5778263" y="1228422"/>
                      <a:pt x="5620417" y="1224840"/>
                    </a:cubicBezTo>
                    <a:cubicBezTo>
                      <a:pt x="5509389" y="1198098"/>
                      <a:pt x="5220608" y="1127123"/>
                      <a:pt x="5029099" y="1224840"/>
                    </a:cubicBezTo>
                    <a:cubicBezTo>
                      <a:pt x="4836755" y="1279000"/>
                      <a:pt x="4738909" y="1210692"/>
                      <a:pt x="4668396" y="1224840"/>
                    </a:cubicBezTo>
                    <a:cubicBezTo>
                      <a:pt x="4641915" y="1260637"/>
                      <a:pt x="4269381" y="1191689"/>
                      <a:pt x="4000207" y="1224840"/>
                    </a:cubicBezTo>
                    <a:cubicBezTo>
                      <a:pt x="3650776" y="1287155"/>
                      <a:pt x="3594655" y="1189952"/>
                      <a:pt x="3408889" y="1224840"/>
                    </a:cubicBezTo>
                    <a:cubicBezTo>
                      <a:pt x="3233713" y="1285199"/>
                      <a:pt x="3157153" y="1200378"/>
                      <a:pt x="3048185" y="1224840"/>
                    </a:cubicBezTo>
                    <a:cubicBezTo>
                      <a:pt x="2908129" y="1274651"/>
                      <a:pt x="2740619" y="1230752"/>
                      <a:pt x="2610610" y="1224840"/>
                    </a:cubicBezTo>
                    <a:cubicBezTo>
                      <a:pt x="2521073" y="1240857"/>
                      <a:pt x="2258010" y="1123152"/>
                      <a:pt x="2019292" y="1224840"/>
                    </a:cubicBezTo>
                    <a:cubicBezTo>
                      <a:pt x="1804460" y="1290951"/>
                      <a:pt x="1790856" y="1179820"/>
                      <a:pt x="1581717" y="1224840"/>
                    </a:cubicBezTo>
                    <a:cubicBezTo>
                      <a:pt x="1402833" y="1230064"/>
                      <a:pt x="1273511" y="1197004"/>
                      <a:pt x="1144142" y="1224840"/>
                    </a:cubicBezTo>
                    <a:cubicBezTo>
                      <a:pt x="1064160" y="1200765"/>
                      <a:pt x="616470" y="1293341"/>
                      <a:pt x="221686" y="1224840"/>
                    </a:cubicBezTo>
                    <a:cubicBezTo>
                      <a:pt x="118662" y="1175026"/>
                      <a:pt x="32545" y="1146893"/>
                      <a:pt x="25846" y="1029000"/>
                    </a:cubicBezTo>
                    <a:cubicBezTo>
                      <a:pt x="-22936" y="837661"/>
                      <a:pt x="326453" y="711257"/>
                      <a:pt x="288736" y="545893"/>
                    </a:cubicBezTo>
                    <a:cubicBezTo>
                      <a:pt x="203242" y="372983"/>
                      <a:pt x="37655" y="350388"/>
                      <a:pt x="25846" y="245666"/>
                    </a:cubicBezTo>
                    <a:close/>
                  </a:path>
                  <a:path w="8148161" h="1272568" fill="none" stroke="0" extrusionOk="0">
                    <a:moveTo>
                      <a:pt x="25846" y="245666"/>
                    </a:moveTo>
                    <a:cubicBezTo>
                      <a:pt x="-1639" y="147862"/>
                      <a:pt x="117270" y="11108"/>
                      <a:pt x="221686" y="49826"/>
                    </a:cubicBezTo>
                    <a:cubicBezTo>
                      <a:pt x="367402" y="35320"/>
                      <a:pt x="695179" y="64279"/>
                      <a:pt x="889875" y="49826"/>
                    </a:cubicBezTo>
                    <a:cubicBezTo>
                      <a:pt x="1092493" y="-21157"/>
                      <a:pt x="1272039" y="121796"/>
                      <a:pt x="1481193" y="49826"/>
                    </a:cubicBezTo>
                    <a:cubicBezTo>
                      <a:pt x="1608183" y="60291"/>
                      <a:pt x="1920166" y="98837"/>
                      <a:pt x="2149382" y="49826"/>
                    </a:cubicBezTo>
                    <a:cubicBezTo>
                      <a:pt x="2394511" y="33990"/>
                      <a:pt x="2460462" y="63187"/>
                      <a:pt x="2586957" y="49826"/>
                    </a:cubicBezTo>
                    <a:cubicBezTo>
                      <a:pt x="2675597" y="-36627"/>
                      <a:pt x="3093819" y="82490"/>
                      <a:pt x="3255146" y="49826"/>
                    </a:cubicBezTo>
                    <a:cubicBezTo>
                      <a:pt x="3489839" y="8129"/>
                      <a:pt x="3477051" y="77237"/>
                      <a:pt x="3692721" y="49826"/>
                    </a:cubicBezTo>
                    <a:cubicBezTo>
                      <a:pt x="3900989" y="13086"/>
                      <a:pt x="4018143" y="114430"/>
                      <a:pt x="4284039" y="49826"/>
                    </a:cubicBezTo>
                    <a:cubicBezTo>
                      <a:pt x="4532973" y="46122"/>
                      <a:pt x="4700945" y="83859"/>
                      <a:pt x="4798486" y="49826"/>
                    </a:cubicBezTo>
                    <a:cubicBezTo>
                      <a:pt x="4955719" y="63126"/>
                      <a:pt x="5061530" y="122285"/>
                      <a:pt x="5236061" y="49826"/>
                    </a:cubicBezTo>
                    <a:cubicBezTo>
                      <a:pt x="5384877" y="53782"/>
                      <a:pt x="5534408" y="82534"/>
                      <a:pt x="5827378" y="49826"/>
                    </a:cubicBezTo>
                    <a:cubicBezTo>
                      <a:pt x="6103881" y="56434"/>
                      <a:pt x="6265351" y="95197"/>
                      <a:pt x="6495568" y="49826"/>
                    </a:cubicBezTo>
                    <a:cubicBezTo>
                      <a:pt x="6740082" y="47144"/>
                      <a:pt x="6721883" y="53943"/>
                      <a:pt x="6856271" y="49826"/>
                    </a:cubicBezTo>
                    <a:cubicBezTo>
                      <a:pt x="7128360" y="-46623"/>
                      <a:pt x="7345260" y="143982"/>
                      <a:pt x="7908817" y="49826"/>
                    </a:cubicBezTo>
                    <a:cubicBezTo>
                      <a:pt x="8056693" y="78667"/>
                      <a:pt x="8093634" y="167827"/>
                      <a:pt x="8104657" y="245666"/>
                    </a:cubicBezTo>
                    <a:cubicBezTo>
                      <a:pt x="8103220" y="401932"/>
                      <a:pt x="8076823" y="477218"/>
                      <a:pt x="8104657" y="645166"/>
                    </a:cubicBezTo>
                    <a:cubicBezTo>
                      <a:pt x="8138676" y="803118"/>
                      <a:pt x="8100889" y="850227"/>
                      <a:pt x="8104657" y="1029000"/>
                    </a:cubicBezTo>
                    <a:cubicBezTo>
                      <a:pt x="8114623" y="1153909"/>
                      <a:pt x="8009224" y="1165353"/>
                      <a:pt x="7908817" y="1224840"/>
                    </a:cubicBezTo>
                    <a:cubicBezTo>
                      <a:pt x="7625061" y="1232813"/>
                      <a:pt x="7420011" y="1259251"/>
                      <a:pt x="7240628" y="1224840"/>
                    </a:cubicBezTo>
                    <a:cubicBezTo>
                      <a:pt x="7017376" y="1236711"/>
                      <a:pt x="6964229" y="1207396"/>
                      <a:pt x="6803053" y="1224840"/>
                    </a:cubicBezTo>
                    <a:cubicBezTo>
                      <a:pt x="6694961" y="1313687"/>
                      <a:pt x="6305361" y="1083439"/>
                      <a:pt x="6057992" y="1224840"/>
                    </a:cubicBezTo>
                    <a:cubicBezTo>
                      <a:pt x="5768104" y="1255518"/>
                      <a:pt x="5793649" y="1205332"/>
                      <a:pt x="5620417" y="1224840"/>
                    </a:cubicBezTo>
                    <a:cubicBezTo>
                      <a:pt x="5504163" y="1219788"/>
                      <a:pt x="5181000" y="1089571"/>
                      <a:pt x="5029099" y="1224840"/>
                    </a:cubicBezTo>
                    <a:cubicBezTo>
                      <a:pt x="4808480" y="1281108"/>
                      <a:pt x="4746552" y="1232930"/>
                      <a:pt x="4668396" y="1224840"/>
                    </a:cubicBezTo>
                    <a:cubicBezTo>
                      <a:pt x="4587471" y="1221984"/>
                      <a:pt x="4282624" y="1232274"/>
                      <a:pt x="4000207" y="1224840"/>
                    </a:cubicBezTo>
                    <a:cubicBezTo>
                      <a:pt x="3635721" y="1269457"/>
                      <a:pt x="3578347" y="1171115"/>
                      <a:pt x="3408889" y="1224840"/>
                    </a:cubicBezTo>
                    <a:cubicBezTo>
                      <a:pt x="3230448" y="1262524"/>
                      <a:pt x="3160585" y="1226191"/>
                      <a:pt x="3048185" y="1224840"/>
                    </a:cubicBezTo>
                    <a:cubicBezTo>
                      <a:pt x="2940649" y="1247657"/>
                      <a:pt x="2719000" y="1233204"/>
                      <a:pt x="2610610" y="1224840"/>
                    </a:cubicBezTo>
                    <a:cubicBezTo>
                      <a:pt x="2550837" y="1275467"/>
                      <a:pt x="2302386" y="1134005"/>
                      <a:pt x="2019292" y="1224840"/>
                    </a:cubicBezTo>
                    <a:cubicBezTo>
                      <a:pt x="1802927" y="1281495"/>
                      <a:pt x="1771034" y="1188489"/>
                      <a:pt x="1581717" y="1224840"/>
                    </a:cubicBezTo>
                    <a:cubicBezTo>
                      <a:pt x="1410847" y="1231266"/>
                      <a:pt x="1264901" y="1178355"/>
                      <a:pt x="1144142" y="1224840"/>
                    </a:cubicBezTo>
                    <a:cubicBezTo>
                      <a:pt x="1057113" y="1222389"/>
                      <a:pt x="567260" y="1289013"/>
                      <a:pt x="221686" y="1224840"/>
                    </a:cubicBezTo>
                    <a:cubicBezTo>
                      <a:pt x="117339" y="1224144"/>
                      <a:pt x="230896" y="1247700"/>
                      <a:pt x="220156" y="1143300"/>
                    </a:cubicBezTo>
                    <a:cubicBezTo>
                      <a:pt x="189280" y="987405"/>
                      <a:pt x="72160" y="791592"/>
                      <a:pt x="25846" y="637333"/>
                    </a:cubicBezTo>
                    <a:cubicBezTo>
                      <a:pt x="-24657" y="477722"/>
                      <a:pt x="41271" y="382985"/>
                      <a:pt x="25846" y="245666"/>
                    </a:cubicBezTo>
                    <a:close/>
                  </a:path>
                </a:pathLst>
              </a:custGeom>
              <a:solidFill>
                <a:srgbClr val="FFFFFF"/>
              </a:solidFill>
              <a:ln w="12700">
                <a:noFill/>
                <a:extLst>
                  <a:ext uri="{C807C97D-BFC1-408E-A445-0C87EB9F89A2}">
                    <ask:lineSketchStyleProps xmlns:ask="http://schemas.microsoft.com/office/drawing/2018/sketchyshapes" xmlns="" sd="974754452">
                      <a:custGeom>
                        <a:avLst/>
                        <a:gdLst>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22115" y="113755"/>
                              <a:pt x="150176" y="47717"/>
                              <a:pt x="221686" y="49826"/>
                            </a:cubicBezTo>
                            <a:cubicBezTo>
                              <a:pt x="358448" y="-32152"/>
                              <a:pt x="671500" y="100580"/>
                              <a:pt x="889875" y="49826"/>
                            </a:cubicBezTo>
                            <a:cubicBezTo>
                              <a:pt x="1068752" y="-49839"/>
                              <a:pt x="1275533" y="16016"/>
                              <a:pt x="1481193" y="49826"/>
                            </a:cubicBezTo>
                            <a:cubicBezTo>
                              <a:pt x="1674167" y="97247"/>
                              <a:pt x="1887529" y="166408"/>
                              <a:pt x="2149382" y="49826"/>
                            </a:cubicBezTo>
                            <a:cubicBezTo>
                              <a:pt x="2419772" y="47652"/>
                              <a:pt x="2487474" y="52872"/>
                              <a:pt x="2586957" y="49826"/>
                            </a:cubicBezTo>
                            <a:cubicBezTo>
                              <a:pt x="2631541" y="-98288"/>
                              <a:pt x="3033949" y="28159"/>
                              <a:pt x="3255146" y="49826"/>
                            </a:cubicBezTo>
                            <a:cubicBezTo>
                              <a:pt x="3492101" y="11237"/>
                              <a:pt x="3465890" y="44365"/>
                              <a:pt x="3692721" y="49826"/>
                            </a:cubicBezTo>
                            <a:cubicBezTo>
                              <a:pt x="3877209" y="-29976"/>
                              <a:pt x="3997833" y="125617"/>
                              <a:pt x="4284039" y="49826"/>
                            </a:cubicBezTo>
                            <a:cubicBezTo>
                              <a:pt x="4538665" y="87298"/>
                              <a:pt x="4740658" y="47673"/>
                              <a:pt x="4798486" y="49826"/>
                            </a:cubicBezTo>
                            <a:cubicBezTo>
                              <a:pt x="4948285" y="61766"/>
                              <a:pt x="5080139" y="170703"/>
                              <a:pt x="5236061" y="49826"/>
                            </a:cubicBezTo>
                            <a:cubicBezTo>
                              <a:pt x="5397042" y="59689"/>
                              <a:pt x="5483087" y="75409"/>
                              <a:pt x="5827378" y="49826"/>
                            </a:cubicBezTo>
                            <a:cubicBezTo>
                              <a:pt x="6070405" y="45516"/>
                              <a:pt x="6211601" y="97226"/>
                              <a:pt x="6495568" y="49826"/>
                            </a:cubicBezTo>
                            <a:cubicBezTo>
                              <a:pt x="6743895" y="42839"/>
                              <a:pt x="6718543" y="49430"/>
                              <a:pt x="6856271" y="49826"/>
                            </a:cubicBezTo>
                            <a:cubicBezTo>
                              <a:pt x="7093400" y="-81051"/>
                              <a:pt x="7188833" y="154856"/>
                              <a:pt x="7908817" y="49826"/>
                            </a:cubicBezTo>
                            <a:cubicBezTo>
                              <a:pt x="8073807" y="108184"/>
                              <a:pt x="8084079" y="186861"/>
                              <a:pt x="8104657" y="245666"/>
                            </a:cubicBezTo>
                            <a:cubicBezTo>
                              <a:pt x="8144428" y="413604"/>
                              <a:pt x="8103580" y="454844"/>
                              <a:pt x="8104657" y="645166"/>
                            </a:cubicBezTo>
                            <a:cubicBezTo>
                              <a:pt x="8138272" y="771012"/>
                              <a:pt x="8110393" y="835362"/>
                              <a:pt x="8104657" y="1029000"/>
                            </a:cubicBezTo>
                            <a:cubicBezTo>
                              <a:pt x="8155832" y="1196050"/>
                              <a:pt x="8007147" y="1156944"/>
                              <a:pt x="7908817" y="1224840"/>
                            </a:cubicBezTo>
                            <a:cubicBezTo>
                              <a:pt x="7588237" y="1247321"/>
                              <a:pt x="7350151" y="1301865"/>
                              <a:pt x="7240628" y="1224840"/>
                            </a:cubicBezTo>
                            <a:cubicBezTo>
                              <a:pt x="7009093" y="1191234"/>
                              <a:pt x="6955265" y="1222747"/>
                              <a:pt x="6803053" y="1224840"/>
                            </a:cubicBezTo>
                            <a:cubicBezTo>
                              <a:pt x="6609794" y="1388402"/>
                              <a:pt x="6426033" y="946085"/>
                              <a:pt x="6057992" y="1224840"/>
                            </a:cubicBezTo>
                            <a:cubicBezTo>
                              <a:pt x="5771047" y="1263809"/>
                              <a:pt x="5798360" y="1173402"/>
                              <a:pt x="5620417" y="1224840"/>
                            </a:cubicBezTo>
                            <a:cubicBezTo>
                              <a:pt x="5532500" y="1237666"/>
                              <a:pt x="5185040" y="1105386"/>
                              <a:pt x="5029099" y="1224840"/>
                            </a:cubicBezTo>
                            <a:cubicBezTo>
                              <a:pt x="4798270" y="1271715"/>
                              <a:pt x="4777967" y="1157209"/>
                              <a:pt x="4668396" y="1224840"/>
                            </a:cubicBezTo>
                            <a:cubicBezTo>
                              <a:pt x="4678956" y="1218340"/>
                              <a:pt x="4310818" y="1356654"/>
                              <a:pt x="4000207" y="1224840"/>
                            </a:cubicBezTo>
                            <a:cubicBezTo>
                              <a:pt x="3641214" y="1232270"/>
                              <a:pt x="3547040" y="1150836"/>
                              <a:pt x="3408889" y="1224840"/>
                            </a:cubicBezTo>
                            <a:cubicBezTo>
                              <a:pt x="3224300" y="1239651"/>
                              <a:pt x="3168432" y="1251049"/>
                              <a:pt x="3048185" y="1224840"/>
                            </a:cubicBezTo>
                            <a:cubicBezTo>
                              <a:pt x="2964918" y="1254255"/>
                              <a:pt x="2679402" y="1240499"/>
                              <a:pt x="2610610" y="1224840"/>
                            </a:cubicBezTo>
                            <a:cubicBezTo>
                              <a:pt x="2393991" y="1360791"/>
                              <a:pt x="2338558" y="1001782"/>
                              <a:pt x="2019292" y="1224840"/>
                            </a:cubicBezTo>
                            <a:cubicBezTo>
                              <a:pt x="1799825" y="1251786"/>
                              <a:pt x="1700131" y="1204600"/>
                              <a:pt x="1581717" y="1224840"/>
                            </a:cubicBezTo>
                            <a:cubicBezTo>
                              <a:pt x="1432228" y="1200867"/>
                              <a:pt x="1283750" y="1146686"/>
                              <a:pt x="1144142" y="1224840"/>
                            </a:cubicBezTo>
                            <a:cubicBezTo>
                              <a:pt x="1180392" y="1100353"/>
                              <a:pt x="584554" y="1355760"/>
                              <a:pt x="221686" y="1224840"/>
                            </a:cubicBezTo>
                            <a:cubicBezTo>
                              <a:pt x="99225" y="1262059"/>
                              <a:pt x="-11508" y="1102138"/>
                              <a:pt x="25846" y="1029000"/>
                            </a:cubicBezTo>
                            <a:cubicBezTo>
                              <a:pt x="-13952" y="870933"/>
                              <a:pt x="46998" y="723530"/>
                              <a:pt x="25846" y="637333"/>
                            </a:cubicBezTo>
                            <a:cubicBezTo>
                              <a:pt x="-45166" y="493695"/>
                              <a:pt x="80378" y="347498"/>
                              <a:pt x="25846" y="245666"/>
                            </a:cubicBezTo>
                            <a:close/>
                          </a:path>
                          <a:path w="8148161" h="1272568" stroke="0" extrusionOk="0">
                            <a:moveTo>
                              <a:pt x="14416" y="348536"/>
                            </a:moveTo>
                            <a:cubicBezTo>
                              <a:pt x="-49402" y="275907"/>
                              <a:pt x="90878" y="-8392"/>
                              <a:pt x="221686" y="49826"/>
                            </a:cubicBezTo>
                            <a:cubicBezTo>
                              <a:pt x="451434" y="-32669"/>
                              <a:pt x="507092" y="135429"/>
                              <a:pt x="736132" y="49826"/>
                            </a:cubicBezTo>
                            <a:cubicBezTo>
                              <a:pt x="958953" y="55762"/>
                              <a:pt x="992888" y="84602"/>
                              <a:pt x="1173708" y="49826"/>
                            </a:cubicBezTo>
                            <a:cubicBezTo>
                              <a:pt x="1324703" y="-26875"/>
                              <a:pt x="1475759" y="113601"/>
                              <a:pt x="1611283" y="49826"/>
                            </a:cubicBezTo>
                            <a:cubicBezTo>
                              <a:pt x="1808542" y="-21349"/>
                              <a:pt x="2067707" y="98808"/>
                              <a:pt x="2202601" y="49826"/>
                            </a:cubicBezTo>
                            <a:cubicBezTo>
                              <a:pt x="2255122" y="-69489"/>
                              <a:pt x="2787574" y="68327"/>
                              <a:pt x="2947661" y="49826"/>
                            </a:cubicBezTo>
                            <a:cubicBezTo>
                              <a:pt x="3230903" y="-10255"/>
                              <a:pt x="3232019" y="74058"/>
                              <a:pt x="3462107" y="49826"/>
                            </a:cubicBezTo>
                            <a:cubicBezTo>
                              <a:pt x="3706238" y="131828"/>
                              <a:pt x="3922718" y="135623"/>
                              <a:pt x="4053425" y="49826"/>
                            </a:cubicBezTo>
                            <a:cubicBezTo>
                              <a:pt x="4234564" y="43193"/>
                              <a:pt x="4290278" y="46583"/>
                              <a:pt x="4414129" y="49826"/>
                            </a:cubicBezTo>
                            <a:cubicBezTo>
                              <a:pt x="4535967" y="-27914"/>
                              <a:pt x="4628537" y="47245"/>
                              <a:pt x="5005447" y="49826"/>
                            </a:cubicBezTo>
                            <a:cubicBezTo>
                              <a:pt x="5333041" y="28562"/>
                              <a:pt x="5355108" y="68408"/>
                              <a:pt x="5596765" y="49826"/>
                            </a:cubicBezTo>
                            <a:cubicBezTo>
                              <a:pt x="5822273" y="17127"/>
                              <a:pt x="5890910" y="45557"/>
                              <a:pt x="6188082" y="49826"/>
                            </a:cubicBezTo>
                            <a:cubicBezTo>
                              <a:pt x="6372977" y="-70624"/>
                              <a:pt x="6675534" y="278806"/>
                              <a:pt x="6856271" y="49826"/>
                            </a:cubicBezTo>
                            <a:cubicBezTo>
                              <a:pt x="7025863" y="56702"/>
                              <a:pt x="7204003" y="92692"/>
                              <a:pt x="7293847" y="49826"/>
                            </a:cubicBezTo>
                            <a:cubicBezTo>
                              <a:pt x="7458354" y="100845"/>
                              <a:pt x="7730128" y="152573"/>
                              <a:pt x="7908817" y="49826"/>
                            </a:cubicBezTo>
                            <a:cubicBezTo>
                              <a:pt x="8040938" y="-11093"/>
                              <a:pt x="8090120" y="149507"/>
                              <a:pt x="8104657" y="245666"/>
                            </a:cubicBezTo>
                            <a:cubicBezTo>
                              <a:pt x="8111601" y="430841"/>
                              <a:pt x="8132696" y="505632"/>
                              <a:pt x="8104657" y="645166"/>
                            </a:cubicBezTo>
                            <a:cubicBezTo>
                              <a:pt x="8213385" y="749640"/>
                              <a:pt x="8104421" y="902048"/>
                              <a:pt x="8104657" y="1029000"/>
                            </a:cubicBezTo>
                            <a:cubicBezTo>
                              <a:pt x="8089446" y="1173356"/>
                              <a:pt x="7998268" y="1239057"/>
                              <a:pt x="7908817" y="1224840"/>
                            </a:cubicBezTo>
                            <a:cubicBezTo>
                              <a:pt x="7679909" y="1288309"/>
                              <a:pt x="7619040" y="1259975"/>
                              <a:pt x="7394371" y="1224840"/>
                            </a:cubicBezTo>
                            <a:cubicBezTo>
                              <a:pt x="7124868" y="1219990"/>
                              <a:pt x="7053075" y="1255431"/>
                              <a:pt x="6956795" y="1224840"/>
                            </a:cubicBezTo>
                            <a:cubicBezTo>
                              <a:pt x="6926785" y="1224351"/>
                              <a:pt x="6631119" y="1131380"/>
                              <a:pt x="6519220" y="1224840"/>
                            </a:cubicBezTo>
                            <a:cubicBezTo>
                              <a:pt x="6311743" y="1362818"/>
                              <a:pt x="6224624" y="1252142"/>
                              <a:pt x="5927902" y="1224840"/>
                            </a:cubicBezTo>
                            <a:cubicBezTo>
                              <a:pt x="5647748" y="1201780"/>
                              <a:pt x="5626841" y="1165626"/>
                              <a:pt x="5413456" y="1224840"/>
                            </a:cubicBezTo>
                            <a:cubicBezTo>
                              <a:pt x="5215108" y="1240202"/>
                              <a:pt x="4933880" y="1266836"/>
                              <a:pt x="4822138" y="1224840"/>
                            </a:cubicBezTo>
                            <a:cubicBezTo>
                              <a:pt x="4620335" y="1211865"/>
                              <a:pt x="4463114" y="1162183"/>
                              <a:pt x="4384563" y="1224840"/>
                            </a:cubicBezTo>
                            <a:cubicBezTo>
                              <a:pt x="4199343" y="1300997"/>
                              <a:pt x="4060825" y="1206419"/>
                              <a:pt x="3870117" y="1224840"/>
                            </a:cubicBezTo>
                            <a:cubicBezTo>
                              <a:pt x="3748692" y="1287999"/>
                              <a:pt x="3446956" y="1144693"/>
                              <a:pt x="3201928" y="1224840"/>
                            </a:cubicBezTo>
                            <a:cubicBezTo>
                              <a:pt x="3000264" y="1194997"/>
                              <a:pt x="2651550" y="1236377"/>
                              <a:pt x="2533738" y="1224840"/>
                            </a:cubicBezTo>
                            <a:cubicBezTo>
                              <a:pt x="2320904" y="1291781"/>
                              <a:pt x="2230388" y="1240566"/>
                              <a:pt x="1942421" y="1224840"/>
                            </a:cubicBezTo>
                            <a:cubicBezTo>
                              <a:pt x="1692178" y="1225748"/>
                              <a:pt x="1690464" y="1222708"/>
                              <a:pt x="1504846" y="1224840"/>
                            </a:cubicBezTo>
                            <a:cubicBezTo>
                              <a:pt x="1350202" y="1213472"/>
                              <a:pt x="1290684" y="1168840"/>
                              <a:pt x="1067270" y="1224840"/>
                            </a:cubicBezTo>
                            <a:cubicBezTo>
                              <a:pt x="908704" y="1172024"/>
                              <a:pt x="593965" y="1337977"/>
                              <a:pt x="221686" y="1224840"/>
                            </a:cubicBezTo>
                            <a:cubicBezTo>
                              <a:pt x="152556" y="1251969"/>
                              <a:pt x="44885" y="1113059"/>
                              <a:pt x="25846" y="1029000"/>
                            </a:cubicBezTo>
                            <a:cubicBezTo>
                              <a:pt x="-942" y="874326"/>
                              <a:pt x="-31388" y="782608"/>
                              <a:pt x="25846" y="653000"/>
                            </a:cubicBezTo>
                            <a:cubicBezTo>
                              <a:pt x="24114" y="520275"/>
                              <a:pt x="-14532" y="460366"/>
                              <a:pt x="14416" y="348536"/>
                            </a:cubicBezTo>
                            <a:close/>
                          </a:path>
                          <a:path w="8148161" h="1272568" fill="none" stroke="0" extrusionOk="0">
                            <a:moveTo>
                              <a:pt x="25846" y="245666"/>
                            </a:moveTo>
                            <a:cubicBezTo>
                              <a:pt x="-2279" y="116008"/>
                              <a:pt x="135411" y="79368"/>
                              <a:pt x="221686" y="49826"/>
                            </a:cubicBezTo>
                            <a:cubicBezTo>
                              <a:pt x="415185" y="-58776"/>
                              <a:pt x="710301" y="86072"/>
                              <a:pt x="889875" y="49826"/>
                            </a:cubicBezTo>
                            <a:cubicBezTo>
                              <a:pt x="1056078" y="49699"/>
                              <a:pt x="1354251" y="107152"/>
                              <a:pt x="1481193" y="49826"/>
                            </a:cubicBezTo>
                            <a:cubicBezTo>
                              <a:pt x="1622963" y="70698"/>
                              <a:pt x="1863766" y="170367"/>
                              <a:pt x="2149382" y="49826"/>
                            </a:cubicBezTo>
                            <a:cubicBezTo>
                              <a:pt x="2419522" y="12034"/>
                              <a:pt x="2436969" y="100568"/>
                              <a:pt x="2586957" y="49826"/>
                            </a:cubicBezTo>
                            <a:cubicBezTo>
                              <a:pt x="2648116" y="49564"/>
                              <a:pt x="3040885" y="69913"/>
                              <a:pt x="3255146" y="49826"/>
                            </a:cubicBezTo>
                            <a:cubicBezTo>
                              <a:pt x="3470361" y="25726"/>
                              <a:pt x="3464443" y="63697"/>
                              <a:pt x="3692721" y="49826"/>
                            </a:cubicBezTo>
                            <a:cubicBezTo>
                              <a:pt x="3889626" y="27764"/>
                              <a:pt x="4003939" y="54626"/>
                              <a:pt x="4284039" y="49826"/>
                            </a:cubicBezTo>
                            <a:cubicBezTo>
                              <a:pt x="4507262" y="-1133"/>
                              <a:pt x="4716649" y="59725"/>
                              <a:pt x="4798486" y="49826"/>
                            </a:cubicBezTo>
                            <a:cubicBezTo>
                              <a:pt x="4875306" y="-11737"/>
                              <a:pt x="5064195" y="46997"/>
                              <a:pt x="5236061" y="49826"/>
                            </a:cubicBezTo>
                            <a:cubicBezTo>
                              <a:pt x="5445501" y="29223"/>
                              <a:pt x="5603133" y="111076"/>
                              <a:pt x="5827378" y="49826"/>
                            </a:cubicBezTo>
                            <a:cubicBezTo>
                              <a:pt x="6174395" y="78638"/>
                              <a:pt x="6242113" y="90561"/>
                              <a:pt x="6495568" y="49826"/>
                            </a:cubicBezTo>
                            <a:cubicBezTo>
                              <a:pt x="6734106" y="38909"/>
                              <a:pt x="6727657" y="56334"/>
                              <a:pt x="6856271" y="49826"/>
                            </a:cubicBezTo>
                            <a:cubicBezTo>
                              <a:pt x="7001442" y="-29005"/>
                              <a:pt x="7367826" y="222778"/>
                              <a:pt x="7908817" y="49826"/>
                            </a:cubicBezTo>
                            <a:cubicBezTo>
                              <a:pt x="8048031" y="29179"/>
                              <a:pt x="8105337" y="135415"/>
                              <a:pt x="8104657" y="245666"/>
                            </a:cubicBezTo>
                            <a:cubicBezTo>
                              <a:pt x="8068695" y="382701"/>
                              <a:pt x="8041838" y="531902"/>
                              <a:pt x="8104657" y="645166"/>
                            </a:cubicBezTo>
                            <a:cubicBezTo>
                              <a:pt x="8129220" y="808856"/>
                              <a:pt x="8110378" y="856524"/>
                              <a:pt x="8104657" y="1029000"/>
                            </a:cubicBezTo>
                            <a:cubicBezTo>
                              <a:pt x="8122909" y="1181786"/>
                              <a:pt x="8009615" y="1230834"/>
                              <a:pt x="7908817" y="1224840"/>
                            </a:cubicBezTo>
                            <a:cubicBezTo>
                              <a:pt x="7674684" y="1331384"/>
                              <a:pt x="7424297" y="1197083"/>
                              <a:pt x="7240628" y="1224840"/>
                            </a:cubicBezTo>
                            <a:cubicBezTo>
                              <a:pt x="7056616" y="1232927"/>
                              <a:pt x="6940908" y="1216105"/>
                              <a:pt x="6803053" y="1224840"/>
                            </a:cubicBezTo>
                            <a:cubicBezTo>
                              <a:pt x="6786474" y="1223756"/>
                              <a:pt x="6319457" y="1091603"/>
                              <a:pt x="6057992" y="1224840"/>
                            </a:cubicBezTo>
                            <a:cubicBezTo>
                              <a:pt x="5765434" y="1284428"/>
                              <a:pt x="5775015" y="1240877"/>
                              <a:pt x="5620417" y="1224840"/>
                            </a:cubicBezTo>
                            <a:cubicBezTo>
                              <a:pt x="5516657" y="1197652"/>
                              <a:pt x="5239306" y="1076401"/>
                              <a:pt x="5029099" y="1224840"/>
                            </a:cubicBezTo>
                            <a:cubicBezTo>
                              <a:pt x="4856174" y="1271250"/>
                              <a:pt x="4728176" y="1196418"/>
                              <a:pt x="4668396" y="1224840"/>
                            </a:cubicBezTo>
                            <a:cubicBezTo>
                              <a:pt x="4698410" y="1300468"/>
                              <a:pt x="4219549" y="1220839"/>
                              <a:pt x="4000207" y="1224840"/>
                            </a:cubicBezTo>
                            <a:cubicBezTo>
                              <a:pt x="3646860" y="1290865"/>
                              <a:pt x="3573900" y="1189204"/>
                              <a:pt x="3408889" y="1224840"/>
                            </a:cubicBezTo>
                            <a:cubicBezTo>
                              <a:pt x="3240882" y="1308479"/>
                              <a:pt x="3152699" y="1197842"/>
                              <a:pt x="3048185" y="1224840"/>
                            </a:cubicBezTo>
                            <a:cubicBezTo>
                              <a:pt x="2905327" y="1278420"/>
                              <a:pt x="2737447" y="1241410"/>
                              <a:pt x="2610610" y="1224840"/>
                            </a:cubicBezTo>
                            <a:cubicBezTo>
                              <a:pt x="2495547" y="1236261"/>
                              <a:pt x="2291548" y="1063956"/>
                              <a:pt x="2019292" y="1224840"/>
                            </a:cubicBezTo>
                            <a:cubicBezTo>
                              <a:pt x="1793228" y="1264158"/>
                              <a:pt x="1810170" y="1171835"/>
                              <a:pt x="1581717" y="1224840"/>
                            </a:cubicBezTo>
                            <a:cubicBezTo>
                              <a:pt x="1419755" y="1194676"/>
                              <a:pt x="1305643" y="1190081"/>
                              <a:pt x="1144142" y="1224840"/>
                            </a:cubicBezTo>
                            <a:cubicBezTo>
                              <a:pt x="1070289" y="1193589"/>
                              <a:pt x="681706" y="1368925"/>
                              <a:pt x="221686" y="1224840"/>
                            </a:cubicBezTo>
                            <a:cubicBezTo>
                              <a:pt x="108517" y="1159731"/>
                              <a:pt x="26206" y="1172448"/>
                              <a:pt x="25846" y="1029000"/>
                            </a:cubicBezTo>
                            <a:cubicBezTo>
                              <a:pt x="-50602" y="807135"/>
                              <a:pt x="319622" y="705793"/>
                              <a:pt x="288736" y="545893"/>
                            </a:cubicBezTo>
                            <a:cubicBezTo>
                              <a:pt x="192394" y="373223"/>
                              <a:pt x="39164" y="328516"/>
                              <a:pt x="25846" y="245666"/>
                            </a:cubicBezTo>
                            <a:close/>
                          </a:path>
                          <a:path w="8148161" h="1272568" fill="none" stroke="0" extrusionOk="0">
                            <a:moveTo>
                              <a:pt x="25846" y="245666"/>
                            </a:moveTo>
                            <a:cubicBezTo>
                              <a:pt x="-34150" y="152199"/>
                              <a:pt x="144367" y="3517"/>
                              <a:pt x="221686" y="49826"/>
                            </a:cubicBezTo>
                            <a:cubicBezTo>
                              <a:pt x="372079" y="38883"/>
                              <a:pt x="724575" y="48116"/>
                              <a:pt x="889875" y="49826"/>
                            </a:cubicBezTo>
                            <a:cubicBezTo>
                              <a:pt x="1093201" y="-36606"/>
                              <a:pt x="1250371" y="183240"/>
                              <a:pt x="1481193" y="49826"/>
                            </a:cubicBezTo>
                            <a:cubicBezTo>
                              <a:pt x="1647549" y="78680"/>
                              <a:pt x="1889719" y="126396"/>
                              <a:pt x="2149382" y="49826"/>
                            </a:cubicBezTo>
                            <a:cubicBezTo>
                              <a:pt x="2405949" y="23347"/>
                              <a:pt x="2454082" y="72234"/>
                              <a:pt x="2586957" y="49826"/>
                            </a:cubicBezTo>
                            <a:cubicBezTo>
                              <a:pt x="2644832" y="-35433"/>
                              <a:pt x="3101553" y="76015"/>
                              <a:pt x="3255146" y="49826"/>
                            </a:cubicBezTo>
                            <a:cubicBezTo>
                              <a:pt x="3493506" y="16450"/>
                              <a:pt x="3459598" y="87640"/>
                              <a:pt x="3692721" y="49826"/>
                            </a:cubicBezTo>
                            <a:cubicBezTo>
                              <a:pt x="3944338" y="25476"/>
                              <a:pt x="4023974" y="90742"/>
                              <a:pt x="4284039" y="49826"/>
                            </a:cubicBezTo>
                            <a:cubicBezTo>
                              <a:pt x="4508653" y="51609"/>
                              <a:pt x="4715902" y="89385"/>
                              <a:pt x="4798486" y="49826"/>
                            </a:cubicBezTo>
                            <a:cubicBezTo>
                              <a:pt x="4977720" y="81902"/>
                              <a:pt x="5069404" y="98658"/>
                              <a:pt x="5236061" y="49826"/>
                            </a:cubicBezTo>
                            <a:cubicBezTo>
                              <a:pt x="5379723" y="44818"/>
                              <a:pt x="5504681" y="60510"/>
                              <a:pt x="5827378" y="49826"/>
                            </a:cubicBezTo>
                            <a:cubicBezTo>
                              <a:pt x="6081932" y="26648"/>
                              <a:pt x="6232523" y="80832"/>
                              <a:pt x="6495568" y="49826"/>
                            </a:cubicBezTo>
                            <a:cubicBezTo>
                              <a:pt x="6741173" y="46747"/>
                              <a:pt x="6724653" y="55257"/>
                              <a:pt x="6856271" y="49826"/>
                            </a:cubicBezTo>
                            <a:cubicBezTo>
                              <a:pt x="7113462" y="-19661"/>
                              <a:pt x="7402272" y="207401"/>
                              <a:pt x="7908817" y="49826"/>
                            </a:cubicBezTo>
                            <a:cubicBezTo>
                              <a:pt x="8047145" y="94518"/>
                              <a:pt x="8104981" y="160363"/>
                              <a:pt x="8104657" y="245666"/>
                            </a:cubicBezTo>
                            <a:cubicBezTo>
                              <a:pt x="8095880" y="395707"/>
                              <a:pt x="8063070" y="482244"/>
                              <a:pt x="8104657" y="645166"/>
                            </a:cubicBezTo>
                            <a:cubicBezTo>
                              <a:pt x="8138449" y="800856"/>
                              <a:pt x="8102681" y="841355"/>
                              <a:pt x="8104657" y="1029000"/>
                            </a:cubicBezTo>
                            <a:cubicBezTo>
                              <a:pt x="8118463" y="1157551"/>
                              <a:pt x="8007076" y="1142168"/>
                              <a:pt x="7908817" y="1224840"/>
                            </a:cubicBezTo>
                            <a:cubicBezTo>
                              <a:pt x="7629086" y="1233296"/>
                              <a:pt x="7411949" y="1233735"/>
                              <a:pt x="7240628" y="1224840"/>
                            </a:cubicBezTo>
                            <a:cubicBezTo>
                              <a:pt x="7014311" y="1221091"/>
                              <a:pt x="6979345" y="1203771"/>
                              <a:pt x="6803053" y="1224840"/>
                            </a:cubicBezTo>
                            <a:cubicBezTo>
                              <a:pt x="6765151" y="1288593"/>
                              <a:pt x="6244298" y="1141421"/>
                              <a:pt x="6057992" y="1224840"/>
                            </a:cubicBezTo>
                            <a:cubicBezTo>
                              <a:pt x="5773566" y="1259401"/>
                              <a:pt x="5781850" y="1199562"/>
                              <a:pt x="5620417" y="1224840"/>
                            </a:cubicBezTo>
                            <a:cubicBezTo>
                              <a:pt x="5504402" y="1224547"/>
                              <a:pt x="5192936" y="1082618"/>
                              <a:pt x="5029099" y="1224840"/>
                            </a:cubicBezTo>
                            <a:cubicBezTo>
                              <a:pt x="4809276" y="1278253"/>
                              <a:pt x="4743213" y="1241450"/>
                              <a:pt x="4668396" y="1224840"/>
                            </a:cubicBezTo>
                            <a:cubicBezTo>
                              <a:pt x="4568096" y="1185054"/>
                              <a:pt x="4283360" y="1275297"/>
                              <a:pt x="4000207" y="1224840"/>
                            </a:cubicBezTo>
                            <a:cubicBezTo>
                              <a:pt x="3638305" y="1260363"/>
                              <a:pt x="3587820" y="1182053"/>
                              <a:pt x="3408889" y="1224840"/>
                            </a:cubicBezTo>
                            <a:cubicBezTo>
                              <a:pt x="3230559" y="1259252"/>
                              <a:pt x="3173114" y="1229822"/>
                              <a:pt x="3048185" y="1224840"/>
                            </a:cubicBezTo>
                            <a:cubicBezTo>
                              <a:pt x="2936165" y="1270531"/>
                              <a:pt x="2727701" y="1211203"/>
                              <a:pt x="2610610" y="1224840"/>
                            </a:cubicBezTo>
                            <a:cubicBezTo>
                              <a:pt x="2516674" y="1257170"/>
                              <a:pt x="2253235" y="1157029"/>
                              <a:pt x="2019292" y="1224840"/>
                            </a:cubicBezTo>
                            <a:cubicBezTo>
                              <a:pt x="1814632" y="1281792"/>
                              <a:pt x="1772984" y="1186568"/>
                              <a:pt x="1581717" y="1224840"/>
                            </a:cubicBezTo>
                            <a:cubicBezTo>
                              <a:pt x="1413347" y="1268756"/>
                              <a:pt x="1270982" y="1158945"/>
                              <a:pt x="1144142" y="1224840"/>
                            </a:cubicBezTo>
                            <a:cubicBezTo>
                              <a:pt x="1038504" y="1207993"/>
                              <a:pt x="565961" y="1297056"/>
                              <a:pt x="221686" y="1224840"/>
                            </a:cubicBezTo>
                            <a:cubicBezTo>
                              <a:pt x="127029" y="1244095"/>
                              <a:pt x="211733" y="1259227"/>
                              <a:pt x="220156" y="1143300"/>
                            </a:cubicBezTo>
                            <a:cubicBezTo>
                              <a:pt x="228924" y="980067"/>
                              <a:pt x="90265" y="763222"/>
                              <a:pt x="25846" y="637333"/>
                            </a:cubicBezTo>
                            <a:cubicBezTo>
                              <a:pt x="-18190" y="486709"/>
                              <a:pt x="66495" y="377217"/>
                              <a:pt x="25846" y="245666"/>
                            </a:cubicBezTo>
                            <a:close/>
                          </a:path>
                          <a:path w="8148161" h="1272568" fill="none" stroke="0" extrusionOk="0">
                            <a:moveTo>
                              <a:pt x="25846" y="245666"/>
                            </a:moveTo>
                            <a:cubicBezTo>
                              <a:pt x="7408" y="135290"/>
                              <a:pt x="137087" y="22914"/>
                              <a:pt x="221686" y="49826"/>
                            </a:cubicBezTo>
                            <a:cubicBezTo>
                              <a:pt x="352975" y="25362"/>
                              <a:pt x="698720" y="80791"/>
                              <a:pt x="889875" y="49826"/>
                            </a:cubicBezTo>
                            <a:cubicBezTo>
                              <a:pt x="1099121" y="-27828"/>
                              <a:pt x="1273484" y="64307"/>
                              <a:pt x="1481193" y="49826"/>
                            </a:cubicBezTo>
                            <a:cubicBezTo>
                              <a:pt x="1621993" y="67691"/>
                              <a:pt x="1924315" y="104138"/>
                              <a:pt x="2149382" y="49826"/>
                            </a:cubicBezTo>
                            <a:cubicBezTo>
                              <a:pt x="2404750" y="39431"/>
                              <a:pt x="2472028" y="58390"/>
                              <a:pt x="2586957" y="49826"/>
                            </a:cubicBezTo>
                            <a:cubicBezTo>
                              <a:pt x="2646521" y="-80624"/>
                              <a:pt x="3041174" y="39816"/>
                              <a:pt x="3255146" y="49826"/>
                            </a:cubicBezTo>
                            <a:cubicBezTo>
                              <a:pt x="3490271" y="9984"/>
                              <a:pt x="3472122" y="63050"/>
                              <a:pt x="3692721" y="49826"/>
                            </a:cubicBezTo>
                            <a:cubicBezTo>
                              <a:pt x="3876441" y="-16066"/>
                              <a:pt x="4014306" y="129508"/>
                              <a:pt x="4284039" y="49826"/>
                            </a:cubicBezTo>
                            <a:cubicBezTo>
                              <a:pt x="4529583" y="65161"/>
                              <a:pt x="4720285" y="64427"/>
                              <a:pt x="4798486" y="49826"/>
                            </a:cubicBezTo>
                            <a:cubicBezTo>
                              <a:pt x="4975839" y="80907"/>
                              <a:pt x="5068025" y="143124"/>
                              <a:pt x="5236061" y="49826"/>
                            </a:cubicBezTo>
                            <a:cubicBezTo>
                              <a:pt x="5389917" y="58452"/>
                              <a:pt x="5536071" y="91065"/>
                              <a:pt x="5827378" y="49826"/>
                            </a:cubicBezTo>
                            <a:cubicBezTo>
                              <a:pt x="6089404" y="61801"/>
                              <a:pt x="6227377" y="115847"/>
                              <a:pt x="6495568" y="49826"/>
                            </a:cubicBezTo>
                            <a:cubicBezTo>
                              <a:pt x="6742234" y="44624"/>
                              <a:pt x="6719632" y="51357"/>
                              <a:pt x="6856271" y="49826"/>
                            </a:cubicBezTo>
                            <a:cubicBezTo>
                              <a:pt x="7086036" y="-56124"/>
                              <a:pt x="7257939" y="179047"/>
                              <a:pt x="7908817" y="49826"/>
                            </a:cubicBezTo>
                            <a:cubicBezTo>
                              <a:pt x="8075530" y="94598"/>
                              <a:pt x="8091282" y="175982"/>
                              <a:pt x="8104657" y="245666"/>
                            </a:cubicBezTo>
                            <a:cubicBezTo>
                              <a:pt x="8126984" y="408854"/>
                              <a:pt x="8089639" y="465239"/>
                              <a:pt x="8104657" y="645166"/>
                            </a:cubicBezTo>
                            <a:cubicBezTo>
                              <a:pt x="8131824" y="794206"/>
                              <a:pt x="8105519" y="845421"/>
                              <a:pt x="8104657" y="1029000"/>
                            </a:cubicBezTo>
                            <a:cubicBezTo>
                              <a:pt x="8113054" y="1174903"/>
                              <a:pt x="8010217" y="1173811"/>
                              <a:pt x="7908817" y="1224840"/>
                            </a:cubicBezTo>
                            <a:cubicBezTo>
                              <a:pt x="7614690" y="1230552"/>
                              <a:pt x="7404146" y="1281681"/>
                              <a:pt x="7240628" y="1224840"/>
                            </a:cubicBezTo>
                            <a:cubicBezTo>
                              <a:pt x="7010428" y="1207887"/>
                              <a:pt x="6955996" y="1217435"/>
                              <a:pt x="6803053" y="1224840"/>
                            </a:cubicBezTo>
                            <a:cubicBezTo>
                              <a:pt x="6672525" y="1394134"/>
                              <a:pt x="6373943" y="1020190"/>
                              <a:pt x="6057992" y="1224840"/>
                            </a:cubicBezTo>
                            <a:cubicBezTo>
                              <a:pt x="5771805" y="1254504"/>
                              <a:pt x="5802872" y="1187966"/>
                              <a:pt x="5620417" y="1224840"/>
                            </a:cubicBezTo>
                            <a:cubicBezTo>
                              <a:pt x="5516647" y="1212127"/>
                              <a:pt x="5172977" y="1075999"/>
                              <a:pt x="5029099" y="1224840"/>
                            </a:cubicBezTo>
                            <a:cubicBezTo>
                              <a:pt x="4810026" y="1277976"/>
                              <a:pt x="4759214" y="1201999"/>
                              <a:pt x="4668396" y="1224840"/>
                            </a:cubicBezTo>
                            <a:cubicBezTo>
                              <a:pt x="4589189" y="1180675"/>
                              <a:pt x="4243144" y="1304567"/>
                              <a:pt x="4000207" y="1224840"/>
                            </a:cubicBezTo>
                            <a:cubicBezTo>
                              <a:pt x="3649759" y="1253350"/>
                              <a:pt x="3597603" y="1169269"/>
                              <a:pt x="3408889" y="1224840"/>
                            </a:cubicBezTo>
                            <a:cubicBezTo>
                              <a:pt x="3223816" y="1257661"/>
                              <a:pt x="3161478" y="1241301"/>
                              <a:pt x="3048185" y="1224840"/>
                            </a:cubicBezTo>
                            <a:cubicBezTo>
                              <a:pt x="2960237" y="1262414"/>
                              <a:pt x="2692383" y="1244280"/>
                              <a:pt x="2610610" y="1224840"/>
                            </a:cubicBezTo>
                            <a:cubicBezTo>
                              <a:pt x="2462109" y="1331533"/>
                              <a:pt x="2326409" y="1079277"/>
                              <a:pt x="2019292" y="1224840"/>
                            </a:cubicBezTo>
                            <a:cubicBezTo>
                              <a:pt x="1796761" y="1272428"/>
                              <a:pt x="1737648" y="1196271"/>
                              <a:pt x="1581717" y="1224840"/>
                            </a:cubicBezTo>
                            <a:cubicBezTo>
                              <a:pt x="1404354" y="1224131"/>
                              <a:pt x="1274322" y="1146512"/>
                              <a:pt x="1144142" y="1224840"/>
                            </a:cubicBezTo>
                            <a:cubicBezTo>
                              <a:pt x="1060098" y="1227627"/>
                              <a:pt x="591145" y="1423338"/>
                              <a:pt x="221686" y="1224840"/>
                            </a:cubicBezTo>
                            <a:cubicBezTo>
                              <a:pt x="111492" y="1236308"/>
                              <a:pt x="23984" y="1128224"/>
                              <a:pt x="25846" y="1029000"/>
                            </a:cubicBezTo>
                            <a:cubicBezTo>
                              <a:pt x="-6147" y="872047"/>
                              <a:pt x="61988" y="763495"/>
                              <a:pt x="25846" y="637333"/>
                            </a:cubicBezTo>
                            <a:cubicBezTo>
                              <a:pt x="-50425" y="464812"/>
                              <a:pt x="57167" y="359267"/>
                              <a:pt x="25846" y="24566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7" name="Group 6">
              <a:extLst>
                <a:ext uri="{FF2B5EF4-FFF2-40B4-BE49-F238E27FC236}">
                  <a16:creationId xmlns:a16="http://schemas.microsoft.com/office/drawing/2014/main" id="{4AAEEA33-4EFB-C8AF-E336-302BDDF7233C}"/>
                </a:ext>
              </a:extLst>
            </p:cNvPr>
            <p:cNvGrpSpPr/>
            <p:nvPr/>
          </p:nvGrpSpPr>
          <p:grpSpPr>
            <a:xfrm>
              <a:off x="123683" y="259500"/>
              <a:ext cx="11683982" cy="1455979"/>
              <a:chOff x="1273368" y="822482"/>
              <a:chExt cx="8770869" cy="1455979"/>
            </a:xfrm>
          </p:grpSpPr>
          <p:sp>
            <p:nvSpPr>
              <p:cNvPr id="8" name="TextBox 7">
                <a:extLst>
                  <a:ext uri="{FF2B5EF4-FFF2-40B4-BE49-F238E27FC236}">
                    <a16:creationId xmlns:a16="http://schemas.microsoft.com/office/drawing/2014/main" id="{5091243D-0B06-954C-E0D1-52732A620A60}"/>
                  </a:ext>
                </a:extLst>
              </p:cNvPr>
              <p:cNvSpPr txBox="1"/>
              <p:nvPr/>
            </p:nvSpPr>
            <p:spPr>
              <a:xfrm>
                <a:off x="1761322" y="950438"/>
                <a:ext cx="8282915" cy="1328023"/>
              </a:xfrm>
              <a:prstGeom prst="roundRect">
                <a:avLst/>
              </a:prstGeom>
              <a:solidFill>
                <a:schemeClr val="accent4">
                  <a:lumMod val="20000"/>
                  <a:lumOff val="80000"/>
                </a:schemeClr>
              </a:solidFill>
              <a:ln w="38100">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4. </a:t>
                </a: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Ở khổ thơ cuối, bạn nhỏ muốn nói điều gì về quê hương mình?</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9" name="Picture 8">
                <a:extLst>
                  <a:ext uri="{FF2B5EF4-FFF2-40B4-BE49-F238E27FC236}">
                    <a16:creationId xmlns:a16="http://schemas.microsoft.com/office/drawing/2014/main" id="{724581AE-75B9-2239-E41D-CD5C75C2EC72}"/>
                  </a:ext>
                </a:extLst>
              </p:cNvPr>
              <p:cNvPicPr>
                <a:picLocks noChangeAspect="1"/>
              </p:cNvPicPr>
              <p:nvPr/>
            </p:nvPicPr>
            <p:blipFill>
              <a:blip r:embed="rId5"/>
              <a:stretch>
                <a:fillRect/>
              </a:stretch>
            </p:blipFill>
            <p:spPr>
              <a:xfrm>
                <a:off x="1273368" y="822482"/>
                <a:ext cx="666270" cy="802640"/>
              </a:xfrm>
              <a:prstGeom prst="rect">
                <a:avLst/>
              </a:prstGeom>
            </p:spPr>
          </p:pic>
        </p:grpSp>
      </p:grpSp>
    </p:spTree>
    <p:extLst>
      <p:ext uri="{BB962C8B-B14F-4D97-AF65-F5344CB8AC3E}">
        <p14:creationId xmlns:p14="http://schemas.microsoft.com/office/powerpoint/2010/main" val="36059465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37321B83-25FA-DF0F-F176-E738992B4805}"/>
              </a:ext>
            </a:extLst>
          </p:cNvPr>
          <p:cNvSpPr/>
          <p:nvPr/>
        </p:nvSpPr>
        <p:spPr>
          <a:xfrm>
            <a:off x="567691" y="2249237"/>
            <a:ext cx="10820400" cy="3755323"/>
          </a:xfrm>
          <a:prstGeom prst="roundRect">
            <a:avLst>
              <a:gd name="adj" fmla="val 5849"/>
            </a:avLst>
          </a:prstGeom>
          <a:solidFill>
            <a:schemeClr val="bg1">
              <a:alpha val="88000"/>
            </a:schemeClr>
          </a:solidFill>
          <a:ln w="3175">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800" dirty="0">
                <a:solidFill>
                  <a:srgbClr val="FF0066"/>
                </a:solidFill>
                <a:latin typeface="Calibri" panose="020F0502020204030204"/>
              </a:rPr>
              <a:t>Những chi tiết, hình ảnh ở miền quê này gợi nhớ những câu chuyện cổ tích quen thuộc: </a:t>
            </a:r>
            <a:r>
              <a:rPr lang="vi-VN" sz="4800" b="1" dirty="0">
                <a:solidFill>
                  <a:srgbClr val="FF0066"/>
                </a:solidFill>
                <a:latin typeface="Calibri" panose="020F0502020204030204"/>
              </a:rPr>
              <a:t>cá bơi như chạy; cầu trăm đốt tre; ông đứng như bụt.</a:t>
            </a:r>
            <a:endParaRPr kumimoji="0" lang="vi-VN" sz="4800" b="1" i="1" u="none" strike="noStrike" kern="1200" cap="none" spc="0" normalizeH="0" baseline="0" noProof="0" dirty="0">
              <a:ln>
                <a:noFill/>
              </a:ln>
              <a:solidFill>
                <a:srgbClr val="FF0066"/>
              </a:solidFill>
              <a:effectLst/>
              <a:uLnTx/>
              <a:uFillTx/>
              <a:latin typeface="Arial" panose="020B0604020202020204" pitchFamily="34" charset="0"/>
            </a:endParaRPr>
          </a:p>
        </p:txBody>
      </p:sp>
      <p:grpSp>
        <p:nvGrpSpPr>
          <p:cNvPr id="3" name="Group 2">
            <a:extLst>
              <a:ext uri="{FF2B5EF4-FFF2-40B4-BE49-F238E27FC236}">
                <a16:creationId xmlns:a16="http://schemas.microsoft.com/office/drawing/2014/main" id="{90176332-C67E-819D-B980-AE582E45AAFB}"/>
              </a:ext>
            </a:extLst>
          </p:cNvPr>
          <p:cNvGrpSpPr/>
          <p:nvPr/>
        </p:nvGrpSpPr>
        <p:grpSpPr>
          <a:xfrm>
            <a:off x="240119" y="-51315"/>
            <a:ext cx="11711759" cy="1963266"/>
            <a:chOff x="123683" y="72568"/>
            <a:chExt cx="11711759" cy="1963266"/>
          </a:xfrm>
        </p:grpSpPr>
        <p:grpSp>
          <p:nvGrpSpPr>
            <p:cNvPr id="6" name="Nhóm 29">
              <a:extLst>
                <a:ext uri="{FF2B5EF4-FFF2-40B4-BE49-F238E27FC236}">
                  <a16:creationId xmlns:a16="http://schemas.microsoft.com/office/drawing/2014/main" id="{66A4BC94-6C98-559B-EECA-89DEE3CFFD84}"/>
                </a:ext>
              </a:extLst>
            </p:cNvPr>
            <p:cNvGrpSpPr/>
            <p:nvPr/>
          </p:nvGrpSpPr>
          <p:grpSpPr>
            <a:xfrm>
              <a:off x="335734" y="72568"/>
              <a:ext cx="11499708" cy="1963266"/>
              <a:chOff x="330505" y="135037"/>
              <a:chExt cx="8763000" cy="1272568"/>
            </a:xfrm>
          </p:grpSpPr>
          <p:grpSp>
            <p:nvGrpSpPr>
              <p:cNvPr id="10" name="Google Shape;3956;p55">
                <a:extLst>
                  <a:ext uri="{FF2B5EF4-FFF2-40B4-BE49-F238E27FC236}">
                    <a16:creationId xmlns:a16="http://schemas.microsoft.com/office/drawing/2014/main" id="{314D732C-D64E-9D19-CB6E-D59F5C1439B0}"/>
                  </a:ext>
                </a:extLst>
              </p:cNvPr>
              <p:cNvGrpSpPr/>
              <p:nvPr/>
            </p:nvGrpSpPr>
            <p:grpSpPr>
              <a:xfrm>
                <a:off x="5818883" y="1098878"/>
                <a:ext cx="246464" cy="231319"/>
                <a:chOff x="5946283" y="1650903"/>
                <a:chExt cx="246464" cy="231319"/>
              </a:xfrm>
            </p:grpSpPr>
            <p:sp>
              <p:nvSpPr>
                <p:cNvPr id="15" name="Google Shape;3957;p55">
                  <a:extLst>
                    <a:ext uri="{FF2B5EF4-FFF2-40B4-BE49-F238E27FC236}">
                      <a16:creationId xmlns:a16="http://schemas.microsoft.com/office/drawing/2014/main" id="{17A55C66-35D3-466B-417A-6EA81A80A971}"/>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3958;p55">
                  <a:extLst>
                    <a:ext uri="{FF2B5EF4-FFF2-40B4-BE49-F238E27FC236}">
                      <a16:creationId xmlns:a16="http://schemas.microsoft.com/office/drawing/2014/main" id="{DC2F175F-EDC9-F1E2-95F1-93431ED80FCB}"/>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nvGrpSpPr>
              <p:cNvPr id="11" name="Google Shape;3960;p55">
                <a:extLst>
                  <a:ext uri="{FF2B5EF4-FFF2-40B4-BE49-F238E27FC236}">
                    <a16:creationId xmlns:a16="http://schemas.microsoft.com/office/drawing/2014/main" id="{2D12E12A-8F73-0E73-8BD4-B65B05572625}"/>
                  </a:ext>
                </a:extLst>
              </p:cNvPr>
              <p:cNvGrpSpPr/>
              <p:nvPr/>
            </p:nvGrpSpPr>
            <p:grpSpPr>
              <a:xfrm>
                <a:off x="2251858" y="540003"/>
                <a:ext cx="246464" cy="231319"/>
                <a:chOff x="5946283" y="1650903"/>
                <a:chExt cx="246464" cy="231319"/>
              </a:xfrm>
            </p:grpSpPr>
            <p:sp>
              <p:nvSpPr>
                <p:cNvPr id="13" name="Google Shape;3961;p55">
                  <a:extLst>
                    <a:ext uri="{FF2B5EF4-FFF2-40B4-BE49-F238E27FC236}">
                      <a16:creationId xmlns:a16="http://schemas.microsoft.com/office/drawing/2014/main" id="{023F1F62-4694-2183-5879-9B5506E3CA82}"/>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3962;p55">
                  <a:extLst>
                    <a:ext uri="{FF2B5EF4-FFF2-40B4-BE49-F238E27FC236}">
                      <a16:creationId xmlns:a16="http://schemas.microsoft.com/office/drawing/2014/main" id="{149ED02C-1C0C-630C-F057-91040F64151E}"/>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2" name="Hình chữ nhật: Góc Tròn 2">
                <a:extLst>
                  <a:ext uri="{FF2B5EF4-FFF2-40B4-BE49-F238E27FC236}">
                    <a16:creationId xmlns:a16="http://schemas.microsoft.com/office/drawing/2014/main" id="{F52BBEDF-B8B6-947F-06A9-8A7FFA47D255}"/>
                  </a:ext>
                </a:extLst>
              </p:cNvPr>
              <p:cNvSpPr/>
              <p:nvPr/>
            </p:nvSpPr>
            <p:spPr>
              <a:xfrm>
                <a:off x="330505" y="135037"/>
                <a:ext cx="8763000" cy="1272568"/>
              </a:xfrm>
              <a:custGeom>
                <a:avLst/>
                <a:gdLst>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17435 w 8122863"/>
                  <a:gd name="connsiteY34" fmla="*/ 618943 h 1239095"/>
                  <a:gd name="connsiteX35" fmla="*/ 17435 w 8122863"/>
                  <a:gd name="connsiteY35" fmla="*/ 227276 h 1239095"/>
                  <a:gd name="connsiteX0" fmla="*/ 6005 w 8122863"/>
                  <a:gd name="connsiteY0" fmla="*/ 330146 h 1239095"/>
                  <a:gd name="connsiteX1" fmla="*/ 213275 w 8122863"/>
                  <a:gd name="connsiteY1" fmla="*/ 31436 h 1239095"/>
                  <a:gd name="connsiteX2" fmla="*/ 727721 w 8122863"/>
                  <a:gd name="connsiteY2" fmla="*/ 31436 h 1239095"/>
                  <a:gd name="connsiteX3" fmla="*/ 1165297 w 8122863"/>
                  <a:gd name="connsiteY3" fmla="*/ 31436 h 1239095"/>
                  <a:gd name="connsiteX4" fmla="*/ 1602872 w 8122863"/>
                  <a:gd name="connsiteY4" fmla="*/ 31436 h 1239095"/>
                  <a:gd name="connsiteX5" fmla="*/ 2194190 w 8122863"/>
                  <a:gd name="connsiteY5" fmla="*/ 31436 h 1239095"/>
                  <a:gd name="connsiteX6" fmla="*/ 2939250 w 8122863"/>
                  <a:gd name="connsiteY6" fmla="*/ 31436 h 1239095"/>
                  <a:gd name="connsiteX7" fmla="*/ 3453696 w 8122863"/>
                  <a:gd name="connsiteY7" fmla="*/ 31436 h 1239095"/>
                  <a:gd name="connsiteX8" fmla="*/ 4045014 w 8122863"/>
                  <a:gd name="connsiteY8" fmla="*/ 31436 h 1239095"/>
                  <a:gd name="connsiteX9" fmla="*/ 4405718 w 8122863"/>
                  <a:gd name="connsiteY9" fmla="*/ 31436 h 1239095"/>
                  <a:gd name="connsiteX10" fmla="*/ 4997036 w 8122863"/>
                  <a:gd name="connsiteY10" fmla="*/ 31436 h 1239095"/>
                  <a:gd name="connsiteX11" fmla="*/ 5588354 w 8122863"/>
                  <a:gd name="connsiteY11" fmla="*/ 31436 h 1239095"/>
                  <a:gd name="connsiteX12" fmla="*/ 6179671 w 8122863"/>
                  <a:gd name="connsiteY12" fmla="*/ 31436 h 1239095"/>
                  <a:gd name="connsiteX13" fmla="*/ 6847860 w 8122863"/>
                  <a:gd name="connsiteY13" fmla="*/ 31436 h 1239095"/>
                  <a:gd name="connsiteX14" fmla="*/ 7285436 w 8122863"/>
                  <a:gd name="connsiteY14" fmla="*/ 31436 h 1239095"/>
                  <a:gd name="connsiteX15" fmla="*/ 7900406 w 8122863"/>
                  <a:gd name="connsiteY15" fmla="*/ 31436 h 1239095"/>
                  <a:gd name="connsiteX16" fmla="*/ 8096246 w 8122863"/>
                  <a:gd name="connsiteY16" fmla="*/ 227276 h 1239095"/>
                  <a:gd name="connsiteX17" fmla="*/ 8096246 w 8122863"/>
                  <a:gd name="connsiteY17" fmla="*/ 626776 h 1239095"/>
                  <a:gd name="connsiteX18" fmla="*/ 8096246 w 8122863"/>
                  <a:gd name="connsiteY18" fmla="*/ 1010610 h 1239095"/>
                  <a:gd name="connsiteX19" fmla="*/ 7900406 w 8122863"/>
                  <a:gd name="connsiteY19" fmla="*/ 1206450 h 1239095"/>
                  <a:gd name="connsiteX20" fmla="*/ 7385960 w 8122863"/>
                  <a:gd name="connsiteY20" fmla="*/ 1206450 h 1239095"/>
                  <a:gd name="connsiteX21" fmla="*/ 6948384 w 8122863"/>
                  <a:gd name="connsiteY21" fmla="*/ 1206450 h 1239095"/>
                  <a:gd name="connsiteX22" fmla="*/ 6510809 w 8122863"/>
                  <a:gd name="connsiteY22" fmla="*/ 1206450 h 1239095"/>
                  <a:gd name="connsiteX23" fmla="*/ 5919491 w 8122863"/>
                  <a:gd name="connsiteY23" fmla="*/ 1206450 h 1239095"/>
                  <a:gd name="connsiteX24" fmla="*/ 5405045 w 8122863"/>
                  <a:gd name="connsiteY24" fmla="*/ 1206450 h 1239095"/>
                  <a:gd name="connsiteX25" fmla="*/ 4813727 w 8122863"/>
                  <a:gd name="connsiteY25" fmla="*/ 1206450 h 1239095"/>
                  <a:gd name="connsiteX26" fmla="*/ 4376152 w 8122863"/>
                  <a:gd name="connsiteY26" fmla="*/ 1206450 h 1239095"/>
                  <a:gd name="connsiteX27" fmla="*/ 3861706 w 8122863"/>
                  <a:gd name="connsiteY27" fmla="*/ 1206450 h 1239095"/>
                  <a:gd name="connsiteX28" fmla="*/ 3193517 w 8122863"/>
                  <a:gd name="connsiteY28" fmla="*/ 1206450 h 1239095"/>
                  <a:gd name="connsiteX29" fmla="*/ 2525327 w 8122863"/>
                  <a:gd name="connsiteY29" fmla="*/ 1206450 h 1239095"/>
                  <a:gd name="connsiteX30" fmla="*/ 1934010 w 8122863"/>
                  <a:gd name="connsiteY30" fmla="*/ 1206450 h 1239095"/>
                  <a:gd name="connsiteX31" fmla="*/ 1496435 w 8122863"/>
                  <a:gd name="connsiteY31" fmla="*/ 1206450 h 1239095"/>
                  <a:gd name="connsiteX32" fmla="*/ 1058859 w 8122863"/>
                  <a:gd name="connsiteY32" fmla="*/ 1206450 h 1239095"/>
                  <a:gd name="connsiteX33" fmla="*/ 213275 w 8122863"/>
                  <a:gd name="connsiteY33" fmla="*/ 1206450 h 1239095"/>
                  <a:gd name="connsiteX34" fmla="*/ 17435 w 8122863"/>
                  <a:gd name="connsiteY34" fmla="*/ 1010610 h 1239095"/>
                  <a:gd name="connsiteX35" fmla="*/ 17435 w 8122863"/>
                  <a:gd name="connsiteY35" fmla="*/ 634610 h 1239095"/>
                  <a:gd name="connsiteX36" fmla="*/ 6005 w 8122863"/>
                  <a:gd name="connsiteY36" fmla="*/ 330146 h 1239095"/>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280325 w 8122863"/>
                  <a:gd name="connsiteY34" fmla="*/ 527503 h 1239095"/>
                  <a:gd name="connsiteX35" fmla="*/ 17435 w 8122863"/>
                  <a:gd name="connsiteY35" fmla="*/ 227276 h 1239095"/>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12369" y="127195"/>
                      <a:pt x="136038" y="42941"/>
                      <a:pt x="221686" y="49826"/>
                    </a:cubicBezTo>
                    <a:cubicBezTo>
                      <a:pt x="380668" y="-18714"/>
                      <a:pt x="708822" y="93105"/>
                      <a:pt x="889875" y="49826"/>
                    </a:cubicBezTo>
                    <a:cubicBezTo>
                      <a:pt x="1066819" y="-43542"/>
                      <a:pt x="1280665" y="48523"/>
                      <a:pt x="1481193" y="49826"/>
                    </a:cubicBezTo>
                    <a:cubicBezTo>
                      <a:pt x="1674066" y="68553"/>
                      <a:pt x="1892775" y="104314"/>
                      <a:pt x="2149382" y="49826"/>
                    </a:cubicBezTo>
                    <a:cubicBezTo>
                      <a:pt x="2414300" y="39613"/>
                      <a:pt x="2472844" y="57221"/>
                      <a:pt x="2586957" y="49826"/>
                    </a:cubicBezTo>
                    <a:cubicBezTo>
                      <a:pt x="2657414" y="-58028"/>
                      <a:pt x="3032348" y="41554"/>
                      <a:pt x="3255146" y="49826"/>
                    </a:cubicBezTo>
                    <a:cubicBezTo>
                      <a:pt x="3491657" y="8939"/>
                      <a:pt x="3470677" y="58152"/>
                      <a:pt x="3692721" y="49826"/>
                    </a:cubicBezTo>
                    <a:cubicBezTo>
                      <a:pt x="3894970" y="83"/>
                      <a:pt x="4008349" y="97683"/>
                      <a:pt x="4284039" y="49826"/>
                    </a:cubicBezTo>
                    <a:cubicBezTo>
                      <a:pt x="4539536" y="79656"/>
                      <a:pt x="4724218" y="59695"/>
                      <a:pt x="4798486" y="49826"/>
                    </a:cubicBezTo>
                    <a:cubicBezTo>
                      <a:pt x="4944426" y="57494"/>
                      <a:pt x="5070815" y="130410"/>
                      <a:pt x="5236061" y="49826"/>
                    </a:cubicBezTo>
                    <a:cubicBezTo>
                      <a:pt x="5400803" y="51087"/>
                      <a:pt x="5517141" y="69538"/>
                      <a:pt x="5827378" y="49826"/>
                    </a:cubicBezTo>
                    <a:cubicBezTo>
                      <a:pt x="6081894" y="42482"/>
                      <a:pt x="6218681" y="91048"/>
                      <a:pt x="6495568" y="49826"/>
                    </a:cubicBezTo>
                    <a:cubicBezTo>
                      <a:pt x="6741464" y="42494"/>
                      <a:pt x="6718833" y="50921"/>
                      <a:pt x="6856271" y="49826"/>
                    </a:cubicBezTo>
                    <a:cubicBezTo>
                      <a:pt x="7073438" y="-56368"/>
                      <a:pt x="7244517" y="141604"/>
                      <a:pt x="7908817" y="49826"/>
                    </a:cubicBezTo>
                    <a:cubicBezTo>
                      <a:pt x="8065095" y="97120"/>
                      <a:pt x="8086409" y="181176"/>
                      <a:pt x="8104657" y="245666"/>
                    </a:cubicBezTo>
                    <a:cubicBezTo>
                      <a:pt x="8134464" y="412178"/>
                      <a:pt x="8098969" y="459107"/>
                      <a:pt x="8104657" y="645166"/>
                    </a:cubicBezTo>
                    <a:cubicBezTo>
                      <a:pt x="8139304" y="783140"/>
                      <a:pt x="8109127" y="837088"/>
                      <a:pt x="8104657" y="1029000"/>
                    </a:cubicBezTo>
                    <a:cubicBezTo>
                      <a:pt x="8141219" y="1177858"/>
                      <a:pt x="8011943" y="1185926"/>
                      <a:pt x="7908817" y="1224840"/>
                    </a:cubicBezTo>
                    <a:cubicBezTo>
                      <a:pt x="7590997" y="1251493"/>
                      <a:pt x="7379271" y="1274529"/>
                      <a:pt x="7240628" y="1224840"/>
                    </a:cubicBezTo>
                    <a:cubicBezTo>
                      <a:pt x="7015806" y="1200597"/>
                      <a:pt x="6951126" y="1221657"/>
                      <a:pt x="6803053" y="1224840"/>
                    </a:cubicBezTo>
                    <a:cubicBezTo>
                      <a:pt x="6636135" y="1322583"/>
                      <a:pt x="6402193" y="1027730"/>
                      <a:pt x="6057992" y="1224840"/>
                    </a:cubicBezTo>
                    <a:cubicBezTo>
                      <a:pt x="5764203" y="1269025"/>
                      <a:pt x="5791163" y="1184854"/>
                      <a:pt x="5620417" y="1224840"/>
                    </a:cubicBezTo>
                    <a:cubicBezTo>
                      <a:pt x="5512115" y="1236438"/>
                      <a:pt x="5191202" y="1116984"/>
                      <a:pt x="5029099" y="1224840"/>
                    </a:cubicBezTo>
                    <a:cubicBezTo>
                      <a:pt x="4818129" y="1275172"/>
                      <a:pt x="4767092" y="1184466"/>
                      <a:pt x="4668396" y="1224840"/>
                    </a:cubicBezTo>
                    <a:cubicBezTo>
                      <a:pt x="4611403" y="1226376"/>
                      <a:pt x="4314687" y="1311769"/>
                      <a:pt x="4000207" y="1224840"/>
                    </a:cubicBezTo>
                    <a:cubicBezTo>
                      <a:pt x="3658150" y="1252031"/>
                      <a:pt x="3563640" y="1167143"/>
                      <a:pt x="3408889" y="1224840"/>
                    </a:cubicBezTo>
                    <a:cubicBezTo>
                      <a:pt x="3225713" y="1243507"/>
                      <a:pt x="3168641" y="1248456"/>
                      <a:pt x="3048185" y="1224840"/>
                    </a:cubicBezTo>
                    <a:cubicBezTo>
                      <a:pt x="2946490" y="1246358"/>
                      <a:pt x="2681015" y="1238998"/>
                      <a:pt x="2610610" y="1224840"/>
                    </a:cubicBezTo>
                    <a:cubicBezTo>
                      <a:pt x="2419742" y="1333358"/>
                      <a:pt x="2296852" y="1059589"/>
                      <a:pt x="2019292" y="1224840"/>
                    </a:cubicBezTo>
                    <a:cubicBezTo>
                      <a:pt x="1805005" y="1270238"/>
                      <a:pt x="1728220" y="1198928"/>
                      <a:pt x="1581717" y="1224840"/>
                    </a:cubicBezTo>
                    <a:cubicBezTo>
                      <a:pt x="1424899" y="1220367"/>
                      <a:pt x="1275228" y="1165441"/>
                      <a:pt x="1144142" y="1224840"/>
                    </a:cubicBezTo>
                    <a:cubicBezTo>
                      <a:pt x="1130188" y="1146805"/>
                      <a:pt x="579645" y="1331628"/>
                      <a:pt x="221686" y="1224840"/>
                    </a:cubicBezTo>
                    <a:cubicBezTo>
                      <a:pt x="107665" y="1244983"/>
                      <a:pt x="11320" y="1113945"/>
                      <a:pt x="25846" y="1029000"/>
                    </a:cubicBezTo>
                    <a:cubicBezTo>
                      <a:pt x="-1834" y="870069"/>
                      <a:pt x="52896" y="754149"/>
                      <a:pt x="25846" y="637333"/>
                    </a:cubicBezTo>
                    <a:cubicBezTo>
                      <a:pt x="-29131" y="486409"/>
                      <a:pt x="56821" y="372563"/>
                      <a:pt x="25846" y="245666"/>
                    </a:cubicBezTo>
                    <a:close/>
                  </a:path>
                  <a:path w="8148161" h="1272568" stroke="0" extrusionOk="0">
                    <a:moveTo>
                      <a:pt x="14416" y="348536"/>
                    </a:moveTo>
                    <a:cubicBezTo>
                      <a:pt x="-15438" y="259489"/>
                      <a:pt x="94946" y="-204"/>
                      <a:pt x="221686" y="49826"/>
                    </a:cubicBezTo>
                    <a:cubicBezTo>
                      <a:pt x="437330" y="-23336"/>
                      <a:pt x="499622" y="101564"/>
                      <a:pt x="736132" y="49826"/>
                    </a:cubicBezTo>
                    <a:cubicBezTo>
                      <a:pt x="967445" y="52132"/>
                      <a:pt x="1001658" y="84241"/>
                      <a:pt x="1173708" y="49826"/>
                    </a:cubicBezTo>
                    <a:cubicBezTo>
                      <a:pt x="1326213" y="5915"/>
                      <a:pt x="1441968" y="87775"/>
                      <a:pt x="1611283" y="49826"/>
                    </a:cubicBezTo>
                    <a:cubicBezTo>
                      <a:pt x="1810435" y="-3932"/>
                      <a:pt x="2070414" y="90570"/>
                      <a:pt x="2202601" y="49826"/>
                    </a:cubicBezTo>
                    <a:cubicBezTo>
                      <a:pt x="2286843" y="-25668"/>
                      <a:pt x="2747192" y="82946"/>
                      <a:pt x="2947661" y="49826"/>
                    </a:cubicBezTo>
                    <a:cubicBezTo>
                      <a:pt x="3237428" y="-13651"/>
                      <a:pt x="3238056" y="70774"/>
                      <a:pt x="3462107" y="49826"/>
                    </a:cubicBezTo>
                    <a:cubicBezTo>
                      <a:pt x="3695519" y="107516"/>
                      <a:pt x="3881160" y="105464"/>
                      <a:pt x="4053425" y="49826"/>
                    </a:cubicBezTo>
                    <a:cubicBezTo>
                      <a:pt x="4238769" y="39643"/>
                      <a:pt x="4305066" y="56521"/>
                      <a:pt x="4414129" y="49826"/>
                    </a:cubicBezTo>
                    <a:cubicBezTo>
                      <a:pt x="4528338" y="-20806"/>
                      <a:pt x="4670445" y="66662"/>
                      <a:pt x="5005447" y="49826"/>
                    </a:cubicBezTo>
                    <a:cubicBezTo>
                      <a:pt x="5325256" y="25125"/>
                      <a:pt x="5360779" y="80076"/>
                      <a:pt x="5596765" y="49826"/>
                    </a:cubicBezTo>
                    <a:cubicBezTo>
                      <a:pt x="5821619" y="13468"/>
                      <a:pt x="5897518" y="56776"/>
                      <a:pt x="6188082" y="49826"/>
                    </a:cubicBezTo>
                    <a:cubicBezTo>
                      <a:pt x="6413223" y="-37631"/>
                      <a:pt x="6670698" y="211449"/>
                      <a:pt x="6856271" y="49826"/>
                    </a:cubicBezTo>
                    <a:cubicBezTo>
                      <a:pt x="7033941" y="27210"/>
                      <a:pt x="7173128" y="77518"/>
                      <a:pt x="7293847" y="49826"/>
                    </a:cubicBezTo>
                    <a:cubicBezTo>
                      <a:pt x="7460454" y="88352"/>
                      <a:pt x="7736504" y="148196"/>
                      <a:pt x="7908817" y="49826"/>
                    </a:cubicBezTo>
                    <a:cubicBezTo>
                      <a:pt x="8033593" y="16951"/>
                      <a:pt x="8093156" y="148862"/>
                      <a:pt x="8104657" y="245666"/>
                    </a:cubicBezTo>
                    <a:cubicBezTo>
                      <a:pt x="8121441" y="424432"/>
                      <a:pt x="8115729" y="521361"/>
                      <a:pt x="8104657" y="645166"/>
                    </a:cubicBezTo>
                    <a:cubicBezTo>
                      <a:pt x="8203240" y="747799"/>
                      <a:pt x="8103255" y="886834"/>
                      <a:pt x="8104657" y="1029000"/>
                    </a:cubicBezTo>
                    <a:cubicBezTo>
                      <a:pt x="8089410" y="1169400"/>
                      <a:pt x="8000928" y="1236946"/>
                      <a:pt x="7908817" y="1224840"/>
                    </a:cubicBezTo>
                    <a:cubicBezTo>
                      <a:pt x="7691836" y="1272512"/>
                      <a:pt x="7625725" y="1248652"/>
                      <a:pt x="7394371" y="1224840"/>
                    </a:cubicBezTo>
                    <a:cubicBezTo>
                      <a:pt x="7129180" y="1221606"/>
                      <a:pt x="7055304" y="1238594"/>
                      <a:pt x="6956795" y="1224840"/>
                    </a:cubicBezTo>
                    <a:cubicBezTo>
                      <a:pt x="6889902" y="1228258"/>
                      <a:pt x="6667806" y="1152686"/>
                      <a:pt x="6519220" y="1224840"/>
                    </a:cubicBezTo>
                    <a:cubicBezTo>
                      <a:pt x="6311874" y="1324576"/>
                      <a:pt x="6203025" y="1239339"/>
                      <a:pt x="5927902" y="1224840"/>
                    </a:cubicBezTo>
                    <a:cubicBezTo>
                      <a:pt x="5652898" y="1205674"/>
                      <a:pt x="5620654" y="1165375"/>
                      <a:pt x="5413456" y="1224840"/>
                    </a:cubicBezTo>
                    <a:cubicBezTo>
                      <a:pt x="5217840" y="1245175"/>
                      <a:pt x="4946908" y="1249239"/>
                      <a:pt x="4822138" y="1224840"/>
                    </a:cubicBezTo>
                    <a:cubicBezTo>
                      <a:pt x="4628125" y="1221548"/>
                      <a:pt x="4472585" y="1167617"/>
                      <a:pt x="4384563" y="1224840"/>
                    </a:cubicBezTo>
                    <a:cubicBezTo>
                      <a:pt x="4216596" y="1286655"/>
                      <a:pt x="4097634" y="1202096"/>
                      <a:pt x="3870117" y="1224840"/>
                    </a:cubicBezTo>
                    <a:cubicBezTo>
                      <a:pt x="3704073" y="1275263"/>
                      <a:pt x="3445272" y="1150073"/>
                      <a:pt x="3201928" y="1224840"/>
                    </a:cubicBezTo>
                    <a:cubicBezTo>
                      <a:pt x="2996062" y="1204564"/>
                      <a:pt x="2666428" y="1232858"/>
                      <a:pt x="2533738" y="1224840"/>
                    </a:cubicBezTo>
                    <a:cubicBezTo>
                      <a:pt x="2321763" y="1281409"/>
                      <a:pt x="2212653" y="1231749"/>
                      <a:pt x="1942421" y="1224840"/>
                    </a:cubicBezTo>
                    <a:cubicBezTo>
                      <a:pt x="1691794" y="1226100"/>
                      <a:pt x="1691139" y="1222247"/>
                      <a:pt x="1504846" y="1224840"/>
                    </a:cubicBezTo>
                    <a:cubicBezTo>
                      <a:pt x="1334234" y="1220649"/>
                      <a:pt x="1286031" y="1184617"/>
                      <a:pt x="1067270" y="1224840"/>
                    </a:cubicBezTo>
                    <a:cubicBezTo>
                      <a:pt x="874655" y="1219551"/>
                      <a:pt x="604132" y="1294929"/>
                      <a:pt x="221686" y="1224840"/>
                    </a:cubicBezTo>
                    <a:cubicBezTo>
                      <a:pt x="138838" y="1243726"/>
                      <a:pt x="47773" y="1136407"/>
                      <a:pt x="25846" y="1029000"/>
                    </a:cubicBezTo>
                    <a:cubicBezTo>
                      <a:pt x="2453" y="886833"/>
                      <a:pt x="-18174" y="778989"/>
                      <a:pt x="25846" y="653000"/>
                    </a:cubicBezTo>
                    <a:cubicBezTo>
                      <a:pt x="24060" y="526274"/>
                      <a:pt x="454" y="467968"/>
                      <a:pt x="14416" y="348536"/>
                    </a:cubicBezTo>
                    <a:close/>
                  </a:path>
                  <a:path w="8148161" h="1272568" fill="none" stroke="0" extrusionOk="0">
                    <a:moveTo>
                      <a:pt x="25846" y="245666"/>
                    </a:moveTo>
                    <a:cubicBezTo>
                      <a:pt x="-2219" y="122418"/>
                      <a:pt x="126564" y="60876"/>
                      <a:pt x="221686" y="49826"/>
                    </a:cubicBezTo>
                    <a:cubicBezTo>
                      <a:pt x="400744" y="-10582"/>
                      <a:pt x="713846" y="75343"/>
                      <a:pt x="889875" y="49826"/>
                    </a:cubicBezTo>
                    <a:cubicBezTo>
                      <a:pt x="1057041" y="27100"/>
                      <a:pt x="1306601" y="127483"/>
                      <a:pt x="1481193" y="49826"/>
                    </a:cubicBezTo>
                    <a:cubicBezTo>
                      <a:pt x="1619473" y="18002"/>
                      <a:pt x="1882129" y="126738"/>
                      <a:pt x="2149382" y="49826"/>
                    </a:cubicBezTo>
                    <a:cubicBezTo>
                      <a:pt x="2402358" y="21230"/>
                      <a:pt x="2442720" y="84546"/>
                      <a:pt x="2586957" y="49826"/>
                    </a:cubicBezTo>
                    <a:cubicBezTo>
                      <a:pt x="2666590" y="42210"/>
                      <a:pt x="3073102" y="96434"/>
                      <a:pt x="3255146" y="49826"/>
                    </a:cubicBezTo>
                    <a:cubicBezTo>
                      <a:pt x="3465216" y="2878"/>
                      <a:pt x="3474598" y="82097"/>
                      <a:pt x="3692721" y="49826"/>
                    </a:cubicBezTo>
                    <a:cubicBezTo>
                      <a:pt x="3895452" y="23848"/>
                      <a:pt x="4014868" y="56974"/>
                      <a:pt x="4284039" y="49826"/>
                    </a:cubicBezTo>
                    <a:cubicBezTo>
                      <a:pt x="4508564" y="432"/>
                      <a:pt x="4707466" y="69030"/>
                      <a:pt x="4798486" y="49826"/>
                    </a:cubicBezTo>
                    <a:cubicBezTo>
                      <a:pt x="4891751" y="1940"/>
                      <a:pt x="5057247" y="82283"/>
                      <a:pt x="5236061" y="49826"/>
                    </a:cubicBezTo>
                    <a:cubicBezTo>
                      <a:pt x="5394602" y="37456"/>
                      <a:pt x="5569187" y="87810"/>
                      <a:pt x="5827378" y="49826"/>
                    </a:cubicBezTo>
                    <a:cubicBezTo>
                      <a:pt x="6145887" y="68600"/>
                      <a:pt x="6256074" y="68737"/>
                      <a:pt x="6495568" y="49826"/>
                    </a:cubicBezTo>
                    <a:cubicBezTo>
                      <a:pt x="6734872" y="41326"/>
                      <a:pt x="6723857" y="56386"/>
                      <a:pt x="6856271" y="49826"/>
                    </a:cubicBezTo>
                    <a:cubicBezTo>
                      <a:pt x="7034538" y="-5095"/>
                      <a:pt x="7420890" y="171004"/>
                      <a:pt x="7908817" y="49826"/>
                    </a:cubicBezTo>
                    <a:cubicBezTo>
                      <a:pt x="8049944" y="46184"/>
                      <a:pt x="8113203" y="131685"/>
                      <a:pt x="8104657" y="245666"/>
                    </a:cubicBezTo>
                    <a:cubicBezTo>
                      <a:pt x="8090812" y="397374"/>
                      <a:pt x="8055422" y="506644"/>
                      <a:pt x="8104657" y="645166"/>
                    </a:cubicBezTo>
                    <a:cubicBezTo>
                      <a:pt x="8133640" y="807308"/>
                      <a:pt x="8097040" y="862037"/>
                      <a:pt x="8104657" y="1029000"/>
                    </a:cubicBezTo>
                    <a:cubicBezTo>
                      <a:pt x="8109913" y="1156492"/>
                      <a:pt x="8012094" y="1221951"/>
                      <a:pt x="7908817" y="1224840"/>
                    </a:cubicBezTo>
                    <a:cubicBezTo>
                      <a:pt x="7641141" y="1294805"/>
                      <a:pt x="7444461" y="1214259"/>
                      <a:pt x="7240628" y="1224840"/>
                    </a:cubicBezTo>
                    <a:cubicBezTo>
                      <a:pt x="7037652" y="1244753"/>
                      <a:pt x="6945615" y="1208368"/>
                      <a:pt x="6803053" y="1224840"/>
                    </a:cubicBezTo>
                    <a:cubicBezTo>
                      <a:pt x="6749629" y="1251504"/>
                      <a:pt x="6314645" y="1146649"/>
                      <a:pt x="6057992" y="1224840"/>
                    </a:cubicBezTo>
                    <a:cubicBezTo>
                      <a:pt x="5759708" y="1272657"/>
                      <a:pt x="5778263" y="1228422"/>
                      <a:pt x="5620417" y="1224840"/>
                    </a:cubicBezTo>
                    <a:cubicBezTo>
                      <a:pt x="5509389" y="1198098"/>
                      <a:pt x="5220608" y="1127123"/>
                      <a:pt x="5029099" y="1224840"/>
                    </a:cubicBezTo>
                    <a:cubicBezTo>
                      <a:pt x="4836755" y="1279000"/>
                      <a:pt x="4738909" y="1210692"/>
                      <a:pt x="4668396" y="1224840"/>
                    </a:cubicBezTo>
                    <a:cubicBezTo>
                      <a:pt x="4641915" y="1260637"/>
                      <a:pt x="4269381" y="1191689"/>
                      <a:pt x="4000207" y="1224840"/>
                    </a:cubicBezTo>
                    <a:cubicBezTo>
                      <a:pt x="3650776" y="1287155"/>
                      <a:pt x="3594655" y="1189952"/>
                      <a:pt x="3408889" y="1224840"/>
                    </a:cubicBezTo>
                    <a:cubicBezTo>
                      <a:pt x="3233713" y="1285199"/>
                      <a:pt x="3157153" y="1200378"/>
                      <a:pt x="3048185" y="1224840"/>
                    </a:cubicBezTo>
                    <a:cubicBezTo>
                      <a:pt x="2908129" y="1274651"/>
                      <a:pt x="2740619" y="1230752"/>
                      <a:pt x="2610610" y="1224840"/>
                    </a:cubicBezTo>
                    <a:cubicBezTo>
                      <a:pt x="2521073" y="1240857"/>
                      <a:pt x="2258010" y="1123152"/>
                      <a:pt x="2019292" y="1224840"/>
                    </a:cubicBezTo>
                    <a:cubicBezTo>
                      <a:pt x="1804460" y="1290951"/>
                      <a:pt x="1790856" y="1179820"/>
                      <a:pt x="1581717" y="1224840"/>
                    </a:cubicBezTo>
                    <a:cubicBezTo>
                      <a:pt x="1402833" y="1230064"/>
                      <a:pt x="1273511" y="1197004"/>
                      <a:pt x="1144142" y="1224840"/>
                    </a:cubicBezTo>
                    <a:cubicBezTo>
                      <a:pt x="1064160" y="1200765"/>
                      <a:pt x="616470" y="1293341"/>
                      <a:pt x="221686" y="1224840"/>
                    </a:cubicBezTo>
                    <a:cubicBezTo>
                      <a:pt x="118662" y="1175026"/>
                      <a:pt x="32545" y="1146893"/>
                      <a:pt x="25846" y="1029000"/>
                    </a:cubicBezTo>
                    <a:cubicBezTo>
                      <a:pt x="-22936" y="837661"/>
                      <a:pt x="326453" y="711257"/>
                      <a:pt x="288736" y="545893"/>
                    </a:cubicBezTo>
                    <a:cubicBezTo>
                      <a:pt x="203242" y="372983"/>
                      <a:pt x="37655" y="350388"/>
                      <a:pt x="25846" y="245666"/>
                    </a:cubicBezTo>
                    <a:close/>
                  </a:path>
                  <a:path w="8148161" h="1272568" fill="none" stroke="0" extrusionOk="0">
                    <a:moveTo>
                      <a:pt x="25846" y="245666"/>
                    </a:moveTo>
                    <a:cubicBezTo>
                      <a:pt x="-1639" y="147862"/>
                      <a:pt x="117270" y="11108"/>
                      <a:pt x="221686" y="49826"/>
                    </a:cubicBezTo>
                    <a:cubicBezTo>
                      <a:pt x="367402" y="35320"/>
                      <a:pt x="695179" y="64279"/>
                      <a:pt x="889875" y="49826"/>
                    </a:cubicBezTo>
                    <a:cubicBezTo>
                      <a:pt x="1092493" y="-21157"/>
                      <a:pt x="1272039" y="121796"/>
                      <a:pt x="1481193" y="49826"/>
                    </a:cubicBezTo>
                    <a:cubicBezTo>
                      <a:pt x="1608183" y="60291"/>
                      <a:pt x="1920166" y="98837"/>
                      <a:pt x="2149382" y="49826"/>
                    </a:cubicBezTo>
                    <a:cubicBezTo>
                      <a:pt x="2394511" y="33990"/>
                      <a:pt x="2460462" y="63187"/>
                      <a:pt x="2586957" y="49826"/>
                    </a:cubicBezTo>
                    <a:cubicBezTo>
                      <a:pt x="2675597" y="-36627"/>
                      <a:pt x="3093819" y="82490"/>
                      <a:pt x="3255146" y="49826"/>
                    </a:cubicBezTo>
                    <a:cubicBezTo>
                      <a:pt x="3489839" y="8129"/>
                      <a:pt x="3477051" y="77237"/>
                      <a:pt x="3692721" y="49826"/>
                    </a:cubicBezTo>
                    <a:cubicBezTo>
                      <a:pt x="3900989" y="13086"/>
                      <a:pt x="4018143" y="114430"/>
                      <a:pt x="4284039" y="49826"/>
                    </a:cubicBezTo>
                    <a:cubicBezTo>
                      <a:pt x="4532973" y="46122"/>
                      <a:pt x="4700945" y="83859"/>
                      <a:pt x="4798486" y="49826"/>
                    </a:cubicBezTo>
                    <a:cubicBezTo>
                      <a:pt x="4955719" y="63126"/>
                      <a:pt x="5061530" y="122285"/>
                      <a:pt x="5236061" y="49826"/>
                    </a:cubicBezTo>
                    <a:cubicBezTo>
                      <a:pt x="5384877" y="53782"/>
                      <a:pt x="5534408" y="82534"/>
                      <a:pt x="5827378" y="49826"/>
                    </a:cubicBezTo>
                    <a:cubicBezTo>
                      <a:pt x="6103881" y="56434"/>
                      <a:pt x="6265351" y="95197"/>
                      <a:pt x="6495568" y="49826"/>
                    </a:cubicBezTo>
                    <a:cubicBezTo>
                      <a:pt x="6740082" y="47144"/>
                      <a:pt x="6721883" y="53943"/>
                      <a:pt x="6856271" y="49826"/>
                    </a:cubicBezTo>
                    <a:cubicBezTo>
                      <a:pt x="7128360" y="-46623"/>
                      <a:pt x="7345260" y="143982"/>
                      <a:pt x="7908817" y="49826"/>
                    </a:cubicBezTo>
                    <a:cubicBezTo>
                      <a:pt x="8056693" y="78667"/>
                      <a:pt x="8093634" y="167827"/>
                      <a:pt x="8104657" y="245666"/>
                    </a:cubicBezTo>
                    <a:cubicBezTo>
                      <a:pt x="8103220" y="401932"/>
                      <a:pt x="8076823" y="477218"/>
                      <a:pt x="8104657" y="645166"/>
                    </a:cubicBezTo>
                    <a:cubicBezTo>
                      <a:pt x="8138676" y="803118"/>
                      <a:pt x="8100889" y="850227"/>
                      <a:pt x="8104657" y="1029000"/>
                    </a:cubicBezTo>
                    <a:cubicBezTo>
                      <a:pt x="8114623" y="1153909"/>
                      <a:pt x="8009224" y="1165353"/>
                      <a:pt x="7908817" y="1224840"/>
                    </a:cubicBezTo>
                    <a:cubicBezTo>
                      <a:pt x="7625061" y="1232813"/>
                      <a:pt x="7420011" y="1259251"/>
                      <a:pt x="7240628" y="1224840"/>
                    </a:cubicBezTo>
                    <a:cubicBezTo>
                      <a:pt x="7017376" y="1236711"/>
                      <a:pt x="6964229" y="1207396"/>
                      <a:pt x="6803053" y="1224840"/>
                    </a:cubicBezTo>
                    <a:cubicBezTo>
                      <a:pt x="6694961" y="1313687"/>
                      <a:pt x="6305361" y="1083439"/>
                      <a:pt x="6057992" y="1224840"/>
                    </a:cubicBezTo>
                    <a:cubicBezTo>
                      <a:pt x="5768104" y="1255518"/>
                      <a:pt x="5793649" y="1205332"/>
                      <a:pt x="5620417" y="1224840"/>
                    </a:cubicBezTo>
                    <a:cubicBezTo>
                      <a:pt x="5504163" y="1219788"/>
                      <a:pt x="5181000" y="1089571"/>
                      <a:pt x="5029099" y="1224840"/>
                    </a:cubicBezTo>
                    <a:cubicBezTo>
                      <a:pt x="4808480" y="1281108"/>
                      <a:pt x="4746552" y="1232930"/>
                      <a:pt x="4668396" y="1224840"/>
                    </a:cubicBezTo>
                    <a:cubicBezTo>
                      <a:pt x="4587471" y="1221984"/>
                      <a:pt x="4282624" y="1232274"/>
                      <a:pt x="4000207" y="1224840"/>
                    </a:cubicBezTo>
                    <a:cubicBezTo>
                      <a:pt x="3635721" y="1269457"/>
                      <a:pt x="3578347" y="1171115"/>
                      <a:pt x="3408889" y="1224840"/>
                    </a:cubicBezTo>
                    <a:cubicBezTo>
                      <a:pt x="3230448" y="1262524"/>
                      <a:pt x="3160585" y="1226191"/>
                      <a:pt x="3048185" y="1224840"/>
                    </a:cubicBezTo>
                    <a:cubicBezTo>
                      <a:pt x="2940649" y="1247657"/>
                      <a:pt x="2719000" y="1233204"/>
                      <a:pt x="2610610" y="1224840"/>
                    </a:cubicBezTo>
                    <a:cubicBezTo>
                      <a:pt x="2550837" y="1275467"/>
                      <a:pt x="2302386" y="1134005"/>
                      <a:pt x="2019292" y="1224840"/>
                    </a:cubicBezTo>
                    <a:cubicBezTo>
                      <a:pt x="1802927" y="1281495"/>
                      <a:pt x="1771034" y="1188489"/>
                      <a:pt x="1581717" y="1224840"/>
                    </a:cubicBezTo>
                    <a:cubicBezTo>
                      <a:pt x="1410847" y="1231266"/>
                      <a:pt x="1264901" y="1178355"/>
                      <a:pt x="1144142" y="1224840"/>
                    </a:cubicBezTo>
                    <a:cubicBezTo>
                      <a:pt x="1057113" y="1222389"/>
                      <a:pt x="567260" y="1289013"/>
                      <a:pt x="221686" y="1224840"/>
                    </a:cubicBezTo>
                    <a:cubicBezTo>
                      <a:pt x="117339" y="1224144"/>
                      <a:pt x="230896" y="1247700"/>
                      <a:pt x="220156" y="1143300"/>
                    </a:cubicBezTo>
                    <a:cubicBezTo>
                      <a:pt x="189280" y="987405"/>
                      <a:pt x="72160" y="791592"/>
                      <a:pt x="25846" y="637333"/>
                    </a:cubicBezTo>
                    <a:cubicBezTo>
                      <a:pt x="-24657" y="477722"/>
                      <a:pt x="41271" y="382985"/>
                      <a:pt x="25846" y="245666"/>
                    </a:cubicBezTo>
                    <a:close/>
                  </a:path>
                </a:pathLst>
              </a:custGeom>
              <a:solidFill>
                <a:srgbClr val="FFFFFF"/>
              </a:solidFill>
              <a:ln w="12700">
                <a:noFill/>
                <a:extLst>
                  <a:ext uri="{C807C97D-BFC1-408E-A445-0C87EB9F89A2}">
                    <ask:lineSketchStyleProps xmlns:ask="http://schemas.microsoft.com/office/drawing/2018/sketchyshapes" xmlns="" sd="974754452">
                      <a:custGeom>
                        <a:avLst/>
                        <a:gdLst>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22115" y="113755"/>
                              <a:pt x="150176" y="47717"/>
                              <a:pt x="221686" y="49826"/>
                            </a:cubicBezTo>
                            <a:cubicBezTo>
                              <a:pt x="358448" y="-32152"/>
                              <a:pt x="671500" y="100580"/>
                              <a:pt x="889875" y="49826"/>
                            </a:cubicBezTo>
                            <a:cubicBezTo>
                              <a:pt x="1068752" y="-49839"/>
                              <a:pt x="1275533" y="16016"/>
                              <a:pt x="1481193" y="49826"/>
                            </a:cubicBezTo>
                            <a:cubicBezTo>
                              <a:pt x="1674167" y="97247"/>
                              <a:pt x="1887529" y="166408"/>
                              <a:pt x="2149382" y="49826"/>
                            </a:cubicBezTo>
                            <a:cubicBezTo>
                              <a:pt x="2419772" y="47652"/>
                              <a:pt x="2487474" y="52872"/>
                              <a:pt x="2586957" y="49826"/>
                            </a:cubicBezTo>
                            <a:cubicBezTo>
                              <a:pt x="2631541" y="-98288"/>
                              <a:pt x="3033949" y="28159"/>
                              <a:pt x="3255146" y="49826"/>
                            </a:cubicBezTo>
                            <a:cubicBezTo>
                              <a:pt x="3492101" y="11237"/>
                              <a:pt x="3465890" y="44365"/>
                              <a:pt x="3692721" y="49826"/>
                            </a:cubicBezTo>
                            <a:cubicBezTo>
                              <a:pt x="3877209" y="-29976"/>
                              <a:pt x="3997833" y="125617"/>
                              <a:pt x="4284039" y="49826"/>
                            </a:cubicBezTo>
                            <a:cubicBezTo>
                              <a:pt x="4538665" y="87298"/>
                              <a:pt x="4740658" y="47673"/>
                              <a:pt x="4798486" y="49826"/>
                            </a:cubicBezTo>
                            <a:cubicBezTo>
                              <a:pt x="4948285" y="61766"/>
                              <a:pt x="5080139" y="170703"/>
                              <a:pt x="5236061" y="49826"/>
                            </a:cubicBezTo>
                            <a:cubicBezTo>
                              <a:pt x="5397042" y="59689"/>
                              <a:pt x="5483087" y="75409"/>
                              <a:pt x="5827378" y="49826"/>
                            </a:cubicBezTo>
                            <a:cubicBezTo>
                              <a:pt x="6070405" y="45516"/>
                              <a:pt x="6211601" y="97226"/>
                              <a:pt x="6495568" y="49826"/>
                            </a:cubicBezTo>
                            <a:cubicBezTo>
                              <a:pt x="6743895" y="42839"/>
                              <a:pt x="6718543" y="49430"/>
                              <a:pt x="6856271" y="49826"/>
                            </a:cubicBezTo>
                            <a:cubicBezTo>
                              <a:pt x="7093400" y="-81051"/>
                              <a:pt x="7188833" y="154856"/>
                              <a:pt x="7908817" y="49826"/>
                            </a:cubicBezTo>
                            <a:cubicBezTo>
                              <a:pt x="8073807" y="108184"/>
                              <a:pt x="8084079" y="186861"/>
                              <a:pt x="8104657" y="245666"/>
                            </a:cubicBezTo>
                            <a:cubicBezTo>
                              <a:pt x="8144428" y="413604"/>
                              <a:pt x="8103580" y="454844"/>
                              <a:pt x="8104657" y="645166"/>
                            </a:cubicBezTo>
                            <a:cubicBezTo>
                              <a:pt x="8138272" y="771012"/>
                              <a:pt x="8110393" y="835362"/>
                              <a:pt x="8104657" y="1029000"/>
                            </a:cubicBezTo>
                            <a:cubicBezTo>
                              <a:pt x="8155832" y="1196050"/>
                              <a:pt x="8007147" y="1156944"/>
                              <a:pt x="7908817" y="1224840"/>
                            </a:cubicBezTo>
                            <a:cubicBezTo>
                              <a:pt x="7588237" y="1247321"/>
                              <a:pt x="7350151" y="1301865"/>
                              <a:pt x="7240628" y="1224840"/>
                            </a:cubicBezTo>
                            <a:cubicBezTo>
                              <a:pt x="7009093" y="1191234"/>
                              <a:pt x="6955265" y="1222747"/>
                              <a:pt x="6803053" y="1224840"/>
                            </a:cubicBezTo>
                            <a:cubicBezTo>
                              <a:pt x="6609794" y="1388402"/>
                              <a:pt x="6426033" y="946085"/>
                              <a:pt x="6057992" y="1224840"/>
                            </a:cubicBezTo>
                            <a:cubicBezTo>
                              <a:pt x="5771047" y="1263809"/>
                              <a:pt x="5798360" y="1173402"/>
                              <a:pt x="5620417" y="1224840"/>
                            </a:cubicBezTo>
                            <a:cubicBezTo>
                              <a:pt x="5532500" y="1237666"/>
                              <a:pt x="5185040" y="1105386"/>
                              <a:pt x="5029099" y="1224840"/>
                            </a:cubicBezTo>
                            <a:cubicBezTo>
                              <a:pt x="4798270" y="1271715"/>
                              <a:pt x="4777967" y="1157209"/>
                              <a:pt x="4668396" y="1224840"/>
                            </a:cubicBezTo>
                            <a:cubicBezTo>
                              <a:pt x="4678956" y="1218340"/>
                              <a:pt x="4310818" y="1356654"/>
                              <a:pt x="4000207" y="1224840"/>
                            </a:cubicBezTo>
                            <a:cubicBezTo>
                              <a:pt x="3641214" y="1232270"/>
                              <a:pt x="3547040" y="1150836"/>
                              <a:pt x="3408889" y="1224840"/>
                            </a:cubicBezTo>
                            <a:cubicBezTo>
                              <a:pt x="3224300" y="1239651"/>
                              <a:pt x="3168432" y="1251049"/>
                              <a:pt x="3048185" y="1224840"/>
                            </a:cubicBezTo>
                            <a:cubicBezTo>
                              <a:pt x="2964918" y="1254255"/>
                              <a:pt x="2679402" y="1240499"/>
                              <a:pt x="2610610" y="1224840"/>
                            </a:cubicBezTo>
                            <a:cubicBezTo>
                              <a:pt x="2393991" y="1360791"/>
                              <a:pt x="2338558" y="1001782"/>
                              <a:pt x="2019292" y="1224840"/>
                            </a:cubicBezTo>
                            <a:cubicBezTo>
                              <a:pt x="1799825" y="1251786"/>
                              <a:pt x="1700131" y="1204600"/>
                              <a:pt x="1581717" y="1224840"/>
                            </a:cubicBezTo>
                            <a:cubicBezTo>
                              <a:pt x="1432228" y="1200867"/>
                              <a:pt x="1283750" y="1146686"/>
                              <a:pt x="1144142" y="1224840"/>
                            </a:cubicBezTo>
                            <a:cubicBezTo>
                              <a:pt x="1180392" y="1100353"/>
                              <a:pt x="584554" y="1355760"/>
                              <a:pt x="221686" y="1224840"/>
                            </a:cubicBezTo>
                            <a:cubicBezTo>
                              <a:pt x="99225" y="1262059"/>
                              <a:pt x="-11508" y="1102138"/>
                              <a:pt x="25846" y="1029000"/>
                            </a:cubicBezTo>
                            <a:cubicBezTo>
                              <a:pt x="-13952" y="870933"/>
                              <a:pt x="46998" y="723530"/>
                              <a:pt x="25846" y="637333"/>
                            </a:cubicBezTo>
                            <a:cubicBezTo>
                              <a:pt x="-45166" y="493695"/>
                              <a:pt x="80378" y="347498"/>
                              <a:pt x="25846" y="245666"/>
                            </a:cubicBezTo>
                            <a:close/>
                          </a:path>
                          <a:path w="8148161" h="1272568" stroke="0" extrusionOk="0">
                            <a:moveTo>
                              <a:pt x="14416" y="348536"/>
                            </a:moveTo>
                            <a:cubicBezTo>
                              <a:pt x="-49402" y="275907"/>
                              <a:pt x="90878" y="-8392"/>
                              <a:pt x="221686" y="49826"/>
                            </a:cubicBezTo>
                            <a:cubicBezTo>
                              <a:pt x="451434" y="-32669"/>
                              <a:pt x="507092" y="135429"/>
                              <a:pt x="736132" y="49826"/>
                            </a:cubicBezTo>
                            <a:cubicBezTo>
                              <a:pt x="958953" y="55762"/>
                              <a:pt x="992888" y="84602"/>
                              <a:pt x="1173708" y="49826"/>
                            </a:cubicBezTo>
                            <a:cubicBezTo>
                              <a:pt x="1324703" y="-26875"/>
                              <a:pt x="1475759" y="113601"/>
                              <a:pt x="1611283" y="49826"/>
                            </a:cubicBezTo>
                            <a:cubicBezTo>
                              <a:pt x="1808542" y="-21349"/>
                              <a:pt x="2067707" y="98808"/>
                              <a:pt x="2202601" y="49826"/>
                            </a:cubicBezTo>
                            <a:cubicBezTo>
                              <a:pt x="2255122" y="-69489"/>
                              <a:pt x="2787574" y="68327"/>
                              <a:pt x="2947661" y="49826"/>
                            </a:cubicBezTo>
                            <a:cubicBezTo>
                              <a:pt x="3230903" y="-10255"/>
                              <a:pt x="3232019" y="74058"/>
                              <a:pt x="3462107" y="49826"/>
                            </a:cubicBezTo>
                            <a:cubicBezTo>
                              <a:pt x="3706238" y="131828"/>
                              <a:pt x="3922718" y="135623"/>
                              <a:pt x="4053425" y="49826"/>
                            </a:cubicBezTo>
                            <a:cubicBezTo>
                              <a:pt x="4234564" y="43193"/>
                              <a:pt x="4290278" y="46583"/>
                              <a:pt x="4414129" y="49826"/>
                            </a:cubicBezTo>
                            <a:cubicBezTo>
                              <a:pt x="4535967" y="-27914"/>
                              <a:pt x="4628537" y="47245"/>
                              <a:pt x="5005447" y="49826"/>
                            </a:cubicBezTo>
                            <a:cubicBezTo>
                              <a:pt x="5333041" y="28562"/>
                              <a:pt x="5355108" y="68408"/>
                              <a:pt x="5596765" y="49826"/>
                            </a:cubicBezTo>
                            <a:cubicBezTo>
                              <a:pt x="5822273" y="17127"/>
                              <a:pt x="5890910" y="45557"/>
                              <a:pt x="6188082" y="49826"/>
                            </a:cubicBezTo>
                            <a:cubicBezTo>
                              <a:pt x="6372977" y="-70624"/>
                              <a:pt x="6675534" y="278806"/>
                              <a:pt x="6856271" y="49826"/>
                            </a:cubicBezTo>
                            <a:cubicBezTo>
                              <a:pt x="7025863" y="56702"/>
                              <a:pt x="7204003" y="92692"/>
                              <a:pt x="7293847" y="49826"/>
                            </a:cubicBezTo>
                            <a:cubicBezTo>
                              <a:pt x="7458354" y="100845"/>
                              <a:pt x="7730128" y="152573"/>
                              <a:pt x="7908817" y="49826"/>
                            </a:cubicBezTo>
                            <a:cubicBezTo>
                              <a:pt x="8040938" y="-11093"/>
                              <a:pt x="8090120" y="149507"/>
                              <a:pt x="8104657" y="245666"/>
                            </a:cubicBezTo>
                            <a:cubicBezTo>
                              <a:pt x="8111601" y="430841"/>
                              <a:pt x="8132696" y="505632"/>
                              <a:pt x="8104657" y="645166"/>
                            </a:cubicBezTo>
                            <a:cubicBezTo>
                              <a:pt x="8213385" y="749640"/>
                              <a:pt x="8104421" y="902048"/>
                              <a:pt x="8104657" y="1029000"/>
                            </a:cubicBezTo>
                            <a:cubicBezTo>
                              <a:pt x="8089446" y="1173356"/>
                              <a:pt x="7998268" y="1239057"/>
                              <a:pt x="7908817" y="1224840"/>
                            </a:cubicBezTo>
                            <a:cubicBezTo>
                              <a:pt x="7679909" y="1288309"/>
                              <a:pt x="7619040" y="1259975"/>
                              <a:pt x="7394371" y="1224840"/>
                            </a:cubicBezTo>
                            <a:cubicBezTo>
                              <a:pt x="7124868" y="1219990"/>
                              <a:pt x="7053075" y="1255431"/>
                              <a:pt x="6956795" y="1224840"/>
                            </a:cubicBezTo>
                            <a:cubicBezTo>
                              <a:pt x="6926785" y="1224351"/>
                              <a:pt x="6631119" y="1131380"/>
                              <a:pt x="6519220" y="1224840"/>
                            </a:cubicBezTo>
                            <a:cubicBezTo>
                              <a:pt x="6311743" y="1362818"/>
                              <a:pt x="6224624" y="1252142"/>
                              <a:pt x="5927902" y="1224840"/>
                            </a:cubicBezTo>
                            <a:cubicBezTo>
                              <a:pt x="5647748" y="1201780"/>
                              <a:pt x="5626841" y="1165626"/>
                              <a:pt x="5413456" y="1224840"/>
                            </a:cubicBezTo>
                            <a:cubicBezTo>
                              <a:pt x="5215108" y="1240202"/>
                              <a:pt x="4933880" y="1266836"/>
                              <a:pt x="4822138" y="1224840"/>
                            </a:cubicBezTo>
                            <a:cubicBezTo>
                              <a:pt x="4620335" y="1211865"/>
                              <a:pt x="4463114" y="1162183"/>
                              <a:pt x="4384563" y="1224840"/>
                            </a:cubicBezTo>
                            <a:cubicBezTo>
                              <a:pt x="4199343" y="1300997"/>
                              <a:pt x="4060825" y="1206419"/>
                              <a:pt x="3870117" y="1224840"/>
                            </a:cubicBezTo>
                            <a:cubicBezTo>
                              <a:pt x="3748692" y="1287999"/>
                              <a:pt x="3446956" y="1144693"/>
                              <a:pt x="3201928" y="1224840"/>
                            </a:cubicBezTo>
                            <a:cubicBezTo>
                              <a:pt x="3000264" y="1194997"/>
                              <a:pt x="2651550" y="1236377"/>
                              <a:pt x="2533738" y="1224840"/>
                            </a:cubicBezTo>
                            <a:cubicBezTo>
                              <a:pt x="2320904" y="1291781"/>
                              <a:pt x="2230388" y="1240566"/>
                              <a:pt x="1942421" y="1224840"/>
                            </a:cubicBezTo>
                            <a:cubicBezTo>
                              <a:pt x="1692178" y="1225748"/>
                              <a:pt x="1690464" y="1222708"/>
                              <a:pt x="1504846" y="1224840"/>
                            </a:cubicBezTo>
                            <a:cubicBezTo>
                              <a:pt x="1350202" y="1213472"/>
                              <a:pt x="1290684" y="1168840"/>
                              <a:pt x="1067270" y="1224840"/>
                            </a:cubicBezTo>
                            <a:cubicBezTo>
                              <a:pt x="908704" y="1172024"/>
                              <a:pt x="593965" y="1337977"/>
                              <a:pt x="221686" y="1224840"/>
                            </a:cubicBezTo>
                            <a:cubicBezTo>
                              <a:pt x="152556" y="1251969"/>
                              <a:pt x="44885" y="1113059"/>
                              <a:pt x="25846" y="1029000"/>
                            </a:cubicBezTo>
                            <a:cubicBezTo>
                              <a:pt x="-942" y="874326"/>
                              <a:pt x="-31388" y="782608"/>
                              <a:pt x="25846" y="653000"/>
                            </a:cubicBezTo>
                            <a:cubicBezTo>
                              <a:pt x="24114" y="520275"/>
                              <a:pt x="-14532" y="460366"/>
                              <a:pt x="14416" y="348536"/>
                            </a:cubicBezTo>
                            <a:close/>
                          </a:path>
                          <a:path w="8148161" h="1272568" fill="none" stroke="0" extrusionOk="0">
                            <a:moveTo>
                              <a:pt x="25846" y="245666"/>
                            </a:moveTo>
                            <a:cubicBezTo>
                              <a:pt x="-2279" y="116008"/>
                              <a:pt x="135411" y="79368"/>
                              <a:pt x="221686" y="49826"/>
                            </a:cubicBezTo>
                            <a:cubicBezTo>
                              <a:pt x="415185" y="-58776"/>
                              <a:pt x="710301" y="86072"/>
                              <a:pt x="889875" y="49826"/>
                            </a:cubicBezTo>
                            <a:cubicBezTo>
                              <a:pt x="1056078" y="49699"/>
                              <a:pt x="1354251" y="107152"/>
                              <a:pt x="1481193" y="49826"/>
                            </a:cubicBezTo>
                            <a:cubicBezTo>
                              <a:pt x="1622963" y="70698"/>
                              <a:pt x="1863766" y="170367"/>
                              <a:pt x="2149382" y="49826"/>
                            </a:cubicBezTo>
                            <a:cubicBezTo>
                              <a:pt x="2419522" y="12034"/>
                              <a:pt x="2436969" y="100568"/>
                              <a:pt x="2586957" y="49826"/>
                            </a:cubicBezTo>
                            <a:cubicBezTo>
                              <a:pt x="2648116" y="49564"/>
                              <a:pt x="3040885" y="69913"/>
                              <a:pt x="3255146" y="49826"/>
                            </a:cubicBezTo>
                            <a:cubicBezTo>
                              <a:pt x="3470361" y="25726"/>
                              <a:pt x="3464443" y="63697"/>
                              <a:pt x="3692721" y="49826"/>
                            </a:cubicBezTo>
                            <a:cubicBezTo>
                              <a:pt x="3889626" y="27764"/>
                              <a:pt x="4003939" y="54626"/>
                              <a:pt x="4284039" y="49826"/>
                            </a:cubicBezTo>
                            <a:cubicBezTo>
                              <a:pt x="4507262" y="-1133"/>
                              <a:pt x="4716649" y="59725"/>
                              <a:pt x="4798486" y="49826"/>
                            </a:cubicBezTo>
                            <a:cubicBezTo>
                              <a:pt x="4875306" y="-11737"/>
                              <a:pt x="5064195" y="46997"/>
                              <a:pt x="5236061" y="49826"/>
                            </a:cubicBezTo>
                            <a:cubicBezTo>
                              <a:pt x="5445501" y="29223"/>
                              <a:pt x="5603133" y="111076"/>
                              <a:pt x="5827378" y="49826"/>
                            </a:cubicBezTo>
                            <a:cubicBezTo>
                              <a:pt x="6174395" y="78638"/>
                              <a:pt x="6242113" y="90561"/>
                              <a:pt x="6495568" y="49826"/>
                            </a:cubicBezTo>
                            <a:cubicBezTo>
                              <a:pt x="6734106" y="38909"/>
                              <a:pt x="6727657" y="56334"/>
                              <a:pt x="6856271" y="49826"/>
                            </a:cubicBezTo>
                            <a:cubicBezTo>
                              <a:pt x="7001442" y="-29005"/>
                              <a:pt x="7367826" y="222778"/>
                              <a:pt x="7908817" y="49826"/>
                            </a:cubicBezTo>
                            <a:cubicBezTo>
                              <a:pt x="8048031" y="29179"/>
                              <a:pt x="8105337" y="135415"/>
                              <a:pt x="8104657" y="245666"/>
                            </a:cubicBezTo>
                            <a:cubicBezTo>
                              <a:pt x="8068695" y="382701"/>
                              <a:pt x="8041838" y="531902"/>
                              <a:pt x="8104657" y="645166"/>
                            </a:cubicBezTo>
                            <a:cubicBezTo>
                              <a:pt x="8129220" y="808856"/>
                              <a:pt x="8110378" y="856524"/>
                              <a:pt x="8104657" y="1029000"/>
                            </a:cubicBezTo>
                            <a:cubicBezTo>
                              <a:pt x="8122909" y="1181786"/>
                              <a:pt x="8009615" y="1230834"/>
                              <a:pt x="7908817" y="1224840"/>
                            </a:cubicBezTo>
                            <a:cubicBezTo>
                              <a:pt x="7674684" y="1331384"/>
                              <a:pt x="7424297" y="1197083"/>
                              <a:pt x="7240628" y="1224840"/>
                            </a:cubicBezTo>
                            <a:cubicBezTo>
                              <a:pt x="7056616" y="1232927"/>
                              <a:pt x="6940908" y="1216105"/>
                              <a:pt x="6803053" y="1224840"/>
                            </a:cubicBezTo>
                            <a:cubicBezTo>
                              <a:pt x="6786474" y="1223756"/>
                              <a:pt x="6319457" y="1091603"/>
                              <a:pt x="6057992" y="1224840"/>
                            </a:cubicBezTo>
                            <a:cubicBezTo>
                              <a:pt x="5765434" y="1284428"/>
                              <a:pt x="5775015" y="1240877"/>
                              <a:pt x="5620417" y="1224840"/>
                            </a:cubicBezTo>
                            <a:cubicBezTo>
                              <a:pt x="5516657" y="1197652"/>
                              <a:pt x="5239306" y="1076401"/>
                              <a:pt x="5029099" y="1224840"/>
                            </a:cubicBezTo>
                            <a:cubicBezTo>
                              <a:pt x="4856174" y="1271250"/>
                              <a:pt x="4728176" y="1196418"/>
                              <a:pt x="4668396" y="1224840"/>
                            </a:cubicBezTo>
                            <a:cubicBezTo>
                              <a:pt x="4698410" y="1300468"/>
                              <a:pt x="4219549" y="1220839"/>
                              <a:pt x="4000207" y="1224840"/>
                            </a:cubicBezTo>
                            <a:cubicBezTo>
                              <a:pt x="3646860" y="1290865"/>
                              <a:pt x="3573900" y="1189204"/>
                              <a:pt x="3408889" y="1224840"/>
                            </a:cubicBezTo>
                            <a:cubicBezTo>
                              <a:pt x="3240882" y="1308479"/>
                              <a:pt x="3152699" y="1197842"/>
                              <a:pt x="3048185" y="1224840"/>
                            </a:cubicBezTo>
                            <a:cubicBezTo>
                              <a:pt x="2905327" y="1278420"/>
                              <a:pt x="2737447" y="1241410"/>
                              <a:pt x="2610610" y="1224840"/>
                            </a:cubicBezTo>
                            <a:cubicBezTo>
                              <a:pt x="2495547" y="1236261"/>
                              <a:pt x="2291548" y="1063956"/>
                              <a:pt x="2019292" y="1224840"/>
                            </a:cubicBezTo>
                            <a:cubicBezTo>
                              <a:pt x="1793228" y="1264158"/>
                              <a:pt x="1810170" y="1171835"/>
                              <a:pt x="1581717" y="1224840"/>
                            </a:cubicBezTo>
                            <a:cubicBezTo>
                              <a:pt x="1419755" y="1194676"/>
                              <a:pt x="1305643" y="1190081"/>
                              <a:pt x="1144142" y="1224840"/>
                            </a:cubicBezTo>
                            <a:cubicBezTo>
                              <a:pt x="1070289" y="1193589"/>
                              <a:pt x="681706" y="1368925"/>
                              <a:pt x="221686" y="1224840"/>
                            </a:cubicBezTo>
                            <a:cubicBezTo>
                              <a:pt x="108517" y="1159731"/>
                              <a:pt x="26206" y="1172448"/>
                              <a:pt x="25846" y="1029000"/>
                            </a:cubicBezTo>
                            <a:cubicBezTo>
                              <a:pt x="-50602" y="807135"/>
                              <a:pt x="319622" y="705793"/>
                              <a:pt x="288736" y="545893"/>
                            </a:cubicBezTo>
                            <a:cubicBezTo>
                              <a:pt x="192394" y="373223"/>
                              <a:pt x="39164" y="328516"/>
                              <a:pt x="25846" y="245666"/>
                            </a:cubicBezTo>
                            <a:close/>
                          </a:path>
                          <a:path w="8148161" h="1272568" fill="none" stroke="0" extrusionOk="0">
                            <a:moveTo>
                              <a:pt x="25846" y="245666"/>
                            </a:moveTo>
                            <a:cubicBezTo>
                              <a:pt x="-34150" y="152199"/>
                              <a:pt x="144367" y="3517"/>
                              <a:pt x="221686" y="49826"/>
                            </a:cubicBezTo>
                            <a:cubicBezTo>
                              <a:pt x="372079" y="38883"/>
                              <a:pt x="724575" y="48116"/>
                              <a:pt x="889875" y="49826"/>
                            </a:cubicBezTo>
                            <a:cubicBezTo>
                              <a:pt x="1093201" y="-36606"/>
                              <a:pt x="1250371" y="183240"/>
                              <a:pt x="1481193" y="49826"/>
                            </a:cubicBezTo>
                            <a:cubicBezTo>
                              <a:pt x="1647549" y="78680"/>
                              <a:pt x="1889719" y="126396"/>
                              <a:pt x="2149382" y="49826"/>
                            </a:cubicBezTo>
                            <a:cubicBezTo>
                              <a:pt x="2405949" y="23347"/>
                              <a:pt x="2454082" y="72234"/>
                              <a:pt x="2586957" y="49826"/>
                            </a:cubicBezTo>
                            <a:cubicBezTo>
                              <a:pt x="2644832" y="-35433"/>
                              <a:pt x="3101553" y="76015"/>
                              <a:pt x="3255146" y="49826"/>
                            </a:cubicBezTo>
                            <a:cubicBezTo>
                              <a:pt x="3493506" y="16450"/>
                              <a:pt x="3459598" y="87640"/>
                              <a:pt x="3692721" y="49826"/>
                            </a:cubicBezTo>
                            <a:cubicBezTo>
                              <a:pt x="3944338" y="25476"/>
                              <a:pt x="4023974" y="90742"/>
                              <a:pt x="4284039" y="49826"/>
                            </a:cubicBezTo>
                            <a:cubicBezTo>
                              <a:pt x="4508653" y="51609"/>
                              <a:pt x="4715902" y="89385"/>
                              <a:pt x="4798486" y="49826"/>
                            </a:cubicBezTo>
                            <a:cubicBezTo>
                              <a:pt x="4977720" y="81902"/>
                              <a:pt x="5069404" y="98658"/>
                              <a:pt x="5236061" y="49826"/>
                            </a:cubicBezTo>
                            <a:cubicBezTo>
                              <a:pt x="5379723" y="44818"/>
                              <a:pt x="5504681" y="60510"/>
                              <a:pt x="5827378" y="49826"/>
                            </a:cubicBezTo>
                            <a:cubicBezTo>
                              <a:pt x="6081932" y="26648"/>
                              <a:pt x="6232523" y="80832"/>
                              <a:pt x="6495568" y="49826"/>
                            </a:cubicBezTo>
                            <a:cubicBezTo>
                              <a:pt x="6741173" y="46747"/>
                              <a:pt x="6724653" y="55257"/>
                              <a:pt x="6856271" y="49826"/>
                            </a:cubicBezTo>
                            <a:cubicBezTo>
                              <a:pt x="7113462" y="-19661"/>
                              <a:pt x="7402272" y="207401"/>
                              <a:pt x="7908817" y="49826"/>
                            </a:cubicBezTo>
                            <a:cubicBezTo>
                              <a:pt x="8047145" y="94518"/>
                              <a:pt x="8104981" y="160363"/>
                              <a:pt x="8104657" y="245666"/>
                            </a:cubicBezTo>
                            <a:cubicBezTo>
                              <a:pt x="8095880" y="395707"/>
                              <a:pt x="8063070" y="482244"/>
                              <a:pt x="8104657" y="645166"/>
                            </a:cubicBezTo>
                            <a:cubicBezTo>
                              <a:pt x="8138449" y="800856"/>
                              <a:pt x="8102681" y="841355"/>
                              <a:pt x="8104657" y="1029000"/>
                            </a:cubicBezTo>
                            <a:cubicBezTo>
                              <a:pt x="8118463" y="1157551"/>
                              <a:pt x="8007076" y="1142168"/>
                              <a:pt x="7908817" y="1224840"/>
                            </a:cubicBezTo>
                            <a:cubicBezTo>
                              <a:pt x="7629086" y="1233296"/>
                              <a:pt x="7411949" y="1233735"/>
                              <a:pt x="7240628" y="1224840"/>
                            </a:cubicBezTo>
                            <a:cubicBezTo>
                              <a:pt x="7014311" y="1221091"/>
                              <a:pt x="6979345" y="1203771"/>
                              <a:pt x="6803053" y="1224840"/>
                            </a:cubicBezTo>
                            <a:cubicBezTo>
                              <a:pt x="6765151" y="1288593"/>
                              <a:pt x="6244298" y="1141421"/>
                              <a:pt x="6057992" y="1224840"/>
                            </a:cubicBezTo>
                            <a:cubicBezTo>
                              <a:pt x="5773566" y="1259401"/>
                              <a:pt x="5781850" y="1199562"/>
                              <a:pt x="5620417" y="1224840"/>
                            </a:cubicBezTo>
                            <a:cubicBezTo>
                              <a:pt x="5504402" y="1224547"/>
                              <a:pt x="5192936" y="1082618"/>
                              <a:pt x="5029099" y="1224840"/>
                            </a:cubicBezTo>
                            <a:cubicBezTo>
                              <a:pt x="4809276" y="1278253"/>
                              <a:pt x="4743213" y="1241450"/>
                              <a:pt x="4668396" y="1224840"/>
                            </a:cubicBezTo>
                            <a:cubicBezTo>
                              <a:pt x="4568096" y="1185054"/>
                              <a:pt x="4283360" y="1275297"/>
                              <a:pt x="4000207" y="1224840"/>
                            </a:cubicBezTo>
                            <a:cubicBezTo>
                              <a:pt x="3638305" y="1260363"/>
                              <a:pt x="3587820" y="1182053"/>
                              <a:pt x="3408889" y="1224840"/>
                            </a:cubicBezTo>
                            <a:cubicBezTo>
                              <a:pt x="3230559" y="1259252"/>
                              <a:pt x="3173114" y="1229822"/>
                              <a:pt x="3048185" y="1224840"/>
                            </a:cubicBezTo>
                            <a:cubicBezTo>
                              <a:pt x="2936165" y="1270531"/>
                              <a:pt x="2727701" y="1211203"/>
                              <a:pt x="2610610" y="1224840"/>
                            </a:cubicBezTo>
                            <a:cubicBezTo>
                              <a:pt x="2516674" y="1257170"/>
                              <a:pt x="2253235" y="1157029"/>
                              <a:pt x="2019292" y="1224840"/>
                            </a:cubicBezTo>
                            <a:cubicBezTo>
                              <a:pt x="1814632" y="1281792"/>
                              <a:pt x="1772984" y="1186568"/>
                              <a:pt x="1581717" y="1224840"/>
                            </a:cubicBezTo>
                            <a:cubicBezTo>
                              <a:pt x="1413347" y="1268756"/>
                              <a:pt x="1270982" y="1158945"/>
                              <a:pt x="1144142" y="1224840"/>
                            </a:cubicBezTo>
                            <a:cubicBezTo>
                              <a:pt x="1038504" y="1207993"/>
                              <a:pt x="565961" y="1297056"/>
                              <a:pt x="221686" y="1224840"/>
                            </a:cubicBezTo>
                            <a:cubicBezTo>
                              <a:pt x="127029" y="1244095"/>
                              <a:pt x="211733" y="1259227"/>
                              <a:pt x="220156" y="1143300"/>
                            </a:cubicBezTo>
                            <a:cubicBezTo>
                              <a:pt x="228924" y="980067"/>
                              <a:pt x="90265" y="763222"/>
                              <a:pt x="25846" y="637333"/>
                            </a:cubicBezTo>
                            <a:cubicBezTo>
                              <a:pt x="-18190" y="486709"/>
                              <a:pt x="66495" y="377217"/>
                              <a:pt x="25846" y="245666"/>
                            </a:cubicBezTo>
                            <a:close/>
                          </a:path>
                          <a:path w="8148161" h="1272568" fill="none" stroke="0" extrusionOk="0">
                            <a:moveTo>
                              <a:pt x="25846" y="245666"/>
                            </a:moveTo>
                            <a:cubicBezTo>
                              <a:pt x="7408" y="135290"/>
                              <a:pt x="137087" y="22914"/>
                              <a:pt x="221686" y="49826"/>
                            </a:cubicBezTo>
                            <a:cubicBezTo>
                              <a:pt x="352975" y="25362"/>
                              <a:pt x="698720" y="80791"/>
                              <a:pt x="889875" y="49826"/>
                            </a:cubicBezTo>
                            <a:cubicBezTo>
                              <a:pt x="1099121" y="-27828"/>
                              <a:pt x="1273484" y="64307"/>
                              <a:pt x="1481193" y="49826"/>
                            </a:cubicBezTo>
                            <a:cubicBezTo>
                              <a:pt x="1621993" y="67691"/>
                              <a:pt x="1924315" y="104138"/>
                              <a:pt x="2149382" y="49826"/>
                            </a:cubicBezTo>
                            <a:cubicBezTo>
                              <a:pt x="2404750" y="39431"/>
                              <a:pt x="2472028" y="58390"/>
                              <a:pt x="2586957" y="49826"/>
                            </a:cubicBezTo>
                            <a:cubicBezTo>
                              <a:pt x="2646521" y="-80624"/>
                              <a:pt x="3041174" y="39816"/>
                              <a:pt x="3255146" y="49826"/>
                            </a:cubicBezTo>
                            <a:cubicBezTo>
                              <a:pt x="3490271" y="9984"/>
                              <a:pt x="3472122" y="63050"/>
                              <a:pt x="3692721" y="49826"/>
                            </a:cubicBezTo>
                            <a:cubicBezTo>
                              <a:pt x="3876441" y="-16066"/>
                              <a:pt x="4014306" y="129508"/>
                              <a:pt x="4284039" y="49826"/>
                            </a:cubicBezTo>
                            <a:cubicBezTo>
                              <a:pt x="4529583" y="65161"/>
                              <a:pt x="4720285" y="64427"/>
                              <a:pt x="4798486" y="49826"/>
                            </a:cubicBezTo>
                            <a:cubicBezTo>
                              <a:pt x="4975839" y="80907"/>
                              <a:pt x="5068025" y="143124"/>
                              <a:pt x="5236061" y="49826"/>
                            </a:cubicBezTo>
                            <a:cubicBezTo>
                              <a:pt x="5389917" y="58452"/>
                              <a:pt x="5536071" y="91065"/>
                              <a:pt x="5827378" y="49826"/>
                            </a:cubicBezTo>
                            <a:cubicBezTo>
                              <a:pt x="6089404" y="61801"/>
                              <a:pt x="6227377" y="115847"/>
                              <a:pt x="6495568" y="49826"/>
                            </a:cubicBezTo>
                            <a:cubicBezTo>
                              <a:pt x="6742234" y="44624"/>
                              <a:pt x="6719632" y="51357"/>
                              <a:pt x="6856271" y="49826"/>
                            </a:cubicBezTo>
                            <a:cubicBezTo>
                              <a:pt x="7086036" y="-56124"/>
                              <a:pt x="7257939" y="179047"/>
                              <a:pt x="7908817" y="49826"/>
                            </a:cubicBezTo>
                            <a:cubicBezTo>
                              <a:pt x="8075530" y="94598"/>
                              <a:pt x="8091282" y="175982"/>
                              <a:pt x="8104657" y="245666"/>
                            </a:cubicBezTo>
                            <a:cubicBezTo>
                              <a:pt x="8126984" y="408854"/>
                              <a:pt x="8089639" y="465239"/>
                              <a:pt x="8104657" y="645166"/>
                            </a:cubicBezTo>
                            <a:cubicBezTo>
                              <a:pt x="8131824" y="794206"/>
                              <a:pt x="8105519" y="845421"/>
                              <a:pt x="8104657" y="1029000"/>
                            </a:cubicBezTo>
                            <a:cubicBezTo>
                              <a:pt x="8113054" y="1174903"/>
                              <a:pt x="8010217" y="1173811"/>
                              <a:pt x="7908817" y="1224840"/>
                            </a:cubicBezTo>
                            <a:cubicBezTo>
                              <a:pt x="7614690" y="1230552"/>
                              <a:pt x="7404146" y="1281681"/>
                              <a:pt x="7240628" y="1224840"/>
                            </a:cubicBezTo>
                            <a:cubicBezTo>
                              <a:pt x="7010428" y="1207887"/>
                              <a:pt x="6955996" y="1217435"/>
                              <a:pt x="6803053" y="1224840"/>
                            </a:cubicBezTo>
                            <a:cubicBezTo>
                              <a:pt x="6672525" y="1394134"/>
                              <a:pt x="6373943" y="1020190"/>
                              <a:pt x="6057992" y="1224840"/>
                            </a:cubicBezTo>
                            <a:cubicBezTo>
                              <a:pt x="5771805" y="1254504"/>
                              <a:pt x="5802872" y="1187966"/>
                              <a:pt x="5620417" y="1224840"/>
                            </a:cubicBezTo>
                            <a:cubicBezTo>
                              <a:pt x="5516647" y="1212127"/>
                              <a:pt x="5172977" y="1075999"/>
                              <a:pt x="5029099" y="1224840"/>
                            </a:cubicBezTo>
                            <a:cubicBezTo>
                              <a:pt x="4810026" y="1277976"/>
                              <a:pt x="4759214" y="1201999"/>
                              <a:pt x="4668396" y="1224840"/>
                            </a:cubicBezTo>
                            <a:cubicBezTo>
                              <a:pt x="4589189" y="1180675"/>
                              <a:pt x="4243144" y="1304567"/>
                              <a:pt x="4000207" y="1224840"/>
                            </a:cubicBezTo>
                            <a:cubicBezTo>
                              <a:pt x="3649759" y="1253350"/>
                              <a:pt x="3597603" y="1169269"/>
                              <a:pt x="3408889" y="1224840"/>
                            </a:cubicBezTo>
                            <a:cubicBezTo>
                              <a:pt x="3223816" y="1257661"/>
                              <a:pt x="3161478" y="1241301"/>
                              <a:pt x="3048185" y="1224840"/>
                            </a:cubicBezTo>
                            <a:cubicBezTo>
                              <a:pt x="2960237" y="1262414"/>
                              <a:pt x="2692383" y="1244280"/>
                              <a:pt x="2610610" y="1224840"/>
                            </a:cubicBezTo>
                            <a:cubicBezTo>
                              <a:pt x="2462109" y="1331533"/>
                              <a:pt x="2326409" y="1079277"/>
                              <a:pt x="2019292" y="1224840"/>
                            </a:cubicBezTo>
                            <a:cubicBezTo>
                              <a:pt x="1796761" y="1272428"/>
                              <a:pt x="1737648" y="1196271"/>
                              <a:pt x="1581717" y="1224840"/>
                            </a:cubicBezTo>
                            <a:cubicBezTo>
                              <a:pt x="1404354" y="1224131"/>
                              <a:pt x="1274322" y="1146512"/>
                              <a:pt x="1144142" y="1224840"/>
                            </a:cubicBezTo>
                            <a:cubicBezTo>
                              <a:pt x="1060098" y="1227627"/>
                              <a:pt x="591145" y="1423338"/>
                              <a:pt x="221686" y="1224840"/>
                            </a:cubicBezTo>
                            <a:cubicBezTo>
                              <a:pt x="111492" y="1236308"/>
                              <a:pt x="23984" y="1128224"/>
                              <a:pt x="25846" y="1029000"/>
                            </a:cubicBezTo>
                            <a:cubicBezTo>
                              <a:pt x="-6147" y="872047"/>
                              <a:pt x="61988" y="763495"/>
                              <a:pt x="25846" y="637333"/>
                            </a:cubicBezTo>
                            <a:cubicBezTo>
                              <a:pt x="-50425" y="464812"/>
                              <a:pt x="57167" y="359267"/>
                              <a:pt x="25846" y="24566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7" name="Group 6">
              <a:extLst>
                <a:ext uri="{FF2B5EF4-FFF2-40B4-BE49-F238E27FC236}">
                  <a16:creationId xmlns:a16="http://schemas.microsoft.com/office/drawing/2014/main" id="{4AAEEA33-4EFB-C8AF-E336-302BDDF7233C}"/>
                </a:ext>
              </a:extLst>
            </p:cNvPr>
            <p:cNvGrpSpPr/>
            <p:nvPr/>
          </p:nvGrpSpPr>
          <p:grpSpPr>
            <a:xfrm>
              <a:off x="123683" y="259500"/>
              <a:ext cx="11683982" cy="1455979"/>
              <a:chOff x="1273368" y="822482"/>
              <a:chExt cx="8770869" cy="1455979"/>
            </a:xfrm>
          </p:grpSpPr>
          <p:sp>
            <p:nvSpPr>
              <p:cNvPr id="8" name="TextBox 7">
                <a:extLst>
                  <a:ext uri="{FF2B5EF4-FFF2-40B4-BE49-F238E27FC236}">
                    <a16:creationId xmlns:a16="http://schemas.microsoft.com/office/drawing/2014/main" id="{5091243D-0B06-954C-E0D1-52732A620A60}"/>
                  </a:ext>
                </a:extLst>
              </p:cNvPr>
              <p:cNvSpPr txBox="1"/>
              <p:nvPr/>
            </p:nvSpPr>
            <p:spPr>
              <a:xfrm>
                <a:off x="1761322" y="950438"/>
                <a:ext cx="8282915" cy="1328023"/>
              </a:xfrm>
              <a:prstGeom prst="roundRect">
                <a:avLst/>
              </a:prstGeom>
              <a:solidFill>
                <a:schemeClr val="accent4">
                  <a:lumMod val="20000"/>
                  <a:lumOff val="80000"/>
                </a:schemeClr>
              </a:solidFill>
              <a:ln w="38100">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5.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chi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tiết</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hình</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ảnh</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nào</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ở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miền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quê</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này</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gợi</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nhớ</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câu</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chuyện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cổ</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tích</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quen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thuộc</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pic>
            <p:nvPicPr>
              <p:cNvPr id="9" name="Picture 8">
                <a:extLst>
                  <a:ext uri="{FF2B5EF4-FFF2-40B4-BE49-F238E27FC236}">
                    <a16:creationId xmlns:a16="http://schemas.microsoft.com/office/drawing/2014/main" id="{724581AE-75B9-2239-E41D-CD5C75C2EC72}"/>
                  </a:ext>
                </a:extLst>
              </p:cNvPr>
              <p:cNvPicPr>
                <a:picLocks noChangeAspect="1"/>
              </p:cNvPicPr>
              <p:nvPr/>
            </p:nvPicPr>
            <p:blipFill>
              <a:blip r:embed="rId5"/>
              <a:stretch>
                <a:fillRect/>
              </a:stretch>
            </p:blipFill>
            <p:spPr>
              <a:xfrm>
                <a:off x="1273368" y="822482"/>
                <a:ext cx="666270" cy="802640"/>
              </a:xfrm>
              <a:prstGeom prst="rect">
                <a:avLst/>
              </a:prstGeom>
            </p:spPr>
          </p:pic>
        </p:grpSp>
      </p:grpSp>
    </p:spTree>
    <p:extLst>
      <p:ext uri="{BB962C8B-B14F-4D97-AF65-F5344CB8AC3E}">
        <p14:creationId xmlns:p14="http://schemas.microsoft.com/office/powerpoint/2010/main" val="294206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679938" y="695357"/>
            <a:ext cx="10832123" cy="5683348"/>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 name="圆角矩形 33">
            <a:extLst>
              <a:ext uri="{FF2B5EF4-FFF2-40B4-BE49-F238E27FC236}">
                <a16:creationId xmlns:a16="http://schemas.microsoft.com/office/drawing/2014/main" id="{757C9484-602B-6E67-6D67-739CBD0CA682}"/>
              </a:ext>
            </a:extLst>
          </p:cNvPr>
          <p:cNvSpPr/>
          <p:nvPr/>
        </p:nvSpPr>
        <p:spPr>
          <a:xfrm>
            <a:off x="1334878" y="237836"/>
            <a:ext cx="9749682" cy="1077218"/>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11" name="TextBox 10">
            <a:extLst>
              <a:ext uri="{FF2B5EF4-FFF2-40B4-BE49-F238E27FC236}">
                <a16:creationId xmlns:a16="http://schemas.microsoft.com/office/drawing/2014/main" id="{37A2486C-B0DF-95E3-9153-38223EFFC136}"/>
              </a:ext>
            </a:extLst>
          </p:cNvPr>
          <p:cNvSpPr txBox="1"/>
          <p:nvPr/>
        </p:nvSpPr>
        <p:spPr>
          <a:xfrm>
            <a:off x="1402081" y="282258"/>
            <a:ext cx="9233748" cy="1077218"/>
          </a:xfrm>
          <a:prstGeom prst="rect">
            <a:avLst/>
          </a:prstGeom>
          <a:noFill/>
        </p:spPr>
        <p:txBody>
          <a:bodyPr wrap="square">
            <a:spAutoFit/>
          </a:bodyPr>
          <a:lstStyle/>
          <a:p>
            <a:pPr algn="ctr"/>
            <a:r>
              <a:rPr lang="en-US" sz="3200" b="1" dirty="0">
                <a:solidFill>
                  <a:srgbClr val="127366"/>
                </a:solidFill>
                <a:latin typeface="Cambria" panose="02040503050406030204" pitchFamily="18" charset="0"/>
              </a:rPr>
              <a:t>C</a:t>
            </a:r>
            <a:r>
              <a:rPr lang="vi-VN" sz="3200" b="1" dirty="0">
                <a:solidFill>
                  <a:srgbClr val="127366"/>
                </a:solidFill>
                <a:latin typeface="Cambria" panose="02040503050406030204" pitchFamily="18" charset="0"/>
              </a:rPr>
              <a:t>hia sẻ những hiểu biết của mình về vùng đất Đồng Tháp Mười.</a:t>
            </a:r>
            <a:endParaRPr lang="en-US" sz="3200" b="1" dirty="0">
              <a:solidFill>
                <a:srgbClr val="127366"/>
              </a:solidFill>
              <a:latin typeface="Cambria" panose="02040503050406030204" pitchFamily="18" charset="0"/>
            </a:endParaRPr>
          </a:p>
        </p:txBody>
      </p:sp>
      <p:pic>
        <p:nvPicPr>
          <p:cNvPr id="14" name="Picture 13">
            <a:extLst>
              <a:ext uri="{FF2B5EF4-FFF2-40B4-BE49-F238E27FC236}">
                <a16:creationId xmlns:a16="http://schemas.microsoft.com/office/drawing/2014/main" id="{2FC0A99F-57E2-2D20-1E55-7E6876B96B78}"/>
              </a:ext>
            </a:extLst>
          </p:cNvPr>
          <p:cNvPicPr>
            <a:picLocks noChangeAspect="1"/>
          </p:cNvPicPr>
          <p:nvPr/>
        </p:nvPicPr>
        <p:blipFill>
          <a:blip r:embed="rId4"/>
          <a:stretch>
            <a:fillRect/>
          </a:stretch>
        </p:blipFill>
        <p:spPr>
          <a:xfrm>
            <a:off x="2721566" y="1631499"/>
            <a:ext cx="6870787" cy="4529721"/>
          </a:xfrm>
          <a:prstGeom prst="rect">
            <a:avLst/>
          </a:prstGeom>
        </p:spPr>
      </p:pic>
    </p:spTree>
    <p:extLst>
      <p:ext uri="{BB962C8B-B14F-4D97-AF65-F5344CB8AC3E}">
        <p14:creationId xmlns:p14="http://schemas.microsoft.com/office/powerpoint/2010/main" val="11196457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679938" y="647115"/>
            <a:ext cx="10832123" cy="5683348"/>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6" name="图片 5" descr="C:\Users\asus\Desktop\9.png9"/>
          <p:cNvPicPr>
            <a:picLocks noChangeAspect="1"/>
          </p:cNvPicPr>
          <p:nvPr/>
        </p:nvPicPr>
        <p:blipFill>
          <a:blip r:embed="rId4"/>
          <a:srcRect l="2594" t="-2234" r="-2594" b="48239"/>
          <a:stretch>
            <a:fillRect/>
          </a:stretch>
        </p:blipFill>
        <p:spPr>
          <a:xfrm>
            <a:off x="1127760" y="-73293"/>
            <a:ext cx="10627276" cy="1908648"/>
          </a:xfrm>
          <a:prstGeom prst="rect">
            <a:avLst/>
          </a:prstGeom>
        </p:spPr>
      </p:pic>
      <p:sp>
        <p:nvSpPr>
          <p:cNvPr id="2" name="TextBox 1">
            <a:extLst>
              <a:ext uri="{FF2B5EF4-FFF2-40B4-BE49-F238E27FC236}">
                <a16:creationId xmlns:a16="http://schemas.microsoft.com/office/drawing/2014/main" id="{149B0EEC-57A1-3C85-09DC-913EFFD136A1}"/>
              </a:ext>
            </a:extLst>
          </p:cNvPr>
          <p:cNvSpPr txBox="1"/>
          <p:nvPr/>
        </p:nvSpPr>
        <p:spPr>
          <a:xfrm>
            <a:off x="907673" y="2118403"/>
            <a:ext cx="10152993" cy="2800767"/>
          </a:xfrm>
          <a:prstGeom prst="rect">
            <a:avLst/>
          </a:prstGeom>
          <a:noFill/>
        </p:spPr>
        <p:txBody>
          <a:bodyPr wrap="square">
            <a:spAutoFit/>
          </a:bodyPr>
          <a:lstStyle/>
          <a:p>
            <a:pPr lvl="0" algn="just"/>
            <a:r>
              <a:rPr lang="en-US" sz="4400" b="1" dirty="0">
                <a:solidFill>
                  <a:srgbClr val="FF0066"/>
                </a:solidFill>
                <a:latin typeface="Cambria" panose="02040503050406030204" pitchFamily="18" charset="0"/>
              </a:rPr>
              <a:t>   </a:t>
            </a:r>
            <a:r>
              <a:rPr lang="vi-VN" sz="4400" b="1" dirty="0">
                <a:solidFill>
                  <a:srgbClr val="FF0066"/>
                </a:solidFill>
                <a:latin typeface="Cambria" panose="02040503050406030204" pitchFamily="18" charset="0"/>
              </a:rPr>
              <a:t>Bài thơ gợi vẻ đẹp riêng của cảnh vật, cuộc sống và tâm hồn con người Đồng Tháp Mười, nơi có sông ngòi, kênh rạch chằng chịt.</a:t>
            </a:r>
            <a:endParaRPr kumimoji="0" lang="vi-VN" sz="4400" b="1" i="0" u="none" strike="noStrike" kern="1200" cap="none" spc="0" normalizeH="0" baseline="0" noProof="0" dirty="0">
              <a:ln>
                <a:noFill/>
              </a:ln>
              <a:solidFill>
                <a:srgbClr val="FF0066"/>
              </a:solidFill>
              <a:effectLst/>
              <a:uLnTx/>
              <a:uFillTx/>
              <a:latin typeface="Cambria" panose="02040503050406030204" pitchFamily="18" charset="0"/>
            </a:endParaRPr>
          </a:p>
        </p:txBody>
      </p:sp>
      <p:pic>
        <p:nvPicPr>
          <p:cNvPr id="11" name="Picture 10">
            <a:extLst>
              <a:ext uri="{FF2B5EF4-FFF2-40B4-BE49-F238E27FC236}">
                <a16:creationId xmlns:a16="http://schemas.microsoft.com/office/drawing/2014/main" id="{3174D1DD-2ED8-9FC4-F7BD-FC3E53E424A9}"/>
              </a:ext>
            </a:extLst>
          </p:cNvPr>
          <p:cNvPicPr>
            <a:picLocks noChangeAspect="1"/>
          </p:cNvPicPr>
          <p:nvPr/>
        </p:nvPicPr>
        <p:blipFill>
          <a:blip r:embed="rId5"/>
          <a:stretch>
            <a:fillRect/>
          </a:stretch>
        </p:blipFill>
        <p:spPr>
          <a:xfrm>
            <a:off x="3840139" y="746712"/>
            <a:ext cx="7864522" cy="1097375"/>
          </a:xfrm>
          <a:prstGeom prst="rect">
            <a:avLst/>
          </a:prstGeom>
        </p:spPr>
      </p:pic>
    </p:spTree>
    <p:extLst>
      <p:ext uri="{BB962C8B-B14F-4D97-AF65-F5344CB8AC3E}">
        <p14:creationId xmlns:p14="http://schemas.microsoft.com/office/powerpoint/2010/main" val="2539032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679938" y="647115"/>
            <a:ext cx="10832123" cy="5683348"/>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3" name="Đồ họa 1">
            <a:extLst>
              <a:ext uri="{FF2B5EF4-FFF2-40B4-BE49-F238E27FC236}">
                <a16:creationId xmlns:a16="http://schemas.microsoft.com/office/drawing/2014/main" id="{77311E2B-2764-C544-B22E-E4C633459C22}"/>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3794761" y="1838960"/>
            <a:ext cx="5059200" cy="4454348"/>
          </a:xfrm>
          <a:prstGeom prst="rect">
            <a:avLst/>
          </a:prstGeom>
        </p:spPr>
      </p:pic>
      <p:sp>
        <p:nvSpPr>
          <p:cNvPr id="7" name="TextBox 6">
            <a:extLst>
              <a:ext uri="{FF2B5EF4-FFF2-40B4-BE49-F238E27FC236}">
                <a16:creationId xmlns:a16="http://schemas.microsoft.com/office/drawing/2014/main" id="{3F8ADF4B-C308-A313-D4F0-F21A3993E850}"/>
              </a:ext>
            </a:extLst>
          </p:cNvPr>
          <p:cNvSpPr txBox="1"/>
          <p:nvPr/>
        </p:nvSpPr>
        <p:spPr>
          <a:xfrm>
            <a:off x="2499360" y="762000"/>
            <a:ext cx="8351520" cy="1015663"/>
          </a:xfrm>
          <a:prstGeom prst="rect">
            <a:avLst/>
          </a:prstGeom>
          <a:noFill/>
        </p:spPr>
        <p:txBody>
          <a:bodyPr wrap="square" rtlCol="0">
            <a:spAutoFit/>
          </a:bodyPr>
          <a:lstStyle/>
          <a:p>
            <a:r>
              <a:rPr lang="vi-VN" sz="6000" dirty="0">
                <a:solidFill>
                  <a:srgbClr val="FF0066"/>
                </a:solidFill>
              </a:rPr>
              <a:t>Học thuộc lòng bài thơ.</a:t>
            </a:r>
            <a:endParaRPr lang="en-US" sz="6000" dirty="0">
              <a:solidFill>
                <a:srgbClr val="FF0066"/>
              </a:solidFill>
            </a:endParaRPr>
          </a:p>
        </p:txBody>
      </p:sp>
    </p:spTree>
    <p:extLst>
      <p:ext uri="{BB962C8B-B14F-4D97-AF65-F5344CB8AC3E}">
        <p14:creationId xmlns:p14="http://schemas.microsoft.com/office/powerpoint/2010/main" val="37396785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A picture containing text, box&#10;&#10;Description automatically generated">
            <a:extLst>
              <a:ext uri="{FF2B5EF4-FFF2-40B4-BE49-F238E27FC236}">
                <a16:creationId xmlns:a16="http://schemas.microsoft.com/office/drawing/2014/main" id="{0C3DF379-A7A6-18FD-E8D8-09D27A83A696}"/>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9984" b="89976" l="6204" r="95083">
                        <a14:foregroundMark x1="6232" y1="65441" x2="11750" y2="66977"/>
                        <a14:foregroundMark x1="36678" y1="68189" x2="36678" y2="68189"/>
                        <a14:foregroundMark x1="36678" y1="68189" x2="36678" y2="68189"/>
                        <a14:foregroundMark x1="36678" y1="68189" x2="36678" y2="68189"/>
                        <a14:foregroundMark x1="90738" y1="67583" x2="95083" y2="67421"/>
                        <a14:foregroundMark x1="44568" y1="86419" x2="44568" y2="86419"/>
                        <a14:foregroundMark x1="36678" y1="85651" x2="36678" y2="85651"/>
                        <a14:foregroundMark x1="40452" y1="86136" x2="40452" y2="86136"/>
                        <a14:foregroundMark x1="36878" y1="85974" x2="36878" y2="85974"/>
                        <a14:foregroundMark x1="39594" y1="82619" x2="39594" y2="82619"/>
                        <a14:foregroundMark x1="22813" y1="82902" x2="27358" y2="82619"/>
                        <a14:foregroundMark x1="19668" y1="85530" x2="20955" y2="85368"/>
                        <a14:foregroundMark x1="11950" y1="79830" x2="13150" y2="79830"/>
                        <a14:foregroundMark x1="8491" y1="75384" x2="10778" y2="75384"/>
                        <a14:foregroundMark x1="45455" y1="88723" x2="49342" y2="88723"/>
                        <a14:foregroundMark x1="54002" y1="88601" x2="62579" y2="87833"/>
                      </a14:backgroundRemoval>
                    </a14:imgEffect>
                  </a14:imgLayer>
                </a14:imgProps>
              </a:ext>
              <a:ext uri="{28A0092B-C50C-407E-A947-70E740481C1C}">
                <a14:useLocalDpi xmlns:a14="http://schemas.microsoft.com/office/drawing/2010/main" val="0"/>
              </a:ext>
            </a:extLst>
          </a:blip>
          <a:stretch>
            <a:fillRect/>
          </a:stretch>
        </p:blipFill>
        <p:spPr>
          <a:xfrm>
            <a:off x="3915508" y="3083452"/>
            <a:ext cx="6366251" cy="4501662"/>
          </a:xfrm>
          <a:prstGeom prst="rect">
            <a:avLst/>
          </a:prstGeom>
        </p:spPr>
      </p:pic>
      <p:pic>
        <p:nvPicPr>
          <p:cNvPr id="3" name="Picture 2">
            <a:extLst>
              <a:ext uri="{FF2B5EF4-FFF2-40B4-BE49-F238E27FC236}">
                <a16:creationId xmlns:a16="http://schemas.microsoft.com/office/drawing/2014/main" id="{ADF36A11-E71B-D4E5-B7F6-8FDAD22296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5120" y="1024420"/>
            <a:ext cx="12192000" cy="2939719"/>
          </a:xfrm>
          <a:prstGeom prst="rect">
            <a:avLst/>
          </a:prstGeom>
        </p:spPr>
      </p:pic>
    </p:spTree>
    <p:extLst>
      <p:ext uri="{BB962C8B-B14F-4D97-AF65-F5344CB8AC3E}">
        <p14:creationId xmlns:p14="http://schemas.microsoft.com/office/powerpoint/2010/main" val="19842525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Group 2">
            <a:extLst>
              <a:ext uri="{FF2B5EF4-FFF2-40B4-BE49-F238E27FC236}">
                <a16:creationId xmlns:a16="http://schemas.microsoft.com/office/drawing/2014/main" id="{90176332-C67E-819D-B980-AE582E45AAFB}"/>
              </a:ext>
            </a:extLst>
          </p:cNvPr>
          <p:cNvGrpSpPr/>
          <p:nvPr/>
        </p:nvGrpSpPr>
        <p:grpSpPr>
          <a:xfrm>
            <a:off x="240119" y="-51317"/>
            <a:ext cx="11711759" cy="6706115"/>
            <a:chOff x="123683" y="72566"/>
            <a:chExt cx="11711759" cy="6706115"/>
          </a:xfrm>
        </p:grpSpPr>
        <p:grpSp>
          <p:nvGrpSpPr>
            <p:cNvPr id="6" name="Nhóm 29">
              <a:extLst>
                <a:ext uri="{FF2B5EF4-FFF2-40B4-BE49-F238E27FC236}">
                  <a16:creationId xmlns:a16="http://schemas.microsoft.com/office/drawing/2014/main" id="{66A4BC94-6C98-559B-EECA-89DEE3CFFD84}"/>
                </a:ext>
              </a:extLst>
            </p:cNvPr>
            <p:cNvGrpSpPr/>
            <p:nvPr/>
          </p:nvGrpSpPr>
          <p:grpSpPr>
            <a:xfrm>
              <a:off x="335734" y="72566"/>
              <a:ext cx="11499708" cy="6706115"/>
              <a:chOff x="330505" y="135036"/>
              <a:chExt cx="8763000" cy="4346832"/>
            </a:xfrm>
          </p:grpSpPr>
          <p:grpSp>
            <p:nvGrpSpPr>
              <p:cNvPr id="10" name="Google Shape;3956;p55">
                <a:extLst>
                  <a:ext uri="{FF2B5EF4-FFF2-40B4-BE49-F238E27FC236}">
                    <a16:creationId xmlns:a16="http://schemas.microsoft.com/office/drawing/2014/main" id="{314D732C-D64E-9D19-CB6E-D59F5C1439B0}"/>
                  </a:ext>
                </a:extLst>
              </p:cNvPr>
              <p:cNvGrpSpPr/>
              <p:nvPr/>
            </p:nvGrpSpPr>
            <p:grpSpPr>
              <a:xfrm>
                <a:off x="5818883" y="1098878"/>
                <a:ext cx="246464" cy="231319"/>
                <a:chOff x="5946283" y="1650903"/>
                <a:chExt cx="246464" cy="231319"/>
              </a:xfrm>
            </p:grpSpPr>
            <p:sp>
              <p:nvSpPr>
                <p:cNvPr id="15" name="Google Shape;3957;p55">
                  <a:extLst>
                    <a:ext uri="{FF2B5EF4-FFF2-40B4-BE49-F238E27FC236}">
                      <a16:creationId xmlns:a16="http://schemas.microsoft.com/office/drawing/2014/main" id="{17A55C66-35D3-466B-417A-6EA81A80A971}"/>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3958;p55">
                  <a:extLst>
                    <a:ext uri="{FF2B5EF4-FFF2-40B4-BE49-F238E27FC236}">
                      <a16:creationId xmlns:a16="http://schemas.microsoft.com/office/drawing/2014/main" id="{DC2F175F-EDC9-F1E2-95F1-93431ED80FCB}"/>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nvGrpSpPr>
              <p:cNvPr id="11" name="Google Shape;3960;p55">
                <a:extLst>
                  <a:ext uri="{FF2B5EF4-FFF2-40B4-BE49-F238E27FC236}">
                    <a16:creationId xmlns:a16="http://schemas.microsoft.com/office/drawing/2014/main" id="{2D12E12A-8F73-0E73-8BD4-B65B05572625}"/>
                  </a:ext>
                </a:extLst>
              </p:cNvPr>
              <p:cNvGrpSpPr/>
              <p:nvPr/>
            </p:nvGrpSpPr>
            <p:grpSpPr>
              <a:xfrm>
                <a:off x="2251858" y="540003"/>
                <a:ext cx="246464" cy="231319"/>
                <a:chOff x="5946283" y="1650903"/>
                <a:chExt cx="246464" cy="231319"/>
              </a:xfrm>
            </p:grpSpPr>
            <p:sp>
              <p:nvSpPr>
                <p:cNvPr id="13" name="Google Shape;3961;p55">
                  <a:extLst>
                    <a:ext uri="{FF2B5EF4-FFF2-40B4-BE49-F238E27FC236}">
                      <a16:creationId xmlns:a16="http://schemas.microsoft.com/office/drawing/2014/main" id="{023F1F62-4694-2183-5879-9B5506E3CA82}"/>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3962;p55">
                  <a:extLst>
                    <a:ext uri="{FF2B5EF4-FFF2-40B4-BE49-F238E27FC236}">
                      <a16:creationId xmlns:a16="http://schemas.microsoft.com/office/drawing/2014/main" id="{149ED02C-1C0C-630C-F057-91040F64151E}"/>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2" name="Hình chữ nhật: Góc Tròn 2">
                <a:extLst>
                  <a:ext uri="{FF2B5EF4-FFF2-40B4-BE49-F238E27FC236}">
                    <a16:creationId xmlns:a16="http://schemas.microsoft.com/office/drawing/2014/main" id="{F52BBEDF-B8B6-947F-06A9-8A7FFA47D255}"/>
                  </a:ext>
                </a:extLst>
              </p:cNvPr>
              <p:cNvSpPr/>
              <p:nvPr/>
            </p:nvSpPr>
            <p:spPr>
              <a:xfrm>
                <a:off x="330505" y="135036"/>
                <a:ext cx="8763000" cy="4346832"/>
              </a:xfrm>
              <a:custGeom>
                <a:avLst/>
                <a:gdLst>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17435 w 8122863"/>
                  <a:gd name="connsiteY34" fmla="*/ 618943 h 1239095"/>
                  <a:gd name="connsiteX35" fmla="*/ 17435 w 8122863"/>
                  <a:gd name="connsiteY35" fmla="*/ 227276 h 1239095"/>
                  <a:gd name="connsiteX0" fmla="*/ 6005 w 8122863"/>
                  <a:gd name="connsiteY0" fmla="*/ 330146 h 1239095"/>
                  <a:gd name="connsiteX1" fmla="*/ 213275 w 8122863"/>
                  <a:gd name="connsiteY1" fmla="*/ 31436 h 1239095"/>
                  <a:gd name="connsiteX2" fmla="*/ 727721 w 8122863"/>
                  <a:gd name="connsiteY2" fmla="*/ 31436 h 1239095"/>
                  <a:gd name="connsiteX3" fmla="*/ 1165297 w 8122863"/>
                  <a:gd name="connsiteY3" fmla="*/ 31436 h 1239095"/>
                  <a:gd name="connsiteX4" fmla="*/ 1602872 w 8122863"/>
                  <a:gd name="connsiteY4" fmla="*/ 31436 h 1239095"/>
                  <a:gd name="connsiteX5" fmla="*/ 2194190 w 8122863"/>
                  <a:gd name="connsiteY5" fmla="*/ 31436 h 1239095"/>
                  <a:gd name="connsiteX6" fmla="*/ 2939250 w 8122863"/>
                  <a:gd name="connsiteY6" fmla="*/ 31436 h 1239095"/>
                  <a:gd name="connsiteX7" fmla="*/ 3453696 w 8122863"/>
                  <a:gd name="connsiteY7" fmla="*/ 31436 h 1239095"/>
                  <a:gd name="connsiteX8" fmla="*/ 4045014 w 8122863"/>
                  <a:gd name="connsiteY8" fmla="*/ 31436 h 1239095"/>
                  <a:gd name="connsiteX9" fmla="*/ 4405718 w 8122863"/>
                  <a:gd name="connsiteY9" fmla="*/ 31436 h 1239095"/>
                  <a:gd name="connsiteX10" fmla="*/ 4997036 w 8122863"/>
                  <a:gd name="connsiteY10" fmla="*/ 31436 h 1239095"/>
                  <a:gd name="connsiteX11" fmla="*/ 5588354 w 8122863"/>
                  <a:gd name="connsiteY11" fmla="*/ 31436 h 1239095"/>
                  <a:gd name="connsiteX12" fmla="*/ 6179671 w 8122863"/>
                  <a:gd name="connsiteY12" fmla="*/ 31436 h 1239095"/>
                  <a:gd name="connsiteX13" fmla="*/ 6847860 w 8122863"/>
                  <a:gd name="connsiteY13" fmla="*/ 31436 h 1239095"/>
                  <a:gd name="connsiteX14" fmla="*/ 7285436 w 8122863"/>
                  <a:gd name="connsiteY14" fmla="*/ 31436 h 1239095"/>
                  <a:gd name="connsiteX15" fmla="*/ 7900406 w 8122863"/>
                  <a:gd name="connsiteY15" fmla="*/ 31436 h 1239095"/>
                  <a:gd name="connsiteX16" fmla="*/ 8096246 w 8122863"/>
                  <a:gd name="connsiteY16" fmla="*/ 227276 h 1239095"/>
                  <a:gd name="connsiteX17" fmla="*/ 8096246 w 8122863"/>
                  <a:gd name="connsiteY17" fmla="*/ 626776 h 1239095"/>
                  <a:gd name="connsiteX18" fmla="*/ 8096246 w 8122863"/>
                  <a:gd name="connsiteY18" fmla="*/ 1010610 h 1239095"/>
                  <a:gd name="connsiteX19" fmla="*/ 7900406 w 8122863"/>
                  <a:gd name="connsiteY19" fmla="*/ 1206450 h 1239095"/>
                  <a:gd name="connsiteX20" fmla="*/ 7385960 w 8122863"/>
                  <a:gd name="connsiteY20" fmla="*/ 1206450 h 1239095"/>
                  <a:gd name="connsiteX21" fmla="*/ 6948384 w 8122863"/>
                  <a:gd name="connsiteY21" fmla="*/ 1206450 h 1239095"/>
                  <a:gd name="connsiteX22" fmla="*/ 6510809 w 8122863"/>
                  <a:gd name="connsiteY22" fmla="*/ 1206450 h 1239095"/>
                  <a:gd name="connsiteX23" fmla="*/ 5919491 w 8122863"/>
                  <a:gd name="connsiteY23" fmla="*/ 1206450 h 1239095"/>
                  <a:gd name="connsiteX24" fmla="*/ 5405045 w 8122863"/>
                  <a:gd name="connsiteY24" fmla="*/ 1206450 h 1239095"/>
                  <a:gd name="connsiteX25" fmla="*/ 4813727 w 8122863"/>
                  <a:gd name="connsiteY25" fmla="*/ 1206450 h 1239095"/>
                  <a:gd name="connsiteX26" fmla="*/ 4376152 w 8122863"/>
                  <a:gd name="connsiteY26" fmla="*/ 1206450 h 1239095"/>
                  <a:gd name="connsiteX27" fmla="*/ 3861706 w 8122863"/>
                  <a:gd name="connsiteY27" fmla="*/ 1206450 h 1239095"/>
                  <a:gd name="connsiteX28" fmla="*/ 3193517 w 8122863"/>
                  <a:gd name="connsiteY28" fmla="*/ 1206450 h 1239095"/>
                  <a:gd name="connsiteX29" fmla="*/ 2525327 w 8122863"/>
                  <a:gd name="connsiteY29" fmla="*/ 1206450 h 1239095"/>
                  <a:gd name="connsiteX30" fmla="*/ 1934010 w 8122863"/>
                  <a:gd name="connsiteY30" fmla="*/ 1206450 h 1239095"/>
                  <a:gd name="connsiteX31" fmla="*/ 1496435 w 8122863"/>
                  <a:gd name="connsiteY31" fmla="*/ 1206450 h 1239095"/>
                  <a:gd name="connsiteX32" fmla="*/ 1058859 w 8122863"/>
                  <a:gd name="connsiteY32" fmla="*/ 1206450 h 1239095"/>
                  <a:gd name="connsiteX33" fmla="*/ 213275 w 8122863"/>
                  <a:gd name="connsiteY33" fmla="*/ 1206450 h 1239095"/>
                  <a:gd name="connsiteX34" fmla="*/ 17435 w 8122863"/>
                  <a:gd name="connsiteY34" fmla="*/ 1010610 h 1239095"/>
                  <a:gd name="connsiteX35" fmla="*/ 17435 w 8122863"/>
                  <a:gd name="connsiteY35" fmla="*/ 634610 h 1239095"/>
                  <a:gd name="connsiteX36" fmla="*/ 6005 w 8122863"/>
                  <a:gd name="connsiteY36" fmla="*/ 330146 h 1239095"/>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280325 w 8122863"/>
                  <a:gd name="connsiteY34" fmla="*/ 527503 h 1239095"/>
                  <a:gd name="connsiteX35" fmla="*/ 17435 w 8122863"/>
                  <a:gd name="connsiteY35" fmla="*/ 227276 h 1239095"/>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12369" y="127195"/>
                      <a:pt x="136038" y="42941"/>
                      <a:pt x="221686" y="49826"/>
                    </a:cubicBezTo>
                    <a:cubicBezTo>
                      <a:pt x="380668" y="-18714"/>
                      <a:pt x="708822" y="93105"/>
                      <a:pt x="889875" y="49826"/>
                    </a:cubicBezTo>
                    <a:cubicBezTo>
                      <a:pt x="1066819" y="-43542"/>
                      <a:pt x="1280665" y="48523"/>
                      <a:pt x="1481193" y="49826"/>
                    </a:cubicBezTo>
                    <a:cubicBezTo>
                      <a:pt x="1674066" y="68553"/>
                      <a:pt x="1892775" y="104314"/>
                      <a:pt x="2149382" y="49826"/>
                    </a:cubicBezTo>
                    <a:cubicBezTo>
                      <a:pt x="2414300" y="39613"/>
                      <a:pt x="2472844" y="57221"/>
                      <a:pt x="2586957" y="49826"/>
                    </a:cubicBezTo>
                    <a:cubicBezTo>
                      <a:pt x="2657414" y="-58028"/>
                      <a:pt x="3032348" y="41554"/>
                      <a:pt x="3255146" y="49826"/>
                    </a:cubicBezTo>
                    <a:cubicBezTo>
                      <a:pt x="3491657" y="8939"/>
                      <a:pt x="3470677" y="58152"/>
                      <a:pt x="3692721" y="49826"/>
                    </a:cubicBezTo>
                    <a:cubicBezTo>
                      <a:pt x="3894970" y="83"/>
                      <a:pt x="4008349" y="97683"/>
                      <a:pt x="4284039" y="49826"/>
                    </a:cubicBezTo>
                    <a:cubicBezTo>
                      <a:pt x="4539536" y="79656"/>
                      <a:pt x="4724218" y="59695"/>
                      <a:pt x="4798486" y="49826"/>
                    </a:cubicBezTo>
                    <a:cubicBezTo>
                      <a:pt x="4944426" y="57494"/>
                      <a:pt x="5070815" y="130410"/>
                      <a:pt x="5236061" y="49826"/>
                    </a:cubicBezTo>
                    <a:cubicBezTo>
                      <a:pt x="5400803" y="51087"/>
                      <a:pt x="5517141" y="69538"/>
                      <a:pt x="5827378" y="49826"/>
                    </a:cubicBezTo>
                    <a:cubicBezTo>
                      <a:pt x="6081894" y="42482"/>
                      <a:pt x="6218681" y="91048"/>
                      <a:pt x="6495568" y="49826"/>
                    </a:cubicBezTo>
                    <a:cubicBezTo>
                      <a:pt x="6741464" y="42494"/>
                      <a:pt x="6718833" y="50921"/>
                      <a:pt x="6856271" y="49826"/>
                    </a:cubicBezTo>
                    <a:cubicBezTo>
                      <a:pt x="7073438" y="-56368"/>
                      <a:pt x="7244517" y="141604"/>
                      <a:pt x="7908817" y="49826"/>
                    </a:cubicBezTo>
                    <a:cubicBezTo>
                      <a:pt x="8065095" y="97120"/>
                      <a:pt x="8086409" y="181176"/>
                      <a:pt x="8104657" y="245666"/>
                    </a:cubicBezTo>
                    <a:cubicBezTo>
                      <a:pt x="8134464" y="412178"/>
                      <a:pt x="8098969" y="459107"/>
                      <a:pt x="8104657" y="645166"/>
                    </a:cubicBezTo>
                    <a:cubicBezTo>
                      <a:pt x="8139304" y="783140"/>
                      <a:pt x="8109127" y="837088"/>
                      <a:pt x="8104657" y="1029000"/>
                    </a:cubicBezTo>
                    <a:cubicBezTo>
                      <a:pt x="8141219" y="1177858"/>
                      <a:pt x="8011943" y="1185926"/>
                      <a:pt x="7908817" y="1224840"/>
                    </a:cubicBezTo>
                    <a:cubicBezTo>
                      <a:pt x="7590997" y="1251493"/>
                      <a:pt x="7379271" y="1274529"/>
                      <a:pt x="7240628" y="1224840"/>
                    </a:cubicBezTo>
                    <a:cubicBezTo>
                      <a:pt x="7015806" y="1200597"/>
                      <a:pt x="6951126" y="1221657"/>
                      <a:pt x="6803053" y="1224840"/>
                    </a:cubicBezTo>
                    <a:cubicBezTo>
                      <a:pt x="6636135" y="1322583"/>
                      <a:pt x="6402193" y="1027730"/>
                      <a:pt x="6057992" y="1224840"/>
                    </a:cubicBezTo>
                    <a:cubicBezTo>
                      <a:pt x="5764203" y="1269025"/>
                      <a:pt x="5791163" y="1184854"/>
                      <a:pt x="5620417" y="1224840"/>
                    </a:cubicBezTo>
                    <a:cubicBezTo>
                      <a:pt x="5512115" y="1236438"/>
                      <a:pt x="5191202" y="1116984"/>
                      <a:pt x="5029099" y="1224840"/>
                    </a:cubicBezTo>
                    <a:cubicBezTo>
                      <a:pt x="4818129" y="1275172"/>
                      <a:pt x="4767092" y="1184466"/>
                      <a:pt x="4668396" y="1224840"/>
                    </a:cubicBezTo>
                    <a:cubicBezTo>
                      <a:pt x="4611403" y="1226376"/>
                      <a:pt x="4314687" y="1311769"/>
                      <a:pt x="4000207" y="1224840"/>
                    </a:cubicBezTo>
                    <a:cubicBezTo>
                      <a:pt x="3658150" y="1252031"/>
                      <a:pt x="3563640" y="1167143"/>
                      <a:pt x="3408889" y="1224840"/>
                    </a:cubicBezTo>
                    <a:cubicBezTo>
                      <a:pt x="3225713" y="1243507"/>
                      <a:pt x="3168641" y="1248456"/>
                      <a:pt x="3048185" y="1224840"/>
                    </a:cubicBezTo>
                    <a:cubicBezTo>
                      <a:pt x="2946490" y="1246358"/>
                      <a:pt x="2681015" y="1238998"/>
                      <a:pt x="2610610" y="1224840"/>
                    </a:cubicBezTo>
                    <a:cubicBezTo>
                      <a:pt x="2419742" y="1333358"/>
                      <a:pt x="2296852" y="1059589"/>
                      <a:pt x="2019292" y="1224840"/>
                    </a:cubicBezTo>
                    <a:cubicBezTo>
                      <a:pt x="1805005" y="1270238"/>
                      <a:pt x="1728220" y="1198928"/>
                      <a:pt x="1581717" y="1224840"/>
                    </a:cubicBezTo>
                    <a:cubicBezTo>
                      <a:pt x="1424899" y="1220367"/>
                      <a:pt x="1275228" y="1165441"/>
                      <a:pt x="1144142" y="1224840"/>
                    </a:cubicBezTo>
                    <a:cubicBezTo>
                      <a:pt x="1130188" y="1146805"/>
                      <a:pt x="579645" y="1331628"/>
                      <a:pt x="221686" y="1224840"/>
                    </a:cubicBezTo>
                    <a:cubicBezTo>
                      <a:pt x="107665" y="1244983"/>
                      <a:pt x="11320" y="1113945"/>
                      <a:pt x="25846" y="1029000"/>
                    </a:cubicBezTo>
                    <a:cubicBezTo>
                      <a:pt x="-1834" y="870069"/>
                      <a:pt x="52896" y="754149"/>
                      <a:pt x="25846" y="637333"/>
                    </a:cubicBezTo>
                    <a:cubicBezTo>
                      <a:pt x="-29131" y="486409"/>
                      <a:pt x="56821" y="372563"/>
                      <a:pt x="25846" y="245666"/>
                    </a:cubicBezTo>
                    <a:close/>
                  </a:path>
                  <a:path w="8148161" h="1272568" stroke="0" extrusionOk="0">
                    <a:moveTo>
                      <a:pt x="14416" y="348536"/>
                    </a:moveTo>
                    <a:cubicBezTo>
                      <a:pt x="-15438" y="259489"/>
                      <a:pt x="94946" y="-204"/>
                      <a:pt x="221686" y="49826"/>
                    </a:cubicBezTo>
                    <a:cubicBezTo>
                      <a:pt x="437330" y="-23336"/>
                      <a:pt x="499622" y="101564"/>
                      <a:pt x="736132" y="49826"/>
                    </a:cubicBezTo>
                    <a:cubicBezTo>
                      <a:pt x="967445" y="52132"/>
                      <a:pt x="1001658" y="84241"/>
                      <a:pt x="1173708" y="49826"/>
                    </a:cubicBezTo>
                    <a:cubicBezTo>
                      <a:pt x="1326213" y="5915"/>
                      <a:pt x="1441968" y="87775"/>
                      <a:pt x="1611283" y="49826"/>
                    </a:cubicBezTo>
                    <a:cubicBezTo>
                      <a:pt x="1810435" y="-3932"/>
                      <a:pt x="2070414" y="90570"/>
                      <a:pt x="2202601" y="49826"/>
                    </a:cubicBezTo>
                    <a:cubicBezTo>
                      <a:pt x="2286843" y="-25668"/>
                      <a:pt x="2747192" y="82946"/>
                      <a:pt x="2947661" y="49826"/>
                    </a:cubicBezTo>
                    <a:cubicBezTo>
                      <a:pt x="3237428" y="-13651"/>
                      <a:pt x="3238056" y="70774"/>
                      <a:pt x="3462107" y="49826"/>
                    </a:cubicBezTo>
                    <a:cubicBezTo>
                      <a:pt x="3695519" y="107516"/>
                      <a:pt x="3881160" y="105464"/>
                      <a:pt x="4053425" y="49826"/>
                    </a:cubicBezTo>
                    <a:cubicBezTo>
                      <a:pt x="4238769" y="39643"/>
                      <a:pt x="4305066" y="56521"/>
                      <a:pt x="4414129" y="49826"/>
                    </a:cubicBezTo>
                    <a:cubicBezTo>
                      <a:pt x="4528338" y="-20806"/>
                      <a:pt x="4670445" y="66662"/>
                      <a:pt x="5005447" y="49826"/>
                    </a:cubicBezTo>
                    <a:cubicBezTo>
                      <a:pt x="5325256" y="25125"/>
                      <a:pt x="5360779" y="80076"/>
                      <a:pt x="5596765" y="49826"/>
                    </a:cubicBezTo>
                    <a:cubicBezTo>
                      <a:pt x="5821619" y="13468"/>
                      <a:pt x="5897518" y="56776"/>
                      <a:pt x="6188082" y="49826"/>
                    </a:cubicBezTo>
                    <a:cubicBezTo>
                      <a:pt x="6413223" y="-37631"/>
                      <a:pt x="6670698" y="211449"/>
                      <a:pt x="6856271" y="49826"/>
                    </a:cubicBezTo>
                    <a:cubicBezTo>
                      <a:pt x="7033941" y="27210"/>
                      <a:pt x="7173128" y="77518"/>
                      <a:pt x="7293847" y="49826"/>
                    </a:cubicBezTo>
                    <a:cubicBezTo>
                      <a:pt x="7460454" y="88352"/>
                      <a:pt x="7736504" y="148196"/>
                      <a:pt x="7908817" y="49826"/>
                    </a:cubicBezTo>
                    <a:cubicBezTo>
                      <a:pt x="8033593" y="16951"/>
                      <a:pt x="8093156" y="148862"/>
                      <a:pt x="8104657" y="245666"/>
                    </a:cubicBezTo>
                    <a:cubicBezTo>
                      <a:pt x="8121441" y="424432"/>
                      <a:pt x="8115729" y="521361"/>
                      <a:pt x="8104657" y="645166"/>
                    </a:cubicBezTo>
                    <a:cubicBezTo>
                      <a:pt x="8203240" y="747799"/>
                      <a:pt x="8103255" y="886834"/>
                      <a:pt x="8104657" y="1029000"/>
                    </a:cubicBezTo>
                    <a:cubicBezTo>
                      <a:pt x="8089410" y="1169400"/>
                      <a:pt x="8000928" y="1236946"/>
                      <a:pt x="7908817" y="1224840"/>
                    </a:cubicBezTo>
                    <a:cubicBezTo>
                      <a:pt x="7691836" y="1272512"/>
                      <a:pt x="7625725" y="1248652"/>
                      <a:pt x="7394371" y="1224840"/>
                    </a:cubicBezTo>
                    <a:cubicBezTo>
                      <a:pt x="7129180" y="1221606"/>
                      <a:pt x="7055304" y="1238594"/>
                      <a:pt x="6956795" y="1224840"/>
                    </a:cubicBezTo>
                    <a:cubicBezTo>
                      <a:pt x="6889902" y="1228258"/>
                      <a:pt x="6667806" y="1152686"/>
                      <a:pt x="6519220" y="1224840"/>
                    </a:cubicBezTo>
                    <a:cubicBezTo>
                      <a:pt x="6311874" y="1324576"/>
                      <a:pt x="6203025" y="1239339"/>
                      <a:pt x="5927902" y="1224840"/>
                    </a:cubicBezTo>
                    <a:cubicBezTo>
                      <a:pt x="5652898" y="1205674"/>
                      <a:pt x="5620654" y="1165375"/>
                      <a:pt x="5413456" y="1224840"/>
                    </a:cubicBezTo>
                    <a:cubicBezTo>
                      <a:pt x="5217840" y="1245175"/>
                      <a:pt x="4946908" y="1249239"/>
                      <a:pt x="4822138" y="1224840"/>
                    </a:cubicBezTo>
                    <a:cubicBezTo>
                      <a:pt x="4628125" y="1221548"/>
                      <a:pt x="4472585" y="1167617"/>
                      <a:pt x="4384563" y="1224840"/>
                    </a:cubicBezTo>
                    <a:cubicBezTo>
                      <a:pt x="4216596" y="1286655"/>
                      <a:pt x="4097634" y="1202096"/>
                      <a:pt x="3870117" y="1224840"/>
                    </a:cubicBezTo>
                    <a:cubicBezTo>
                      <a:pt x="3704073" y="1275263"/>
                      <a:pt x="3445272" y="1150073"/>
                      <a:pt x="3201928" y="1224840"/>
                    </a:cubicBezTo>
                    <a:cubicBezTo>
                      <a:pt x="2996062" y="1204564"/>
                      <a:pt x="2666428" y="1232858"/>
                      <a:pt x="2533738" y="1224840"/>
                    </a:cubicBezTo>
                    <a:cubicBezTo>
                      <a:pt x="2321763" y="1281409"/>
                      <a:pt x="2212653" y="1231749"/>
                      <a:pt x="1942421" y="1224840"/>
                    </a:cubicBezTo>
                    <a:cubicBezTo>
                      <a:pt x="1691794" y="1226100"/>
                      <a:pt x="1691139" y="1222247"/>
                      <a:pt x="1504846" y="1224840"/>
                    </a:cubicBezTo>
                    <a:cubicBezTo>
                      <a:pt x="1334234" y="1220649"/>
                      <a:pt x="1286031" y="1184617"/>
                      <a:pt x="1067270" y="1224840"/>
                    </a:cubicBezTo>
                    <a:cubicBezTo>
                      <a:pt x="874655" y="1219551"/>
                      <a:pt x="604132" y="1294929"/>
                      <a:pt x="221686" y="1224840"/>
                    </a:cubicBezTo>
                    <a:cubicBezTo>
                      <a:pt x="138838" y="1243726"/>
                      <a:pt x="47773" y="1136407"/>
                      <a:pt x="25846" y="1029000"/>
                    </a:cubicBezTo>
                    <a:cubicBezTo>
                      <a:pt x="2453" y="886833"/>
                      <a:pt x="-18174" y="778989"/>
                      <a:pt x="25846" y="653000"/>
                    </a:cubicBezTo>
                    <a:cubicBezTo>
                      <a:pt x="24060" y="526274"/>
                      <a:pt x="454" y="467968"/>
                      <a:pt x="14416" y="348536"/>
                    </a:cubicBezTo>
                    <a:close/>
                  </a:path>
                  <a:path w="8148161" h="1272568" fill="none" stroke="0" extrusionOk="0">
                    <a:moveTo>
                      <a:pt x="25846" y="245666"/>
                    </a:moveTo>
                    <a:cubicBezTo>
                      <a:pt x="-2219" y="122418"/>
                      <a:pt x="126564" y="60876"/>
                      <a:pt x="221686" y="49826"/>
                    </a:cubicBezTo>
                    <a:cubicBezTo>
                      <a:pt x="400744" y="-10582"/>
                      <a:pt x="713846" y="75343"/>
                      <a:pt x="889875" y="49826"/>
                    </a:cubicBezTo>
                    <a:cubicBezTo>
                      <a:pt x="1057041" y="27100"/>
                      <a:pt x="1306601" y="127483"/>
                      <a:pt x="1481193" y="49826"/>
                    </a:cubicBezTo>
                    <a:cubicBezTo>
                      <a:pt x="1619473" y="18002"/>
                      <a:pt x="1882129" y="126738"/>
                      <a:pt x="2149382" y="49826"/>
                    </a:cubicBezTo>
                    <a:cubicBezTo>
                      <a:pt x="2402358" y="21230"/>
                      <a:pt x="2442720" y="84546"/>
                      <a:pt x="2586957" y="49826"/>
                    </a:cubicBezTo>
                    <a:cubicBezTo>
                      <a:pt x="2666590" y="42210"/>
                      <a:pt x="3073102" y="96434"/>
                      <a:pt x="3255146" y="49826"/>
                    </a:cubicBezTo>
                    <a:cubicBezTo>
                      <a:pt x="3465216" y="2878"/>
                      <a:pt x="3474598" y="82097"/>
                      <a:pt x="3692721" y="49826"/>
                    </a:cubicBezTo>
                    <a:cubicBezTo>
                      <a:pt x="3895452" y="23848"/>
                      <a:pt x="4014868" y="56974"/>
                      <a:pt x="4284039" y="49826"/>
                    </a:cubicBezTo>
                    <a:cubicBezTo>
                      <a:pt x="4508564" y="432"/>
                      <a:pt x="4707466" y="69030"/>
                      <a:pt x="4798486" y="49826"/>
                    </a:cubicBezTo>
                    <a:cubicBezTo>
                      <a:pt x="4891751" y="1940"/>
                      <a:pt x="5057247" y="82283"/>
                      <a:pt x="5236061" y="49826"/>
                    </a:cubicBezTo>
                    <a:cubicBezTo>
                      <a:pt x="5394602" y="37456"/>
                      <a:pt x="5569187" y="87810"/>
                      <a:pt x="5827378" y="49826"/>
                    </a:cubicBezTo>
                    <a:cubicBezTo>
                      <a:pt x="6145887" y="68600"/>
                      <a:pt x="6256074" y="68737"/>
                      <a:pt x="6495568" y="49826"/>
                    </a:cubicBezTo>
                    <a:cubicBezTo>
                      <a:pt x="6734872" y="41326"/>
                      <a:pt x="6723857" y="56386"/>
                      <a:pt x="6856271" y="49826"/>
                    </a:cubicBezTo>
                    <a:cubicBezTo>
                      <a:pt x="7034538" y="-5095"/>
                      <a:pt x="7420890" y="171004"/>
                      <a:pt x="7908817" y="49826"/>
                    </a:cubicBezTo>
                    <a:cubicBezTo>
                      <a:pt x="8049944" y="46184"/>
                      <a:pt x="8113203" y="131685"/>
                      <a:pt x="8104657" y="245666"/>
                    </a:cubicBezTo>
                    <a:cubicBezTo>
                      <a:pt x="8090812" y="397374"/>
                      <a:pt x="8055422" y="506644"/>
                      <a:pt x="8104657" y="645166"/>
                    </a:cubicBezTo>
                    <a:cubicBezTo>
                      <a:pt x="8133640" y="807308"/>
                      <a:pt x="8097040" y="862037"/>
                      <a:pt x="8104657" y="1029000"/>
                    </a:cubicBezTo>
                    <a:cubicBezTo>
                      <a:pt x="8109913" y="1156492"/>
                      <a:pt x="8012094" y="1221951"/>
                      <a:pt x="7908817" y="1224840"/>
                    </a:cubicBezTo>
                    <a:cubicBezTo>
                      <a:pt x="7641141" y="1294805"/>
                      <a:pt x="7444461" y="1214259"/>
                      <a:pt x="7240628" y="1224840"/>
                    </a:cubicBezTo>
                    <a:cubicBezTo>
                      <a:pt x="7037652" y="1244753"/>
                      <a:pt x="6945615" y="1208368"/>
                      <a:pt x="6803053" y="1224840"/>
                    </a:cubicBezTo>
                    <a:cubicBezTo>
                      <a:pt x="6749629" y="1251504"/>
                      <a:pt x="6314645" y="1146649"/>
                      <a:pt x="6057992" y="1224840"/>
                    </a:cubicBezTo>
                    <a:cubicBezTo>
                      <a:pt x="5759708" y="1272657"/>
                      <a:pt x="5778263" y="1228422"/>
                      <a:pt x="5620417" y="1224840"/>
                    </a:cubicBezTo>
                    <a:cubicBezTo>
                      <a:pt x="5509389" y="1198098"/>
                      <a:pt x="5220608" y="1127123"/>
                      <a:pt x="5029099" y="1224840"/>
                    </a:cubicBezTo>
                    <a:cubicBezTo>
                      <a:pt x="4836755" y="1279000"/>
                      <a:pt x="4738909" y="1210692"/>
                      <a:pt x="4668396" y="1224840"/>
                    </a:cubicBezTo>
                    <a:cubicBezTo>
                      <a:pt x="4641915" y="1260637"/>
                      <a:pt x="4269381" y="1191689"/>
                      <a:pt x="4000207" y="1224840"/>
                    </a:cubicBezTo>
                    <a:cubicBezTo>
                      <a:pt x="3650776" y="1287155"/>
                      <a:pt x="3594655" y="1189952"/>
                      <a:pt x="3408889" y="1224840"/>
                    </a:cubicBezTo>
                    <a:cubicBezTo>
                      <a:pt x="3233713" y="1285199"/>
                      <a:pt x="3157153" y="1200378"/>
                      <a:pt x="3048185" y="1224840"/>
                    </a:cubicBezTo>
                    <a:cubicBezTo>
                      <a:pt x="2908129" y="1274651"/>
                      <a:pt x="2740619" y="1230752"/>
                      <a:pt x="2610610" y="1224840"/>
                    </a:cubicBezTo>
                    <a:cubicBezTo>
                      <a:pt x="2521073" y="1240857"/>
                      <a:pt x="2258010" y="1123152"/>
                      <a:pt x="2019292" y="1224840"/>
                    </a:cubicBezTo>
                    <a:cubicBezTo>
                      <a:pt x="1804460" y="1290951"/>
                      <a:pt x="1790856" y="1179820"/>
                      <a:pt x="1581717" y="1224840"/>
                    </a:cubicBezTo>
                    <a:cubicBezTo>
                      <a:pt x="1402833" y="1230064"/>
                      <a:pt x="1273511" y="1197004"/>
                      <a:pt x="1144142" y="1224840"/>
                    </a:cubicBezTo>
                    <a:cubicBezTo>
                      <a:pt x="1064160" y="1200765"/>
                      <a:pt x="616470" y="1293341"/>
                      <a:pt x="221686" y="1224840"/>
                    </a:cubicBezTo>
                    <a:cubicBezTo>
                      <a:pt x="118662" y="1175026"/>
                      <a:pt x="32545" y="1146893"/>
                      <a:pt x="25846" y="1029000"/>
                    </a:cubicBezTo>
                    <a:cubicBezTo>
                      <a:pt x="-22936" y="837661"/>
                      <a:pt x="326453" y="711257"/>
                      <a:pt x="288736" y="545893"/>
                    </a:cubicBezTo>
                    <a:cubicBezTo>
                      <a:pt x="203242" y="372983"/>
                      <a:pt x="37655" y="350388"/>
                      <a:pt x="25846" y="245666"/>
                    </a:cubicBezTo>
                    <a:close/>
                  </a:path>
                  <a:path w="8148161" h="1272568" fill="none" stroke="0" extrusionOk="0">
                    <a:moveTo>
                      <a:pt x="25846" y="245666"/>
                    </a:moveTo>
                    <a:cubicBezTo>
                      <a:pt x="-1639" y="147862"/>
                      <a:pt x="117270" y="11108"/>
                      <a:pt x="221686" y="49826"/>
                    </a:cubicBezTo>
                    <a:cubicBezTo>
                      <a:pt x="367402" y="35320"/>
                      <a:pt x="695179" y="64279"/>
                      <a:pt x="889875" y="49826"/>
                    </a:cubicBezTo>
                    <a:cubicBezTo>
                      <a:pt x="1092493" y="-21157"/>
                      <a:pt x="1272039" y="121796"/>
                      <a:pt x="1481193" y="49826"/>
                    </a:cubicBezTo>
                    <a:cubicBezTo>
                      <a:pt x="1608183" y="60291"/>
                      <a:pt x="1920166" y="98837"/>
                      <a:pt x="2149382" y="49826"/>
                    </a:cubicBezTo>
                    <a:cubicBezTo>
                      <a:pt x="2394511" y="33990"/>
                      <a:pt x="2460462" y="63187"/>
                      <a:pt x="2586957" y="49826"/>
                    </a:cubicBezTo>
                    <a:cubicBezTo>
                      <a:pt x="2675597" y="-36627"/>
                      <a:pt x="3093819" y="82490"/>
                      <a:pt x="3255146" y="49826"/>
                    </a:cubicBezTo>
                    <a:cubicBezTo>
                      <a:pt x="3489839" y="8129"/>
                      <a:pt x="3477051" y="77237"/>
                      <a:pt x="3692721" y="49826"/>
                    </a:cubicBezTo>
                    <a:cubicBezTo>
                      <a:pt x="3900989" y="13086"/>
                      <a:pt x="4018143" y="114430"/>
                      <a:pt x="4284039" y="49826"/>
                    </a:cubicBezTo>
                    <a:cubicBezTo>
                      <a:pt x="4532973" y="46122"/>
                      <a:pt x="4700945" y="83859"/>
                      <a:pt x="4798486" y="49826"/>
                    </a:cubicBezTo>
                    <a:cubicBezTo>
                      <a:pt x="4955719" y="63126"/>
                      <a:pt x="5061530" y="122285"/>
                      <a:pt x="5236061" y="49826"/>
                    </a:cubicBezTo>
                    <a:cubicBezTo>
                      <a:pt x="5384877" y="53782"/>
                      <a:pt x="5534408" y="82534"/>
                      <a:pt x="5827378" y="49826"/>
                    </a:cubicBezTo>
                    <a:cubicBezTo>
                      <a:pt x="6103881" y="56434"/>
                      <a:pt x="6265351" y="95197"/>
                      <a:pt x="6495568" y="49826"/>
                    </a:cubicBezTo>
                    <a:cubicBezTo>
                      <a:pt x="6740082" y="47144"/>
                      <a:pt x="6721883" y="53943"/>
                      <a:pt x="6856271" y="49826"/>
                    </a:cubicBezTo>
                    <a:cubicBezTo>
                      <a:pt x="7128360" y="-46623"/>
                      <a:pt x="7345260" y="143982"/>
                      <a:pt x="7908817" y="49826"/>
                    </a:cubicBezTo>
                    <a:cubicBezTo>
                      <a:pt x="8056693" y="78667"/>
                      <a:pt x="8093634" y="167827"/>
                      <a:pt x="8104657" y="245666"/>
                    </a:cubicBezTo>
                    <a:cubicBezTo>
                      <a:pt x="8103220" y="401932"/>
                      <a:pt x="8076823" y="477218"/>
                      <a:pt x="8104657" y="645166"/>
                    </a:cubicBezTo>
                    <a:cubicBezTo>
                      <a:pt x="8138676" y="803118"/>
                      <a:pt x="8100889" y="850227"/>
                      <a:pt x="8104657" y="1029000"/>
                    </a:cubicBezTo>
                    <a:cubicBezTo>
                      <a:pt x="8114623" y="1153909"/>
                      <a:pt x="8009224" y="1165353"/>
                      <a:pt x="7908817" y="1224840"/>
                    </a:cubicBezTo>
                    <a:cubicBezTo>
                      <a:pt x="7625061" y="1232813"/>
                      <a:pt x="7420011" y="1259251"/>
                      <a:pt x="7240628" y="1224840"/>
                    </a:cubicBezTo>
                    <a:cubicBezTo>
                      <a:pt x="7017376" y="1236711"/>
                      <a:pt x="6964229" y="1207396"/>
                      <a:pt x="6803053" y="1224840"/>
                    </a:cubicBezTo>
                    <a:cubicBezTo>
                      <a:pt x="6694961" y="1313687"/>
                      <a:pt x="6305361" y="1083439"/>
                      <a:pt x="6057992" y="1224840"/>
                    </a:cubicBezTo>
                    <a:cubicBezTo>
                      <a:pt x="5768104" y="1255518"/>
                      <a:pt x="5793649" y="1205332"/>
                      <a:pt x="5620417" y="1224840"/>
                    </a:cubicBezTo>
                    <a:cubicBezTo>
                      <a:pt x="5504163" y="1219788"/>
                      <a:pt x="5181000" y="1089571"/>
                      <a:pt x="5029099" y="1224840"/>
                    </a:cubicBezTo>
                    <a:cubicBezTo>
                      <a:pt x="4808480" y="1281108"/>
                      <a:pt x="4746552" y="1232930"/>
                      <a:pt x="4668396" y="1224840"/>
                    </a:cubicBezTo>
                    <a:cubicBezTo>
                      <a:pt x="4587471" y="1221984"/>
                      <a:pt x="4282624" y="1232274"/>
                      <a:pt x="4000207" y="1224840"/>
                    </a:cubicBezTo>
                    <a:cubicBezTo>
                      <a:pt x="3635721" y="1269457"/>
                      <a:pt x="3578347" y="1171115"/>
                      <a:pt x="3408889" y="1224840"/>
                    </a:cubicBezTo>
                    <a:cubicBezTo>
                      <a:pt x="3230448" y="1262524"/>
                      <a:pt x="3160585" y="1226191"/>
                      <a:pt x="3048185" y="1224840"/>
                    </a:cubicBezTo>
                    <a:cubicBezTo>
                      <a:pt x="2940649" y="1247657"/>
                      <a:pt x="2719000" y="1233204"/>
                      <a:pt x="2610610" y="1224840"/>
                    </a:cubicBezTo>
                    <a:cubicBezTo>
                      <a:pt x="2550837" y="1275467"/>
                      <a:pt x="2302386" y="1134005"/>
                      <a:pt x="2019292" y="1224840"/>
                    </a:cubicBezTo>
                    <a:cubicBezTo>
                      <a:pt x="1802927" y="1281495"/>
                      <a:pt x="1771034" y="1188489"/>
                      <a:pt x="1581717" y="1224840"/>
                    </a:cubicBezTo>
                    <a:cubicBezTo>
                      <a:pt x="1410847" y="1231266"/>
                      <a:pt x="1264901" y="1178355"/>
                      <a:pt x="1144142" y="1224840"/>
                    </a:cubicBezTo>
                    <a:cubicBezTo>
                      <a:pt x="1057113" y="1222389"/>
                      <a:pt x="567260" y="1289013"/>
                      <a:pt x="221686" y="1224840"/>
                    </a:cubicBezTo>
                    <a:cubicBezTo>
                      <a:pt x="117339" y="1224144"/>
                      <a:pt x="230896" y="1247700"/>
                      <a:pt x="220156" y="1143300"/>
                    </a:cubicBezTo>
                    <a:cubicBezTo>
                      <a:pt x="189280" y="987405"/>
                      <a:pt x="72160" y="791592"/>
                      <a:pt x="25846" y="637333"/>
                    </a:cubicBezTo>
                    <a:cubicBezTo>
                      <a:pt x="-24657" y="477722"/>
                      <a:pt x="41271" y="382985"/>
                      <a:pt x="25846" y="245666"/>
                    </a:cubicBezTo>
                    <a:close/>
                  </a:path>
                </a:pathLst>
              </a:custGeom>
              <a:solidFill>
                <a:srgbClr val="FFFFFF"/>
              </a:solidFill>
              <a:ln w="12700">
                <a:noFill/>
                <a:extLst>
                  <a:ext uri="{C807C97D-BFC1-408E-A445-0C87EB9F89A2}">
                    <ask:lineSketchStyleProps xmlns:ask="http://schemas.microsoft.com/office/drawing/2018/sketchyshapes" xmlns="" sd="974754452">
                      <a:custGeom>
                        <a:avLst/>
                        <a:gdLst>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22115" y="113755"/>
                              <a:pt x="150176" y="47717"/>
                              <a:pt x="221686" y="49826"/>
                            </a:cubicBezTo>
                            <a:cubicBezTo>
                              <a:pt x="358448" y="-32152"/>
                              <a:pt x="671500" y="100580"/>
                              <a:pt x="889875" y="49826"/>
                            </a:cubicBezTo>
                            <a:cubicBezTo>
                              <a:pt x="1068752" y="-49839"/>
                              <a:pt x="1275533" y="16016"/>
                              <a:pt x="1481193" y="49826"/>
                            </a:cubicBezTo>
                            <a:cubicBezTo>
                              <a:pt x="1674167" y="97247"/>
                              <a:pt x="1887529" y="166408"/>
                              <a:pt x="2149382" y="49826"/>
                            </a:cubicBezTo>
                            <a:cubicBezTo>
                              <a:pt x="2419772" y="47652"/>
                              <a:pt x="2487474" y="52872"/>
                              <a:pt x="2586957" y="49826"/>
                            </a:cubicBezTo>
                            <a:cubicBezTo>
                              <a:pt x="2631541" y="-98288"/>
                              <a:pt x="3033949" y="28159"/>
                              <a:pt x="3255146" y="49826"/>
                            </a:cubicBezTo>
                            <a:cubicBezTo>
                              <a:pt x="3492101" y="11237"/>
                              <a:pt x="3465890" y="44365"/>
                              <a:pt x="3692721" y="49826"/>
                            </a:cubicBezTo>
                            <a:cubicBezTo>
                              <a:pt x="3877209" y="-29976"/>
                              <a:pt x="3997833" y="125617"/>
                              <a:pt x="4284039" y="49826"/>
                            </a:cubicBezTo>
                            <a:cubicBezTo>
                              <a:pt x="4538665" y="87298"/>
                              <a:pt x="4740658" y="47673"/>
                              <a:pt x="4798486" y="49826"/>
                            </a:cubicBezTo>
                            <a:cubicBezTo>
                              <a:pt x="4948285" y="61766"/>
                              <a:pt x="5080139" y="170703"/>
                              <a:pt x="5236061" y="49826"/>
                            </a:cubicBezTo>
                            <a:cubicBezTo>
                              <a:pt x="5397042" y="59689"/>
                              <a:pt x="5483087" y="75409"/>
                              <a:pt x="5827378" y="49826"/>
                            </a:cubicBezTo>
                            <a:cubicBezTo>
                              <a:pt x="6070405" y="45516"/>
                              <a:pt x="6211601" y="97226"/>
                              <a:pt x="6495568" y="49826"/>
                            </a:cubicBezTo>
                            <a:cubicBezTo>
                              <a:pt x="6743895" y="42839"/>
                              <a:pt x="6718543" y="49430"/>
                              <a:pt x="6856271" y="49826"/>
                            </a:cubicBezTo>
                            <a:cubicBezTo>
                              <a:pt x="7093400" y="-81051"/>
                              <a:pt x="7188833" y="154856"/>
                              <a:pt x="7908817" y="49826"/>
                            </a:cubicBezTo>
                            <a:cubicBezTo>
                              <a:pt x="8073807" y="108184"/>
                              <a:pt x="8084079" y="186861"/>
                              <a:pt x="8104657" y="245666"/>
                            </a:cubicBezTo>
                            <a:cubicBezTo>
                              <a:pt x="8144428" y="413604"/>
                              <a:pt x="8103580" y="454844"/>
                              <a:pt x="8104657" y="645166"/>
                            </a:cubicBezTo>
                            <a:cubicBezTo>
                              <a:pt x="8138272" y="771012"/>
                              <a:pt x="8110393" y="835362"/>
                              <a:pt x="8104657" y="1029000"/>
                            </a:cubicBezTo>
                            <a:cubicBezTo>
                              <a:pt x="8155832" y="1196050"/>
                              <a:pt x="8007147" y="1156944"/>
                              <a:pt x="7908817" y="1224840"/>
                            </a:cubicBezTo>
                            <a:cubicBezTo>
                              <a:pt x="7588237" y="1247321"/>
                              <a:pt x="7350151" y="1301865"/>
                              <a:pt x="7240628" y="1224840"/>
                            </a:cubicBezTo>
                            <a:cubicBezTo>
                              <a:pt x="7009093" y="1191234"/>
                              <a:pt x="6955265" y="1222747"/>
                              <a:pt x="6803053" y="1224840"/>
                            </a:cubicBezTo>
                            <a:cubicBezTo>
                              <a:pt x="6609794" y="1388402"/>
                              <a:pt x="6426033" y="946085"/>
                              <a:pt x="6057992" y="1224840"/>
                            </a:cubicBezTo>
                            <a:cubicBezTo>
                              <a:pt x="5771047" y="1263809"/>
                              <a:pt x="5798360" y="1173402"/>
                              <a:pt x="5620417" y="1224840"/>
                            </a:cubicBezTo>
                            <a:cubicBezTo>
                              <a:pt x="5532500" y="1237666"/>
                              <a:pt x="5185040" y="1105386"/>
                              <a:pt x="5029099" y="1224840"/>
                            </a:cubicBezTo>
                            <a:cubicBezTo>
                              <a:pt x="4798270" y="1271715"/>
                              <a:pt x="4777967" y="1157209"/>
                              <a:pt x="4668396" y="1224840"/>
                            </a:cubicBezTo>
                            <a:cubicBezTo>
                              <a:pt x="4678956" y="1218340"/>
                              <a:pt x="4310818" y="1356654"/>
                              <a:pt x="4000207" y="1224840"/>
                            </a:cubicBezTo>
                            <a:cubicBezTo>
                              <a:pt x="3641214" y="1232270"/>
                              <a:pt x="3547040" y="1150836"/>
                              <a:pt x="3408889" y="1224840"/>
                            </a:cubicBezTo>
                            <a:cubicBezTo>
                              <a:pt x="3224300" y="1239651"/>
                              <a:pt x="3168432" y="1251049"/>
                              <a:pt x="3048185" y="1224840"/>
                            </a:cubicBezTo>
                            <a:cubicBezTo>
                              <a:pt x="2964918" y="1254255"/>
                              <a:pt x="2679402" y="1240499"/>
                              <a:pt x="2610610" y="1224840"/>
                            </a:cubicBezTo>
                            <a:cubicBezTo>
                              <a:pt x="2393991" y="1360791"/>
                              <a:pt x="2338558" y="1001782"/>
                              <a:pt x="2019292" y="1224840"/>
                            </a:cubicBezTo>
                            <a:cubicBezTo>
                              <a:pt x="1799825" y="1251786"/>
                              <a:pt x="1700131" y="1204600"/>
                              <a:pt x="1581717" y="1224840"/>
                            </a:cubicBezTo>
                            <a:cubicBezTo>
                              <a:pt x="1432228" y="1200867"/>
                              <a:pt x="1283750" y="1146686"/>
                              <a:pt x="1144142" y="1224840"/>
                            </a:cubicBezTo>
                            <a:cubicBezTo>
                              <a:pt x="1180392" y="1100353"/>
                              <a:pt x="584554" y="1355760"/>
                              <a:pt x="221686" y="1224840"/>
                            </a:cubicBezTo>
                            <a:cubicBezTo>
                              <a:pt x="99225" y="1262059"/>
                              <a:pt x="-11508" y="1102138"/>
                              <a:pt x="25846" y="1029000"/>
                            </a:cubicBezTo>
                            <a:cubicBezTo>
                              <a:pt x="-13952" y="870933"/>
                              <a:pt x="46998" y="723530"/>
                              <a:pt x="25846" y="637333"/>
                            </a:cubicBezTo>
                            <a:cubicBezTo>
                              <a:pt x="-45166" y="493695"/>
                              <a:pt x="80378" y="347498"/>
                              <a:pt x="25846" y="245666"/>
                            </a:cubicBezTo>
                            <a:close/>
                          </a:path>
                          <a:path w="8148161" h="1272568" stroke="0" extrusionOk="0">
                            <a:moveTo>
                              <a:pt x="14416" y="348536"/>
                            </a:moveTo>
                            <a:cubicBezTo>
                              <a:pt x="-49402" y="275907"/>
                              <a:pt x="90878" y="-8392"/>
                              <a:pt x="221686" y="49826"/>
                            </a:cubicBezTo>
                            <a:cubicBezTo>
                              <a:pt x="451434" y="-32669"/>
                              <a:pt x="507092" y="135429"/>
                              <a:pt x="736132" y="49826"/>
                            </a:cubicBezTo>
                            <a:cubicBezTo>
                              <a:pt x="958953" y="55762"/>
                              <a:pt x="992888" y="84602"/>
                              <a:pt x="1173708" y="49826"/>
                            </a:cubicBezTo>
                            <a:cubicBezTo>
                              <a:pt x="1324703" y="-26875"/>
                              <a:pt x="1475759" y="113601"/>
                              <a:pt x="1611283" y="49826"/>
                            </a:cubicBezTo>
                            <a:cubicBezTo>
                              <a:pt x="1808542" y="-21349"/>
                              <a:pt x="2067707" y="98808"/>
                              <a:pt x="2202601" y="49826"/>
                            </a:cubicBezTo>
                            <a:cubicBezTo>
                              <a:pt x="2255122" y="-69489"/>
                              <a:pt x="2787574" y="68327"/>
                              <a:pt x="2947661" y="49826"/>
                            </a:cubicBezTo>
                            <a:cubicBezTo>
                              <a:pt x="3230903" y="-10255"/>
                              <a:pt x="3232019" y="74058"/>
                              <a:pt x="3462107" y="49826"/>
                            </a:cubicBezTo>
                            <a:cubicBezTo>
                              <a:pt x="3706238" y="131828"/>
                              <a:pt x="3922718" y="135623"/>
                              <a:pt x="4053425" y="49826"/>
                            </a:cubicBezTo>
                            <a:cubicBezTo>
                              <a:pt x="4234564" y="43193"/>
                              <a:pt x="4290278" y="46583"/>
                              <a:pt x="4414129" y="49826"/>
                            </a:cubicBezTo>
                            <a:cubicBezTo>
                              <a:pt x="4535967" y="-27914"/>
                              <a:pt x="4628537" y="47245"/>
                              <a:pt x="5005447" y="49826"/>
                            </a:cubicBezTo>
                            <a:cubicBezTo>
                              <a:pt x="5333041" y="28562"/>
                              <a:pt x="5355108" y="68408"/>
                              <a:pt x="5596765" y="49826"/>
                            </a:cubicBezTo>
                            <a:cubicBezTo>
                              <a:pt x="5822273" y="17127"/>
                              <a:pt x="5890910" y="45557"/>
                              <a:pt x="6188082" y="49826"/>
                            </a:cubicBezTo>
                            <a:cubicBezTo>
                              <a:pt x="6372977" y="-70624"/>
                              <a:pt x="6675534" y="278806"/>
                              <a:pt x="6856271" y="49826"/>
                            </a:cubicBezTo>
                            <a:cubicBezTo>
                              <a:pt x="7025863" y="56702"/>
                              <a:pt x="7204003" y="92692"/>
                              <a:pt x="7293847" y="49826"/>
                            </a:cubicBezTo>
                            <a:cubicBezTo>
                              <a:pt x="7458354" y="100845"/>
                              <a:pt x="7730128" y="152573"/>
                              <a:pt x="7908817" y="49826"/>
                            </a:cubicBezTo>
                            <a:cubicBezTo>
                              <a:pt x="8040938" y="-11093"/>
                              <a:pt x="8090120" y="149507"/>
                              <a:pt x="8104657" y="245666"/>
                            </a:cubicBezTo>
                            <a:cubicBezTo>
                              <a:pt x="8111601" y="430841"/>
                              <a:pt x="8132696" y="505632"/>
                              <a:pt x="8104657" y="645166"/>
                            </a:cubicBezTo>
                            <a:cubicBezTo>
                              <a:pt x="8213385" y="749640"/>
                              <a:pt x="8104421" y="902048"/>
                              <a:pt x="8104657" y="1029000"/>
                            </a:cubicBezTo>
                            <a:cubicBezTo>
                              <a:pt x="8089446" y="1173356"/>
                              <a:pt x="7998268" y="1239057"/>
                              <a:pt x="7908817" y="1224840"/>
                            </a:cubicBezTo>
                            <a:cubicBezTo>
                              <a:pt x="7679909" y="1288309"/>
                              <a:pt x="7619040" y="1259975"/>
                              <a:pt x="7394371" y="1224840"/>
                            </a:cubicBezTo>
                            <a:cubicBezTo>
                              <a:pt x="7124868" y="1219990"/>
                              <a:pt x="7053075" y="1255431"/>
                              <a:pt x="6956795" y="1224840"/>
                            </a:cubicBezTo>
                            <a:cubicBezTo>
                              <a:pt x="6926785" y="1224351"/>
                              <a:pt x="6631119" y="1131380"/>
                              <a:pt x="6519220" y="1224840"/>
                            </a:cubicBezTo>
                            <a:cubicBezTo>
                              <a:pt x="6311743" y="1362818"/>
                              <a:pt x="6224624" y="1252142"/>
                              <a:pt x="5927902" y="1224840"/>
                            </a:cubicBezTo>
                            <a:cubicBezTo>
                              <a:pt x="5647748" y="1201780"/>
                              <a:pt x="5626841" y="1165626"/>
                              <a:pt x="5413456" y="1224840"/>
                            </a:cubicBezTo>
                            <a:cubicBezTo>
                              <a:pt x="5215108" y="1240202"/>
                              <a:pt x="4933880" y="1266836"/>
                              <a:pt x="4822138" y="1224840"/>
                            </a:cubicBezTo>
                            <a:cubicBezTo>
                              <a:pt x="4620335" y="1211865"/>
                              <a:pt x="4463114" y="1162183"/>
                              <a:pt x="4384563" y="1224840"/>
                            </a:cubicBezTo>
                            <a:cubicBezTo>
                              <a:pt x="4199343" y="1300997"/>
                              <a:pt x="4060825" y="1206419"/>
                              <a:pt x="3870117" y="1224840"/>
                            </a:cubicBezTo>
                            <a:cubicBezTo>
                              <a:pt x="3748692" y="1287999"/>
                              <a:pt x="3446956" y="1144693"/>
                              <a:pt x="3201928" y="1224840"/>
                            </a:cubicBezTo>
                            <a:cubicBezTo>
                              <a:pt x="3000264" y="1194997"/>
                              <a:pt x="2651550" y="1236377"/>
                              <a:pt x="2533738" y="1224840"/>
                            </a:cubicBezTo>
                            <a:cubicBezTo>
                              <a:pt x="2320904" y="1291781"/>
                              <a:pt x="2230388" y="1240566"/>
                              <a:pt x="1942421" y="1224840"/>
                            </a:cubicBezTo>
                            <a:cubicBezTo>
                              <a:pt x="1692178" y="1225748"/>
                              <a:pt x="1690464" y="1222708"/>
                              <a:pt x="1504846" y="1224840"/>
                            </a:cubicBezTo>
                            <a:cubicBezTo>
                              <a:pt x="1350202" y="1213472"/>
                              <a:pt x="1290684" y="1168840"/>
                              <a:pt x="1067270" y="1224840"/>
                            </a:cubicBezTo>
                            <a:cubicBezTo>
                              <a:pt x="908704" y="1172024"/>
                              <a:pt x="593965" y="1337977"/>
                              <a:pt x="221686" y="1224840"/>
                            </a:cubicBezTo>
                            <a:cubicBezTo>
                              <a:pt x="152556" y="1251969"/>
                              <a:pt x="44885" y="1113059"/>
                              <a:pt x="25846" y="1029000"/>
                            </a:cubicBezTo>
                            <a:cubicBezTo>
                              <a:pt x="-942" y="874326"/>
                              <a:pt x="-31388" y="782608"/>
                              <a:pt x="25846" y="653000"/>
                            </a:cubicBezTo>
                            <a:cubicBezTo>
                              <a:pt x="24114" y="520275"/>
                              <a:pt x="-14532" y="460366"/>
                              <a:pt x="14416" y="348536"/>
                            </a:cubicBezTo>
                            <a:close/>
                          </a:path>
                          <a:path w="8148161" h="1272568" fill="none" stroke="0" extrusionOk="0">
                            <a:moveTo>
                              <a:pt x="25846" y="245666"/>
                            </a:moveTo>
                            <a:cubicBezTo>
                              <a:pt x="-2279" y="116008"/>
                              <a:pt x="135411" y="79368"/>
                              <a:pt x="221686" y="49826"/>
                            </a:cubicBezTo>
                            <a:cubicBezTo>
                              <a:pt x="415185" y="-58776"/>
                              <a:pt x="710301" y="86072"/>
                              <a:pt x="889875" y="49826"/>
                            </a:cubicBezTo>
                            <a:cubicBezTo>
                              <a:pt x="1056078" y="49699"/>
                              <a:pt x="1354251" y="107152"/>
                              <a:pt x="1481193" y="49826"/>
                            </a:cubicBezTo>
                            <a:cubicBezTo>
                              <a:pt x="1622963" y="70698"/>
                              <a:pt x="1863766" y="170367"/>
                              <a:pt x="2149382" y="49826"/>
                            </a:cubicBezTo>
                            <a:cubicBezTo>
                              <a:pt x="2419522" y="12034"/>
                              <a:pt x="2436969" y="100568"/>
                              <a:pt x="2586957" y="49826"/>
                            </a:cubicBezTo>
                            <a:cubicBezTo>
                              <a:pt x="2648116" y="49564"/>
                              <a:pt x="3040885" y="69913"/>
                              <a:pt x="3255146" y="49826"/>
                            </a:cubicBezTo>
                            <a:cubicBezTo>
                              <a:pt x="3470361" y="25726"/>
                              <a:pt x="3464443" y="63697"/>
                              <a:pt x="3692721" y="49826"/>
                            </a:cubicBezTo>
                            <a:cubicBezTo>
                              <a:pt x="3889626" y="27764"/>
                              <a:pt x="4003939" y="54626"/>
                              <a:pt x="4284039" y="49826"/>
                            </a:cubicBezTo>
                            <a:cubicBezTo>
                              <a:pt x="4507262" y="-1133"/>
                              <a:pt x="4716649" y="59725"/>
                              <a:pt x="4798486" y="49826"/>
                            </a:cubicBezTo>
                            <a:cubicBezTo>
                              <a:pt x="4875306" y="-11737"/>
                              <a:pt x="5064195" y="46997"/>
                              <a:pt x="5236061" y="49826"/>
                            </a:cubicBezTo>
                            <a:cubicBezTo>
                              <a:pt x="5445501" y="29223"/>
                              <a:pt x="5603133" y="111076"/>
                              <a:pt x="5827378" y="49826"/>
                            </a:cubicBezTo>
                            <a:cubicBezTo>
                              <a:pt x="6174395" y="78638"/>
                              <a:pt x="6242113" y="90561"/>
                              <a:pt x="6495568" y="49826"/>
                            </a:cubicBezTo>
                            <a:cubicBezTo>
                              <a:pt x="6734106" y="38909"/>
                              <a:pt x="6727657" y="56334"/>
                              <a:pt x="6856271" y="49826"/>
                            </a:cubicBezTo>
                            <a:cubicBezTo>
                              <a:pt x="7001442" y="-29005"/>
                              <a:pt x="7367826" y="222778"/>
                              <a:pt x="7908817" y="49826"/>
                            </a:cubicBezTo>
                            <a:cubicBezTo>
                              <a:pt x="8048031" y="29179"/>
                              <a:pt x="8105337" y="135415"/>
                              <a:pt x="8104657" y="245666"/>
                            </a:cubicBezTo>
                            <a:cubicBezTo>
                              <a:pt x="8068695" y="382701"/>
                              <a:pt x="8041838" y="531902"/>
                              <a:pt x="8104657" y="645166"/>
                            </a:cubicBezTo>
                            <a:cubicBezTo>
                              <a:pt x="8129220" y="808856"/>
                              <a:pt x="8110378" y="856524"/>
                              <a:pt x="8104657" y="1029000"/>
                            </a:cubicBezTo>
                            <a:cubicBezTo>
                              <a:pt x="8122909" y="1181786"/>
                              <a:pt x="8009615" y="1230834"/>
                              <a:pt x="7908817" y="1224840"/>
                            </a:cubicBezTo>
                            <a:cubicBezTo>
                              <a:pt x="7674684" y="1331384"/>
                              <a:pt x="7424297" y="1197083"/>
                              <a:pt x="7240628" y="1224840"/>
                            </a:cubicBezTo>
                            <a:cubicBezTo>
                              <a:pt x="7056616" y="1232927"/>
                              <a:pt x="6940908" y="1216105"/>
                              <a:pt x="6803053" y="1224840"/>
                            </a:cubicBezTo>
                            <a:cubicBezTo>
                              <a:pt x="6786474" y="1223756"/>
                              <a:pt x="6319457" y="1091603"/>
                              <a:pt x="6057992" y="1224840"/>
                            </a:cubicBezTo>
                            <a:cubicBezTo>
                              <a:pt x="5765434" y="1284428"/>
                              <a:pt x="5775015" y="1240877"/>
                              <a:pt x="5620417" y="1224840"/>
                            </a:cubicBezTo>
                            <a:cubicBezTo>
                              <a:pt x="5516657" y="1197652"/>
                              <a:pt x="5239306" y="1076401"/>
                              <a:pt x="5029099" y="1224840"/>
                            </a:cubicBezTo>
                            <a:cubicBezTo>
                              <a:pt x="4856174" y="1271250"/>
                              <a:pt x="4728176" y="1196418"/>
                              <a:pt x="4668396" y="1224840"/>
                            </a:cubicBezTo>
                            <a:cubicBezTo>
                              <a:pt x="4698410" y="1300468"/>
                              <a:pt x="4219549" y="1220839"/>
                              <a:pt x="4000207" y="1224840"/>
                            </a:cubicBezTo>
                            <a:cubicBezTo>
                              <a:pt x="3646860" y="1290865"/>
                              <a:pt x="3573900" y="1189204"/>
                              <a:pt x="3408889" y="1224840"/>
                            </a:cubicBezTo>
                            <a:cubicBezTo>
                              <a:pt x="3240882" y="1308479"/>
                              <a:pt x="3152699" y="1197842"/>
                              <a:pt x="3048185" y="1224840"/>
                            </a:cubicBezTo>
                            <a:cubicBezTo>
                              <a:pt x="2905327" y="1278420"/>
                              <a:pt x="2737447" y="1241410"/>
                              <a:pt x="2610610" y="1224840"/>
                            </a:cubicBezTo>
                            <a:cubicBezTo>
                              <a:pt x="2495547" y="1236261"/>
                              <a:pt x="2291548" y="1063956"/>
                              <a:pt x="2019292" y="1224840"/>
                            </a:cubicBezTo>
                            <a:cubicBezTo>
                              <a:pt x="1793228" y="1264158"/>
                              <a:pt x="1810170" y="1171835"/>
                              <a:pt x="1581717" y="1224840"/>
                            </a:cubicBezTo>
                            <a:cubicBezTo>
                              <a:pt x="1419755" y="1194676"/>
                              <a:pt x="1305643" y="1190081"/>
                              <a:pt x="1144142" y="1224840"/>
                            </a:cubicBezTo>
                            <a:cubicBezTo>
                              <a:pt x="1070289" y="1193589"/>
                              <a:pt x="681706" y="1368925"/>
                              <a:pt x="221686" y="1224840"/>
                            </a:cubicBezTo>
                            <a:cubicBezTo>
                              <a:pt x="108517" y="1159731"/>
                              <a:pt x="26206" y="1172448"/>
                              <a:pt x="25846" y="1029000"/>
                            </a:cubicBezTo>
                            <a:cubicBezTo>
                              <a:pt x="-50602" y="807135"/>
                              <a:pt x="319622" y="705793"/>
                              <a:pt x="288736" y="545893"/>
                            </a:cubicBezTo>
                            <a:cubicBezTo>
                              <a:pt x="192394" y="373223"/>
                              <a:pt x="39164" y="328516"/>
                              <a:pt x="25846" y="245666"/>
                            </a:cubicBezTo>
                            <a:close/>
                          </a:path>
                          <a:path w="8148161" h="1272568" fill="none" stroke="0" extrusionOk="0">
                            <a:moveTo>
                              <a:pt x="25846" y="245666"/>
                            </a:moveTo>
                            <a:cubicBezTo>
                              <a:pt x="-34150" y="152199"/>
                              <a:pt x="144367" y="3517"/>
                              <a:pt x="221686" y="49826"/>
                            </a:cubicBezTo>
                            <a:cubicBezTo>
                              <a:pt x="372079" y="38883"/>
                              <a:pt x="724575" y="48116"/>
                              <a:pt x="889875" y="49826"/>
                            </a:cubicBezTo>
                            <a:cubicBezTo>
                              <a:pt x="1093201" y="-36606"/>
                              <a:pt x="1250371" y="183240"/>
                              <a:pt x="1481193" y="49826"/>
                            </a:cubicBezTo>
                            <a:cubicBezTo>
                              <a:pt x="1647549" y="78680"/>
                              <a:pt x="1889719" y="126396"/>
                              <a:pt x="2149382" y="49826"/>
                            </a:cubicBezTo>
                            <a:cubicBezTo>
                              <a:pt x="2405949" y="23347"/>
                              <a:pt x="2454082" y="72234"/>
                              <a:pt x="2586957" y="49826"/>
                            </a:cubicBezTo>
                            <a:cubicBezTo>
                              <a:pt x="2644832" y="-35433"/>
                              <a:pt x="3101553" y="76015"/>
                              <a:pt x="3255146" y="49826"/>
                            </a:cubicBezTo>
                            <a:cubicBezTo>
                              <a:pt x="3493506" y="16450"/>
                              <a:pt x="3459598" y="87640"/>
                              <a:pt x="3692721" y="49826"/>
                            </a:cubicBezTo>
                            <a:cubicBezTo>
                              <a:pt x="3944338" y="25476"/>
                              <a:pt x="4023974" y="90742"/>
                              <a:pt x="4284039" y="49826"/>
                            </a:cubicBezTo>
                            <a:cubicBezTo>
                              <a:pt x="4508653" y="51609"/>
                              <a:pt x="4715902" y="89385"/>
                              <a:pt x="4798486" y="49826"/>
                            </a:cubicBezTo>
                            <a:cubicBezTo>
                              <a:pt x="4977720" y="81902"/>
                              <a:pt x="5069404" y="98658"/>
                              <a:pt x="5236061" y="49826"/>
                            </a:cubicBezTo>
                            <a:cubicBezTo>
                              <a:pt x="5379723" y="44818"/>
                              <a:pt x="5504681" y="60510"/>
                              <a:pt x="5827378" y="49826"/>
                            </a:cubicBezTo>
                            <a:cubicBezTo>
                              <a:pt x="6081932" y="26648"/>
                              <a:pt x="6232523" y="80832"/>
                              <a:pt x="6495568" y="49826"/>
                            </a:cubicBezTo>
                            <a:cubicBezTo>
                              <a:pt x="6741173" y="46747"/>
                              <a:pt x="6724653" y="55257"/>
                              <a:pt x="6856271" y="49826"/>
                            </a:cubicBezTo>
                            <a:cubicBezTo>
                              <a:pt x="7113462" y="-19661"/>
                              <a:pt x="7402272" y="207401"/>
                              <a:pt x="7908817" y="49826"/>
                            </a:cubicBezTo>
                            <a:cubicBezTo>
                              <a:pt x="8047145" y="94518"/>
                              <a:pt x="8104981" y="160363"/>
                              <a:pt x="8104657" y="245666"/>
                            </a:cubicBezTo>
                            <a:cubicBezTo>
                              <a:pt x="8095880" y="395707"/>
                              <a:pt x="8063070" y="482244"/>
                              <a:pt x="8104657" y="645166"/>
                            </a:cubicBezTo>
                            <a:cubicBezTo>
                              <a:pt x="8138449" y="800856"/>
                              <a:pt x="8102681" y="841355"/>
                              <a:pt x="8104657" y="1029000"/>
                            </a:cubicBezTo>
                            <a:cubicBezTo>
                              <a:pt x="8118463" y="1157551"/>
                              <a:pt x="8007076" y="1142168"/>
                              <a:pt x="7908817" y="1224840"/>
                            </a:cubicBezTo>
                            <a:cubicBezTo>
                              <a:pt x="7629086" y="1233296"/>
                              <a:pt x="7411949" y="1233735"/>
                              <a:pt x="7240628" y="1224840"/>
                            </a:cubicBezTo>
                            <a:cubicBezTo>
                              <a:pt x="7014311" y="1221091"/>
                              <a:pt x="6979345" y="1203771"/>
                              <a:pt x="6803053" y="1224840"/>
                            </a:cubicBezTo>
                            <a:cubicBezTo>
                              <a:pt x="6765151" y="1288593"/>
                              <a:pt x="6244298" y="1141421"/>
                              <a:pt x="6057992" y="1224840"/>
                            </a:cubicBezTo>
                            <a:cubicBezTo>
                              <a:pt x="5773566" y="1259401"/>
                              <a:pt x="5781850" y="1199562"/>
                              <a:pt x="5620417" y="1224840"/>
                            </a:cubicBezTo>
                            <a:cubicBezTo>
                              <a:pt x="5504402" y="1224547"/>
                              <a:pt x="5192936" y="1082618"/>
                              <a:pt x="5029099" y="1224840"/>
                            </a:cubicBezTo>
                            <a:cubicBezTo>
                              <a:pt x="4809276" y="1278253"/>
                              <a:pt x="4743213" y="1241450"/>
                              <a:pt x="4668396" y="1224840"/>
                            </a:cubicBezTo>
                            <a:cubicBezTo>
                              <a:pt x="4568096" y="1185054"/>
                              <a:pt x="4283360" y="1275297"/>
                              <a:pt x="4000207" y="1224840"/>
                            </a:cubicBezTo>
                            <a:cubicBezTo>
                              <a:pt x="3638305" y="1260363"/>
                              <a:pt x="3587820" y="1182053"/>
                              <a:pt x="3408889" y="1224840"/>
                            </a:cubicBezTo>
                            <a:cubicBezTo>
                              <a:pt x="3230559" y="1259252"/>
                              <a:pt x="3173114" y="1229822"/>
                              <a:pt x="3048185" y="1224840"/>
                            </a:cubicBezTo>
                            <a:cubicBezTo>
                              <a:pt x="2936165" y="1270531"/>
                              <a:pt x="2727701" y="1211203"/>
                              <a:pt x="2610610" y="1224840"/>
                            </a:cubicBezTo>
                            <a:cubicBezTo>
                              <a:pt x="2516674" y="1257170"/>
                              <a:pt x="2253235" y="1157029"/>
                              <a:pt x="2019292" y="1224840"/>
                            </a:cubicBezTo>
                            <a:cubicBezTo>
                              <a:pt x="1814632" y="1281792"/>
                              <a:pt x="1772984" y="1186568"/>
                              <a:pt x="1581717" y="1224840"/>
                            </a:cubicBezTo>
                            <a:cubicBezTo>
                              <a:pt x="1413347" y="1268756"/>
                              <a:pt x="1270982" y="1158945"/>
                              <a:pt x="1144142" y="1224840"/>
                            </a:cubicBezTo>
                            <a:cubicBezTo>
                              <a:pt x="1038504" y="1207993"/>
                              <a:pt x="565961" y="1297056"/>
                              <a:pt x="221686" y="1224840"/>
                            </a:cubicBezTo>
                            <a:cubicBezTo>
                              <a:pt x="127029" y="1244095"/>
                              <a:pt x="211733" y="1259227"/>
                              <a:pt x="220156" y="1143300"/>
                            </a:cubicBezTo>
                            <a:cubicBezTo>
                              <a:pt x="228924" y="980067"/>
                              <a:pt x="90265" y="763222"/>
                              <a:pt x="25846" y="637333"/>
                            </a:cubicBezTo>
                            <a:cubicBezTo>
                              <a:pt x="-18190" y="486709"/>
                              <a:pt x="66495" y="377217"/>
                              <a:pt x="25846" y="245666"/>
                            </a:cubicBezTo>
                            <a:close/>
                          </a:path>
                          <a:path w="8148161" h="1272568" fill="none" stroke="0" extrusionOk="0">
                            <a:moveTo>
                              <a:pt x="25846" y="245666"/>
                            </a:moveTo>
                            <a:cubicBezTo>
                              <a:pt x="7408" y="135290"/>
                              <a:pt x="137087" y="22914"/>
                              <a:pt x="221686" y="49826"/>
                            </a:cubicBezTo>
                            <a:cubicBezTo>
                              <a:pt x="352975" y="25362"/>
                              <a:pt x="698720" y="80791"/>
                              <a:pt x="889875" y="49826"/>
                            </a:cubicBezTo>
                            <a:cubicBezTo>
                              <a:pt x="1099121" y="-27828"/>
                              <a:pt x="1273484" y="64307"/>
                              <a:pt x="1481193" y="49826"/>
                            </a:cubicBezTo>
                            <a:cubicBezTo>
                              <a:pt x="1621993" y="67691"/>
                              <a:pt x="1924315" y="104138"/>
                              <a:pt x="2149382" y="49826"/>
                            </a:cubicBezTo>
                            <a:cubicBezTo>
                              <a:pt x="2404750" y="39431"/>
                              <a:pt x="2472028" y="58390"/>
                              <a:pt x="2586957" y="49826"/>
                            </a:cubicBezTo>
                            <a:cubicBezTo>
                              <a:pt x="2646521" y="-80624"/>
                              <a:pt x="3041174" y="39816"/>
                              <a:pt x="3255146" y="49826"/>
                            </a:cubicBezTo>
                            <a:cubicBezTo>
                              <a:pt x="3490271" y="9984"/>
                              <a:pt x="3472122" y="63050"/>
                              <a:pt x="3692721" y="49826"/>
                            </a:cubicBezTo>
                            <a:cubicBezTo>
                              <a:pt x="3876441" y="-16066"/>
                              <a:pt x="4014306" y="129508"/>
                              <a:pt x="4284039" y="49826"/>
                            </a:cubicBezTo>
                            <a:cubicBezTo>
                              <a:pt x="4529583" y="65161"/>
                              <a:pt x="4720285" y="64427"/>
                              <a:pt x="4798486" y="49826"/>
                            </a:cubicBezTo>
                            <a:cubicBezTo>
                              <a:pt x="4975839" y="80907"/>
                              <a:pt x="5068025" y="143124"/>
                              <a:pt x="5236061" y="49826"/>
                            </a:cubicBezTo>
                            <a:cubicBezTo>
                              <a:pt x="5389917" y="58452"/>
                              <a:pt x="5536071" y="91065"/>
                              <a:pt x="5827378" y="49826"/>
                            </a:cubicBezTo>
                            <a:cubicBezTo>
                              <a:pt x="6089404" y="61801"/>
                              <a:pt x="6227377" y="115847"/>
                              <a:pt x="6495568" y="49826"/>
                            </a:cubicBezTo>
                            <a:cubicBezTo>
                              <a:pt x="6742234" y="44624"/>
                              <a:pt x="6719632" y="51357"/>
                              <a:pt x="6856271" y="49826"/>
                            </a:cubicBezTo>
                            <a:cubicBezTo>
                              <a:pt x="7086036" y="-56124"/>
                              <a:pt x="7257939" y="179047"/>
                              <a:pt x="7908817" y="49826"/>
                            </a:cubicBezTo>
                            <a:cubicBezTo>
                              <a:pt x="8075530" y="94598"/>
                              <a:pt x="8091282" y="175982"/>
                              <a:pt x="8104657" y="245666"/>
                            </a:cubicBezTo>
                            <a:cubicBezTo>
                              <a:pt x="8126984" y="408854"/>
                              <a:pt x="8089639" y="465239"/>
                              <a:pt x="8104657" y="645166"/>
                            </a:cubicBezTo>
                            <a:cubicBezTo>
                              <a:pt x="8131824" y="794206"/>
                              <a:pt x="8105519" y="845421"/>
                              <a:pt x="8104657" y="1029000"/>
                            </a:cubicBezTo>
                            <a:cubicBezTo>
                              <a:pt x="8113054" y="1174903"/>
                              <a:pt x="8010217" y="1173811"/>
                              <a:pt x="7908817" y="1224840"/>
                            </a:cubicBezTo>
                            <a:cubicBezTo>
                              <a:pt x="7614690" y="1230552"/>
                              <a:pt x="7404146" y="1281681"/>
                              <a:pt x="7240628" y="1224840"/>
                            </a:cubicBezTo>
                            <a:cubicBezTo>
                              <a:pt x="7010428" y="1207887"/>
                              <a:pt x="6955996" y="1217435"/>
                              <a:pt x="6803053" y="1224840"/>
                            </a:cubicBezTo>
                            <a:cubicBezTo>
                              <a:pt x="6672525" y="1394134"/>
                              <a:pt x="6373943" y="1020190"/>
                              <a:pt x="6057992" y="1224840"/>
                            </a:cubicBezTo>
                            <a:cubicBezTo>
                              <a:pt x="5771805" y="1254504"/>
                              <a:pt x="5802872" y="1187966"/>
                              <a:pt x="5620417" y="1224840"/>
                            </a:cubicBezTo>
                            <a:cubicBezTo>
                              <a:pt x="5516647" y="1212127"/>
                              <a:pt x="5172977" y="1075999"/>
                              <a:pt x="5029099" y="1224840"/>
                            </a:cubicBezTo>
                            <a:cubicBezTo>
                              <a:pt x="4810026" y="1277976"/>
                              <a:pt x="4759214" y="1201999"/>
                              <a:pt x="4668396" y="1224840"/>
                            </a:cubicBezTo>
                            <a:cubicBezTo>
                              <a:pt x="4589189" y="1180675"/>
                              <a:pt x="4243144" y="1304567"/>
                              <a:pt x="4000207" y="1224840"/>
                            </a:cubicBezTo>
                            <a:cubicBezTo>
                              <a:pt x="3649759" y="1253350"/>
                              <a:pt x="3597603" y="1169269"/>
                              <a:pt x="3408889" y="1224840"/>
                            </a:cubicBezTo>
                            <a:cubicBezTo>
                              <a:pt x="3223816" y="1257661"/>
                              <a:pt x="3161478" y="1241301"/>
                              <a:pt x="3048185" y="1224840"/>
                            </a:cubicBezTo>
                            <a:cubicBezTo>
                              <a:pt x="2960237" y="1262414"/>
                              <a:pt x="2692383" y="1244280"/>
                              <a:pt x="2610610" y="1224840"/>
                            </a:cubicBezTo>
                            <a:cubicBezTo>
                              <a:pt x="2462109" y="1331533"/>
                              <a:pt x="2326409" y="1079277"/>
                              <a:pt x="2019292" y="1224840"/>
                            </a:cubicBezTo>
                            <a:cubicBezTo>
                              <a:pt x="1796761" y="1272428"/>
                              <a:pt x="1737648" y="1196271"/>
                              <a:pt x="1581717" y="1224840"/>
                            </a:cubicBezTo>
                            <a:cubicBezTo>
                              <a:pt x="1404354" y="1224131"/>
                              <a:pt x="1274322" y="1146512"/>
                              <a:pt x="1144142" y="1224840"/>
                            </a:cubicBezTo>
                            <a:cubicBezTo>
                              <a:pt x="1060098" y="1227627"/>
                              <a:pt x="591145" y="1423338"/>
                              <a:pt x="221686" y="1224840"/>
                            </a:cubicBezTo>
                            <a:cubicBezTo>
                              <a:pt x="111492" y="1236308"/>
                              <a:pt x="23984" y="1128224"/>
                              <a:pt x="25846" y="1029000"/>
                            </a:cubicBezTo>
                            <a:cubicBezTo>
                              <a:pt x="-6147" y="872047"/>
                              <a:pt x="61988" y="763495"/>
                              <a:pt x="25846" y="637333"/>
                            </a:cubicBezTo>
                            <a:cubicBezTo>
                              <a:pt x="-50425" y="464812"/>
                              <a:pt x="57167" y="359267"/>
                              <a:pt x="25846" y="24566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7" name="Group 6">
              <a:extLst>
                <a:ext uri="{FF2B5EF4-FFF2-40B4-BE49-F238E27FC236}">
                  <a16:creationId xmlns:a16="http://schemas.microsoft.com/office/drawing/2014/main" id="{4AAEEA33-4EFB-C8AF-E336-302BDDF7233C}"/>
                </a:ext>
              </a:extLst>
            </p:cNvPr>
            <p:cNvGrpSpPr/>
            <p:nvPr/>
          </p:nvGrpSpPr>
          <p:grpSpPr>
            <a:xfrm>
              <a:off x="123683" y="259500"/>
              <a:ext cx="11683982" cy="1455979"/>
              <a:chOff x="1273368" y="822482"/>
              <a:chExt cx="8770869" cy="1455979"/>
            </a:xfrm>
          </p:grpSpPr>
          <p:sp>
            <p:nvSpPr>
              <p:cNvPr id="8" name="TextBox 7">
                <a:extLst>
                  <a:ext uri="{FF2B5EF4-FFF2-40B4-BE49-F238E27FC236}">
                    <a16:creationId xmlns:a16="http://schemas.microsoft.com/office/drawing/2014/main" id="{5091243D-0B06-954C-E0D1-52732A620A60}"/>
                  </a:ext>
                </a:extLst>
              </p:cNvPr>
              <p:cNvSpPr txBox="1"/>
              <p:nvPr/>
            </p:nvSpPr>
            <p:spPr>
              <a:xfrm>
                <a:off x="1761322" y="950438"/>
                <a:ext cx="8282915" cy="1328023"/>
              </a:xfrm>
              <a:prstGeom prst="roundRect">
                <a:avLst/>
              </a:prstGeom>
              <a:solidFill>
                <a:schemeClr val="accent4">
                  <a:lumMod val="20000"/>
                  <a:lumOff val="80000"/>
                </a:schemeClr>
              </a:solidFill>
              <a:ln w="38100">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1. </a:t>
                </a: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Các từ ngữ dưới đây có tác dụng gì trong việc miêu tả cảnh vật?</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9" name="Picture 8">
                <a:extLst>
                  <a:ext uri="{FF2B5EF4-FFF2-40B4-BE49-F238E27FC236}">
                    <a16:creationId xmlns:a16="http://schemas.microsoft.com/office/drawing/2014/main" id="{724581AE-75B9-2239-E41D-CD5C75C2EC72}"/>
                  </a:ext>
                </a:extLst>
              </p:cNvPr>
              <p:cNvPicPr>
                <a:picLocks noChangeAspect="1"/>
              </p:cNvPicPr>
              <p:nvPr/>
            </p:nvPicPr>
            <p:blipFill>
              <a:blip r:embed="rId4"/>
              <a:stretch>
                <a:fillRect/>
              </a:stretch>
            </p:blipFill>
            <p:spPr>
              <a:xfrm>
                <a:off x="1273368" y="822482"/>
                <a:ext cx="666270" cy="802640"/>
              </a:xfrm>
              <a:prstGeom prst="rect">
                <a:avLst/>
              </a:prstGeom>
            </p:spPr>
          </p:pic>
        </p:grpSp>
      </p:grpSp>
      <p:pic>
        <p:nvPicPr>
          <p:cNvPr id="17" name="Picture 16">
            <a:extLst>
              <a:ext uri="{FF2B5EF4-FFF2-40B4-BE49-F238E27FC236}">
                <a16:creationId xmlns:a16="http://schemas.microsoft.com/office/drawing/2014/main" id="{F030C3C0-8873-E2E1-9E71-61DD29B2CFBC}"/>
              </a:ext>
            </a:extLst>
          </p:cNvPr>
          <p:cNvPicPr>
            <a:picLocks noChangeAspect="1"/>
          </p:cNvPicPr>
          <p:nvPr/>
        </p:nvPicPr>
        <p:blipFill>
          <a:blip r:embed="rId5"/>
          <a:stretch>
            <a:fillRect/>
          </a:stretch>
        </p:blipFill>
        <p:spPr>
          <a:xfrm>
            <a:off x="721360" y="1864524"/>
            <a:ext cx="10803890" cy="847878"/>
          </a:xfrm>
          <a:prstGeom prst="rect">
            <a:avLst/>
          </a:prstGeom>
        </p:spPr>
      </p:pic>
      <p:grpSp>
        <p:nvGrpSpPr>
          <p:cNvPr id="18" name="Group 17">
            <a:extLst>
              <a:ext uri="{FF2B5EF4-FFF2-40B4-BE49-F238E27FC236}">
                <a16:creationId xmlns:a16="http://schemas.microsoft.com/office/drawing/2014/main" id="{D3FEDF86-C18C-1267-92F2-5735361D2A88}"/>
              </a:ext>
            </a:extLst>
          </p:cNvPr>
          <p:cNvGrpSpPr/>
          <p:nvPr/>
        </p:nvGrpSpPr>
        <p:grpSpPr>
          <a:xfrm>
            <a:off x="1216066" y="3114159"/>
            <a:ext cx="10163134" cy="3276481"/>
            <a:chOff x="674228" y="4862098"/>
            <a:chExt cx="5343799" cy="1230073"/>
          </a:xfrm>
        </p:grpSpPr>
        <p:sp>
          <p:nvSpPr>
            <p:cNvPr id="19" name="Rectangle: Rounded Corners 18">
              <a:extLst>
                <a:ext uri="{FF2B5EF4-FFF2-40B4-BE49-F238E27FC236}">
                  <a16:creationId xmlns:a16="http://schemas.microsoft.com/office/drawing/2014/main" id="{55556C25-2147-A182-309E-7622B7EE8FCC}"/>
                </a:ext>
              </a:extLst>
            </p:cNvPr>
            <p:cNvSpPr/>
            <p:nvPr/>
          </p:nvSpPr>
          <p:spPr>
            <a:xfrm>
              <a:off x="674228" y="4862098"/>
              <a:ext cx="5343799" cy="1230073"/>
            </a:xfrm>
            <a:prstGeom prst="roundRect">
              <a:avLst>
                <a:gd name="adj" fmla="val 36785"/>
              </a:avLst>
            </a:prstGeom>
            <a:solidFill>
              <a:schemeClr val="accent6">
                <a:lumMod val="20000"/>
                <a:lumOff val="80000"/>
              </a:schemeClr>
            </a:solidFill>
            <a:ln w="28575" cap="flat" cmpd="sng" algn="ctr">
              <a:solidFill>
                <a:srgbClr val="035F96"/>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endParaRPr>
            </a:p>
          </p:txBody>
        </p:sp>
        <p:sp>
          <p:nvSpPr>
            <p:cNvPr id="20" name="TextBox 19">
              <a:extLst>
                <a:ext uri="{FF2B5EF4-FFF2-40B4-BE49-F238E27FC236}">
                  <a16:creationId xmlns:a16="http://schemas.microsoft.com/office/drawing/2014/main" id="{76E8AEE1-5430-98DC-9D13-30B0EF961100}"/>
                </a:ext>
              </a:extLst>
            </p:cNvPr>
            <p:cNvSpPr txBox="1"/>
            <p:nvPr/>
          </p:nvSpPr>
          <p:spPr>
            <a:xfrm>
              <a:off x="894904" y="4951933"/>
              <a:ext cx="4899088" cy="1045701"/>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vi-VN" sz="2500" dirty="0">
                  <a:solidFill>
                    <a:srgbClr val="FF0066"/>
                  </a:solidFill>
                  <a:latin typeface="Cambria" panose="02040503050406030204" pitchFamily="18" charset="0"/>
                  <a:ea typeface="Cambria" panose="02040503050406030204" pitchFamily="18" charset="0"/>
                </a:rPr>
                <a:t>Các từ </a:t>
              </a:r>
              <a:r>
                <a:rPr lang="vi-VN" sz="2500" b="1" i="1" dirty="0">
                  <a:solidFill>
                    <a:srgbClr val="FF0066"/>
                  </a:solidFill>
                  <a:latin typeface="Cambria" panose="02040503050406030204" pitchFamily="18" charset="0"/>
                  <a:ea typeface="Cambria" panose="02040503050406030204" pitchFamily="18" charset="0"/>
                </a:rPr>
                <a:t>bồng bềnh, lấm lem, xình xịch, nghiêng ngả </a:t>
              </a:r>
              <a:r>
                <a:rPr lang="vi-VN" sz="2500" dirty="0">
                  <a:solidFill>
                    <a:srgbClr val="FF0066"/>
                  </a:solidFill>
                  <a:latin typeface="Cambria" panose="02040503050406030204" pitchFamily="18" charset="0"/>
                  <a:ea typeface="Cambria" panose="02040503050406030204" pitchFamily="18" charset="0"/>
                </a:rPr>
                <a:t>(đều gồm hai tiếng, các tiếng lặp lại âm đầu, tạo sự thú vị cho người đọc).</a:t>
              </a:r>
              <a:endParaRPr lang="en-US" sz="2500" dirty="0">
                <a:solidFill>
                  <a:srgbClr val="FF0066"/>
                </a:solidFill>
                <a:latin typeface="Cambria" panose="02040503050406030204" pitchFamily="18" charset="0"/>
                <a:ea typeface="Cambria" panose="020405030504060302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lang="vi-VN" sz="2500" dirty="0">
                  <a:solidFill>
                    <a:srgbClr val="FF0066"/>
                  </a:solidFill>
                  <a:latin typeface="Cambria" panose="02040503050406030204" pitchFamily="18" charset="0"/>
                  <a:ea typeface="Cambria" panose="02040503050406030204" pitchFamily="18" charset="0"/>
                </a:rPr>
                <a:t>– Các từ này được dùng để miêu tả vẻ sống động của cảnh vật, gợi tả trạng thái, âm thanh,... của sự vật. Từ đó, mang đến cho người đọc một cái nhìn đa chiều và sâu sắc đối với cảnh vật được nói đến (vùng quê Đồng Th áp Mười, nơi có hệ thống sông, ngòi, kênh, rạch chằng chị t; nhiều ao, hồ lớn). </a:t>
              </a:r>
              <a:endParaRPr kumimoji="0" lang="en-US" sz="2500" b="1" i="0" u="none" strike="noStrike" kern="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2412668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Group 2">
            <a:extLst>
              <a:ext uri="{FF2B5EF4-FFF2-40B4-BE49-F238E27FC236}">
                <a16:creationId xmlns:a16="http://schemas.microsoft.com/office/drawing/2014/main" id="{90176332-C67E-819D-B980-AE582E45AAFB}"/>
              </a:ext>
            </a:extLst>
          </p:cNvPr>
          <p:cNvGrpSpPr/>
          <p:nvPr/>
        </p:nvGrpSpPr>
        <p:grpSpPr>
          <a:xfrm>
            <a:off x="240119" y="-51317"/>
            <a:ext cx="11711759" cy="6706115"/>
            <a:chOff x="123683" y="72566"/>
            <a:chExt cx="11711759" cy="6706115"/>
          </a:xfrm>
        </p:grpSpPr>
        <p:grpSp>
          <p:nvGrpSpPr>
            <p:cNvPr id="6" name="Nhóm 29">
              <a:extLst>
                <a:ext uri="{FF2B5EF4-FFF2-40B4-BE49-F238E27FC236}">
                  <a16:creationId xmlns:a16="http://schemas.microsoft.com/office/drawing/2014/main" id="{66A4BC94-6C98-559B-EECA-89DEE3CFFD84}"/>
                </a:ext>
              </a:extLst>
            </p:cNvPr>
            <p:cNvGrpSpPr/>
            <p:nvPr/>
          </p:nvGrpSpPr>
          <p:grpSpPr>
            <a:xfrm>
              <a:off x="335734" y="72566"/>
              <a:ext cx="11499708" cy="6706115"/>
              <a:chOff x="330505" y="135036"/>
              <a:chExt cx="8763000" cy="4346832"/>
            </a:xfrm>
          </p:grpSpPr>
          <p:grpSp>
            <p:nvGrpSpPr>
              <p:cNvPr id="10" name="Google Shape;3956;p55">
                <a:extLst>
                  <a:ext uri="{FF2B5EF4-FFF2-40B4-BE49-F238E27FC236}">
                    <a16:creationId xmlns:a16="http://schemas.microsoft.com/office/drawing/2014/main" id="{314D732C-D64E-9D19-CB6E-D59F5C1439B0}"/>
                  </a:ext>
                </a:extLst>
              </p:cNvPr>
              <p:cNvGrpSpPr/>
              <p:nvPr/>
            </p:nvGrpSpPr>
            <p:grpSpPr>
              <a:xfrm>
                <a:off x="5818883" y="1098878"/>
                <a:ext cx="246464" cy="231319"/>
                <a:chOff x="5946283" y="1650903"/>
                <a:chExt cx="246464" cy="231319"/>
              </a:xfrm>
            </p:grpSpPr>
            <p:sp>
              <p:nvSpPr>
                <p:cNvPr id="15" name="Google Shape;3957;p55">
                  <a:extLst>
                    <a:ext uri="{FF2B5EF4-FFF2-40B4-BE49-F238E27FC236}">
                      <a16:creationId xmlns:a16="http://schemas.microsoft.com/office/drawing/2014/main" id="{17A55C66-35D3-466B-417A-6EA81A80A971}"/>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3958;p55">
                  <a:extLst>
                    <a:ext uri="{FF2B5EF4-FFF2-40B4-BE49-F238E27FC236}">
                      <a16:creationId xmlns:a16="http://schemas.microsoft.com/office/drawing/2014/main" id="{DC2F175F-EDC9-F1E2-95F1-93431ED80FCB}"/>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nvGrpSpPr>
              <p:cNvPr id="11" name="Google Shape;3960;p55">
                <a:extLst>
                  <a:ext uri="{FF2B5EF4-FFF2-40B4-BE49-F238E27FC236}">
                    <a16:creationId xmlns:a16="http://schemas.microsoft.com/office/drawing/2014/main" id="{2D12E12A-8F73-0E73-8BD4-B65B05572625}"/>
                  </a:ext>
                </a:extLst>
              </p:cNvPr>
              <p:cNvGrpSpPr/>
              <p:nvPr/>
            </p:nvGrpSpPr>
            <p:grpSpPr>
              <a:xfrm>
                <a:off x="2251858" y="540003"/>
                <a:ext cx="246464" cy="231319"/>
                <a:chOff x="5946283" y="1650903"/>
                <a:chExt cx="246464" cy="231319"/>
              </a:xfrm>
            </p:grpSpPr>
            <p:sp>
              <p:nvSpPr>
                <p:cNvPr id="13" name="Google Shape;3961;p55">
                  <a:extLst>
                    <a:ext uri="{FF2B5EF4-FFF2-40B4-BE49-F238E27FC236}">
                      <a16:creationId xmlns:a16="http://schemas.microsoft.com/office/drawing/2014/main" id="{023F1F62-4694-2183-5879-9B5506E3CA82}"/>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3962;p55">
                  <a:extLst>
                    <a:ext uri="{FF2B5EF4-FFF2-40B4-BE49-F238E27FC236}">
                      <a16:creationId xmlns:a16="http://schemas.microsoft.com/office/drawing/2014/main" id="{149ED02C-1C0C-630C-F057-91040F64151E}"/>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2" name="Hình chữ nhật: Góc Tròn 2">
                <a:extLst>
                  <a:ext uri="{FF2B5EF4-FFF2-40B4-BE49-F238E27FC236}">
                    <a16:creationId xmlns:a16="http://schemas.microsoft.com/office/drawing/2014/main" id="{F52BBEDF-B8B6-947F-06A9-8A7FFA47D255}"/>
                  </a:ext>
                </a:extLst>
              </p:cNvPr>
              <p:cNvSpPr/>
              <p:nvPr/>
            </p:nvSpPr>
            <p:spPr>
              <a:xfrm>
                <a:off x="330505" y="135036"/>
                <a:ext cx="8763000" cy="4346832"/>
              </a:xfrm>
              <a:custGeom>
                <a:avLst/>
                <a:gdLst>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17435 w 8122863"/>
                  <a:gd name="connsiteY34" fmla="*/ 618943 h 1239095"/>
                  <a:gd name="connsiteX35" fmla="*/ 17435 w 8122863"/>
                  <a:gd name="connsiteY35" fmla="*/ 227276 h 1239095"/>
                  <a:gd name="connsiteX0" fmla="*/ 6005 w 8122863"/>
                  <a:gd name="connsiteY0" fmla="*/ 330146 h 1239095"/>
                  <a:gd name="connsiteX1" fmla="*/ 213275 w 8122863"/>
                  <a:gd name="connsiteY1" fmla="*/ 31436 h 1239095"/>
                  <a:gd name="connsiteX2" fmla="*/ 727721 w 8122863"/>
                  <a:gd name="connsiteY2" fmla="*/ 31436 h 1239095"/>
                  <a:gd name="connsiteX3" fmla="*/ 1165297 w 8122863"/>
                  <a:gd name="connsiteY3" fmla="*/ 31436 h 1239095"/>
                  <a:gd name="connsiteX4" fmla="*/ 1602872 w 8122863"/>
                  <a:gd name="connsiteY4" fmla="*/ 31436 h 1239095"/>
                  <a:gd name="connsiteX5" fmla="*/ 2194190 w 8122863"/>
                  <a:gd name="connsiteY5" fmla="*/ 31436 h 1239095"/>
                  <a:gd name="connsiteX6" fmla="*/ 2939250 w 8122863"/>
                  <a:gd name="connsiteY6" fmla="*/ 31436 h 1239095"/>
                  <a:gd name="connsiteX7" fmla="*/ 3453696 w 8122863"/>
                  <a:gd name="connsiteY7" fmla="*/ 31436 h 1239095"/>
                  <a:gd name="connsiteX8" fmla="*/ 4045014 w 8122863"/>
                  <a:gd name="connsiteY8" fmla="*/ 31436 h 1239095"/>
                  <a:gd name="connsiteX9" fmla="*/ 4405718 w 8122863"/>
                  <a:gd name="connsiteY9" fmla="*/ 31436 h 1239095"/>
                  <a:gd name="connsiteX10" fmla="*/ 4997036 w 8122863"/>
                  <a:gd name="connsiteY10" fmla="*/ 31436 h 1239095"/>
                  <a:gd name="connsiteX11" fmla="*/ 5588354 w 8122863"/>
                  <a:gd name="connsiteY11" fmla="*/ 31436 h 1239095"/>
                  <a:gd name="connsiteX12" fmla="*/ 6179671 w 8122863"/>
                  <a:gd name="connsiteY12" fmla="*/ 31436 h 1239095"/>
                  <a:gd name="connsiteX13" fmla="*/ 6847860 w 8122863"/>
                  <a:gd name="connsiteY13" fmla="*/ 31436 h 1239095"/>
                  <a:gd name="connsiteX14" fmla="*/ 7285436 w 8122863"/>
                  <a:gd name="connsiteY14" fmla="*/ 31436 h 1239095"/>
                  <a:gd name="connsiteX15" fmla="*/ 7900406 w 8122863"/>
                  <a:gd name="connsiteY15" fmla="*/ 31436 h 1239095"/>
                  <a:gd name="connsiteX16" fmla="*/ 8096246 w 8122863"/>
                  <a:gd name="connsiteY16" fmla="*/ 227276 h 1239095"/>
                  <a:gd name="connsiteX17" fmla="*/ 8096246 w 8122863"/>
                  <a:gd name="connsiteY17" fmla="*/ 626776 h 1239095"/>
                  <a:gd name="connsiteX18" fmla="*/ 8096246 w 8122863"/>
                  <a:gd name="connsiteY18" fmla="*/ 1010610 h 1239095"/>
                  <a:gd name="connsiteX19" fmla="*/ 7900406 w 8122863"/>
                  <a:gd name="connsiteY19" fmla="*/ 1206450 h 1239095"/>
                  <a:gd name="connsiteX20" fmla="*/ 7385960 w 8122863"/>
                  <a:gd name="connsiteY20" fmla="*/ 1206450 h 1239095"/>
                  <a:gd name="connsiteX21" fmla="*/ 6948384 w 8122863"/>
                  <a:gd name="connsiteY21" fmla="*/ 1206450 h 1239095"/>
                  <a:gd name="connsiteX22" fmla="*/ 6510809 w 8122863"/>
                  <a:gd name="connsiteY22" fmla="*/ 1206450 h 1239095"/>
                  <a:gd name="connsiteX23" fmla="*/ 5919491 w 8122863"/>
                  <a:gd name="connsiteY23" fmla="*/ 1206450 h 1239095"/>
                  <a:gd name="connsiteX24" fmla="*/ 5405045 w 8122863"/>
                  <a:gd name="connsiteY24" fmla="*/ 1206450 h 1239095"/>
                  <a:gd name="connsiteX25" fmla="*/ 4813727 w 8122863"/>
                  <a:gd name="connsiteY25" fmla="*/ 1206450 h 1239095"/>
                  <a:gd name="connsiteX26" fmla="*/ 4376152 w 8122863"/>
                  <a:gd name="connsiteY26" fmla="*/ 1206450 h 1239095"/>
                  <a:gd name="connsiteX27" fmla="*/ 3861706 w 8122863"/>
                  <a:gd name="connsiteY27" fmla="*/ 1206450 h 1239095"/>
                  <a:gd name="connsiteX28" fmla="*/ 3193517 w 8122863"/>
                  <a:gd name="connsiteY28" fmla="*/ 1206450 h 1239095"/>
                  <a:gd name="connsiteX29" fmla="*/ 2525327 w 8122863"/>
                  <a:gd name="connsiteY29" fmla="*/ 1206450 h 1239095"/>
                  <a:gd name="connsiteX30" fmla="*/ 1934010 w 8122863"/>
                  <a:gd name="connsiteY30" fmla="*/ 1206450 h 1239095"/>
                  <a:gd name="connsiteX31" fmla="*/ 1496435 w 8122863"/>
                  <a:gd name="connsiteY31" fmla="*/ 1206450 h 1239095"/>
                  <a:gd name="connsiteX32" fmla="*/ 1058859 w 8122863"/>
                  <a:gd name="connsiteY32" fmla="*/ 1206450 h 1239095"/>
                  <a:gd name="connsiteX33" fmla="*/ 213275 w 8122863"/>
                  <a:gd name="connsiteY33" fmla="*/ 1206450 h 1239095"/>
                  <a:gd name="connsiteX34" fmla="*/ 17435 w 8122863"/>
                  <a:gd name="connsiteY34" fmla="*/ 1010610 h 1239095"/>
                  <a:gd name="connsiteX35" fmla="*/ 17435 w 8122863"/>
                  <a:gd name="connsiteY35" fmla="*/ 634610 h 1239095"/>
                  <a:gd name="connsiteX36" fmla="*/ 6005 w 8122863"/>
                  <a:gd name="connsiteY36" fmla="*/ 330146 h 1239095"/>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280325 w 8122863"/>
                  <a:gd name="connsiteY34" fmla="*/ 527503 h 1239095"/>
                  <a:gd name="connsiteX35" fmla="*/ 17435 w 8122863"/>
                  <a:gd name="connsiteY35" fmla="*/ 227276 h 1239095"/>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12369" y="127195"/>
                      <a:pt x="136038" y="42941"/>
                      <a:pt x="221686" y="49826"/>
                    </a:cubicBezTo>
                    <a:cubicBezTo>
                      <a:pt x="380668" y="-18714"/>
                      <a:pt x="708822" y="93105"/>
                      <a:pt x="889875" y="49826"/>
                    </a:cubicBezTo>
                    <a:cubicBezTo>
                      <a:pt x="1066819" y="-43542"/>
                      <a:pt x="1280665" y="48523"/>
                      <a:pt x="1481193" y="49826"/>
                    </a:cubicBezTo>
                    <a:cubicBezTo>
                      <a:pt x="1674066" y="68553"/>
                      <a:pt x="1892775" y="104314"/>
                      <a:pt x="2149382" y="49826"/>
                    </a:cubicBezTo>
                    <a:cubicBezTo>
                      <a:pt x="2414300" y="39613"/>
                      <a:pt x="2472844" y="57221"/>
                      <a:pt x="2586957" y="49826"/>
                    </a:cubicBezTo>
                    <a:cubicBezTo>
                      <a:pt x="2657414" y="-58028"/>
                      <a:pt x="3032348" y="41554"/>
                      <a:pt x="3255146" y="49826"/>
                    </a:cubicBezTo>
                    <a:cubicBezTo>
                      <a:pt x="3491657" y="8939"/>
                      <a:pt x="3470677" y="58152"/>
                      <a:pt x="3692721" y="49826"/>
                    </a:cubicBezTo>
                    <a:cubicBezTo>
                      <a:pt x="3894970" y="83"/>
                      <a:pt x="4008349" y="97683"/>
                      <a:pt x="4284039" y="49826"/>
                    </a:cubicBezTo>
                    <a:cubicBezTo>
                      <a:pt x="4539536" y="79656"/>
                      <a:pt x="4724218" y="59695"/>
                      <a:pt x="4798486" y="49826"/>
                    </a:cubicBezTo>
                    <a:cubicBezTo>
                      <a:pt x="4944426" y="57494"/>
                      <a:pt x="5070815" y="130410"/>
                      <a:pt x="5236061" y="49826"/>
                    </a:cubicBezTo>
                    <a:cubicBezTo>
                      <a:pt x="5400803" y="51087"/>
                      <a:pt x="5517141" y="69538"/>
                      <a:pt x="5827378" y="49826"/>
                    </a:cubicBezTo>
                    <a:cubicBezTo>
                      <a:pt x="6081894" y="42482"/>
                      <a:pt x="6218681" y="91048"/>
                      <a:pt x="6495568" y="49826"/>
                    </a:cubicBezTo>
                    <a:cubicBezTo>
                      <a:pt x="6741464" y="42494"/>
                      <a:pt x="6718833" y="50921"/>
                      <a:pt x="6856271" y="49826"/>
                    </a:cubicBezTo>
                    <a:cubicBezTo>
                      <a:pt x="7073438" y="-56368"/>
                      <a:pt x="7244517" y="141604"/>
                      <a:pt x="7908817" y="49826"/>
                    </a:cubicBezTo>
                    <a:cubicBezTo>
                      <a:pt x="8065095" y="97120"/>
                      <a:pt x="8086409" y="181176"/>
                      <a:pt x="8104657" y="245666"/>
                    </a:cubicBezTo>
                    <a:cubicBezTo>
                      <a:pt x="8134464" y="412178"/>
                      <a:pt x="8098969" y="459107"/>
                      <a:pt x="8104657" y="645166"/>
                    </a:cubicBezTo>
                    <a:cubicBezTo>
                      <a:pt x="8139304" y="783140"/>
                      <a:pt x="8109127" y="837088"/>
                      <a:pt x="8104657" y="1029000"/>
                    </a:cubicBezTo>
                    <a:cubicBezTo>
                      <a:pt x="8141219" y="1177858"/>
                      <a:pt x="8011943" y="1185926"/>
                      <a:pt x="7908817" y="1224840"/>
                    </a:cubicBezTo>
                    <a:cubicBezTo>
                      <a:pt x="7590997" y="1251493"/>
                      <a:pt x="7379271" y="1274529"/>
                      <a:pt x="7240628" y="1224840"/>
                    </a:cubicBezTo>
                    <a:cubicBezTo>
                      <a:pt x="7015806" y="1200597"/>
                      <a:pt x="6951126" y="1221657"/>
                      <a:pt x="6803053" y="1224840"/>
                    </a:cubicBezTo>
                    <a:cubicBezTo>
                      <a:pt x="6636135" y="1322583"/>
                      <a:pt x="6402193" y="1027730"/>
                      <a:pt x="6057992" y="1224840"/>
                    </a:cubicBezTo>
                    <a:cubicBezTo>
                      <a:pt x="5764203" y="1269025"/>
                      <a:pt x="5791163" y="1184854"/>
                      <a:pt x="5620417" y="1224840"/>
                    </a:cubicBezTo>
                    <a:cubicBezTo>
                      <a:pt x="5512115" y="1236438"/>
                      <a:pt x="5191202" y="1116984"/>
                      <a:pt x="5029099" y="1224840"/>
                    </a:cubicBezTo>
                    <a:cubicBezTo>
                      <a:pt x="4818129" y="1275172"/>
                      <a:pt x="4767092" y="1184466"/>
                      <a:pt x="4668396" y="1224840"/>
                    </a:cubicBezTo>
                    <a:cubicBezTo>
                      <a:pt x="4611403" y="1226376"/>
                      <a:pt x="4314687" y="1311769"/>
                      <a:pt x="4000207" y="1224840"/>
                    </a:cubicBezTo>
                    <a:cubicBezTo>
                      <a:pt x="3658150" y="1252031"/>
                      <a:pt x="3563640" y="1167143"/>
                      <a:pt x="3408889" y="1224840"/>
                    </a:cubicBezTo>
                    <a:cubicBezTo>
                      <a:pt x="3225713" y="1243507"/>
                      <a:pt x="3168641" y="1248456"/>
                      <a:pt x="3048185" y="1224840"/>
                    </a:cubicBezTo>
                    <a:cubicBezTo>
                      <a:pt x="2946490" y="1246358"/>
                      <a:pt x="2681015" y="1238998"/>
                      <a:pt x="2610610" y="1224840"/>
                    </a:cubicBezTo>
                    <a:cubicBezTo>
                      <a:pt x="2419742" y="1333358"/>
                      <a:pt x="2296852" y="1059589"/>
                      <a:pt x="2019292" y="1224840"/>
                    </a:cubicBezTo>
                    <a:cubicBezTo>
                      <a:pt x="1805005" y="1270238"/>
                      <a:pt x="1728220" y="1198928"/>
                      <a:pt x="1581717" y="1224840"/>
                    </a:cubicBezTo>
                    <a:cubicBezTo>
                      <a:pt x="1424899" y="1220367"/>
                      <a:pt x="1275228" y="1165441"/>
                      <a:pt x="1144142" y="1224840"/>
                    </a:cubicBezTo>
                    <a:cubicBezTo>
                      <a:pt x="1130188" y="1146805"/>
                      <a:pt x="579645" y="1331628"/>
                      <a:pt x="221686" y="1224840"/>
                    </a:cubicBezTo>
                    <a:cubicBezTo>
                      <a:pt x="107665" y="1244983"/>
                      <a:pt x="11320" y="1113945"/>
                      <a:pt x="25846" y="1029000"/>
                    </a:cubicBezTo>
                    <a:cubicBezTo>
                      <a:pt x="-1834" y="870069"/>
                      <a:pt x="52896" y="754149"/>
                      <a:pt x="25846" y="637333"/>
                    </a:cubicBezTo>
                    <a:cubicBezTo>
                      <a:pt x="-29131" y="486409"/>
                      <a:pt x="56821" y="372563"/>
                      <a:pt x="25846" y="245666"/>
                    </a:cubicBezTo>
                    <a:close/>
                  </a:path>
                  <a:path w="8148161" h="1272568" stroke="0" extrusionOk="0">
                    <a:moveTo>
                      <a:pt x="14416" y="348536"/>
                    </a:moveTo>
                    <a:cubicBezTo>
                      <a:pt x="-15438" y="259489"/>
                      <a:pt x="94946" y="-204"/>
                      <a:pt x="221686" y="49826"/>
                    </a:cubicBezTo>
                    <a:cubicBezTo>
                      <a:pt x="437330" y="-23336"/>
                      <a:pt x="499622" y="101564"/>
                      <a:pt x="736132" y="49826"/>
                    </a:cubicBezTo>
                    <a:cubicBezTo>
                      <a:pt x="967445" y="52132"/>
                      <a:pt x="1001658" y="84241"/>
                      <a:pt x="1173708" y="49826"/>
                    </a:cubicBezTo>
                    <a:cubicBezTo>
                      <a:pt x="1326213" y="5915"/>
                      <a:pt x="1441968" y="87775"/>
                      <a:pt x="1611283" y="49826"/>
                    </a:cubicBezTo>
                    <a:cubicBezTo>
                      <a:pt x="1810435" y="-3932"/>
                      <a:pt x="2070414" y="90570"/>
                      <a:pt x="2202601" y="49826"/>
                    </a:cubicBezTo>
                    <a:cubicBezTo>
                      <a:pt x="2286843" y="-25668"/>
                      <a:pt x="2747192" y="82946"/>
                      <a:pt x="2947661" y="49826"/>
                    </a:cubicBezTo>
                    <a:cubicBezTo>
                      <a:pt x="3237428" y="-13651"/>
                      <a:pt x="3238056" y="70774"/>
                      <a:pt x="3462107" y="49826"/>
                    </a:cubicBezTo>
                    <a:cubicBezTo>
                      <a:pt x="3695519" y="107516"/>
                      <a:pt x="3881160" y="105464"/>
                      <a:pt x="4053425" y="49826"/>
                    </a:cubicBezTo>
                    <a:cubicBezTo>
                      <a:pt x="4238769" y="39643"/>
                      <a:pt x="4305066" y="56521"/>
                      <a:pt x="4414129" y="49826"/>
                    </a:cubicBezTo>
                    <a:cubicBezTo>
                      <a:pt x="4528338" y="-20806"/>
                      <a:pt x="4670445" y="66662"/>
                      <a:pt x="5005447" y="49826"/>
                    </a:cubicBezTo>
                    <a:cubicBezTo>
                      <a:pt x="5325256" y="25125"/>
                      <a:pt x="5360779" y="80076"/>
                      <a:pt x="5596765" y="49826"/>
                    </a:cubicBezTo>
                    <a:cubicBezTo>
                      <a:pt x="5821619" y="13468"/>
                      <a:pt x="5897518" y="56776"/>
                      <a:pt x="6188082" y="49826"/>
                    </a:cubicBezTo>
                    <a:cubicBezTo>
                      <a:pt x="6413223" y="-37631"/>
                      <a:pt x="6670698" y="211449"/>
                      <a:pt x="6856271" y="49826"/>
                    </a:cubicBezTo>
                    <a:cubicBezTo>
                      <a:pt x="7033941" y="27210"/>
                      <a:pt x="7173128" y="77518"/>
                      <a:pt x="7293847" y="49826"/>
                    </a:cubicBezTo>
                    <a:cubicBezTo>
                      <a:pt x="7460454" y="88352"/>
                      <a:pt x="7736504" y="148196"/>
                      <a:pt x="7908817" y="49826"/>
                    </a:cubicBezTo>
                    <a:cubicBezTo>
                      <a:pt x="8033593" y="16951"/>
                      <a:pt x="8093156" y="148862"/>
                      <a:pt x="8104657" y="245666"/>
                    </a:cubicBezTo>
                    <a:cubicBezTo>
                      <a:pt x="8121441" y="424432"/>
                      <a:pt x="8115729" y="521361"/>
                      <a:pt x="8104657" y="645166"/>
                    </a:cubicBezTo>
                    <a:cubicBezTo>
                      <a:pt x="8203240" y="747799"/>
                      <a:pt x="8103255" y="886834"/>
                      <a:pt x="8104657" y="1029000"/>
                    </a:cubicBezTo>
                    <a:cubicBezTo>
                      <a:pt x="8089410" y="1169400"/>
                      <a:pt x="8000928" y="1236946"/>
                      <a:pt x="7908817" y="1224840"/>
                    </a:cubicBezTo>
                    <a:cubicBezTo>
                      <a:pt x="7691836" y="1272512"/>
                      <a:pt x="7625725" y="1248652"/>
                      <a:pt x="7394371" y="1224840"/>
                    </a:cubicBezTo>
                    <a:cubicBezTo>
                      <a:pt x="7129180" y="1221606"/>
                      <a:pt x="7055304" y="1238594"/>
                      <a:pt x="6956795" y="1224840"/>
                    </a:cubicBezTo>
                    <a:cubicBezTo>
                      <a:pt x="6889902" y="1228258"/>
                      <a:pt x="6667806" y="1152686"/>
                      <a:pt x="6519220" y="1224840"/>
                    </a:cubicBezTo>
                    <a:cubicBezTo>
                      <a:pt x="6311874" y="1324576"/>
                      <a:pt x="6203025" y="1239339"/>
                      <a:pt x="5927902" y="1224840"/>
                    </a:cubicBezTo>
                    <a:cubicBezTo>
                      <a:pt x="5652898" y="1205674"/>
                      <a:pt x="5620654" y="1165375"/>
                      <a:pt x="5413456" y="1224840"/>
                    </a:cubicBezTo>
                    <a:cubicBezTo>
                      <a:pt x="5217840" y="1245175"/>
                      <a:pt x="4946908" y="1249239"/>
                      <a:pt x="4822138" y="1224840"/>
                    </a:cubicBezTo>
                    <a:cubicBezTo>
                      <a:pt x="4628125" y="1221548"/>
                      <a:pt x="4472585" y="1167617"/>
                      <a:pt x="4384563" y="1224840"/>
                    </a:cubicBezTo>
                    <a:cubicBezTo>
                      <a:pt x="4216596" y="1286655"/>
                      <a:pt x="4097634" y="1202096"/>
                      <a:pt x="3870117" y="1224840"/>
                    </a:cubicBezTo>
                    <a:cubicBezTo>
                      <a:pt x="3704073" y="1275263"/>
                      <a:pt x="3445272" y="1150073"/>
                      <a:pt x="3201928" y="1224840"/>
                    </a:cubicBezTo>
                    <a:cubicBezTo>
                      <a:pt x="2996062" y="1204564"/>
                      <a:pt x="2666428" y="1232858"/>
                      <a:pt x="2533738" y="1224840"/>
                    </a:cubicBezTo>
                    <a:cubicBezTo>
                      <a:pt x="2321763" y="1281409"/>
                      <a:pt x="2212653" y="1231749"/>
                      <a:pt x="1942421" y="1224840"/>
                    </a:cubicBezTo>
                    <a:cubicBezTo>
                      <a:pt x="1691794" y="1226100"/>
                      <a:pt x="1691139" y="1222247"/>
                      <a:pt x="1504846" y="1224840"/>
                    </a:cubicBezTo>
                    <a:cubicBezTo>
                      <a:pt x="1334234" y="1220649"/>
                      <a:pt x="1286031" y="1184617"/>
                      <a:pt x="1067270" y="1224840"/>
                    </a:cubicBezTo>
                    <a:cubicBezTo>
                      <a:pt x="874655" y="1219551"/>
                      <a:pt x="604132" y="1294929"/>
                      <a:pt x="221686" y="1224840"/>
                    </a:cubicBezTo>
                    <a:cubicBezTo>
                      <a:pt x="138838" y="1243726"/>
                      <a:pt x="47773" y="1136407"/>
                      <a:pt x="25846" y="1029000"/>
                    </a:cubicBezTo>
                    <a:cubicBezTo>
                      <a:pt x="2453" y="886833"/>
                      <a:pt x="-18174" y="778989"/>
                      <a:pt x="25846" y="653000"/>
                    </a:cubicBezTo>
                    <a:cubicBezTo>
                      <a:pt x="24060" y="526274"/>
                      <a:pt x="454" y="467968"/>
                      <a:pt x="14416" y="348536"/>
                    </a:cubicBezTo>
                    <a:close/>
                  </a:path>
                  <a:path w="8148161" h="1272568" fill="none" stroke="0" extrusionOk="0">
                    <a:moveTo>
                      <a:pt x="25846" y="245666"/>
                    </a:moveTo>
                    <a:cubicBezTo>
                      <a:pt x="-2219" y="122418"/>
                      <a:pt x="126564" y="60876"/>
                      <a:pt x="221686" y="49826"/>
                    </a:cubicBezTo>
                    <a:cubicBezTo>
                      <a:pt x="400744" y="-10582"/>
                      <a:pt x="713846" y="75343"/>
                      <a:pt x="889875" y="49826"/>
                    </a:cubicBezTo>
                    <a:cubicBezTo>
                      <a:pt x="1057041" y="27100"/>
                      <a:pt x="1306601" y="127483"/>
                      <a:pt x="1481193" y="49826"/>
                    </a:cubicBezTo>
                    <a:cubicBezTo>
                      <a:pt x="1619473" y="18002"/>
                      <a:pt x="1882129" y="126738"/>
                      <a:pt x="2149382" y="49826"/>
                    </a:cubicBezTo>
                    <a:cubicBezTo>
                      <a:pt x="2402358" y="21230"/>
                      <a:pt x="2442720" y="84546"/>
                      <a:pt x="2586957" y="49826"/>
                    </a:cubicBezTo>
                    <a:cubicBezTo>
                      <a:pt x="2666590" y="42210"/>
                      <a:pt x="3073102" y="96434"/>
                      <a:pt x="3255146" y="49826"/>
                    </a:cubicBezTo>
                    <a:cubicBezTo>
                      <a:pt x="3465216" y="2878"/>
                      <a:pt x="3474598" y="82097"/>
                      <a:pt x="3692721" y="49826"/>
                    </a:cubicBezTo>
                    <a:cubicBezTo>
                      <a:pt x="3895452" y="23848"/>
                      <a:pt x="4014868" y="56974"/>
                      <a:pt x="4284039" y="49826"/>
                    </a:cubicBezTo>
                    <a:cubicBezTo>
                      <a:pt x="4508564" y="432"/>
                      <a:pt x="4707466" y="69030"/>
                      <a:pt x="4798486" y="49826"/>
                    </a:cubicBezTo>
                    <a:cubicBezTo>
                      <a:pt x="4891751" y="1940"/>
                      <a:pt x="5057247" y="82283"/>
                      <a:pt x="5236061" y="49826"/>
                    </a:cubicBezTo>
                    <a:cubicBezTo>
                      <a:pt x="5394602" y="37456"/>
                      <a:pt x="5569187" y="87810"/>
                      <a:pt x="5827378" y="49826"/>
                    </a:cubicBezTo>
                    <a:cubicBezTo>
                      <a:pt x="6145887" y="68600"/>
                      <a:pt x="6256074" y="68737"/>
                      <a:pt x="6495568" y="49826"/>
                    </a:cubicBezTo>
                    <a:cubicBezTo>
                      <a:pt x="6734872" y="41326"/>
                      <a:pt x="6723857" y="56386"/>
                      <a:pt x="6856271" y="49826"/>
                    </a:cubicBezTo>
                    <a:cubicBezTo>
                      <a:pt x="7034538" y="-5095"/>
                      <a:pt x="7420890" y="171004"/>
                      <a:pt x="7908817" y="49826"/>
                    </a:cubicBezTo>
                    <a:cubicBezTo>
                      <a:pt x="8049944" y="46184"/>
                      <a:pt x="8113203" y="131685"/>
                      <a:pt x="8104657" y="245666"/>
                    </a:cubicBezTo>
                    <a:cubicBezTo>
                      <a:pt x="8090812" y="397374"/>
                      <a:pt x="8055422" y="506644"/>
                      <a:pt x="8104657" y="645166"/>
                    </a:cubicBezTo>
                    <a:cubicBezTo>
                      <a:pt x="8133640" y="807308"/>
                      <a:pt x="8097040" y="862037"/>
                      <a:pt x="8104657" y="1029000"/>
                    </a:cubicBezTo>
                    <a:cubicBezTo>
                      <a:pt x="8109913" y="1156492"/>
                      <a:pt x="8012094" y="1221951"/>
                      <a:pt x="7908817" y="1224840"/>
                    </a:cubicBezTo>
                    <a:cubicBezTo>
                      <a:pt x="7641141" y="1294805"/>
                      <a:pt x="7444461" y="1214259"/>
                      <a:pt x="7240628" y="1224840"/>
                    </a:cubicBezTo>
                    <a:cubicBezTo>
                      <a:pt x="7037652" y="1244753"/>
                      <a:pt x="6945615" y="1208368"/>
                      <a:pt x="6803053" y="1224840"/>
                    </a:cubicBezTo>
                    <a:cubicBezTo>
                      <a:pt x="6749629" y="1251504"/>
                      <a:pt x="6314645" y="1146649"/>
                      <a:pt x="6057992" y="1224840"/>
                    </a:cubicBezTo>
                    <a:cubicBezTo>
                      <a:pt x="5759708" y="1272657"/>
                      <a:pt x="5778263" y="1228422"/>
                      <a:pt x="5620417" y="1224840"/>
                    </a:cubicBezTo>
                    <a:cubicBezTo>
                      <a:pt x="5509389" y="1198098"/>
                      <a:pt x="5220608" y="1127123"/>
                      <a:pt x="5029099" y="1224840"/>
                    </a:cubicBezTo>
                    <a:cubicBezTo>
                      <a:pt x="4836755" y="1279000"/>
                      <a:pt x="4738909" y="1210692"/>
                      <a:pt x="4668396" y="1224840"/>
                    </a:cubicBezTo>
                    <a:cubicBezTo>
                      <a:pt x="4641915" y="1260637"/>
                      <a:pt x="4269381" y="1191689"/>
                      <a:pt x="4000207" y="1224840"/>
                    </a:cubicBezTo>
                    <a:cubicBezTo>
                      <a:pt x="3650776" y="1287155"/>
                      <a:pt x="3594655" y="1189952"/>
                      <a:pt x="3408889" y="1224840"/>
                    </a:cubicBezTo>
                    <a:cubicBezTo>
                      <a:pt x="3233713" y="1285199"/>
                      <a:pt x="3157153" y="1200378"/>
                      <a:pt x="3048185" y="1224840"/>
                    </a:cubicBezTo>
                    <a:cubicBezTo>
                      <a:pt x="2908129" y="1274651"/>
                      <a:pt x="2740619" y="1230752"/>
                      <a:pt x="2610610" y="1224840"/>
                    </a:cubicBezTo>
                    <a:cubicBezTo>
                      <a:pt x="2521073" y="1240857"/>
                      <a:pt x="2258010" y="1123152"/>
                      <a:pt x="2019292" y="1224840"/>
                    </a:cubicBezTo>
                    <a:cubicBezTo>
                      <a:pt x="1804460" y="1290951"/>
                      <a:pt x="1790856" y="1179820"/>
                      <a:pt x="1581717" y="1224840"/>
                    </a:cubicBezTo>
                    <a:cubicBezTo>
                      <a:pt x="1402833" y="1230064"/>
                      <a:pt x="1273511" y="1197004"/>
                      <a:pt x="1144142" y="1224840"/>
                    </a:cubicBezTo>
                    <a:cubicBezTo>
                      <a:pt x="1064160" y="1200765"/>
                      <a:pt x="616470" y="1293341"/>
                      <a:pt x="221686" y="1224840"/>
                    </a:cubicBezTo>
                    <a:cubicBezTo>
                      <a:pt x="118662" y="1175026"/>
                      <a:pt x="32545" y="1146893"/>
                      <a:pt x="25846" y="1029000"/>
                    </a:cubicBezTo>
                    <a:cubicBezTo>
                      <a:pt x="-22936" y="837661"/>
                      <a:pt x="326453" y="711257"/>
                      <a:pt x="288736" y="545893"/>
                    </a:cubicBezTo>
                    <a:cubicBezTo>
                      <a:pt x="203242" y="372983"/>
                      <a:pt x="37655" y="350388"/>
                      <a:pt x="25846" y="245666"/>
                    </a:cubicBezTo>
                    <a:close/>
                  </a:path>
                  <a:path w="8148161" h="1272568" fill="none" stroke="0" extrusionOk="0">
                    <a:moveTo>
                      <a:pt x="25846" y="245666"/>
                    </a:moveTo>
                    <a:cubicBezTo>
                      <a:pt x="-1639" y="147862"/>
                      <a:pt x="117270" y="11108"/>
                      <a:pt x="221686" y="49826"/>
                    </a:cubicBezTo>
                    <a:cubicBezTo>
                      <a:pt x="367402" y="35320"/>
                      <a:pt x="695179" y="64279"/>
                      <a:pt x="889875" y="49826"/>
                    </a:cubicBezTo>
                    <a:cubicBezTo>
                      <a:pt x="1092493" y="-21157"/>
                      <a:pt x="1272039" y="121796"/>
                      <a:pt x="1481193" y="49826"/>
                    </a:cubicBezTo>
                    <a:cubicBezTo>
                      <a:pt x="1608183" y="60291"/>
                      <a:pt x="1920166" y="98837"/>
                      <a:pt x="2149382" y="49826"/>
                    </a:cubicBezTo>
                    <a:cubicBezTo>
                      <a:pt x="2394511" y="33990"/>
                      <a:pt x="2460462" y="63187"/>
                      <a:pt x="2586957" y="49826"/>
                    </a:cubicBezTo>
                    <a:cubicBezTo>
                      <a:pt x="2675597" y="-36627"/>
                      <a:pt x="3093819" y="82490"/>
                      <a:pt x="3255146" y="49826"/>
                    </a:cubicBezTo>
                    <a:cubicBezTo>
                      <a:pt x="3489839" y="8129"/>
                      <a:pt x="3477051" y="77237"/>
                      <a:pt x="3692721" y="49826"/>
                    </a:cubicBezTo>
                    <a:cubicBezTo>
                      <a:pt x="3900989" y="13086"/>
                      <a:pt x="4018143" y="114430"/>
                      <a:pt x="4284039" y="49826"/>
                    </a:cubicBezTo>
                    <a:cubicBezTo>
                      <a:pt x="4532973" y="46122"/>
                      <a:pt x="4700945" y="83859"/>
                      <a:pt x="4798486" y="49826"/>
                    </a:cubicBezTo>
                    <a:cubicBezTo>
                      <a:pt x="4955719" y="63126"/>
                      <a:pt x="5061530" y="122285"/>
                      <a:pt x="5236061" y="49826"/>
                    </a:cubicBezTo>
                    <a:cubicBezTo>
                      <a:pt x="5384877" y="53782"/>
                      <a:pt x="5534408" y="82534"/>
                      <a:pt x="5827378" y="49826"/>
                    </a:cubicBezTo>
                    <a:cubicBezTo>
                      <a:pt x="6103881" y="56434"/>
                      <a:pt x="6265351" y="95197"/>
                      <a:pt x="6495568" y="49826"/>
                    </a:cubicBezTo>
                    <a:cubicBezTo>
                      <a:pt x="6740082" y="47144"/>
                      <a:pt x="6721883" y="53943"/>
                      <a:pt x="6856271" y="49826"/>
                    </a:cubicBezTo>
                    <a:cubicBezTo>
                      <a:pt x="7128360" y="-46623"/>
                      <a:pt x="7345260" y="143982"/>
                      <a:pt x="7908817" y="49826"/>
                    </a:cubicBezTo>
                    <a:cubicBezTo>
                      <a:pt x="8056693" y="78667"/>
                      <a:pt x="8093634" y="167827"/>
                      <a:pt x="8104657" y="245666"/>
                    </a:cubicBezTo>
                    <a:cubicBezTo>
                      <a:pt x="8103220" y="401932"/>
                      <a:pt x="8076823" y="477218"/>
                      <a:pt x="8104657" y="645166"/>
                    </a:cubicBezTo>
                    <a:cubicBezTo>
                      <a:pt x="8138676" y="803118"/>
                      <a:pt x="8100889" y="850227"/>
                      <a:pt x="8104657" y="1029000"/>
                    </a:cubicBezTo>
                    <a:cubicBezTo>
                      <a:pt x="8114623" y="1153909"/>
                      <a:pt x="8009224" y="1165353"/>
                      <a:pt x="7908817" y="1224840"/>
                    </a:cubicBezTo>
                    <a:cubicBezTo>
                      <a:pt x="7625061" y="1232813"/>
                      <a:pt x="7420011" y="1259251"/>
                      <a:pt x="7240628" y="1224840"/>
                    </a:cubicBezTo>
                    <a:cubicBezTo>
                      <a:pt x="7017376" y="1236711"/>
                      <a:pt x="6964229" y="1207396"/>
                      <a:pt x="6803053" y="1224840"/>
                    </a:cubicBezTo>
                    <a:cubicBezTo>
                      <a:pt x="6694961" y="1313687"/>
                      <a:pt x="6305361" y="1083439"/>
                      <a:pt x="6057992" y="1224840"/>
                    </a:cubicBezTo>
                    <a:cubicBezTo>
                      <a:pt x="5768104" y="1255518"/>
                      <a:pt x="5793649" y="1205332"/>
                      <a:pt x="5620417" y="1224840"/>
                    </a:cubicBezTo>
                    <a:cubicBezTo>
                      <a:pt x="5504163" y="1219788"/>
                      <a:pt x="5181000" y="1089571"/>
                      <a:pt x="5029099" y="1224840"/>
                    </a:cubicBezTo>
                    <a:cubicBezTo>
                      <a:pt x="4808480" y="1281108"/>
                      <a:pt x="4746552" y="1232930"/>
                      <a:pt x="4668396" y="1224840"/>
                    </a:cubicBezTo>
                    <a:cubicBezTo>
                      <a:pt x="4587471" y="1221984"/>
                      <a:pt x="4282624" y="1232274"/>
                      <a:pt x="4000207" y="1224840"/>
                    </a:cubicBezTo>
                    <a:cubicBezTo>
                      <a:pt x="3635721" y="1269457"/>
                      <a:pt x="3578347" y="1171115"/>
                      <a:pt x="3408889" y="1224840"/>
                    </a:cubicBezTo>
                    <a:cubicBezTo>
                      <a:pt x="3230448" y="1262524"/>
                      <a:pt x="3160585" y="1226191"/>
                      <a:pt x="3048185" y="1224840"/>
                    </a:cubicBezTo>
                    <a:cubicBezTo>
                      <a:pt x="2940649" y="1247657"/>
                      <a:pt x="2719000" y="1233204"/>
                      <a:pt x="2610610" y="1224840"/>
                    </a:cubicBezTo>
                    <a:cubicBezTo>
                      <a:pt x="2550837" y="1275467"/>
                      <a:pt x="2302386" y="1134005"/>
                      <a:pt x="2019292" y="1224840"/>
                    </a:cubicBezTo>
                    <a:cubicBezTo>
                      <a:pt x="1802927" y="1281495"/>
                      <a:pt x="1771034" y="1188489"/>
                      <a:pt x="1581717" y="1224840"/>
                    </a:cubicBezTo>
                    <a:cubicBezTo>
                      <a:pt x="1410847" y="1231266"/>
                      <a:pt x="1264901" y="1178355"/>
                      <a:pt x="1144142" y="1224840"/>
                    </a:cubicBezTo>
                    <a:cubicBezTo>
                      <a:pt x="1057113" y="1222389"/>
                      <a:pt x="567260" y="1289013"/>
                      <a:pt x="221686" y="1224840"/>
                    </a:cubicBezTo>
                    <a:cubicBezTo>
                      <a:pt x="117339" y="1224144"/>
                      <a:pt x="230896" y="1247700"/>
                      <a:pt x="220156" y="1143300"/>
                    </a:cubicBezTo>
                    <a:cubicBezTo>
                      <a:pt x="189280" y="987405"/>
                      <a:pt x="72160" y="791592"/>
                      <a:pt x="25846" y="637333"/>
                    </a:cubicBezTo>
                    <a:cubicBezTo>
                      <a:pt x="-24657" y="477722"/>
                      <a:pt x="41271" y="382985"/>
                      <a:pt x="25846" y="245666"/>
                    </a:cubicBezTo>
                    <a:close/>
                  </a:path>
                </a:pathLst>
              </a:custGeom>
              <a:solidFill>
                <a:srgbClr val="FFFFFF"/>
              </a:solidFill>
              <a:ln w="12700">
                <a:noFill/>
                <a:extLst>
                  <a:ext uri="{C807C97D-BFC1-408E-A445-0C87EB9F89A2}">
                    <ask:lineSketchStyleProps xmlns:ask="http://schemas.microsoft.com/office/drawing/2018/sketchyshapes" xmlns="" sd="974754452">
                      <a:custGeom>
                        <a:avLst/>
                        <a:gdLst>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22115" y="113755"/>
                              <a:pt x="150176" y="47717"/>
                              <a:pt x="221686" y="49826"/>
                            </a:cubicBezTo>
                            <a:cubicBezTo>
                              <a:pt x="358448" y="-32152"/>
                              <a:pt x="671500" y="100580"/>
                              <a:pt x="889875" y="49826"/>
                            </a:cubicBezTo>
                            <a:cubicBezTo>
                              <a:pt x="1068752" y="-49839"/>
                              <a:pt x="1275533" y="16016"/>
                              <a:pt x="1481193" y="49826"/>
                            </a:cubicBezTo>
                            <a:cubicBezTo>
                              <a:pt x="1674167" y="97247"/>
                              <a:pt x="1887529" y="166408"/>
                              <a:pt x="2149382" y="49826"/>
                            </a:cubicBezTo>
                            <a:cubicBezTo>
                              <a:pt x="2419772" y="47652"/>
                              <a:pt x="2487474" y="52872"/>
                              <a:pt x="2586957" y="49826"/>
                            </a:cubicBezTo>
                            <a:cubicBezTo>
                              <a:pt x="2631541" y="-98288"/>
                              <a:pt x="3033949" y="28159"/>
                              <a:pt x="3255146" y="49826"/>
                            </a:cubicBezTo>
                            <a:cubicBezTo>
                              <a:pt x="3492101" y="11237"/>
                              <a:pt x="3465890" y="44365"/>
                              <a:pt x="3692721" y="49826"/>
                            </a:cubicBezTo>
                            <a:cubicBezTo>
                              <a:pt x="3877209" y="-29976"/>
                              <a:pt x="3997833" y="125617"/>
                              <a:pt x="4284039" y="49826"/>
                            </a:cubicBezTo>
                            <a:cubicBezTo>
                              <a:pt x="4538665" y="87298"/>
                              <a:pt x="4740658" y="47673"/>
                              <a:pt x="4798486" y="49826"/>
                            </a:cubicBezTo>
                            <a:cubicBezTo>
                              <a:pt x="4948285" y="61766"/>
                              <a:pt x="5080139" y="170703"/>
                              <a:pt x="5236061" y="49826"/>
                            </a:cubicBezTo>
                            <a:cubicBezTo>
                              <a:pt x="5397042" y="59689"/>
                              <a:pt x="5483087" y="75409"/>
                              <a:pt x="5827378" y="49826"/>
                            </a:cubicBezTo>
                            <a:cubicBezTo>
                              <a:pt x="6070405" y="45516"/>
                              <a:pt x="6211601" y="97226"/>
                              <a:pt x="6495568" y="49826"/>
                            </a:cubicBezTo>
                            <a:cubicBezTo>
                              <a:pt x="6743895" y="42839"/>
                              <a:pt x="6718543" y="49430"/>
                              <a:pt x="6856271" y="49826"/>
                            </a:cubicBezTo>
                            <a:cubicBezTo>
                              <a:pt x="7093400" y="-81051"/>
                              <a:pt x="7188833" y="154856"/>
                              <a:pt x="7908817" y="49826"/>
                            </a:cubicBezTo>
                            <a:cubicBezTo>
                              <a:pt x="8073807" y="108184"/>
                              <a:pt x="8084079" y="186861"/>
                              <a:pt x="8104657" y="245666"/>
                            </a:cubicBezTo>
                            <a:cubicBezTo>
                              <a:pt x="8144428" y="413604"/>
                              <a:pt x="8103580" y="454844"/>
                              <a:pt x="8104657" y="645166"/>
                            </a:cubicBezTo>
                            <a:cubicBezTo>
                              <a:pt x="8138272" y="771012"/>
                              <a:pt x="8110393" y="835362"/>
                              <a:pt x="8104657" y="1029000"/>
                            </a:cubicBezTo>
                            <a:cubicBezTo>
                              <a:pt x="8155832" y="1196050"/>
                              <a:pt x="8007147" y="1156944"/>
                              <a:pt x="7908817" y="1224840"/>
                            </a:cubicBezTo>
                            <a:cubicBezTo>
                              <a:pt x="7588237" y="1247321"/>
                              <a:pt x="7350151" y="1301865"/>
                              <a:pt x="7240628" y="1224840"/>
                            </a:cubicBezTo>
                            <a:cubicBezTo>
                              <a:pt x="7009093" y="1191234"/>
                              <a:pt x="6955265" y="1222747"/>
                              <a:pt x="6803053" y="1224840"/>
                            </a:cubicBezTo>
                            <a:cubicBezTo>
                              <a:pt x="6609794" y="1388402"/>
                              <a:pt x="6426033" y="946085"/>
                              <a:pt x="6057992" y="1224840"/>
                            </a:cubicBezTo>
                            <a:cubicBezTo>
                              <a:pt x="5771047" y="1263809"/>
                              <a:pt x="5798360" y="1173402"/>
                              <a:pt x="5620417" y="1224840"/>
                            </a:cubicBezTo>
                            <a:cubicBezTo>
                              <a:pt x="5532500" y="1237666"/>
                              <a:pt x="5185040" y="1105386"/>
                              <a:pt x="5029099" y="1224840"/>
                            </a:cubicBezTo>
                            <a:cubicBezTo>
                              <a:pt x="4798270" y="1271715"/>
                              <a:pt x="4777967" y="1157209"/>
                              <a:pt x="4668396" y="1224840"/>
                            </a:cubicBezTo>
                            <a:cubicBezTo>
                              <a:pt x="4678956" y="1218340"/>
                              <a:pt x="4310818" y="1356654"/>
                              <a:pt x="4000207" y="1224840"/>
                            </a:cubicBezTo>
                            <a:cubicBezTo>
                              <a:pt x="3641214" y="1232270"/>
                              <a:pt x="3547040" y="1150836"/>
                              <a:pt x="3408889" y="1224840"/>
                            </a:cubicBezTo>
                            <a:cubicBezTo>
                              <a:pt x="3224300" y="1239651"/>
                              <a:pt x="3168432" y="1251049"/>
                              <a:pt x="3048185" y="1224840"/>
                            </a:cubicBezTo>
                            <a:cubicBezTo>
                              <a:pt x="2964918" y="1254255"/>
                              <a:pt x="2679402" y="1240499"/>
                              <a:pt x="2610610" y="1224840"/>
                            </a:cubicBezTo>
                            <a:cubicBezTo>
                              <a:pt x="2393991" y="1360791"/>
                              <a:pt x="2338558" y="1001782"/>
                              <a:pt x="2019292" y="1224840"/>
                            </a:cubicBezTo>
                            <a:cubicBezTo>
                              <a:pt x="1799825" y="1251786"/>
                              <a:pt x="1700131" y="1204600"/>
                              <a:pt x="1581717" y="1224840"/>
                            </a:cubicBezTo>
                            <a:cubicBezTo>
                              <a:pt x="1432228" y="1200867"/>
                              <a:pt x="1283750" y="1146686"/>
                              <a:pt x="1144142" y="1224840"/>
                            </a:cubicBezTo>
                            <a:cubicBezTo>
                              <a:pt x="1180392" y="1100353"/>
                              <a:pt x="584554" y="1355760"/>
                              <a:pt x="221686" y="1224840"/>
                            </a:cubicBezTo>
                            <a:cubicBezTo>
                              <a:pt x="99225" y="1262059"/>
                              <a:pt x="-11508" y="1102138"/>
                              <a:pt x="25846" y="1029000"/>
                            </a:cubicBezTo>
                            <a:cubicBezTo>
                              <a:pt x="-13952" y="870933"/>
                              <a:pt x="46998" y="723530"/>
                              <a:pt x="25846" y="637333"/>
                            </a:cubicBezTo>
                            <a:cubicBezTo>
                              <a:pt x="-45166" y="493695"/>
                              <a:pt x="80378" y="347498"/>
                              <a:pt x="25846" y="245666"/>
                            </a:cubicBezTo>
                            <a:close/>
                          </a:path>
                          <a:path w="8148161" h="1272568" stroke="0" extrusionOk="0">
                            <a:moveTo>
                              <a:pt x="14416" y="348536"/>
                            </a:moveTo>
                            <a:cubicBezTo>
                              <a:pt x="-49402" y="275907"/>
                              <a:pt x="90878" y="-8392"/>
                              <a:pt x="221686" y="49826"/>
                            </a:cubicBezTo>
                            <a:cubicBezTo>
                              <a:pt x="451434" y="-32669"/>
                              <a:pt x="507092" y="135429"/>
                              <a:pt x="736132" y="49826"/>
                            </a:cubicBezTo>
                            <a:cubicBezTo>
                              <a:pt x="958953" y="55762"/>
                              <a:pt x="992888" y="84602"/>
                              <a:pt x="1173708" y="49826"/>
                            </a:cubicBezTo>
                            <a:cubicBezTo>
                              <a:pt x="1324703" y="-26875"/>
                              <a:pt x="1475759" y="113601"/>
                              <a:pt x="1611283" y="49826"/>
                            </a:cubicBezTo>
                            <a:cubicBezTo>
                              <a:pt x="1808542" y="-21349"/>
                              <a:pt x="2067707" y="98808"/>
                              <a:pt x="2202601" y="49826"/>
                            </a:cubicBezTo>
                            <a:cubicBezTo>
                              <a:pt x="2255122" y="-69489"/>
                              <a:pt x="2787574" y="68327"/>
                              <a:pt x="2947661" y="49826"/>
                            </a:cubicBezTo>
                            <a:cubicBezTo>
                              <a:pt x="3230903" y="-10255"/>
                              <a:pt x="3232019" y="74058"/>
                              <a:pt x="3462107" y="49826"/>
                            </a:cubicBezTo>
                            <a:cubicBezTo>
                              <a:pt x="3706238" y="131828"/>
                              <a:pt x="3922718" y="135623"/>
                              <a:pt x="4053425" y="49826"/>
                            </a:cubicBezTo>
                            <a:cubicBezTo>
                              <a:pt x="4234564" y="43193"/>
                              <a:pt x="4290278" y="46583"/>
                              <a:pt x="4414129" y="49826"/>
                            </a:cubicBezTo>
                            <a:cubicBezTo>
                              <a:pt x="4535967" y="-27914"/>
                              <a:pt x="4628537" y="47245"/>
                              <a:pt x="5005447" y="49826"/>
                            </a:cubicBezTo>
                            <a:cubicBezTo>
                              <a:pt x="5333041" y="28562"/>
                              <a:pt x="5355108" y="68408"/>
                              <a:pt x="5596765" y="49826"/>
                            </a:cubicBezTo>
                            <a:cubicBezTo>
                              <a:pt x="5822273" y="17127"/>
                              <a:pt x="5890910" y="45557"/>
                              <a:pt x="6188082" y="49826"/>
                            </a:cubicBezTo>
                            <a:cubicBezTo>
                              <a:pt x="6372977" y="-70624"/>
                              <a:pt x="6675534" y="278806"/>
                              <a:pt x="6856271" y="49826"/>
                            </a:cubicBezTo>
                            <a:cubicBezTo>
                              <a:pt x="7025863" y="56702"/>
                              <a:pt x="7204003" y="92692"/>
                              <a:pt x="7293847" y="49826"/>
                            </a:cubicBezTo>
                            <a:cubicBezTo>
                              <a:pt x="7458354" y="100845"/>
                              <a:pt x="7730128" y="152573"/>
                              <a:pt x="7908817" y="49826"/>
                            </a:cubicBezTo>
                            <a:cubicBezTo>
                              <a:pt x="8040938" y="-11093"/>
                              <a:pt x="8090120" y="149507"/>
                              <a:pt x="8104657" y="245666"/>
                            </a:cubicBezTo>
                            <a:cubicBezTo>
                              <a:pt x="8111601" y="430841"/>
                              <a:pt x="8132696" y="505632"/>
                              <a:pt x="8104657" y="645166"/>
                            </a:cubicBezTo>
                            <a:cubicBezTo>
                              <a:pt x="8213385" y="749640"/>
                              <a:pt x="8104421" y="902048"/>
                              <a:pt x="8104657" y="1029000"/>
                            </a:cubicBezTo>
                            <a:cubicBezTo>
                              <a:pt x="8089446" y="1173356"/>
                              <a:pt x="7998268" y="1239057"/>
                              <a:pt x="7908817" y="1224840"/>
                            </a:cubicBezTo>
                            <a:cubicBezTo>
                              <a:pt x="7679909" y="1288309"/>
                              <a:pt x="7619040" y="1259975"/>
                              <a:pt x="7394371" y="1224840"/>
                            </a:cubicBezTo>
                            <a:cubicBezTo>
                              <a:pt x="7124868" y="1219990"/>
                              <a:pt x="7053075" y="1255431"/>
                              <a:pt x="6956795" y="1224840"/>
                            </a:cubicBezTo>
                            <a:cubicBezTo>
                              <a:pt x="6926785" y="1224351"/>
                              <a:pt x="6631119" y="1131380"/>
                              <a:pt x="6519220" y="1224840"/>
                            </a:cubicBezTo>
                            <a:cubicBezTo>
                              <a:pt x="6311743" y="1362818"/>
                              <a:pt x="6224624" y="1252142"/>
                              <a:pt x="5927902" y="1224840"/>
                            </a:cubicBezTo>
                            <a:cubicBezTo>
                              <a:pt x="5647748" y="1201780"/>
                              <a:pt x="5626841" y="1165626"/>
                              <a:pt x="5413456" y="1224840"/>
                            </a:cubicBezTo>
                            <a:cubicBezTo>
                              <a:pt x="5215108" y="1240202"/>
                              <a:pt x="4933880" y="1266836"/>
                              <a:pt x="4822138" y="1224840"/>
                            </a:cubicBezTo>
                            <a:cubicBezTo>
                              <a:pt x="4620335" y="1211865"/>
                              <a:pt x="4463114" y="1162183"/>
                              <a:pt x="4384563" y="1224840"/>
                            </a:cubicBezTo>
                            <a:cubicBezTo>
                              <a:pt x="4199343" y="1300997"/>
                              <a:pt x="4060825" y="1206419"/>
                              <a:pt x="3870117" y="1224840"/>
                            </a:cubicBezTo>
                            <a:cubicBezTo>
                              <a:pt x="3748692" y="1287999"/>
                              <a:pt x="3446956" y="1144693"/>
                              <a:pt x="3201928" y="1224840"/>
                            </a:cubicBezTo>
                            <a:cubicBezTo>
                              <a:pt x="3000264" y="1194997"/>
                              <a:pt x="2651550" y="1236377"/>
                              <a:pt x="2533738" y="1224840"/>
                            </a:cubicBezTo>
                            <a:cubicBezTo>
                              <a:pt x="2320904" y="1291781"/>
                              <a:pt x="2230388" y="1240566"/>
                              <a:pt x="1942421" y="1224840"/>
                            </a:cubicBezTo>
                            <a:cubicBezTo>
                              <a:pt x="1692178" y="1225748"/>
                              <a:pt x="1690464" y="1222708"/>
                              <a:pt x="1504846" y="1224840"/>
                            </a:cubicBezTo>
                            <a:cubicBezTo>
                              <a:pt x="1350202" y="1213472"/>
                              <a:pt x="1290684" y="1168840"/>
                              <a:pt x="1067270" y="1224840"/>
                            </a:cubicBezTo>
                            <a:cubicBezTo>
                              <a:pt x="908704" y="1172024"/>
                              <a:pt x="593965" y="1337977"/>
                              <a:pt x="221686" y="1224840"/>
                            </a:cubicBezTo>
                            <a:cubicBezTo>
                              <a:pt x="152556" y="1251969"/>
                              <a:pt x="44885" y="1113059"/>
                              <a:pt x="25846" y="1029000"/>
                            </a:cubicBezTo>
                            <a:cubicBezTo>
                              <a:pt x="-942" y="874326"/>
                              <a:pt x="-31388" y="782608"/>
                              <a:pt x="25846" y="653000"/>
                            </a:cubicBezTo>
                            <a:cubicBezTo>
                              <a:pt x="24114" y="520275"/>
                              <a:pt x="-14532" y="460366"/>
                              <a:pt x="14416" y="348536"/>
                            </a:cubicBezTo>
                            <a:close/>
                          </a:path>
                          <a:path w="8148161" h="1272568" fill="none" stroke="0" extrusionOk="0">
                            <a:moveTo>
                              <a:pt x="25846" y="245666"/>
                            </a:moveTo>
                            <a:cubicBezTo>
                              <a:pt x="-2279" y="116008"/>
                              <a:pt x="135411" y="79368"/>
                              <a:pt x="221686" y="49826"/>
                            </a:cubicBezTo>
                            <a:cubicBezTo>
                              <a:pt x="415185" y="-58776"/>
                              <a:pt x="710301" y="86072"/>
                              <a:pt x="889875" y="49826"/>
                            </a:cubicBezTo>
                            <a:cubicBezTo>
                              <a:pt x="1056078" y="49699"/>
                              <a:pt x="1354251" y="107152"/>
                              <a:pt x="1481193" y="49826"/>
                            </a:cubicBezTo>
                            <a:cubicBezTo>
                              <a:pt x="1622963" y="70698"/>
                              <a:pt x="1863766" y="170367"/>
                              <a:pt x="2149382" y="49826"/>
                            </a:cubicBezTo>
                            <a:cubicBezTo>
                              <a:pt x="2419522" y="12034"/>
                              <a:pt x="2436969" y="100568"/>
                              <a:pt x="2586957" y="49826"/>
                            </a:cubicBezTo>
                            <a:cubicBezTo>
                              <a:pt x="2648116" y="49564"/>
                              <a:pt x="3040885" y="69913"/>
                              <a:pt x="3255146" y="49826"/>
                            </a:cubicBezTo>
                            <a:cubicBezTo>
                              <a:pt x="3470361" y="25726"/>
                              <a:pt x="3464443" y="63697"/>
                              <a:pt x="3692721" y="49826"/>
                            </a:cubicBezTo>
                            <a:cubicBezTo>
                              <a:pt x="3889626" y="27764"/>
                              <a:pt x="4003939" y="54626"/>
                              <a:pt x="4284039" y="49826"/>
                            </a:cubicBezTo>
                            <a:cubicBezTo>
                              <a:pt x="4507262" y="-1133"/>
                              <a:pt x="4716649" y="59725"/>
                              <a:pt x="4798486" y="49826"/>
                            </a:cubicBezTo>
                            <a:cubicBezTo>
                              <a:pt x="4875306" y="-11737"/>
                              <a:pt x="5064195" y="46997"/>
                              <a:pt x="5236061" y="49826"/>
                            </a:cubicBezTo>
                            <a:cubicBezTo>
                              <a:pt x="5445501" y="29223"/>
                              <a:pt x="5603133" y="111076"/>
                              <a:pt x="5827378" y="49826"/>
                            </a:cubicBezTo>
                            <a:cubicBezTo>
                              <a:pt x="6174395" y="78638"/>
                              <a:pt x="6242113" y="90561"/>
                              <a:pt x="6495568" y="49826"/>
                            </a:cubicBezTo>
                            <a:cubicBezTo>
                              <a:pt x="6734106" y="38909"/>
                              <a:pt x="6727657" y="56334"/>
                              <a:pt x="6856271" y="49826"/>
                            </a:cubicBezTo>
                            <a:cubicBezTo>
                              <a:pt x="7001442" y="-29005"/>
                              <a:pt x="7367826" y="222778"/>
                              <a:pt x="7908817" y="49826"/>
                            </a:cubicBezTo>
                            <a:cubicBezTo>
                              <a:pt x="8048031" y="29179"/>
                              <a:pt x="8105337" y="135415"/>
                              <a:pt x="8104657" y="245666"/>
                            </a:cubicBezTo>
                            <a:cubicBezTo>
                              <a:pt x="8068695" y="382701"/>
                              <a:pt x="8041838" y="531902"/>
                              <a:pt x="8104657" y="645166"/>
                            </a:cubicBezTo>
                            <a:cubicBezTo>
                              <a:pt x="8129220" y="808856"/>
                              <a:pt x="8110378" y="856524"/>
                              <a:pt x="8104657" y="1029000"/>
                            </a:cubicBezTo>
                            <a:cubicBezTo>
                              <a:pt x="8122909" y="1181786"/>
                              <a:pt x="8009615" y="1230834"/>
                              <a:pt x="7908817" y="1224840"/>
                            </a:cubicBezTo>
                            <a:cubicBezTo>
                              <a:pt x="7674684" y="1331384"/>
                              <a:pt x="7424297" y="1197083"/>
                              <a:pt x="7240628" y="1224840"/>
                            </a:cubicBezTo>
                            <a:cubicBezTo>
                              <a:pt x="7056616" y="1232927"/>
                              <a:pt x="6940908" y="1216105"/>
                              <a:pt x="6803053" y="1224840"/>
                            </a:cubicBezTo>
                            <a:cubicBezTo>
                              <a:pt x="6786474" y="1223756"/>
                              <a:pt x="6319457" y="1091603"/>
                              <a:pt x="6057992" y="1224840"/>
                            </a:cubicBezTo>
                            <a:cubicBezTo>
                              <a:pt x="5765434" y="1284428"/>
                              <a:pt x="5775015" y="1240877"/>
                              <a:pt x="5620417" y="1224840"/>
                            </a:cubicBezTo>
                            <a:cubicBezTo>
                              <a:pt x="5516657" y="1197652"/>
                              <a:pt x="5239306" y="1076401"/>
                              <a:pt x="5029099" y="1224840"/>
                            </a:cubicBezTo>
                            <a:cubicBezTo>
                              <a:pt x="4856174" y="1271250"/>
                              <a:pt x="4728176" y="1196418"/>
                              <a:pt x="4668396" y="1224840"/>
                            </a:cubicBezTo>
                            <a:cubicBezTo>
                              <a:pt x="4698410" y="1300468"/>
                              <a:pt x="4219549" y="1220839"/>
                              <a:pt x="4000207" y="1224840"/>
                            </a:cubicBezTo>
                            <a:cubicBezTo>
                              <a:pt x="3646860" y="1290865"/>
                              <a:pt x="3573900" y="1189204"/>
                              <a:pt x="3408889" y="1224840"/>
                            </a:cubicBezTo>
                            <a:cubicBezTo>
                              <a:pt x="3240882" y="1308479"/>
                              <a:pt x="3152699" y="1197842"/>
                              <a:pt x="3048185" y="1224840"/>
                            </a:cubicBezTo>
                            <a:cubicBezTo>
                              <a:pt x="2905327" y="1278420"/>
                              <a:pt x="2737447" y="1241410"/>
                              <a:pt x="2610610" y="1224840"/>
                            </a:cubicBezTo>
                            <a:cubicBezTo>
                              <a:pt x="2495547" y="1236261"/>
                              <a:pt x="2291548" y="1063956"/>
                              <a:pt x="2019292" y="1224840"/>
                            </a:cubicBezTo>
                            <a:cubicBezTo>
                              <a:pt x="1793228" y="1264158"/>
                              <a:pt x="1810170" y="1171835"/>
                              <a:pt x="1581717" y="1224840"/>
                            </a:cubicBezTo>
                            <a:cubicBezTo>
                              <a:pt x="1419755" y="1194676"/>
                              <a:pt x="1305643" y="1190081"/>
                              <a:pt x="1144142" y="1224840"/>
                            </a:cubicBezTo>
                            <a:cubicBezTo>
                              <a:pt x="1070289" y="1193589"/>
                              <a:pt x="681706" y="1368925"/>
                              <a:pt x="221686" y="1224840"/>
                            </a:cubicBezTo>
                            <a:cubicBezTo>
                              <a:pt x="108517" y="1159731"/>
                              <a:pt x="26206" y="1172448"/>
                              <a:pt x="25846" y="1029000"/>
                            </a:cubicBezTo>
                            <a:cubicBezTo>
                              <a:pt x="-50602" y="807135"/>
                              <a:pt x="319622" y="705793"/>
                              <a:pt x="288736" y="545893"/>
                            </a:cubicBezTo>
                            <a:cubicBezTo>
                              <a:pt x="192394" y="373223"/>
                              <a:pt x="39164" y="328516"/>
                              <a:pt x="25846" y="245666"/>
                            </a:cubicBezTo>
                            <a:close/>
                          </a:path>
                          <a:path w="8148161" h="1272568" fill="none" stroke="0" extrusionOk="0">
                            <a:moveTo>
                              <a:pt x="25846" y="245666"/>
                            </a:moveTo>
                            <a:cubicBezTo>
                              <a:pt x="-34150" y="152199"/>
                              <a:pt x="144367" y="3517"/>
                              <a:pt x="221686" y="49826"/>
                            </a:cubicBezTo>
                            <a:cubicBezTo>
                              <a:pt x="372079" y="38883"/>
                              <a:pt x="724575" y="48116"/>
                              <a:pt x="889875" y="49826"/>
                            </a:cubicBezTo>
                            <a:cubicBezTo>
                              <a:pt x="1093201" y="-36606"/>
                              <a:pt x="1250371" y="183240"/>
                              <a:pt x="1481193" y="49826"/>
                            </a:cubicBezTo>
                            <a:cubicBezTo>
                              <a:pt x="1647549" y="78680"/>
                              <a:pt x="1889719" y="126396"/>
                              <a:pt x="2149382" y="49826"/>
                            </a:cubicBezTo>
                            <a:cubicBezTo>
                              <a:pt x="2405949" y="23347"/>
                              <a:pt x="2454082" y="72234"/>
                              <a:pt x="2586957" y="49826"/>
                            </a:cubicBezTo>
                            <a:cubicBezTo>
                              <a:pt x="2644832" y="-35433"/>
                              <a:pt x="3101553" y="76015"/>
                              <a:pt x="3255146" y="49826"/>
                            </a:cubicBezTo>
                            <a:cubicBezTo>
                              <a:pt x="3493506" y="16450"/>
                              <a:pt x="3459598" y="87640"/>
                              <a:pt x="3692721" y="49826"/>
                            </a:cubicBezTo>
                            <a:cubicBezTo>
                              <a:pt x="3944338" y="25476"/>
                              <a:pt x="4023974" y="90742"/>
                              <a:pt x="4284039" y="49826"/>
                            </a:cubicBezTo>
                            <a:cubicBezTo>
                              <a:pt x="4508653" y="51609"/>
                              <a:pt x="4715902" y="89385"/>
                              <a:pt x="4798486" y="49826"/>
                            </a:cubicBezTo>
                            <a:cubicBezTo>
                              <a:pt x="4977720" y="81902"/>
                              <a:pt x="5069404" y="98658"/>
                              <a:pt x="5236061" y="49826"/>
                            </a:cubicBezTo>
                            <a:cubicBezTo>
                              <a:pt x="5379723" y="44818"/>
                              <a:pt x="5504681" y="60510"/>
                              <a:pt x="5827378" y="49826"/>
                            </a:cubicBezTo>
                            <a:cubicBezTo>
                              <a:pt x="6081932" y="26648"/>
                              <a:pt x="6232523" y="80832"/>
                              <a:pt x="6495568" y="49826"/>
                            </a:cubicBezTo>
                            <a:cubicBezTo>
                              <a:pt x="6741173" y="46747"/>
                              <a:pt x="6724653" y="55257"/>
                              <a:pt x="6856271" y="49826"/>
                            </a:cubicBezTo>
                            <a:cubicBezTo>
                              <a:pt x="7113462" y="-19661"/>
                              <a:pt x="7402272" y="207401"/>
                              <a:pt x="7908817" y="49826"/>
                            </a:cubicBezTo>
                            <a:cubicBezTo>
                              <a:pt x="8047145" y="94518"/>
                              <a:pt x="8104981" y="160363"/>
                              <a:pt x="8104657" y="245666"/>
                            </a:cubicBezTo>
                            <a:cubicBezTo>
                              <a:pt x="8095880" y="395707"/>
                              <a:pt x="8063070" y="482244"/>
                              <a:pt x="8104657" y="645166"/>
                            </a:cubicBezTo>
                            <a:cubicBezTo>
                              <a:pt x="8138449" y="800856"/>
                              <a:pt x="8102681" y="841355"/>
                              <a:pt x="8104657" y="1029000"/>
                            </a:cubicBezTo>
                            <a:cubicBezTo>
                              <a:pt x="8118463" y="1157551"/>
                              <a:pt x="8007076" y="1142168"/>
                              <a:pt x="7908817" y="1224840"/>
                            </a:cubicBezTo>
                            <a:cubicBezTo>
                              <a:pt x="7629086" y="1233296"/>
                              <a:pt x="7411949" y="1233735"/>
                              <a:pt x="7240628" y="1224840"/>
                            </a:cubicBezTo>
                            <a:cubicBezTo>
                              <a:pt x="7014311" y="1221091"/>
                              <a:pt x="6979345" y="1203771"/>
                              <a:pt x="6803053" y="1224840"/>
                            </a:cubicBezTo>
                            <a:cubicBezTo>
                              <a:pt x="6765151" y="1288593"/>
                              <a:pt x="6244298" y="1141421"/>
                              <a:pt x="6057992" y="1224840"/>
                            </a:cubicBezTo>
                            <a:cubicBezTo>
                              <a:pt x="5773566" y="1259401"/>
                              <a:pt x="5781850" y="1199562"/>
                              <a:pt x="5620417" y="1224840"/>
                            </a:cubicBezTo>
                            <a:cubicBezTo>
                              <a:pt x="5504402" y="1224547"/>
                              <a:pt x="5192936" y="1082618"/>
                              <a:pt x="5029099" y="1224840"/>
                            </a:cubicBezTo>
                            <a:cubicBezTo>
                              <a:pt x="4809276" y="1278253"/>
                              <a:pt x="4743213" y="1241450"/>
                              <a:pt x="4668396" y="1224840"/>
                            </a:cubicBezTo>
                            <a:cubicBezTo>
                              <a:pt x="4568096" y="1185054"/>
                              <a:pt x="4283360" y="1275297"/>
                              <a:pt x="4000207" y="1224840"/>
                            </a:cubicBezTo>
                            <a:cubicBezTo>
                              <a:pt x="3638305" y="1260363"/>
                              <a:pt x="3587820" y="1182053"/>
                              <a:pt x="3408889" y="1224840"/>
                            </a:cubicBezTo>
                            <a:cubicBezTo>
                              <a:pt x="3230559" y="1259252"/>
                              <a:pt x="3173114" y="1229822"/>
                              <a:pt x="3048185" y="1224840"/>
                            </a:cubicBezTo>
                            <a:cubicBezTo>
                              <a:pt x="2936165" y="1270531"/>
                              <a:pt x="2727701" y="1211203"/>
                              <a:pt x="2610610" y="1224840"/>
                            </a:cubicBezTo>
                            <a:cubicBezTo>
                              <a:pt x="2516674" y="1257170"/>
                              <a:pt x="2253235" y="1157029"/>
                              <a:pt x="2019292" y="1224840"/>
                            </a:cubicBezTo>
                            <a:cubicBezTo>
                              <a:pt x="1814632" y="1281792"/>
                              <a:pt x="1772984" y="1186568"/>
                              <a:pt x="1581717" y="1224840"/>
                            </a:cubicBezTo>
                            <a:cubicBezTo>
                              <a:pt x="1413347" y="1268756"/>
                              <a:pt x="1270982" y="1158945"/>
                              <a:pt x="1144142" y="1224840"/>
                            </a:cubicBezTo>
                            <a:cubicBezTo>
                              <a:pt x="1038504" y="1207993"/>
                              <a:pt x="565961" y="1297056"/>
                              <a:pt x="221686" y="1224840"/>
                            </a:cubicBezTo>
                            <a:cubicBezTo>
                              <a:pt x="127029" y="1244095"/>
                              <a:pt x="211733" y="1259227"/>
                              <a:pt x="220156" y="1143300"/>
                            </a:cubicBezTo>
                            <a:cubicBezTo>
                              <a:pt x="228924" y="980067"/>
                              <a:pt x="90265" y="763222"/>
                              <a:pt x="25846" y="637333"/>
                            </a:cubicBezTo>
                            <a:cubicBezTo>
                              <a:pt x="-18190" y="486709"/>
                              <a:pt x="66495" y="377217"/>
                              <a:pt x="25846" y="245666"/>
                            </a:cubicBezTo>
                            <a:close/>
                          </a:path>
                          <a:path w="8148161" h="1272568" fill="none" stroke="0" extrusionOk="0">
                            <a:moveTo>
                              <a:pt x="25846" y="245666"/>
                            </a:moveTo>
                            <a:cubicBezTo>
                              <a:pt x="7408" y="135290"/>
                              <a:pt x="137087" y="22914"/>
                              <a:pt x="221686" y="49826"/>
                            </a:cubicBezTo>
                            <a:cubicBezTo>
                              <a:pt x="352975" y="25362"/>
                              <a:pt x="698720" y="80791"/>
                              <a:pt x="889875" y="49826"/>
                            </a:cubicBezTo>
                            <a:cubicBezTo>
                              <a:pt x="1099121" y="-27828"/>
                              <a:pt x="1273484" y="64307"/>
                              <a:pt x="1481193" y="49826"/>
                            </a:cubicBezTo>
                            <a:cubicBezTo>
                              <a:pt x="1621993" y="67691"/>
                              <a:pt x="1924315" y="104138"/>
                              <a:pt x="2149382" y="49826"/>
                            </a:cubicBezTo>
                            <a:cubicBezTo>
                              <a:pt x="2404750" y="39431"/>
                              <a:pt x="2472028" y="58390"/>
                              <a:pt x="2586957" y="49826"/>
                            </a:cubicBezTo>
                            <a:cubicBezTo>
                              <a:pt x="2646521" y="-80624"/>
                              <a:pt x="3041174" y="39816"/>
                              <a:pt x="3255146" y="49826"/>
                            </a:cubicBezTo>
                            <a:cubicBezTo>
                              <a:pt x="3490271" y="9984"/>
                              <a:pt x="3472122" y="63050"/>
                              <a:pt x="3692721" y="49826"/>
                            </a:cubicBezTo>
                            <a:cubicBezTo>
                              <a:pt x="3876441" y="-16066"/>
                              <a:pt x="4014306" y="129508"/>
                              <a:pt x="4284039" y="49826"/>
                            </a:cubicBezTo>
                            <a:cubicBezTo>
                              <a:pt x="4529583" y="65161"/>
                              <a:pt x="4720285" y="64427"/>
                              <a:pt x="4798486" y="49826"/>
                            </a:cubicBezTo>
                            <a:cubicBezTo>
                              <a:pt x="4975839" y="80907"/>
                              <a:pt x="5068025" y="143124"/>
                              <a:pt x="5236061" y="49826"/>
                            </a:cubicBezTo>
                            <a:cubicBezTo>
                              <a:pt x="5389917" y="58452"/>
                              <a:pt x="5536071" y="91065"/>
                              <a:pt x="5827378" y="49826"/>
                            </a:cubicBezTo>
                            <a:cubicBezTo>
                              <a:pt x="6089404" y="61801"/>
                              <a:pt x="6227377" y="115847"/>
                              <a:pt x="6495568" y="49826"/>
                            </a:cubicBezTo>
                            <a:cubicBezTo>
                              <a:pt x="6742234" y="44624"/>
                              <a:pt x="6719632" y="51357"/>
                              <a:pt x="6856271" y="49826"/>
                            </a:cubicBezTo>
                            <a:cubicBezTo>
                              <a:pt x="7086036" y="-56124"/>
                              <a:pt x="7257939" y="179047"/>
                              <a:pt x="7908817" y="49826"/>
                            </a:cubicBezTo>
                            <a:cubicBezTo>
                              <a:pt x="8075530" y="94598"/>
                              <a:pt x="8091282" y="175982"/>
                              <a:pt x="8104657" y="245666"/>
                            </a:cubicBezTo>
                            <a:cubicBezTo>
                              <a:pt x="8126984" y="408854"/>
                              <a:pt x="8089639" y="465239"/>
                              <a:pt x="8104657" y="645166"/>
                            </a:cubicBezTo>
                            <a:cubicBezTo>
                              <a:pt x="8131824" y="794206"/>
                              <a:pt x="8105519" y="845421"/>
                              <a:pt x="8104657" y="1029000"/>
                            </a:cubicBezTo>
                            <a:cubicBezTo>
                              <a:pt x="8113054" y="1174903"/>
                              <a:pt x="8010217" y="1173811"/>
                              <a:pt x="7908817" y="1224840"/>
                            </a:cubicBezTo>
                            <a:cubicBezTo>
                              <a:pt x="7614690" y="1230552"/>
                              <a:pt x="7404146" y="1281681"/>
                              <a:pt x="7240628" y="1224840"/>
                            </a:cubicBezTo>
                            <a:cubicBezTo>
                              <a:pt x="7010428" y="1207887"/>
                              <a:pt x="6955996" y="1217435"/>
                              <a:pt x="6803053" y="1224840"/>
                            </a:cubicBezTo>
                            <a:cubicBezTo>
                              <a:pt x="6672525" y="1394134"/>
                              <a:pt x="6373943" y="1020190"/>
                              <a:pt x="6057992" y="1224840"/>
                            </a:cubicBezTo>
                            <a:cubicBezTo>
                              <a:pt x="5771805" y="1254504"/>
                              <a:pt x="5802872" y="1187966"/>
                              <a:pt x="5620417" y="1224840"/>
                            </a:cubicBezTo>
                            <a:cubicBezTo>
                              <a:pt x="5516647" y="1212127"/>
                              <a:pt x="5172977" y="1075999"/>
                              <a:pt x="5029099" y="1224840"/>
                            </a:cubicBezTo>
                            <a:cubicBezTo>
                              <a:pt x="4810026" y="1277976"/>
                              <a:pt x="4759214" y="1201999"/>
                              <a:pt x="4668396" y="1224840"/>
                            </a:cubicBezTo>
                            <a:cubicBezTo>
                              <a:pt x="4589189" y="1180675"/>
                              <a:pt x="4243144" y="1304567"/>
                              <a:pt x="4000207" y="1224840"/>
                            </a:cubicBezTo>
                            <a:cubicBezTo>
                              <a:pt x="3649759" y="1253350"/>
                              <a:pt x="3597603" y="1169269"/>
                              <a:pt x="3408889" y="1224840"/>
                            </a:cubicBezTo>
                            <a:cubicBezTo>
                              <a:pt x="3223816" y="1257661"/>
                              <a:pt x="3161478" y="1241301"/>
                              <a:pt x="3048185" y="1224840"/>
                            </a:cubicBezTo>
                            <a:cubicBezTo>
                              <a:pt x="2960237" y="1262414"/>
                              <a:pt x="2692383" y="1244280"/>
                              <a:pt x="2610610" y="1224840"/>
                            </a:cubicBezTo>
                            <a:cubicBezTo>
                              <a:pt x="2462109" y="1331533"/>
                              <a:pt x="2326409" y="1079277"/>
                              <a:pt x="2019292" y="1224840"/>
                            </a:cubicBezTo>
                            <a:cubicBezTo>
                              <a:pt x="1796761" y="1272428"/>
                              <a:pt x="1737648" y="1196271"/>
                              <a:pt x="1581717" y="1224840"/>
                            </a:cubicBezTo>
                            <a:cubicBezTo>
                              <a:pt x="1404354" y="1224131"/>
                              <a:pt x="1274322" y="1146512"/>
                              <a:pt x="1144142" y="1224840"/>
                            </a:cubicBezTo>
                            <a:cubicBezTo>
                              <a:pt x="1060098" y="1227627"/>
                              <a:pt x="591145" y="1423338"/>
                              <a:pt x="221686" y="1224840"/>
                            </a:cubicBezTo>
                            <a:cubicBezTo>
                              <a:pt x="111492" y="1236308"/>
                              <a:pt x="23984" y="1128224"/>
                              <a:pt x="25846" y="1029000"/>
                            </a:cubicBezTo>
                            <a:cubicBezTo>
                              <a:pt x="-6147" y="872047"/>
                              <a:pt x="61988" y="763495"/>
                              <a:pt x="25846" y="637333"/>
                            </a:cubicBezTo>
                            <a:cubicBezTo>
                              <a:pt x="-50425" y="464812"/>
                              <a:pt x="57167" y="359267"/>
                              <a:pt x="25846" y="24566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7" name="Group 6">
              <a:extLst>
                <a:ext uri="{FF2B5EF4-FFF2-40B4-BE49-F238E27FC236}">
                  <a16:creationId xmlns:a16="http://schemas.microsoft.com/office/drawing/2014/main" id="{4AAEEA33-4EFB-C8AF-E336-302BDDF7233C}"/>
                </a:ext>
              </a:extLst>
            </p:cNvPr>
            <p:cNvGrpSpPr/>
            <p:nvPr/>
          </p:nvGrpSpPr>
          <p:grpSpPr>
            <a:xfrm>
              <a:off x="123683" y="259500"/>
              <a:ext cx="11683982" cy="1455979"/>
              <a:chOff x="1273368" y="822482"/>
              <a:chExt cx="8770869" cy="1455979"/>
            </a:xfrm>
          </p:grpSpPr>
          <p:sp>
            <p:nvSpPr>
              <p:cNvPr id="8" name="TextBox 7">
                <a:extLst>
                  <a:ext uri="{FF2B5EF4-FFF2-40B4-BE49-F238E27FC236}">
                    <a16:creationId xmlns:a16="http://schemas.microsoft.com/office/drawing/2014/main" id="{5091243D-0B06-954C-E0D1-52732A620A60}"/>
                  </a:ext>
                </a:extLst>
              </p:cNvPr>
              <p:cNvSpPr txBox="1"/>
              <p:nvPr/>
            </p:nvSpPr>
            <p:spPr>
              <a:xfrm>
                <a:off x="1761322" y="950438"/>
                <a:ext cx="8282915" cy="1328023"/>
              </a:xfrm>
              <a:prstGeom prst="roundRect">
                <a:avLst/>
              </a:prstGeom>
              <a:solidFill>
                <a:schemeClr val="accent4">
                  <a:lumMod val="20000"/>
                  <a:lumOff val="80000"/>
                </a:schemeClr>
              </a:solidFill>
              <a:ln w="38100">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a:t>
                </a: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Tìm những hình ảnh so sánh, nhân hoá trong bài thơ. Em thích hình ảnh nào nhất? Vì sao?</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9" name="Picture 8">
                <a:extLst>
                  <a:ext uri="{FF2B5EF4-FFF2-40B4-BE49-F238E27FC236}">
                    <a16:creationId xmlns:a16="http://schemas.microsoft.com/office/drawing/2014/main" id="{724581AE-75B9-2239-E41D-CD5C75C2EC72}"/>
                  </a:ext>
                </a:extLst>
              </p:cNvPr>
              <p:cNvPicPr>
                <a:picLocks noChangeAspect="1"/>
              </p:cNvPicPr>
              <p:nvPr/>
            </p:nvPicPr>
            <p:blipFill>
              <a:blip r:embed="rId4"/>
              <a:stretch>
                <a:fillRect/>
              </a:stretch>
            </p:blipFill>
            <p:spPr>
              <a:xfrm>
                <a:off x="1273368" y="822482"/>
                <a:ext cx="666270" cy="802640"/>
              </a:xfrm>
              <a:prstGeom prst="rect">
                <a:avLst/>
              </a:prstGeom>
            </p:spPr>
          </p:pic>
        </p:grpSp>
      </p:grpSp>
      <p:grpSp>
        <p:nvGrpSpPr>
          <p:cNvPr id="18" name="Group 17">
            <a:extLst>
              <a:ext uri="{FF2B5EF4-FFF2-40B4-BE49-F238E27FC236}">
                <a16:creationId xmlns:a16="http://schemas.microsoft.com/office/drawing/2014/main" id="{D3FEDF86-C18C-1267-92F2-5735361D2A88}"/>
              </a:ext>
            </a:extLst>
          </p:cNvPr>
          <p:cNvGrpSpPr/>
          <p:nvPr/>
        </p:nvGrpSpPr>
        <p:grpSpPr>
          <a:xfrm>
            <a:off x="1216066" y="2062483"/>
            <a:ext cx="10163134" cy="3474719"/>
            <a:chOff x="674228" y="4862098"/>
            <a:chExt cx="5343799" cy="987523"/>
          </a:xfrm>
        </p:grpSpPr>
        <p:sp>
          <p:nvSpPr>
            <p:cNvPr id="19" name="Rectangle: Rounded Corners 18">
              <a:extLst>
                <a:ext uri="{FF2B5EF4-FFF2-40B4-BE49-F238E27FC236}">
                  <a16:creationId xmlns:a16="http://schemas.microsoft.com/office/drawing/2014/main" id="{55556C25-2147-A182-309E-7622B7EE8FCC}"/>
                </a:ext>
              </a:extLst>
            </p:cNvPr>
            <p:cNvSpPr/>
            <p:nvPr/>
          </p:nvSpPr>
          <p:spPr>
            <a:xfrm>
              <a:off x="674228" y="4862098"/>
              <a:ext cx="5343799" cy="987523"/>
            </a:xfrm>
            <a:prstGeom prst="roundRect">
              <a:avLst>
                <a:gd name="adj" fmla="val 31855"/>
              </a:avLst>
            </a:prstGeom>
            <a:solidFill>
              <a:schemeClr val="accent6">
                <a:lumMod val="20000"/>
                <a:lumOff val="80000"/>
              </a:schemeClr>
            </a:solidFill>
            <a:ln w="28575" cap="flat" cmpd="sng" algn="ctr">
              <a:solidFill>
                <a:srgbClr val="035F96"/>
              </a:solidFill>
              <a:prstDash val="sys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endParaRPr>
            </a:p>
          </p:txBody>
        </p:sp>
        <p:sp>
          <p:nvSpPr>
            <p:cNvPr id="20" name="TextBox 19">
              <a:extLst>
                <a:ext uri="{FF2B5EF4-FFF2-40B4-BE49-F238E27FC236}">
                  <a16:creationId xmlns:a16="http://schemas.microsoft.com/office/drawing/2014/main" id="{76E8AEE1-5430-98DC-9D13-30B0EF961100}"/>
                </a:ext>
              </a:extLst>
            </p:cNvPr>
            <p:cNvSpPr txBox="1"/>
            <p:nvPr/>
          </p:nvSpPr>
          <p:spPr>
            <a:xfrm>
              <a:off x="894904" y="4951933"/>
              <a:ext cx="4899088" cy="81347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mn-cs"/>
                </a:rPr>
                <a:t>+ Hình ảnh so sánh: </a:t>
              </a:r>
              <a:r>
                <a:rPr kumimoji="0" lang="vi-VN" sz="3600" b="0"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mn-cs"/>
                </a:rPr>
                <a:t>Xuồng lướt như tên bắn; Ông đứng như bụt hiện;...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mn-cs"/>
                </a:rPr>
                <a:t>+ Hình ảnh nhân hoá: </a:t>
              </a:r>
              <a:r>
                <a:rPr kumimoji="0" lang="vi-VN" sz="3600" b="0"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mn-cs"/>
                </a:rPr>
                <a:t>Cá lòng tong chạy trước,/ Dẫn đường về thăm ông; Nước lớn sông Cửu Long/ Chơi với sen nghiêng ngả;...</a:t>
              </a:r>
              <a:endParaRPr kumimoji="0" lang="en-US" sz="3600" b="1" i="0" u="none" strike="noStrike" kern="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34990893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descr="C:\Users\asus\Desktop\9.png9"/>
          <p:cNvPicPr>
            <a:picLocks noChangeAspect="1"/>
          </p:cNvPicPr>
          <p:nvPr/>
        </p:nvPicPr>
        <p:blipFill>
          <a:blip r:embed="rId4"/>
          <a:srcRect t="-1544" b="21335"/>
          <a:stretch>
            <a:fillRect/>
          </a:stretch>
        </p:blipFill>
        <p:spPr>
          <a:xfrm>
            <a:off x="2453640" y="0"/>
            <a:ext cx="7559040" cy="3406336"/>
          </a:xfrm>
          <a:prstGeom prst="rect">
            <a:avLst/>
          </a:prstGeom>
        </p:spPr>
      </p:pic>
      <p:grpSp>
        <p:nvGrpSpPr>
          <p:cNvPr id="2" name="Group 1">
            <a:extLst>
              <a:ext uri="{FF2B5EF4-FFF2-40B4-BE49-F238E27FC236}">
                <a16:creationId xmlns:a16="http://schemas.microsoft.com/office/drawing/2014/main" id="{5A66FDFD-0799-6CCA-058C-3C3FB9D1D75A}"/>
              </a:ext>
            </a:extLst>
          </p:cNvPr>
          <p:cNvGrpSpPr/>
          <p:nvPr/>
        </p:nvGrpSpPr>
        <p:grpSpPr>
          <a:xfrm>
            <a:off x="3552866" y="2595999"/>
            <a:ext cx="5343799" cy="1230073"/>
            <a:chOff x="674228" y="4862098"/>
            <a:chExt cx="5343799" cy="1230073"/>
          </a:xfrm>
        </p:grpSpPr>
        <p:sp>
          <p:nvSpPr>
            <p:cNvPr id="3" name="Rectangle: Rounded Corners 2">
              <a:extLst>
                <a:ext uri="{FF2B5EF4-FFF2-40B4-BE49-F238E27FC236}">
                  <a16:creationId xmlns:a16="http://schemas.microsoft.com/office/drawing/2014/main" id="{992DFE29-552F-782D-EF8B-9C51EF93EC08}"/>
                </a:ext>
              </a:extLst>
            </p:cNvPr>
            <p:cNvSpPr/>
            <p:nvPr/>
          </p:nvSpPr>
          <p:spPr>
            <a:xfrm>
              <a:off x="674228" y="4862098"/>
              <a:ext cx="5343799" cy="1230073"/>
            </a:xfrm>
            <a:prstGeom prst="roundRect">
              <a:avLst>
                <a:gd name="adj" fmla="val 50000"/>
              </a:avLst>
            </a:prstGeom>
            <a:solidFill>
              <a:schemeClr val="accent6">
                <a:lumMod val="20000"/>
                <a:lumOff val="80000"/>
              </a:schemeClr>
            </a:solidFill>
            <a:ln w="28575" cap="flat" cmpd="sng" algn="ctr">
              <a:solidFill>
                <a:srgbClr val="035F96"/>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endParaRPr>
            </a:p>
          </p:txBody>
        </p:sp>
        <p:sp>
          <p:nvSpPr>
            <p:cNvPr id="9" name="TextBox 8">
              <a:extLst>
                <a:ext uri="{FF2B5EF4-FFF2-40B4-BE49-F238E27FC236}">
                  <a16:creationId xmlns:a16="http://schemas.microsoft.com/office/drawing/2014/main" id="{761528AE-D055-01E3-CBFA-AE0A9CB302B9}"/>
                </a:ext>
              </a:extLst>
            </p:cNvPr>
            <p:cNvSpPr txBox="1"/>
            <p:nvPr/>
          </p:nvSpPr>
          <p:spPr>
            <a:xfrm>
              <a:off x="743340" y="5173163"/>
              <a:ext cx="5205574"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70AD47">
                      <a:lumMod val="10000"/>
                    </a:srgbClr>
                  </a:solidFill>
                  <a:effectLst/>
                  <a:uLnTx/>
                  <a:uFillTx/>
                  <a:latin typeface="Cambria" panose="02040503050406030204" pitchFamily="18" charset="0"/>
                </a:rPr>
                <a:t>Chia </a:t>
              </a:r>
              <a:r>
                <a:rPr kumimoji="0" lang="en-US" sz="3200" b="1" i="0" u="none" strike="noStrike" kern="0" cap="none" spc="0" normalizeH="0" baseline="0" noProof="0" dirty="0" err="1">
                  <a:ln>
                    <a:noFill/>
                  </a:ln>
                  <a:solidFill>
                    <a:srgbClr val="70AD47">
                      <a:lumMod val="10000"/>
                    </a:srgbClr>
                  </a:solidFill>
                  <a:effectLst/>
                  <a:uLnTx/>
                  <a:uFillTx/>
                  <a:latin typeface="Cambria" panose="02040503050406030204" pitchFamily="18" charset="0"/>
                </a:rPr>
                <a:t>sẻ</a:t>
              </a:r>
              <a:r>
                <a:rPr kumimoji="0" lang="en-US" sz="3200" b="1" i="0" u="none" strike="noStrike" kern="0" cap="none" spc="0" normalizeH="0" baseline="0" noProof="0" dirty="0">
                  <a:ln>
                    <a:noFill/>
                  </a:ln>
                  <a:solidFill>
                    <a:srgbClr val="70AD47">
                      <a:lumMod val="10000"/>
                    </a:srgbClr>
                  </a:solidFill>
                  <a:effectLst/>
                  <a:uLnTx/>
                  <a:uFillTx/>
                  <a:latin typeface="Cambria" panose="02040503050406030204" pitchFamily="18" charset="0"/>
                </a:rPr>
                <a:t> </a:t>
              </a:r>
              <a:r>
                <a:rPr kumimoji="0" lang="en-US" sz="3200" b="1" i="0" u="none" strike="noStrike" kern="0" cap="none" spc="0" normalizeH="0" baseline="0" noProof="0" dirty="0" err="1">
                  <a:ln>
                    <a:noFill/>
                  </a:ln>
                  <a:solidFill>
                    <a:srgbClr val="70AD47">
                      <a:lumMod val="10000"/>
                    </a:srgbClr>
                  </a:solidFill>
                  <a:effectLst/>
                  <a:uLnTx/>
                  <a:uFillTx/>
                  <a:latin typeface="Cambria" panose="02040503050406030204" pitchFamily="18" charset="0"/>
                </a:rPr>
                <a:t>bài</a:t>
              </a:r>
              <a:r>
                <a:rPr kumimoji="0" lang="en-US" sz="3200" b="1" i="0" u="none" strike="noStrike" kern="0" cap="none" spc="0" normalizeH="0" baseline="0" noProof="0" dirty="0">
                  <a:ln>
                    <a:noFill/>
                  </a:ln>
                  <a:solidFill>
                    <a:srgbClr val="70AD47">
                      <a:lumMod val="10000"/>
                    </a:srgbClr>
                  </a:solidFill>
                  <a:effectLst/>
                  <a:uLnTx/>
                  <a:uFillTx/>
                  <a:latin typeface="Cambria" panose="02040503050406030204" pitchFamily="18" charset="0"/>
                </a:rPr>
                <a:t> </a:t>
              </a:r>
              <a:r>
                <a:rPr kumimoji="0" lang="en-US" sz="3200" b="1" i="0" u="none" strike="noStrike" kern="0" cap="none" spc="0" normalizeH="0" baseline="0" noProof="0" dirty="0" err="1">
                  <a:ln>
                    <a:noFill/>
                  </a:ln>
                  <a:solidFill>
                    <a:srgbClr val="70AD47">
                      <a:lumMod val="10000"/>
                    </a:srgbClr>
                  </a:solidFill>
                  <a:effectLst/>
                  <a:uLnTx/>
                  <a:uFillTx/>
                  <a:latin typeface="Cambria" panose="02040503050406030204" pitchFamily="18" charset="0"/>
                </a:rPr>
                <a:t>với</a:t>
              </a:r>
              <a:r>
                <a:rPr kumimoji="0" lang="en-US" sz="3200" b="1" i="0" u="none" strike="noStrike" kern="0" cap="none" spc="0" normalizeH="0" baseline="0" noProof="0" dirty="0">
                  <a:ln>
                    <a:noFill/>
                  </a:ln>
                  <a:solidFill>
                    <a:srgbClr val="70AD47">
                      <a:lumMod val="10000"/>
                    </a:srgbClr>
                  </a:solidFill>
                  <a:effectLst/>
                  <a:uLnTx/>
                  <a:uFillTx/>
                  <a:latin typeface="Cambria" panose="02040503050406030204" pitchFamily="18" charset="0"/>
                </a:rPr>
                <a:t> </a:t>
              </a:r>
              <a:r>
                <a:rPr kumimoji="0" lang="en-US" sz="3200" b="1" i="0" u="none" strike="noStrike" kern="0" cap="none" spc="0" normalizeH="0" baseline="0" noProof="0" dirty="0" err="1">
                  <a:ln>
                    <a:noFill/>
                  </a:ln>
                  <a:solidFill>
                    <a:srgbClr val="70AD47">
                      <a:lumMod val="10000"/>
                    </a:srgbClr>
                  </a:solidFill>
                  <a:effectLst/>
                  <a:uLnTx/>
                  <a:uFillTx/>
                  <a:latin typeface="Cambria" panose="02040503050406030204" pitchFamily="18" charset="0"/>
                </a:rPr>
                <a:t>người</a:t>
              </a:r>
              <a:r>
                <a:rPr kumimoji="0" lang="en-US" sz="3200" b="1" i="0" u="none" strike="noStrike" kern="0" cap="none" spc="0" normalizeH="0" baseline="0" noProof="0" dirty="0">
                  <a:ln>
                    <a:noFill/>
                  </a:ln>
                  <a:solidFill>
                    <a:srgbClr val="70AD47">
                      <a:lumMod val="10000"/>
                    </a:srgbClr>
                  </a:solidFill>
                  <a:effectLst/>
                  <a:uLnTx/>
                  <a:uFillTx/>
                  <a:latin typeface="Cambria" panose="02040503050406030204" pitchFamily="18" charset="0"/>
                </a:rPr>
                <a:t> </a:t>
              </a:r>
              <a:r>
                <a:rPr kumimoji="0" lang="en-US" sz="3200" b="1" i="0" u="none" strike="noStrike" kern="0" cap="none" spc="0" normalizeH="0" baseline="0" noProof="0" dirty="0" err="1">
                  <a:ln>
                    <a:noFill/>
                  </a:ln>
                  <a:solidFill>
                    <a:srgbClr val="70AD47">
                      <a:lumMod val="10000"/>
                    </a:srgbClr>
                  </a:solidFill>
                  <a:effectLst/>
                  <a:uLnTx/>
                  <a:uFillTx/>
                  <a:latin typeface="Cambria" panose="02040503050406030204" pitchFamily="18" charset="0"/>
                </a:rPr>
                <a:t>thân</a:t>
              </a:r>
              <a:endParaRPr kumimoji="0" lang="en-US" sz="3200" b="1" i="0" u="none" strike="noStrike" kern="0" cap="none" spc="0" normalizeH="0" baseline="0" noProof="0" dirty="0">
                <a:ln>
                  <a:noFill/>
                </a:ln>
                <a:solidFill>
                  <a:srgbClr val="70AD47">
                    <a:lumMod val="10000"/>
                  </a:srgbClr>
                </a:solidFill>
                <a:effectLst/>
                <a:uLnTx/>
                <a:uFillTx/>
                <a:latin typeface="Cambria" panose="02040503050406030204" pitchFamily="18" charset="0"/>
              </a:endParaRPr>
            </a:p>
          </p:txBody>
        </p:sp>
      </p:grpSp>
      <p:grpSp>
        <p:nvGrpSpPr>
          <p:cNvPr id="10" name="Group 9">
            <a:extLst>
              <a:ext uri="{FF2B5EF4-FFF2-40B4-BE49-F238E27FC236}">
                <a16:creationId xmlns:a16="http://schemas.microsoft.com/office/drawing/2014/main" id="{C55F0B43-016B-0D7F-2539-F959BD5C1F04}"/>
              </a:ext>
            </a:extLst>
          </p:cNvPr>
          <p:cNvGrpSpPr/>
          <p:nvPr/>
        </p:nvGrpSpPr>
        <p:grpSpPr>
          <a:xfrm>
            <a:off x="2115668" y="4448725"/>
            <a:ext cx="4188409" cy="1230073"/>
            <a:chOff x="608093" y="4877618"/>
            <a:chExt cx="4188409" cy="1230073"/>
          </a:xfrm>
        </p:grpSpPr>
        <p:sp>
          <p:nvSpPr>
            <p:cNvPr id="11" name="Rectangle: Rounded Corners 10">
              <a:extLst>
                <a:ext uri="{FF2B5EF4-FFF2-40B4-BE49-F238E27FC236}">
                  <a16:creationId xmlns:a16="http://schemas.microsoft.com/office/drawing/2014/main" id="{49ED5DBF-438B-08B0-5405-39E720B73962}"/>
                </a:ext>
              </a:extLst>
            </p:cNvPr>
            <p:cNvSpPr/>
            <p:nvPr/>
          </p:nvSpPr>
          <p:spPr>
            <a:xfrm>
              <a:off x="608093" y="4877618"/>
              <a:ext cx="4188409" cy="1230073"/>
            </a:xfrm>
            <a:prstGeom prst="roundRect">
              <a:avLst>
                <a:gd name="adj" fmla="val 50000"/>
              </a:avLst>
            </a:prstGeom>
            <a:solidFill>
              <a:schemeClr val="accent6">
                <a:lumMod val="20000"/>
                <a:lumOff val="80000"/>
              </a:schemeClr>
            </a:solidFill>
            <a:ln w="28575" cap="flat" cmpd="sng" algn="ctr">
              <a:solidFill>
                <a:srgbClr val="035F96"/>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endParaRPr>
            </a:p>
          </p:txBody>
        </p:sp>
        <p:sp>
          <p:nvSpPr>
            <p:cNvPr id="12" name="TextBox 11">
              <a:extLst>
                <a:ext uri="{FF2B5EF4-FFF2-40B4-BE49-F238E27FC236}">
                  <a16:creationId xmlns:a16="http://schemas.microsoft.com/office/drawing/2014/main" id="{A8D2601F-9B85-0987-5F71-D2CCA4E4DCFC}"/>
                </a:ext>
              </a:extLst>
            </p:cNvPr>
            <p:cNvSpPr txBox="1"/>
            <p:nvPr/>
          </p:nvSpPr>
          <p:spPr>
            <a:xfrm>
              <a:off x="771332" y="5152416"/>
              <a:ext cx="3824514"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3200" b="1" i="0" u="none" strike="noStrike" kern="0" cap="none" spc="0" normalizeH="0" baseline="0" noProof="0" dirty="0">
                  <a:ln>
                    <a:noFill/>
                  </a:ln>
                  <a:solidFill>
                    <a:srgbClr val="70AD47">
                      <a:lumMod val="10000"/>
                    </a:srgbClr>
                  </a:solidFill>
                  <a:effectLst/>
                  <a:uLnTx/>
                  <a:uFillTx/>
                  <a:latin typeface="Cambria" panose="02040503050406030204" pitchFamily="18" charset="0"/>
                </a:rPr>
                <a:t>Chuẩn bị bài mới.</a:t>
              </a:r>
              <a:endParaRPr kumimoji="0" lang="en-US" sz="3200" b="1" i="0" u="none" strike="noStrike" kern="0" cap="none" spc="0" normalizeH="0" baseline="0" noProof="0" dirty="0">
                <a:ln>
                  <a:noFill/>
                </a:ln>
                <a:solidFill>
                  <a:srgbClr val="70AD47">
                    <a:lumMod val="10000"/>
                  </a:srgbClr>
                </a:solidFill>
                <a:effectLst/>
                <a:uLnTx/>
                <a:uFillTx/>
                <a:latin typeface="Cambria" panose="02040503050406030204" pitchFamily="18" charset="0"/>
              </a:endParaRPr>
            </a:p>
          </p:txBody>
        </p:sp>
      </p:grpSp>
      <p:pic>
        <p:nvPicPr>
          <p:cNvPr id="13" name="Picture 12">
            <a:extLst>
              <a:ext uri="{FF2B5EF4-FFF2-40B4-BE49-F238E27FC236}">
                <a16:creationId xmlns:a16="http://schemas.microsoft.com/office/drawing/2014/main" id="{B147D9B8-1E1C-4E76-8838-113654AD3B14}"/>
              </a:ext>
            </a:extLst>
          </p:cNvPr>
          <p:cNvPicPr>
            <a:picLocks noChangeAspect="1"/>
          </p:cNvPicPr>
          <p:nvPr/>
        </p:nvPicPr>
        <p:blipFill>
          <a:blip r:embed="rId5"/>
          <a:stretch>
            <a:fillRect/>
          </a:stretch>
        </p:blipFill>
        <p:spPr>
          <a:xfrm>
            <a:off x="4232226" y="891792"/>
            <a:ext cx="4054191" cy="1566808"/>
          </a:xfrm>
          <a:prstGeom prst="rect">
            <a:avLst/>
          </a:prstGeom>
        </p:spPr>
      </p:pic>
      <p:pic>
        <p:nvPicPr>
          <p:cNvPr id="5" name="Picture 4" descr="A round pink label with white text and a black background&#10;&#10;Description automatically generated">
            <a:extLst>
              <a:ext uri="{FF2B5EF4-FFF2-40B4-BE49-F238E27FC236}">
                <a16:creationId xmlns:a16="http://schemas.microsoft.com/office/drawing/2014/main" id="{ABC90084-1B95-ADF4-D748-943AE1D78B7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50244" y="5709920"/>
            <a:ext cx="1050235" cy="1050235"/>
          </a:xfrm>
          <a:prstGeom prst="rect">
            <a:avLst/>
          </a:prstGeom>
        </p:spPr>
      </p:pic>
    </p:spTree>
    <p:extLst>
      <p:ext uri="{BB962C8B-B14F-4D97-AF65-F5344CB8AC3E}">
        <p14:creationId xmlns:p14="http://schemas.microsoft.com/office/powerpoint/2010/main" val="13378433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par>
                          <p:cTn id="20" fill="hold">
                            <p:stCondLst>
                              <p:cond delay="500"/>
                            </p:stCondLst>
                            <p:childTnLst>
                              <p:par>
                                <p:cTn id="21" presetID="23" presetClass="entr" presetSubtype="32"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strVal val="4*#ppt_w"/>
                                          </p:val>
                                        </p:tav>
                                        <p:tav tm="100000">
                                          <p:val>
                                            <p:strVal val="#ppt_w"/>
                                          </p:val>
                                        </p:tav>
                                      </p:tavLst>
                                    </p:anim>
                                    <p:anim calcmode="lin" valueType="num">
                                      <p:cBhvr>
                                        <p:cTn id="24" dur="500" fill="hold"/>
                                        <p:tgtEl>
                                          <p:spTgt spid="2"/>
                                        </p:tgtEl>
                                        <p:attrNameLst>
                                          <p:attrName>ppt_h</p:attrName>
                                        </p:attrNameLst>
                                      </p:cBhvr>
                                      <p:tavLst>
                                        <p:tav tm="0">
                                          <p:val>
                                            <p:strVal val="4*#ppt_h"/>
                                          </p:val>
                                        </p:tav>
                                        <p:tav tm="100000">
                                          <p:val>
                                            <p:strVal val="#ppt_h"/>
                                          </p:val>
                                        </p:tav>
                                      </p:tavLst>
                                    </p:anim>
                                  </p:childTnLst>
                                </p:cTn>
                              </p:par>
                            </p:childTnLst>
                          </p:cTn>
                        </p:par>
                        <p:par>
                          <p:cTn id="25" fill="hold">
                            <p:stCondLst>
                              <p:cond delay="1000"/>
                            </p:stCondLst>
                            <p:childTnLst>
                              <p:par>
                                <p:cTn id="26" presetID="23" presetClass="entr" presetSubtype="32"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strVal val="4*#ppt_w"/>
                                          </p:val>
                                        </p:tav>
                                        <p:tav tm="100000">
                                          <p:val>
                                            <p:strVal val="#ppt_w"/>
                                          </p:val>
                                        </p:tav>
                                      </p:tavLst>
                                    </p:anim>
                                    <p:anim calcmode="lin" valueType="num">
                                      <p:cBhvr>
                                        <p:cTn id="29" dur="500" fill="hold"/>
                                        <p:tgtEl>
                                          <p:spTgt spid="1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9A3851F9-8C52-9833-2BC4-98DD7A2C457A}"/>
              </a:ext>
            </a:extLst>
          </p:cNvPr>
          <p:cNvPicPr>
            <a:picLocks noChangeAspect="1"/>
          </p:cNvPicPr>
          <p:nvPr/>
        </p:nvPicPr>
        <p:blipFill>
          <a:blip r:embed="rId4"/>
          <a:stretch>
            <a:fillRect/>
          </a:stretch>
        </p:blipFill>
        <p:spPr>
          <a:xfrm>
            <a:off x="1489049" y="1745250"/>
            <a:ext cx="9376461" cy="3785944"/>
          </a:xfrm>
          <a:prstGeom prst="rect">
            <a:avLst/>
          </a:prstGeom>
        </p:spPr>
      </p:pic>
    </p:spTree>
    <p:extLst>
      <p:ext uri="{BB962C8B-B14F-4D97-AF65-F5344CB8AC3E}">
        <p14:creationId xmlns:p14="http://schemas.microsoft.com/office/powerpoint/2010/main" val="25512020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3004"/>
            <a:ext cx="12192000" cy="6858000"/>
          </a:xfrm>
          <a:prstGeom prst="rect">
            <a:avLst/>
          </a:prstGeom>
        </p:spPr>
      </p:pic>
      <p:pic>
        <p:nvPicPr>
          <p:cNvPr id="2" name="Picture 1">
            <a:extLst>
              <a:ext uri="{FF2B5EF4-FFF2-40B4-BE49-F238E27FC236}">
                <a16:creationId xmlns:a16="http://schemas.microsoft.com/office/drawing/2014/main" id="{0216DD08-6F1E-88B9-163F-00EC56F6D9F3}"/>
              </a:ext>
            </a:extLst>
          </p:cNvPr>
          <p:cNvPicPr>
            <a:picLocks noChangeAspect="1"/>
          </p:cNvPicPr>
          <p:nvPr/>
        </p:nvPicPr>
        <p:blipFill>
          <a:blip r:embed="rId4"/>
          <a:stretch>
            <a:fillRect/>
          </a:stretch>
        </p:blipFill>
        <p:spPr>
          <a:xfrm>
            <a:off x="4142062" y="0"/>
            <a:ext cx="3907875" cy="1609483"/>
          </a:xfrm>
          <a:prstGeom prst="rect">
            <a:avLst/>
          </a:prstGeom>
        </p:spPr>
      </p:pic>
      <p:pic>
        <p:nvPicPr>
          <p:cNvPr id="6" name="Picture 5">
            <a:extLst>
              <a:ext uri="{FF2B5EF4-FFF2-40B4-BE49-F238E27FC236}">
                <a16:creationId xmlns:a16="http://schemas.microsoft.com/office/drawing/2014/main" id="{C3A0FD1D-4D05-0745-7ED6-9D48B5CA68D6}"/>
              </a:ext>
            </a:extLst>
          </p:cNvPr>
          <p:cNvPicPr>
            <a:picLocks noChangeAspect="1"/>
          </p:cNvPicPr>
          <p:nvPr/>
        </p:nvPicPr>
        <p:blipFill>
          <a:blip r:embed="rId5"/>
          <a:stretch>
            <a:fillRect/>
          </a:stretch>
        </p:blipFill>
        <p:spPr>
          <a:xfrm rot="581334">
            <a:off x="6293347" y="2747544"/>
            <a:ext cx="5413017" cy="321359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3" name="Picture 12">
            <a:extLst>
              <a:ext uri="{FF2B5EF4-FFF2-40B4-BE49-F238E27FC236}">
                <a16:creationId xmlns:a16="http://schemas.microsoft.com/office/drawing/2014/main" id="{0F2062F5-818A-7AAA-93D1-2EC15B29216A}"/>
              </a:ext>
            </a:extLst>
          </p:cNvPr>
          <p:cNvPicPr>
            <a:picLocks noChangeAspect="1"/>
          </p:cNvPicPr>
          <p:nvPr/>
        </p:nvPicPr>
        <p:blipFill>
          <a:blip r:embed="rId6"/>
          <a:stretch>
            <a:fillRect/>
          </a:stretch>
        </p:blipFill>
        <p:spPr>
          <a:xfrm>
            <a:off x="147067" y="1412059"/>
            <a:ext cx="5822185" cy="4176122"/>
          </a:xfrm>
          <a:prstGeom prst="rect">
            <a:avLst/>
          </a:prstGeom>
        </p:spPr>
      </p:pic>
    </p:spTree>
    <p:extLst>
      <p:ext uri="{BB962C8B-B14F-4D97-AF65-F5344CB8AC3E}">
        <p14:creationId xmlns:p14="http://schemas.microsoft.com/office/powerpoint/2010/main" val="1641781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A picture containing text, box&#10;&#10;Description automatically generated">
            <a:extLst>
              <a:ext uri="{FF2B5EF4-FFF2-40B4-BE49-F238E27FC236}">
                <a16:creationId xmlns:a16="http://schemas.microsoft.com/office/drawing/2014/main" id="{D62BE600-7C2A-D6C4-B435-5E830CEB95C1}"/>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9984" b="89976" l="6204" r="95083">
                        <a14:foregroundMark x1="6232" y1="65441" x2="11750" y2="66977"/>
                        <a14:foregroundMark x1="36678" y1="68189" x2="36678" y2="68189"/>
                        <a14:foregroundMark x1="36678" y1="68189" x2="36678" y2="68189"/>
                        <a14:foregroundMark x1="36678" y1="68189" x2="36678" y2="68189"/>
                        <a14:foregroundMark x1="90738" y1="67583" x2="95083" y2="67421"/>
                        <a14:foregroundMark x1="44568" y1="86419" x2="44568" y2="86419"/>
                        <a14:foregroundMark x1="36678" y1="85651" x2="36678" y2="85651"/>
                        <a14:foregroundMark x1="40452" y1="86136" x2="40452" y2="86136"/>
                        <a14:foregroundMark x1="36878" y1="85974" x2="36878" y2="85974"/>
                        <a14:foregroundMark x1="39594" y1="82619" x2="39594" y2="82619"/>
                        <a14:foregroundMark x1="22813" y1="82902" x2="27358" y2="82619"/>
                        <a14:foregroundMark x1="19668" y1="85530" x2="20955" y2="85368"/>
                        <a14:foregroundMark x1="11950" y1="79830" x2="13150" y2="79830"/>
                        <a14:foregroundMark x1="8491" y1="75384" x2="10778" y2="75384"/>
                        <a14:foregroundMark x1="45455" y1="88723" x2="49342" y2="88723"/>
                        <a14:foregroundMark x1="54002" y1="88601" x2="62579" y2="87833"/>
                      </a14:backgroundRemoval>
                    </a14:imgEffect>
                  </a14:imgLayer>
                </a14:imgProps>
              </a:ext>
              <a:ext uri="{28A0092B-C50C-407E-A947-70E740481C1C}">
                <a14:useLocalDpi xmlns:a14="http://schemas.microsoft.com/office/drawing/2010/main" val="0"/>
              </a:ext>
            </a:extLst>
          </a:blip>
          <a:stretch>
            <a:fillRect/>
          </a:stretch>
        </p:blipFill>
        <p:spPr>
          <a:xfrm>
            <a:off x="3868615" y="2836853"/>
            <a:ext cx="6366251" cy="4501662"/>
          </a:xfrm>
          <a:prstGeom prst="rect">
            <a:avLst/>
          </a:prstGeom>
        </p:spPr>
      </p:pic>
      <p:pic>
        <p:nvPicPr>
          <p:cNvPr id="2" name="Picture 1">
            <a:extLst>
              <a:ext uri="{FF2B5EF4-FFF2-40B4-BE49-F238E27FC236}">
                <a16:creationId xmlns:a16="http://schemas.microsoft.com/office/drawing/2014/main" id="{38DE9C0C-CDDC-7481-D0FF-B9043972C618}"/>
              </a:ext>
            </a:extLst>
          </p:cNvPr>
          <p:cNvPicPr>
            <a:picLocks noChangeAspect="1"/>
          </p:cNvPicPr>
          <p:nvPr/>
        </p:nvPicPr>
        <p:blipFill>
          <a:blip r:embed="rId6"/>
          <a:stretch>
            <a:fillRect/>
          </a:stretch>
        </p:blipFill>
        <p:spPr>
          <a:xfrm>
            <a:off x="2372018" y="1207936"/>
            <a:ext cx="7895004" cy="2024047"/>
          </a:xfrm>
          <a:prstGeom prst="rect">
            <a:avLst/>
          </a:prstGeom>
        </p:spPr>
      </p:pic>
      <p:pic>
        <p:nvPicPr>
          <p:cNvPr id="3" name="Picture 2" descr="A round pink label with white text and a black background&#10;&#10;Description automatically generated">
            <a:extLst>
              <a:ext uri="{FF2B5EF4-FFF2-40B4-BE49-F238E27FC236}">
                <a16:creationId xmlns:a16="http://schemas.microsoft.com/office/drawing/2014/main" id="{64B16195-DA9F-C9AA-3709-4566FC24FAB7}"/>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7685" y="5872480"/>
            <a:ext cx="985520" cy="985520"/>
          </a:xfrm>
          <a:prstGeom prst="rect">
            <a:avLst/>
          </a:prstGeom>
        </p:spPr>
      </p:pic>
    </p:spTree>
    <p:extLst>
      <p:ext uri="{BB962C8B-B14F-4D97-AF65-F5344CB8AC3E}">
        <p14:creationId xmlns:p14="http://schemas.microsoft.com/office/powerpoint/2010/main" val="530588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335280" y="142240"/>
            <a:ext cx="11653520" cy="6553200"/>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 name="TextBox 1">
            <a:extLst>
              <a:ext uri="{FF2B5EF4-FFF2-40B4-BE49-F238E27FC236}">
                <a16:creationId xmlns:a16="http://schemas.microsoft.com/office/drawing/2014/main" id="{149B0EEC-57A1-3C85-09DC-913EFFD136A1}"/>
              </a:ext>
            </a:extLst>
          </p:cNvPr>
          <p:cNvSpPr txBox="1"/>
          <p:nvPr/>
        </p:nvSpPr>
        <p:spPr>
          <a:xfrm>
            <a:off x="440313" y="1051603"/>
            <a:ext cx="4700647" cy="1815882"/>
          </a:xfrm>
          <a:prstGeom prst="rect">
            <a:avLst/>
          </a:prstGeom>
          <a:noFill/>
        </p:spPr>
        <p:txBody>
          <a:bodyPr wrap="square">
            <a:spAutoFit/>
          </a:bodyPr>
          <a:lstStyle/>
          <a:p>
            <a:pPr algn="just"/>
            <a:r>
              <a:rPr lang="vi-VN" sz="2700" b="1" dirty="0">
                <a:solidFill>
                  <a:srgbClr val="000000"/>
                </a:solidFill>
                <a:latin typeface="Cambria" panose="02040503050406030204" pitchFamily="18" charset="0"/>
              </a:rPr>
              <a:t>Bông súng thả lồng đèn</a:t>
            </a:r>
          </a:p>
          <a:p>
            <a:pPr algn="just"/>
            <a:r>
              <a:rPr lang="vi-VN" sz="2700" b="1" dirty="0">
                <a:solidFill>
                  <a:srgbClr val="000000"/>
                </a:solidFill>
                <a:latin typeface="Cambria" panose="02040503050406030204" pitchFamily="18" charset="0"/>
              </a:rPr>
              <a:t>Sáng bồng bềnh mặt nước</a:t>
            </a:r>
          </a:p>
          <a:p>
            <a:pPr algn="just"/>
            <a:r>
              <a:rPr lang="vi-VN" sz="2700" b="1" dirty="0">
                <a:solidFill>
                  <a:srgbClr val="000000"/>
                </a:solidFill>
                <a:latin typeface="Cambria" panose="02040503050406030204" pitchFamily="18" charset="0"/>
              </a:rPr>
              <a:t>Cá lòng tong chạy trước</a:t>
            </a:r>
          </a:p>
          <a:p>
            <a:pPr algn="just"/>
            <a:r>
              <a:rPr lang="vi-VN" sz="2700" b="1" dirty="0">
                <a:solidFill>
                  <a:srgbClr val="000000"/>
                </a:solidFill>
                <a:latin typeface="Cambria" panose="02040503050406030204" pitchFamily="18" charset="0"/>
              </a:rPr>
              <a:t>Dẫn đường về thăm ông.</a:t>
            </a:r>
            <a:endParaRPr lang="vi-VN" sz="2700" b="1" i="0" dirty="0">
              <a:solidFill>
                <a:srgbClr val="000000"/>
              </a:solidFill>
              <a:effectLst/>
              <a:latin typeface="Cambria" panose="02040503050406030204" pitchFamily="18" charset="0"/>
            </a:endParaRPr>
          </a:p>
        </p:txBody>
      </p:sp>
      <p:pic>
        <p:nvPicPr>
          <p:cNvPr id="9" name="Picture 8">
            <a:extLst>
              <a:ext uri="{FF2B5EF4-FFF2-40B4-BE49-F238E27FC236}">
                <a16:creationId xmlns:a16="http://schemas.microsoft.com/office/drawing/2014/main" id="{351ABB80-922A-6F1B-7CD0-60E88177078B}"/>
              </a:ext>
            </a:extLst>
          </p:cNvPr>
          <p:cNvPicPr>
            <a:picLocks noChangeAspect="1"/>
          </p:cNvPicPr>
          <p:nvPr/>
        </p:nvPicPr>
        <p:blipFill>
          <a:blip r:embed="rId4"/>
          <a:stretch>
            <a:fillRect/>
          </a:stretch>
        </p:blipFill>
        <p:spPr>
          <a:xfrm>
            <a:off x="3646160" y="144234"/>
            <a:ext cx="6078239" cy="859611"/>
          </a:xfrm>
          <a:prstGeom prst="rect">
            <a:avLst/>
          </a:prstGeom>
        </p:spPr>
      </p:pic>
      <p:sp>
        <p:nvSpPr>
          <p:cNvPr id="10" name="TextBox 9">
            <a:extLst>
              <a:ext uri="{FF2B5EF4-FFF2-40B4-BE49-F238E27FC236}">
                <a16:creationId xmlns:a16="http://schemas.microsoft.com/office/drawing/2014/main" id="{A196B4C0-D04F-65FA-FC4A-CB6A31372B55}"/>
              </a:ext>
            </a:extLst>
          </p:cNvPr>
          <p:cNvSpPr txBox="1"/>
          <p:nvPr/>
        </p:nvSpPr>
        <p:spPr>
          <a:xfrm>
            <a:off x="440313" y="2992163"/>
            <a:ext cx="4700647" cy="1815882"/>
          </a:xfrm>
          <a:prstGeom prst="rect">
            <a:avLst/>
          </a:prstGeom>
          <a:noFill/>
        </p:spPr>
        <p:txBody>
          <a:bodyPr wrap="square">
            <a:spAutoFit/>
          </a:bodyPr>
          <a:lstStyle/>
          <a:p>
            <a:pPr algn="just"/>
            <a:r>
              <a:rPr lang="vi-VN" sz="2700" b="1" dirty="0">
                <a:solidFill>
                  <a:srgbClr val="000000"/>
                </a:solidFill>
                <a:latin typeface="Cambria" panose="02040503050406030204" pitchFamily="18" charset="0"/>
              </a:rPr>
              <a:t>Đường quê, sào vít cong</a:t>
            </a:r>
          </a:p>
          <a:p>
            <a:pPr algn="just"/>
            <a:r>
              <a:rPr lang="vi-VN" sz="2700" b="1" dirty="0">
                <a:solidFill>
                  <a:srgbClr val="000000"/>
                </a:solidFill>
                <a:latin typeface="Cambria" panose="02040503050406030204" pitchFamily="18" charset="0"/>
              </a:rPr>
              <a:t>Xuồng lướt như tên bắn</a:t>
            </a:r>
          </a:p>
          <a:p>
            <a:pPr algn="just"/>
            <a:r>
              <a:rPr lang="vi-VN" sz="2700" b="1" dirty="0">
                <a:solidFill>
                  <a:srgbClr val="000000"/>
                </a:solidFill>
                <a:latin typeface="Cambria" panose="02040503050406030204" pitchFamily="18" charset="0"/>
              </a:rPr>
              <a:t>Cò ở đâu giật mình</a:t>
            </a:r>
          </a:p>
          <a:p>
            <a:pPr algn="just"/>
            <a:r>
              <a:rPr lang="vi-VN" sz="2700" b="1" dirty="0">
                <a:solidFill>
                  <a:srgbClr val="000000"/>
                </a:solidFill>
                <a:latin typeface="Cambria" panose="02040503050406030204" pitchFamily="18" charset="0"/>
              </a:rPr>
              <a:t>Bay lẫn vào mây trắng.</a:t>
            </a:r>
            <a:endParaRPr lang="vi-VN" sz="2700" b="1" i="0" dirty="0">
              <a:solidFill>
                <a:srgbClr val="000000"/>
              </a:solidFill>
              <a:effectLst/>
              <a:latin typeface="Cambria" panose="02040503050406030204" pitchFamily="18" charset="0"/>
            </a:endParaRPr>
          </a:p>
        </p:txBody>
      </p:sp>
      <p:sp>
        <p:nvSpPr>
          <p:cNvPr id="11" name="TextBox 10">
            <a:extLst>
              <a:ext uri="{FF2B5EF4-FFF2-40B4-BE49-F238E27FC236}">
                <a16:creationId xmlns:a16="http://schemas.microsoft.com/office/drawing/2014/main" id="{939C5549-1AEE-C294-C284-316C77D99689}"/>
              </a:ext>
            </a:extLst>
          </p:cNvPr>
          <p:cNvSpPr txBox="1"/>
          <p:nvPr/>
        </p:nvSpPr>
        <p:spPr>
          <a:xfrm>
            <a:off x="5886073" y="685843"/>
            <a:ext cx="4700647" cy="1815882"/>
          </a:xfrm>
          <a:prstGeom prst="rect">
            <a:avLst/>
          </a:prstGeom>
          <a:noFill/>
        </p:spPr>
        <p:txBody>
          <a:bodyPr wrap="square">
            <a:spAutoFit/>
          </a:bodyPr>
          <a:lstStyle/>
          <a:p>
            <a:pPr algn="just"/>
            <a:r>
              <a:rPr lang="vi-VN" sz="2700" b="1" dirty="0">
                <a:solidFill>
                  <a:srgbClr val="000000"/>
                </a:solidFill>
                <a:latin typeface="Cambria" panose="02040503050406030204" pitchFamily="18" charset="0"/>
              </a:rPr>
              <a:t>Lấm lem con trâu đầm</a:t>
            </a:r>
          </a:p>
          <a:p>
            <a:pPr algn="just"/>
            <a:r>
              <a:rPr lang="vi-VN" sz="2700" b="1" dirty="0">
                <a:solidFill>
                  <a:srgbClr val="000000"/>
                </a:solidFill>
                <a:latin typeface="Cambria" panose="02040503050406030204" pitchFamily="18" charset="0"/>
              </a:rPr>
              <a:t>Chém cặp sừng loé nắng</a:t>
            </a:r>
          </a:p>
          <a:p>
            <a:pPr algn="just"/>
            <a:r>
              <a:rPr lang="vi-VN" sz="2700" b="1" dirty="0">
                <a:solidFill>
                  <a:srgbClr val="000000"/>
                </a:solidFill>
                <a:latin typeface="Cambria" panose="02040503050406030204" pitchFamily="18" charset="0"/>
              </a:rPr>
              <a:t>Xình xịch thuyền đuôi tôm</a:t>
            </a:r>
          </a:p>
          <a:p>
            <a:pPr algn="just"/>
            <a:r>
              <a:rPr lang="vi-VN" sz="2700" b="1" dirty="0">
                <a:solidFill>
                  <a:srgbClr val="000000"/>
                </a:solidFill>
                <a:latin typeface="Cambria" panose="02040503050406030204" pitchFamily="18" charset="0"/>
              </a:rPr>
              <a:t>Chở lúa vàng, rẽ sóng.</a:t>
            </a:r>
            <a:endParaRPr lang="vi-VN" sz="2700" b="1" i="0" dirty="0">
              <a:solidFill>
                <a:srgbClr val="000000"/>
              </a:solidFill>
              <a:effectLst/>
              <a:latin typeface="Cambria" panose="02040503050406030204" pitchFamily="18" charset="0"/>
            </a:endParaRPr>
          </a:p>
        </p:txBody>
      </p:sp>
      <p:sp>
        <p:nvSpPr>
          <p:cNvPr id="12" name="TextBox 11">
            <a:extLst>
              <a:ext uri="{FF2B5EF4-FFF2-40B4-BE49-F238E27FC236}">
                <a16:creationId xmlns:a16="http://schemas.microsoft.com/office/drawing/2014/main" id="{8A10AEFB-68E0-E92B-CCDD-CEC745BEC6DE}"/>
              </a:ext>
            </a:extLst>
          </p:cNvPr>
          <p:cNvSpPr txBox="1"/>
          <p:nvPr/>
        </p:nvSpPr>
        <p:spPr>
          <a:xfrm>
            <a:off x="5906393" y="2646723"/>
            <a:ext cx="4700647" cy="1815882"/>
          </a:xfrm>
          <a:prstGeom prst="rect">
            <a:avLst/>
          </a:prstGeom>
          <a:noFill/>
        </p:spPr>
        <p:txBody>
          <a:bodyPr wrap="square">
            <a:spAutoFit/>
          </a:bodyPr>
          <a:lstStyle/>
          <a:p>
            <a:pPr algn="just"/>
            <a:r>
              <a:rPr lang="vi-VN" sz="2700" b="1" dirty="0">
                <a:solidFill>
                  <a:srgbClr val="000000"/>
                </a:solidFill>
                <a:latin typeface="Cambria" panose="02040503050406030204" pitchFamily="18" charset="0"/>
              </a:rPr>
              <a:t>Kìa mấy búp sen hồng</a:t>
            </a:r>
          </a:p>
          <a:p>
            <a:pPr algn="just"/>
            <a:r>
              <a:rPr lang="vi-VN" sz="2700" b="1" dirty="0">
                <a:solidFill>
                  <a:srgbClr val="000000"/>
                </a:solidFill>
                <a:latin typeface="Cambria" panose="02040503050406030204" pitchFamily="18" charset="0"/>
              </a:rPr>
              <a:t>Nối đầu thu, cuối hạ</a:t>
            </a:r>
          </a:p>
          <a:p>
            <a:pPr algn="just"/>
            <a:r>
              <a:rPr lang="vi-VN" sz="2700" b="1" dirty="0">
                <a:solidFill>
                  <a:srgbClr val="000000"/>
                </a:solidFill>
                <a:latin typeface="Cambria" panose="02040503050406030204" pitchFamily="18" charset="0"/>
              </a:rPr>
              <a:t>Nước lớn sông Cửu Long</a:t>
            </a:r>
          </a:p>
          <a:p>
            <a:pPr algn="just"/>
            <a:r>
              <a:rPr lang="vi-VN" sz="2700" b="1" dirty="0">
                <a:solidFill>
                  <a:srgbClr val="000000"/>
                </a:solidFill>
                <a:latin typeface="Cambria" panose="02040503050406030204" pitchFamily="18" charset="0"/>
              </a:rPr>
              <a:t>Chơi với sen nghiêng ngả.</a:t>
            </a:r>
            <a:endParaRPr lang="vi-VN" sz="2700" b="1" i="0" dirty="0">
              <a:solidFill>
                <a:srgbClr val="000000"/>
              </a:solidFill>
              <a:effectLst/>
              <a:latin typeface="Cambria" panose="02040503050406030204" pitchFamily="18" charset="0"/>
            </a:endParaRPr>
          </a:p>
        </p:txBody>
      </p:sp>
      <p:sp>
        <p:nvSpPr>
          <p:cNvPr id="13" name="TextBox 12">
            <a:extLst>
              <a:ext uri="{FF2B5EF4-FFF2-40B4-BE49-F238E27FC236}">
                <a16:creationId xmlns:a16="http://schemas.microsoft.com/office/drawing/2014/main" id="{9263DD51-DFEA-ECBD-6ABA-0A707C42B11A}"/>
              </a:ext>
            </a:extLst>
          </p:cNvPr>
          <p:cNvSpPr txBox="1"/>
          <p:nvPr/>
        </p:nvSpPr>
        <p:spPr>
          <a:xfrm>
            <a:off x="5936873" y="4526323"/>
            <a:ext cx="4700647" cy="2246769"/>
          </a:xfrm>
          <a:prstGeom prst="rect">
            <a:avLst/>
          </a:prstGeom>
          <a:noFill/>
        </p:spPr>
        <p:txBody>
          <a:bodyPr wrap="square">
            <a:spAutoFit/>
          </a:bodyPr>
          <a:lstStyle/>
          <a:p>
            <a:pPr algn="just"/>
            <a:r>
              <a:rPr lang="vi-VN" sz="2700" b="1" dirty="0">
                <a:solidFill>
                  <a:srgbClr val="000000"/>
                </a:solidFill>
                <a:latin typeface="Cambria" panose="02040503050406030204" pitchFamily="18" charset="0"/>
              </a:rPr>
              <a:t>Về xứ mười tầng tháp</a:t>
            </a:r>
          </a:p>
          <a:p>
            <a:pPr algn="just"/>
            <a:r>
              <a:rPr lang="vi-VN" sz="2700" b="1" dirty="0">
                <a:solidFill>
                  <a:srgbClr val="000000"/>
                </a:solidFill>
                <a:latin typeface="Cambria" panose="02040503050406030204" pitchFamily="18" charset="0"/>
              </a:rPr>
              <a:t>Leo cầu trăm đốt tre</a:t>
            </a:r>
          </a:p>
          <a:p>
            <a:pPr algn="just"/>
            <a:r>
              <a:rPr lang="vi-VN" sz="2700" b="1" dirty="0">
                <a:solidFill>
                  <a:srgbClr val="000000"/>
                </a:solidFill>
                <a:latin typeface="Cambria" panose="02040503050406030204" pitchFamily="18" charset="0"/>
              </a:rPr>
              <a:t>Ông đứng như bụt hiện</a:t>
            </a:r>
          </a:p>
          <a:p>
            <a:pPr algn="just"/>
            <a:r>
              <a:rPr lang="vi-VN" sz="2700" b="1" dirty="0">
                <a:solidFill>
                  <a:srgbClr val="000000"/>
                </a:solidFill>
                <a:latin typeface="Cambria" panose="02040503050406030204" pitchFamily="18" charset="0"/>
              </a:rPr>
              <a:t>Chờ cháu cuối đường quê.</a:t>
            </a:r>
          </a:p>
          <a:p>
            <a:pPr algn="r"/>
            <a:r>
              <a:rPr lang="vi-VN" sz="2700" b="1" dirty="0">
                <a:solidFill>
                  <a:srgbClr val="000000"/>
                </a:solidFill>
                <a:latin typeface="Cambria" panose="02040503050406030204" pitchFamily="18" charset="0"/>
              </a:rPr>
              <a:t>(Trần Quốc Toàn)</a:t>
            </a:r>
            <a:endParaRPr lang="vi-VN" sz="2700" b="1" i="0" dirty="0">
              <a:solidFill>
                <a:srgbClr val="000000"/>
              </a:solidFill>
              <a:effectLst/>
              <a:latin typeface="Cambria" panose="02040503050406030204" pitchFamily="18" charset="0"/>
            </a:endParaRPr>
          </a:p>
        </p:txBody>
      </p:sp>
    </p:spTree>
    <p:extLst>
      <p:ext uri="{BB962C8B-B14F-4D97-AF65-F5344CB8AC3E}">
        <p14:creationId xmlns:p14="http://schemas.microsoft.com/office/powerpoint/2010/main" val="34852796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679938" y="647115"/>
            <a:ext cx="10832123" cy="5683348"/>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endParaRPr>
          </a:p>
        </p:txBody>
      </p:sp>
      <p:pic>
        <p:nvPicPr>
          <p:cNvPr id="6" name="图片 5" descr="C:\Users\asus\Desktop\9.png9"/>
          <p:cNvPicPr>
            <a:picLocks noChangeAspect="1"/>
          </p:cNvPicPr>
          <p:nvPr/>
        </p:nvPicPr>
        <p:blipFill>
          <a:blip r:embed="rId4"/>
          <a:srcRect l="2594" t="-2234" r="-2594" b="48239"/>
          <a:stretch>
            <a:fillRect/>
          </a:stretch>
        </p:blipFill>
        <p:spPr>
          <a:xfrm>
            <a:off x="1882588" y="-73293"/>
            <a:ext cx="8104094" cy="2084963"/>
          </a:xfrm>
          <a:prstGeom prst="rect">
            <a:avLst/>
          </a:prstGeom>
        </p:spPr>
      </p:pic>
      <p:grpSp>
        <p:nvGrpSpPr>
          <p:cNvPr id="2" name="Group 1">
            <a:extLst>
              <a:ext uri="{FF2B5EF4-FFF2-40B4-BE49-F238E27FC236}">
                <a16:creationId xmlns:a16="http://schemas.microsoft.com/office/drawing/2014/main" id="{FCFE1667-F156-3F94-2F9B-587AF59F9CCB}"/>
              </a:ext>
            </a:extLst>
          </p:cNvPr>
          <p:cNvGrpSpPr/>
          <p:nvPr/>
        </p:nvGrpSpPr>
        <p:grpSpPr>
          <a:xfrm>
            <a:off x="1290321" y="2349444"/>
            <a:ext cx="4059774" cy="785639"/>
            <a:chOff x="3432233" y="2335776"/>
            <a:chExt cx="2643427" cy="785639"/>
          </a:xfrm>
        </p:grpSpPr>
        <p:sp>
          <p:nvSpPr>
            <p:cNvPr id="3" name="Rectangle: Rounded Corners 2">
              <a:extLst>
                <a:ext uri="{FF2B5EF4-FFF2-40B4-BE49-F238E27FC236}">
                  <a16:creationId xmlns:a16="http://schemas.microsoft.com/office/drawing/2014/main" id="{9DF903FD-6586-47FD-487E-1B85DEC67086}"/>
                </a:ext>
              </a:extLst>
            </p:cNvPr>
            <p:cNvSpPr/>
            <p:nvPr/>
          </p:nvSpPr>
          <p:spPr>
            <a:xfrm>
              <a:off x="3432233" y="2335776"/>
              <a:ext cx="2643427" cy="785639"/>
            </a:xfrm>
            <a:prstGeom prst="roundRect">
              <a:avLst>
                <a:gd name="adj" fmla="val 43573"/>
              </a:avLst>
            </a:prstGeom>
            <a:noFill/>
            <a:ln w="285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7FAA99AD-3A14-2FBD-F51F-FE9DA5CF27D8}"/>
                </a:ext>
              </a:extLst>
            </p:cNvPr>
            <p:cNvSpPr txBox="1"/>
            <p:nvPr/>
          </p:nvSpPr>
          <p:spPr>
            <a:xfrm>
              <a:off x="3495621" y="2377438"/>
              <a:ext cx="2516652" cy="646331"/>
            </a:xfrm>
            <a:prstGeom prst="rect">
              <a:avLst/>
            </a:prstGeom>
            <a:noFill/>
          </p:spPr>
          <p:txBody>
            <a:bodyPr wrap="square">
              <a:spAutoFit/>
            </a:bodyPr>
            <a:lstStyle/>
            <a:p>
              <a:pPr algn="ctr"/>
              <a:r>
                <a:rPr lang="vi-VN" sz="3600" b="1" i="1" dirty="0">
                  <a:effectLst/>
                  <a:latin typeface="Cambria" panose="02040503050406030204" pitchFamily="18" charset="0"/>
                  <a:ea typeface="Cambria" panose="02040503050406030204" pitchFamily="18" charset="0"/>
                </a:rPr>
                <a:t>thả lồng đèn</a:t>
              </a:r>
              <a:endParaRPr lang="en-US" sz="6000" b="1" dirty="0">
                <a:solidFill>
                  <a:srgbClr val="36773C"/>
                </a:solidFill>
                <a:latin typeface="Cambria" panose="02040503050406030204" pitchFamily="18" charset="0"/>
                <a:ea typeface="Cambria" panose="02040503050406030204" pitchFamily="18" charset="0"/>
              </a:endParaRPr>
            </a:p>
          </p:txBody>
        </p:sp>
      </p:grpSp>
      <p:grpSp>
        <p:nvGrpSpPr>
          <p:cNvPr id="8" name="Group 7">
            <a:extLst>
              <a:ext uri="{FF2B5EF4-FFF2-40B4-BE49-F238E27FC236}">
                <a16:creationId xmlns:a16="http://schemas.microsoft.com/office/drawing/2014/main" id="{2C3C5846-7ED3-6505-5F2F-6C1543B09355}"/>
              </a:ext>
            </a:extLst>
          </p:cNvPr>
          <p:cNvGrpSpPr/>
          <p:nvPr/>
        </p:nvGrpSpPr>
        <p:grpSpPr>
          <a:xfrm>
            <a:off x="5984822" y="2321451"/>
            <a:ext cx="3372538" cy="785639"/>
            <a:chOff x="3432233" y="2335776"/>
            <a:chExt cx="2643427" cy="785639"/>
          </a:xfrm>
        </p:grpSpPr>
        <p:sp>
          <p:nvSpPr>
            <p:cNvPr id="9" name="Rectangle: Rounded Corners 8">
              <a:extLst>
                <a:ext uri="{FF2B5EF4-FFF2-40B4-BE49-F238E27FC236}">
                  <a16:creationId xmlns:a16="http://schemas.microsoft.com/office/drawing/2014/main" id="{2E10B49B-E7B9-E1EE-9D9D-D7F9E934AA19}"/>
                </a:ext>
              </a:extLst>
            </p:cNvPr>
            <p:cNvSpPr/>
            <p:nvPr/>
          </p:nvSpPr>
          <p:spPr>
            <a:xfrm>
              <a:off x="3432233" y="2335776"/>
              <a:ext cx="2643427" cy="785639"/>
            </a:xfrm>
            <a:prstGeom prst="roundRect">
              <a:avLst>
                <a:gd name="adj" fmla="val 43573"/>
              </a:avLst>
            </a:prstGeom>
            <a:noFill/>
            <a:ln w="285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BC1354C9-09DE-6888-FEE0-E9F751BEA9D5}"/>
                </a:ext>
              </a:extLst>
            </p:cNvPr>
            <p:cNvSpPr txBox="1"/>
            <p:nvPr/>
          </p:nvSpPr>
          <p:spPr>
            <a:xfrm>
              <a:off x="3495621" y="2377438"/>
              <a:ext cx="2516652" cy="646331"/>
            </a:xfrm>
            <a:prstGeom prst="rect">
              <a:avLst/>
            </a:prstGeom>
            <a:noFill/>
          </p:spPr>
          <p:txBody>
            <a:bodyPr wrap="square">
              <a:spAutoFit/>
            </a:bodyPr>
            <a:lstStyle/>
            <a:p>
              <a:pPr algn="ctr"/>
              <a:r>
                <a:rPr lang="vi-VN" sz="3600" b="1" i="1" dirty="0">
                  <a:effectLst/>
                  <a:latin typeface="Cambria" panose="02040503050406030204" pitchFamily="18" charset="0"/>
                  <a:ea typeface="Cambria" panose="02040503050406030204" pitchFamily="18" charset="0"/>
                </a:rPr>
                <a:t>cá lòng tong</a:t>
              </a:r>
              <a:endParaRPr lang="en-US" sz="6000" b="1" dirty="0">
                <a:solidFill>
                  <a:srgbClr val="36773C"/>
                </a:solidFill>
                <a:latin typeface="Cambria" panose="02040503050406030204" pitchFamily="18" charset="0"/>
                <a:ea typeface="Cambria" panose="02040503050406030204" pitchFamily="18" charset="0"/>
              </a:endParaRPr>
            </a:p>
          </p:txBody>
        </p:sp>
      </p:grpSp>
      <p:grpSp>
        <p:nvGrpSpPr>
          <p:cNvPr id="11" name="Group 10">
            <a:extLst>
              <a:ext uri="{FF2B5EF4-FFF2-40B4-BE49-F238E27FC236}">
                <a16:creationId xmlns:a16="http://schemas.microsoft.com/office/drawing/2014/main" id="{744A3996-0EB4-6652-8AB7-6DB075C528ED}"/>
              </a:ext>
            </a:extLst>
          </p:cNvPr>
          <p:cNvGrpSpPr/>
          <p:nvPr/>
        </p:nvGrpSpPr>
        <p:grpSpPr>
          <a:xfrm>
            <a:off x="5921435" y="3778247"/>
            <a:ext cx="2643427" cy="785639"/>
            <a:chOff x="3432233" y="2335776"/>
            <a:chExt cx="2643427" cy="785639"/>
          </a:xfrm>
        </p:grpSpPr>
        <p:sp>
          <p:nvSpPr>
            <p:cNvPr id="12" name="Rectangle: Rounded Corners 11">
              <a:extLst>
                <a:ext uri="{FF2B5EF4-FFF2-40B4-BE49-F238E27FC236}">
                  <a16:creationId xmlns:a16="http://schemas.microsoft.com/office/drawing/2014/main" id="{28194707-0D05-9F8B-F21E-0E629C5C7A34}"/>
                </a:ext>
              </a:extLst>
            </p:cNvPr>
            <p:cNvSpPr/>
            <p:nvPr/>
          </p:nvSpPr>
          <p:spPr>
            <a:xfrm>
              <a:off x="3432233" y="2335776"/>
              <a:ext cx="2643427" cy="785639"/>
            </a:xfrm>
            <a:prstGeom prst="roundRect">
              <a:avLst>
                <a:gd name="adj" fmla="val 43573"/>
              </a:avLst>
            </a:prstGeom>
            <a:noFill/>
            <a:ln w="285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75C35454-3C24-35B3-5E45-852EFD849A52}"/>
                </a:ext>
              </a:extLst>
            </p:cNvPr>
            <p:cNvSpPr txBox="1"/>
            <p:nvPr/>
          </p:nvSpPr>
          <p:spPr>
            <a:xfrm>
              <a:off x="3495621" y="2377438"/>
              <a:ext cx="2516652" cy="646331"/>
            </a:xfrm>
            <a:prstGeom prst="rect">
              <a:avLst/>
            </a:prstGeom>
            <a:noFill/>
          </p:spPr>
          <p:txBody>
            <a:bodyPr wrap="square">
              <a:spAutoFit/>
            </a:bodyPr>
            <a:lstStyle/>
            <a:p>
              <a:pPr algn="ctr"/>
              <a:r>
                <a:rPr lang="vi-VN" sz="3600" b="1" i="1" dirty="0">
                  <a:effectLst/>
                  <a:latin typeface="Cambria" panose="02040503050406030204" pitchFamily="18" charset="0"/>
                  <a:ea typeface="Cambria" panose="02040503050406030204" pitchFamily="18" charset="0"/>
                </a:rPr>
                <a:t>lóe nắng</a:t>
              </a:r>
              <a:endParaRPr lang="en-US" sz="6000" b="1" dirty="0">
                <a:solidFill>
                  <a:srgbClr val="36773C"/>
                </a:solidFill>
                <a:latin typeface="Cambria" panose="02040503050406030204" pitchFamily="18" charset="0"/>
                <a:ea typeface="Cambria" panose="02040503050406030204" pitchFamily="18" charset="0"/>
              </a:endParaRPr>
            </a:p>
          </p:txBody>
        </p:sp>
      </p:grpSp>
      <p:grpSp>
        <p:nvGrpSpPr>
          <p:cNvPr id="15" name="Group 14">
            <a:extLst>
              <a:ext uri="{FF2B5EF4-FFF2-40B4-BE49-F238E27FC236}">
                <a16:creationId xmlns:a16="http://schemas.microsoft.com/office/drawing/2014/main" id="{30592CF8-3680-9DAB-A1A8-DAC255945C3B}"/>
              </a:ext>
            </a:extLst>
          </p:cNvPr>
          <p:cNvGrpSpPr/>
          <p:nvPr/>
        </p:nvGrpSpPr>
        <p:grpSpPr>
          <a:xfrm>
            <a:off x="2706667" y="3779279"/>
            <a:ext cx="2643427" cy="785639"/>
            <a:chOff x="3432233" y="2335776"/>
            <a:chExt cx="2643427" cy="785639"/>
          </a:xfrm>
        </p:grpSpPr>
        <p:sp>
          <p:nvSpPr>
            <p:cNvPr id="16" name="Rectangle: Rounded Corners 15">
              <a:extLst>
                <a:ext uri="{FF2B5EF4-FFF2-40B4-BE49-F238E27FC236}">
                  <a16:creationId xmlns:a16="http://schemas.microsoft.com/office/drawing/2014/main" id="{3ADF43D0-CB21-5579-BDF3-AED2593F1A9C}"/>
                </a:ext>
              </a:extLst>
            </p:cNvPr>
            <p:cNvSpPr/>
            <p:nvPr/>
          </p:nvSpPr>
          <p:spPr>
            <a:xfrm>
              <a:off x="3432233" y="2335776"/>
              <a:ext cx="2643427" cy="785639"/>
            </a:xfrm>
            <a:prstGeom prst="roundRect">
              <a:avLst>
                <a:gd name="adj" fmla="val 43573"/>
              </a:avLst>
            </a:prstGeom>
            <a:noFill/>
            <a:ln w="285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6ABE8716-84F5-2B24-4A4F-58487B6A320E}"/>
                </a:ext>
              </a:extLst>
            </p:cNvPr>
            <p:cNvSpPr txBox="1"/>
            <p:nvPr/>
          </p:nvSpPr>
          <p:spPr>
            <a:xfrm>
              <a:off x="3495621" y="2377438"/>
              <a:ext cx="2516652" cy="646331"/>
            </a:xfrm>
            <a:prstGeom prst="rect">
              <a:avLst/>
            </a:prstGeom>
            <a:noFill/>
          </p:spPr>
          <p:txBody>
            <a:bodyPr wrap="square">
              <a:spAutoFit/>
            </a:bodyPr>
            <a:lstStyle/>
            <a:p>
              <a:pPr algn="ctr"/>
              <a:r>
                <a:rPr lang="vi-VN" sz="3600" b="1" i="1" dirty="0">
                  <a:effectLst/>
                  <a:latin typeface="Cambria" panose="02040503050406030204" pitchFamily="18" charset="0"/>
                  <a:ea typeface="Cambria" panose="02040503050406030204" pitchFamily="18" charset="0"/>
                </a:rPr>
                <a:t>xuồng lướt</a:t>
              </a:r>
              <a:endParaRPr lang="en-US" sz="6000" b="1" dirty="0">
                <a:solidFill>
                  <a:srgbClr val="36773C"/>
                </a:solidFill>
                <a:latin typeface="Cambria" panose="02040503050406030204" pitchFamily="18" charset="0"/>
                <a:ea typeface="Cambria" panose="02040503050406030204" pitchFamily="18" charset="0"/>
              </a:endParaRPr>
            </a:p>
          </p:txBody>
        </p:sp>
      </p:grpSp>
      <p:grpSp>
        <p:nvGrpSpPr>
          <p:cNvPr id="18" name="Group 17">
            <a:extLst>
              <a:ext uri="{FF2B5EF4-FFF2-40B4-BE49-F238E27FC236}">
                <a16:creationId xmlns:a16="http://schemas.microsoft.com/office/drawing/2014/main" id="{ECC5876A-0BAB-66C0-D2C8-DAEEA6FC7DDB}"/>
              </a:ext>
            </a:extLst>
          </p:cNvPr>
          <p:cNvGrpSpPr/>
          <p:nvPr/>
        </p:nvGrpSpPr>
        <p:grpSpPr>
          <a:xfrm>
            <a:off x="3830320" y="5053839"/>
            <a:ext cx="3332480" cy="785639"/>
            <a:chOff x="3432233" y="2335776"/>
            <a:chExt cx="2643427" cy="785639"/>
          </a:xfrm>
        </p:grpSpPr>
        <p:sp>
          <p:nvSpPr>
            <p:cNvPr id="19" name="Rectangle: Rounded Corners 18">
              <a:extLst>
                <a:ext uri="{FF2B5EF4-FFF2-40B4-BE49-F238E27FC236}">
                  <a16:creationId xmlns:a16="http://schemas.microsoft.com/office/drawing/2014/main" id="{A00FC36D-E13F-FDF9-EB5C-43D358EBE54B}"/>
                </a:ext>
              </a:extLst>
            </p:cNvPr>
            <p:cNvSpPr/>
            <p:nvPr/>
          </p:nvSpPr>
          <p:spPr>
            <a:xfrm>
              <a:off x="3432233" y="2335776"/>
              <a:ext cx="2643427" cy="785639"/>
            </a:xfrm>
            <a:prstGeom prst="roundRect">
              <a:avLst>
                <a:gd name="adj" fmla="val 43573"/>
              </a:avLst>
            </a:prstGeom>
            <a:noFill/>
            <a:ln w="285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2D2DF472-3691-C214-AAE2-D67FF9315EB7}"/>
                </a:ext>
              </a:extLst>
            </p:cNvPr>
            <p:cNvSpPr txBox="1"/>
            <p:nvPr/>
          </p:nvSpPr>
          <p:spPr>
            <a:xfrm>
              <a:off x="3495621" y="2377438"/>
              <a:ext cx="2516652" cy="646331"/>
            </a:xfrm>
            <a:prstGeom prst="rect">
              <a:avLst/>
            </a:prstGeom>
            <a:noFill/>
          </p:spPr>
          <p:txBody>
            <a:bodyPr wrap="square">
              <a:spAutoFit/>
            </a:bodyPr>
            <a:lstStyle/>
            <a:p>
              <a:pPr algn="ctr"/>
              <a:r>
                <a:rPr lang="vi-VN" sz="3600" b="1" i="1" dirty="0">
                  <a:effectLst/>
                  <a:latin typeface="Cambria" panose="02040503050406030204" pitchFamily="18" charset="0"/>
                  <a:ea typeface="Cambria" panose="02040503050406030204" pitchFamily="18" charset="0"/>
                </a:rPr>
                <a:t>chở lúa vàng</a:t>
              </a:r>
              <a:endParaRPr lang="en-US" sz="6000" b="1" dirty="0">
                <a:solidFill>
                  <a:srgbClr val="36773C"/>
                </a:solidFill>
                <a:latin typeface="Cambria" panose="02040503050406030204" pitchFamily="18" charset="0"/>
                <a:ea typeface="Cambria" panose="02040503050406030204" pitchFamily="18" charset="0"/>
              </a:endParaRPr>
            </a:p>
          </p:txBody>
        </p:sp>
      </p:grpSp>
      <p:pic>
        <p:nvPicPr>
          <p:cNvPr id="24" name="Picture 23">
            <a:extLst>
              <a:ext uri="{FF2B5EF4-FFF2-40B4-BE49-F238E27FC236}">
                <a16:creationId xmlns:a16="http://schemas.microsoft.com/office/drawing/2014/main" id="{6A1EB4EA-489A-7EE2-FFBE-0DDE9D743896}"/>
              </a:ext>
            </a:extLst>
          </p:cNvPr>
          <p:cNvPicPr>
            <a:picLocks noChangeAspect="1"/>
          </p:cNvPicPr>
          <p:nvPr/>
        </p:nvPicPr>
        <p:blipFill>
          <a:blip r:embed="rId5"/>
          <a:stretch>
            <a:fillRect/>
          </a:stretch>
        </p:blipFill>
        <p:spPr>
          <a:xfrm>
            <a:off x="3235618" y="954996"/>
            <a:ext cx="7895004" cy="1005927"/>
          </a:xfrm>
          <a:prstGeom prst="rect">
            <a:avLst/>
          </a:prstGeom>
        </p:spPr>
      </p:pic>
    </p:spTree>
    <p:extLst>
      <p:ext uri="{BB962C8B-B14F-4D97-AF65-F5344CB8AC3E}">
        <p14:creationId xmlns:p14="http://schemas.microsoft.com/office/powerpoint/2010/main" val="22394473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679938" y="647115"/>
            <a:ext cx="10832123" cy="5683348"/>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cs typeface="+mn-cs"/>
            </a:endParaRPr>
          </a:p>
        </p:txBody>
      </p:sp>
      <p:grpSp>
        <p:nvGrpSpPr>
          <p:cNvPr id="22" name="Group 21">
            <a:extLst>
              <a:ext uri="{FF2B5EF4-FFF2-40B4-BE49-F238E27FC236}">
                <a16:creationId xmlns:a16="http://schemas.microsoft.com/office/drawing/2014/main" id="{EED829AB-16FB-7BE8-BF46-C93E89ED7619}"/>
              </a:ext>
            </a:extLst>
          </p:cNvPr>
          <p:cNvGrpSpPr/>
          <p:nvPr/>
        </p:nvGrpSpPr>
        <p:grpSpPr>
          <a:xfrm>
            <a:off x="3117738" y="2581961"/>
            <a:ext cx="9752695" cy="2488609"/>
            <a:chOff x="469180" y="1595437"/>
            <a:chExt cx="10932190" cy="3069870"/>
          </a:xfrm>
        </p:grpSpPr>
        <p:sp>
          <p:nvSpPr>
            <p:cNvPr id="23" name="Rectangle: Rounded Corners 22">
              <a:extLst>
                <a:ext uri="{FF2B5EF4-FFF2-40B4-BE49-F238E27FC236}">
                  <a16:creationId xmlns:a16="http://schemas.microsoft.com/office/drawing/2014/main" id="{508AA154-D313-6DCF-E2CD-862E0409C976}"/>
                </a:ext>
              </a:extLst>
            </p:cNvPr>
            <p:cNvSpPr/>
            <p:nvPr/>
          </p:nvSpPr>
          <p:spPr>
            <a:xfrm>
              <a:off x="469180" y="1595437"/>
              <a:ext cx="6356474" cy="3069870"/>
            </a:xfrm>
            <a:prstGeom prst="roundRect">
              <a:avLst/>
            </a:prstGeom>
            <a:solidFill>
              <a:schemeClr val="bg1"/>
            </a:solidFill>
            <a:ln w="57150">
              <a:solidFill>
                <a:srgbClr val="F74F68"/>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TextBox 24">
              <a:extLst>
                <a:ext uri="{FF2B5EF4-FFF2-40B4-BE49-F238E27FC236}">
                  <a16:creationId xmlns:a16="http://schemas.microsoft.com/office/drawing/2014/main" id="{247B71C7-70C8-FDDB-B6B3-DDC48950B313}"/>
                </a:ext>
              </a:extLst>
            </p:cNvPr>
            <p:cNvSpPr txBox="1"/>
            <p:nvPr/>
          </p:nvSpPr>
          <p:spPr>
            <a:xfrm>
              <a:off x="1421959" y="1974642"/>
              <a:ext cx="9979411" cy="2558932"/>
            </a:xfrm>
            <a:prstGeom prst="rect">
              <a:avLst/>
            </a:prstGeom>
            <a:noFill/>
          </p:spPr>
          <p:txBody>
            <a:bodyPr wrap="square" rtlCol="0">
              <a:spAutoFit/>
            </a:bodyPr>
            <a:lstStyle/>
            <a:p>
              <a:pPr marL="0" marR="0" algn="just">
                <a:lnSpc>
                  <a:spcPct val="120000"/>
                </a:lnSpc>
                <a:spcBef>
                  <a:spcPts val="0"/>
                </a:spcBef>
                <a:spcAft>
                  <a:spcPts val="0"/>
                </a:spcAft>
              </a:pPr>
              <a:r>
                <a:rPr lang="vi-VN" sz="2800" dirty="0">
                  <a:effectLst/>
                  <a:latin typeface="Cambria" panose="02040503050406030204" pitchFamily="18" charset="0"/>
                  <a:ea typeface="Cambria" panose="02040503050406030204" pitchFamily="18" charset="0"/>
                </a:rPr>
                <a:t>Bông súng </a:t>
              </a:r>
              <a:r>
                <a:rPr lang="vi-VN" sz="2800" b="1" dirty="0">
                  <a:effectLst/>
                  <a:latin typeface="Cambria" panose="02040503050406030204" pitchFamily="18" charset="0"/>
                  <a:ea typeface="Cambria" panose="02040503050406030204" pitchFamily="18" charset="0"/>
                </a:rPr>
                <a:t>thả</a:t>
              </a:r>
              <a:r>
                <a:rPr lang="vi-VN" sz="2800" dirty="0">
                  <a:effectLst/>
                  <a:latin typeface="Cambria" panose="02040503050406030204" pitchFamily="18" charset="0"/>
                  <a:ea typeface="Cambria" panose="02040503050406030204" pitchFamily="18" charset="0"/>
                </a:rPr>
                <a:t> lồng đèn</a:t>
              </a:r>
              <a:endParaRPr lang="en-US" sz="2800"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vi-VN" sz="2800" dirty="0">
                  <a:effectLst/>
                  <a:latin typeface="Cambria" panose="02040503050406030204" pitchFamily="18" charset="0"/>
                  <a:ea typeface="Cambria" panose="02040503050406030204" pitchFamily="18" charset="0"/>
                </a:rPr>
                <a:t>Sáng </a:t>
              </a:r>
              <a:r>
                <a:rPr lang="vi-VN" sz="2800" b="1" dirty="0">
                  <a:effectLst/>
                  <a:latin typeface="Cambria" panose="02040503050406030204" pitchFamily="18" charset="0"/>
                  <a:ea typeface="Cambria" panose="02040503050406030204" pitchFamily="18" charset="0"/>
                </a:rPr>
                <a:t>bồng bềnh</a:t>
              </a:r>
              <a:r>
                <a:rPr lang="vi-VN" sz="2800" dirty="0">
                  <a:effectLst/>
                  <a:latin typeface="Cambria" panose="02040503050406030204" pitchFamily="18" charset="0"/>
                  <a:ea typeface="Cambria" panose="02040503050406030204" pitchFamily="18" charset="0"/>
                </a:rPr>
                <a:t> mặt nước</a:t>
              </a:r>
              <a:endParaRPr lang="en-US" sz="2800"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vi-VN" sz="2800" dirty="0">
                  <a:effectLst/>
                  <a:latin typeface="Cambria" panose="02040503050406030204" pitchFamily="18" charset="0"/>
                  <a:ea typeface="Cambria" panose="02040503050406030204" pitchFamily="18" charset="0"/>
                </a:rPr>
                <a:t>Cá lòng tong </a:t>
              </a:r>
              <a:r>
                <a:rPr lang="vi-VN" sz="2800" b="1" dirty="0">
                  <a:effectLst/>
                  <a:latin typeface="Cambria" panose="02040503050406030204" pitchFamily="18" charset="0"/>
                  <a:ea typeface="Cambria" panose="02040503050406030204" pitchFamily="18" charset="0"/>
                </a:rPr>
                <a:t>chạy trước</a:t>
              </a:r>
              <a:endParaRPr lang="en-US" sz="2800" dirty="0">
                <a:effectLst/>
                <a:latin typeface="Cambria" panose="02040503050406030204" pitchFamily="18" charset="0"/>
                <a:ea typeface="Cambria" panose="02040503050406030204" pitchFamily="18" charset="0"/>
              </a:endParaRPr>
            </a:p>
            <a:p>
              <a:r>
                <a:rPr lang="vi-VN" sz="2800" b="1" dirty="0">
                  <a:effectLst/>
                  <a:latin typeface="Cambria" panose="02040503050406030204" pitchFamily="18" charset="0"/>
                  <a:ea typeface="Cambria" panose="02040503050406030204" pitchFamily="18" charset="0"/>
                </a:rPr>
                <a:t>Dẫn đường</a:t>
              </a:r>
              <a:r>
                <a:rPr lang="vi-VN" sz="2800" dirty="0">
                  <a:effectLst/>
                  <a:latin typeface="Cambria" panose="02040503050406030204" pitchFamily="18" charset="0"/>
                  <a:ea typeface="Cambria" panose="02040503050406030204" pitchFamily="18" charset="0"/>
                </a:rPr>
                <a:t> về thăm ông.</a:t>
              </a:r>
              <a:endParaRPr kumimoji="0" lang="vi-VN"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26" name="Picture 25">
              <a:extLst>
                <a:ext uri="{FF2B5EF4-FFF2-40B4-BE49-F238E27FC236}">
                  <a16:creationId xmlns:a16="http://schemas.microsoft.com/office/drawing/2014/main" id="{D57DE915-38EA-5CFA-7BB0-2F33347B4F9B}"/>
                </a:ext>
              </a:extLst>
            </p:cNvPr>
            <p:cNvPicPr>
              <a:picLocks noChangeAspect="1"/>
            </p:cNvPicPr>
            <p:nvPr/>
          </p:nvPicPr>
          <p:blipFill>
            <a:blip r:embed="rId4"/>
            <a:stretch>
              <a:fillRect/>
            </a:stretch>
          </p:blipFill>
          <p:spPr>
            <a:xfrm>
              <a:off x="720876" y="1918260"/>
              <a:ext cx="701083" cy="701083"/>
            </a:xfrm>
            <a:prstGeom prst="rect">
              <a:avLst/>
            </a:prstGeom>
          </p:spPr>
        </p:pic>
      </p:grpSp>
      <p:pic>
        <p:nvPicPr>
          <p:cNvPr id="29" name="Picture 28">
            <a:extLst>
              <a:ext uri="{FF2B5EF4-FFF2-40B4-BE49-F238E27FC236}">
                <a16:creationId xmlns:a16="http://schemas.microsoft.com/office/drawing/2014/main" id="{F7EC2C0C-6372-4CB2-E1A3-5912AF635C03}"/>
              </a:ext>
            </a:extLst>
          </p:cNvPr>
          <p:cNvPicPr>
            <a:picLocks noChangeAspect="1"/>
          </p:cNvPicPr>
          <p:nvPr/>
        </p:nvPicPr>
        <p:blipFill>
          <a:blip r:embed="rId5"/>
          <a:stretch>
            <a:fillRect/>
          </a:stretch>
        </p:blipFill>
        <p:spPr>
          <a:xfrm>
            <a:off x="2809945" y="1059636"/>
            <a:ext cx="7181710" cy="1182727"/>
          </a:xfrm>
          <a:prstGeom prst="rect">
            <a:avLst/>
          </a:prstGeom>
        </p:spPr>
      </p:pic>
    </p:spTree>
    <p:extLst>
      <p:ext uri="{BB962C8B-B14F-4D97-AF65-F5344CB8AC3E}">
        <p14:creationId xmlns:p14="http://schemas.microsoft.com/office/powerpoint/2010/main" val="16626773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679938" y="647115"/>
            <a:ext cx="10832123" cy="5683348"/>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cs typeface="+mn-cs"/>
            </a:endParaRPr>
          </a:p>
        </p:txBody>
      </p:sp>
      <p:pic>
        <p:nvPicPr>
          <p:cNvPr id="2" name="Picture 1">
            <a:extLst>
              <a:ext uri="{FF2B5EF4-FFF2-40B4-BE49-F238E27FC236}">
                <a16:creationId xmlns:a16="http://schemas.microsoft.com/office/drawing/2014/main" id="{EA093A39-09E7-73ED-30CF-30C1E4671C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6881" y="667386"/>
            <a:ext cx="7975600" cy="5785757"/>
          </a:xfrm>
          <a:prstGeom prst="rect">
            <a:avLst/>
          </a:prstGeom>
          <a:ln>
            <a:noFill/>
          </a:ln>
        </p:spPr>
      </p:pic>
      <p:pic>
        <p:nvPicPr>
          <p:cNvPr id="3" name="Picture 20">
            <a:extLst>
              <a:ext uri="{FF2B5EF4-FFF2-40B4-BE49-F238E27FC236}">
                <a16:creationId xmlns:a16="http://schemas.microsoft.com/office/drawing/2014/main" id="{305F596F-157E-8258-BC59-D590C9665F4A}"/>
              </a:ext>
            </a:extLst>
          </p:cNvPr>
          <p:cNvPicPr>
            <a:picLocks noChangeAspect="1"/>
          </p:cNvPicPr>
          <p:nvPr/>
        </p:nvPicPr>
        <p:blipFill>
          <a:blip r:embed="rId5"/>
          <a:srcRect/>
          <a:stretch>
            <a:fillRect/>
          </a:stretch>
        </p:blipFill>
        <p:spPr>
          <a:xfrm>
            <a:off x="235995" y="2840618"/>
            <a:ext cx="1497369" cy="3814953"/>
          </a:xfrm>
          <a:prstGeom prst="rect">
            <a:avLst/>
          </a:prstGeom>
        </p:spPr>
      </p:pic>
      <p:pic>
        <p:nvPicPr>
          <p:cNvPr id="6" name="Picture 2" descr="Đồ họa mạng di động Học sinh Clip nghệ thuật Phim hoạt hình - png tải về -  Miễn phí trong suốt Phim Hoạt Hình png Tải về.">
            <a:extLst>
              <a:ext uri="{FF2B5EF4-FFF2-40B4-BE49-F238E27FC236}">
                <a16:creationId xmlns:a16="http://schemas.microsoft.com/office/drawing/2014/main" id="{64F927EB-D4E4-6761-78BE-465AA26495DD}"/>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43" b="96887" l="111" r="97000">
                        <a14:foregroundMark x1="26000" y1="5189" x2="52222" y2="21981"/>
                        <a14:foregroundMark x1="29333" y1="17075" x2="29333" y2="38113"/>
                        <a14:foregroundMark x1="40333" y1="15189" x2="28778" y2="55943"/>
                        <a14:foregroundMark x1="44222" y1="20377" x2="30556" y2="31038"/>
                        <a14:foregroundMark x1="30556" y1="31038" x2="22444" y2="42075"/>
                        <a14:foregroundMark x1="48333" y1="23113" x2="33222" y2="33491"/>
                        <a14:foregroundMark x1="25778" y1="25472" x2="25778" y2="26415"/>
                        <a14:foregroundMark x1="13889" y1="31792" x2="21889" y2="35755"/>
                        <a14:foregroundMark x1="37000" y1="39340" x2="35111" y2="51226"/>
                        <a14:foregroundMark x1="39222" y1="40943" x2="39222" y2="40943"/>
                        <a14:foregroundMark x1="37333" y1="39340" x2="49222" y2="56132"/>
                        <a14:foregroundMark x1="52444" y1="48396" x2="65111" y2="41887"/>
                        <a14:foregroundMark x1="72333" y1="41415" x2="66222" y2="49811"/>
                        <a14:foregroundMark x1="77556" y1="37453" x2="73111" y2="43302"/>
                        <a14:foregroundMark x1="77000" y1="40189" x2="87778" y2="39623"/>
                        <a14:foregroundMark x1="87778" y1="39623" x2="90444" y2="39811"/>
                        <a14:foregroundMark x1="96889" y1="35566" x2="91333" y2="39528"/>
                        <a14:foregroundMark x1="85000" y1="14057" x2="78333" y2="26226"/>
                        <a14:foregroundMark x1="81667" y1="11887" x2="59889" y2="18208"/>
                        <a14:foregroundMark x1="75333" y1="22264" x2="71778" y2="27170"/>
                        <a14:foregroundMark x1="72889" y1="58679" x2="73667" y2="70849"/>
                        <a14:foregroundMark x1="86333" y1="61038" x2="92333" y2="66792"/>
                        <a14:foregroundMark x1="92333" y1="66792" x2="93556" y2="66226"/>
                        <a14:foregroundMark x1="97333" y1="65000" x2="97333" y2="65000"/>
                        <a14:foregroundMark x1="95778" y1="64811" x2="95222" y2="66887"/>
                        <a14:foregroundMark x1="96556" y1="66226" x2="87444" y2="69434"/>
                        <a14:foregroundMark x1="87444" y1="69434" x2="87222" y2="69434"/>
                        <a14:foregroundMark x1="2111" y1="59623" x2="14111" y2="60472"/>
                        <a14:foregroundMark x1="14111" y1="60472" x2="16111" y2="59906"/>
                        <a14:foregroundMark x1="1778" y1="60094" x2="1778" y2="60094"/>
                        <a14:foregroundMark x1="444" y1="58962" x2="8556" y2="64340"/>
                        <a14:foregroundMark x1="8556" y1="64340" x2="9556" y2="64528"/>
                        <a14:foregroundMark x1="1778" y1="62453" x2="14222" y2="64811"/>
                        <a14:foregroundMark x1="10889" y1="65755" x2="20556" y2="66698"/>
                        <a14:foregroundMark x1="19111" y1="59151" x2="17444" y2="64057"/>
                        <a14:foregroundMark x1="12778" y1="66698" x2="12778" y2="66698"/>
                        <a14:foregroundMark x1="14444" y1="67358" x2="14444" y2="67358"/>
                        <a14:foregroundMark x1="21111" y1="66415" x2="21111" y2="66415"/>
                        <a14:foregroundMark x1="21667" y1="66698" x2="21889" y2="65472"/>
                        <a14:foregroundMark x1="27111" y1="38113" x2="31556" y2="46321"/>
                        <a14:foregroundMark x1="31556" y1="46321" x2="31556" y2="46509"/>
                        <a14:foregroundMark x1="28778" y1="42547" x2="26889" y2="50283"/>
                        <a14:foregroundMark x1="27444" y1="45189" x2="27444" y2="45189"/>
                        <a14:foregroundMark x1="28222" y1="43491" x2="28778" y2="47264"/>
                        <a14:foregroundMark x1="29667" y1="77170" x2="42667" y2="86792"/>
                        <a14:foregroundMark x1="42667" y1="86792" x2="64667" y2="86415"/>
                        <a14:foregroundMark x1="64667" y1="86415" x2="49111" y2="89906"/>
                        <a14:foregroundMark x1="49111" y1="89906" x2="42889" y2="89340"/>
                        <a14:foregroundMark x1="27111" y1="80660" x2="36111" y2="89811"/>
                        <a14:foregroundMark x1="36111" y1="89811" x2="61000" y2="92830"/>
                        <a14:foregroundMark x1="59333" y1="96887" x2="59333" y2="96887"/>
                        <a14:foregroundMark x1="81111" y1="8868" x2="91333" y2="21792"/>
                        <a14:foregroundMark x1="59667" y1="31321" x2="66222" y2="35566"/>
                        <a14:foregroundMark x1="88556" y1="35566" x2="88556" y2="35566"/>
                        <a14:foregroundMark x1="89111" y1="34151" x2="83111" y2="37642"/>
                        <a14:foregroundMark x1="27111" y1="943" x2="27111" y2="943"/>
                      </a14:backgroundRemoval>
                    </a14:imgEffect>
                  </a14:imgLayer>
                </a14:imgProps>
              </a:ext>
              <a:ext uri="{28A0092B-C50C-407E-A947-70E740481C1C}">
                <a14:useLocalDpi xmlns:a14="http://schemas.microsoft.com/office/drawing/2010/main" val="0"/>
              </a:ext>
            </a:extLst>
          </a:blip>
          <a:srcRect/>
          <a:stretch>
            <a:fillRect/>
          </a:stretch>
        </p:blipFill>
        <p:spPr bwMode="auto">
          <a:xfrm>
            <a:off x="9317668" y="3539441"/>
            <a:ext cx="2874332" cy="338525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FF2A607-0CD5-C95B-BD3C-8862880B1918}"/>
              </a:ext>
            </a:extLst>
          </p:cNvPr>
          <p:cNvSpPr/>
          <p:nvPr/>
        </p:nvSpPr>
        <p:spPr>
          <a:xfrm>
            <a:off x="7317333" y="4476381"/>
            <a:ext cx="1274720" cy="131784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914E4360-FE7D-04DE-A447-B8033C32207C}"/>
              </a:ext>
            </a:extLst>
          </p:cNvPr>
          <p:cNvSpPr txBox="1"/>
          <p:nvPr/>
        </p:nvSpPr>
        <p:spPr>
          <a:xfrm>
            <a:off x="3360286" y="2981308"/>
            <a:ext cx="5519554" cy="2800767"/>
          </a:xfrm>
          <a:prstGeom prst="rect">
            <a:avLst/>
          </a:prstGeom>
          <a:noFill/>
        </p:spPr>
        <p:txBody>
          <a:bodyPr wrap="square" rtlCol="0">
            <a:spAutoFit/>
          </a:bodyPr>
          <a:lstStyle/>
          <a:p>
            <a:pPr marL="0" marR="0" algn="just">
              <a:spcBef>
                <a:spcPts val="0"/>
              </a:spcBef>
              <a:spcAft>
                <a:spcPts val="0"/>
              </a:spcAft>
            </a:pPr>
            <a:r>
              <a:rPr lang="vi-VN" sz="44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Cá lòng tong: </a:t>
            </a:r>
            <a:r>
              <a:rPr lang="vi-VN" sz="44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cá nước ngọt, sống thành đàn, cỡ nhỏ, mình dẹt, cùng họ với cá chép.</a:t>
            </a:r>
          </a:p>
        </p:txBody>
      </p:sp>
      <p:grpSp>
        <p:nvGrpSpPr>
          <p:cNvPr id="9" name="组合 19">
            <a:extLst>
              <a:ext uri="{FF2B5EF4-FFF2-40B4-BE49-F238E27FC236}">
                <a16:creationId xmlns:a16="http://schemas.microsoft.com/office/drawing/2014/main" id="{9078D048-449E-5B09-221E-3F29782580DB}"/>
              </a:ext>
            </a:extLst>
          </p:cNvPr>
          <p:cNvGrpSpPr/>
          <p:nvPr/>
        </p:nvGrpSpPr>
        <p:grpSpPr>
          <a:xfrm>
            <a:off x="2426680" y="92550"/>
            <a:ext cx="7601768" cy="1649505"/>
            <a:chOff x="692006" y="116442"/>
            <a:chExt cx="11176173" cy="2919244"/>
          </a:xfrm>
        </p:grpSpPr>
        <p:sp>
          <p:nvSpPr>
            <p:cNvPr id="10" name="矩形 16">
              <a:extLst>
                <a:ext uri="{FF2B5EF4-FFF2-40B4-BE49-F238E27FC236}">
                  <a16:creationId xmlns:a16="http://schemas.microsoft.com/office/drawing/2014/main" id="{705901F5-23C5-79C4-E3A5-2182506EBD42}"/>
                </a:ext>
              </a:extLst>
            </p:cNvPr>
            <p:cNvSpPr/>
            <p:nvPr/>
          </p:nvSpPr>
          <p:spPr>
            <a:xfrm>
              <a:off x="692006" y="116442"/>
              <a:ext cx="11176173" cy="2919244"/>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fontAlgn="base">
                <a:spcBef>
                  <a:spcPct val="0"/>
                </a:spcBef>
                <a:spcAft>
                  <a:spcPct val="0"/>
                </a:spcAft>
                <a:defRPr/>
              </a:pPr>
              <a:endParaRPr lang="zh-CN" altLang="en-US" sz="2700" dirty="0">
                <a:solidFill>
                  <a:srgbClr val="FFFFFF"/>
                </a:solidFill>
                <a:latin typeface="Arial" panose="020B0604020202020204" pitchFamily="34" charset="0"/>
                <a:ea typeface="字魂59号-创粗黑"/>
                <a:cs typeface="Arial" panose="020B0604020202020204" pitchFamily="34" charset="0"/>
              </a:endParaRPr>
            </a:p>
          </p:txBody>
        </p:sp>
        <p:sp>
          <p:nvSpPr>
            <p:cNvPr id="11" name="矩形 16">
              <a:extLst>
                <a:ext uri="{FF2B5EF4-FFF2-40B4-BE49-F238E27FC236}">
                  <a16:creationId xmlns:a16="http://schemas.microsoft.com/office/drawing/2014/main" id="{A53F7834-F56F-C5D8-D471-68A92B674A06}"/>
                </a:ext>
              </a:extLst>
            </p:cNvPr>
            <p:cNvSpPr/>
            <p:nvPr/>
          </p:nvSpPr>
          <p:spPr>
            <a:xfrm>
              <a:off x="790642" y="256970"/>
              <a:ext cx="11077537" cy="2778716"/>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fontAlgn="base">
                <a:spcBef>
                  <a:spcPct val="0"/>
                </a:spcBef>
                <a:spcAft>
                  <a:spcPct val="0"/>
                </a:spcAft>
                <a:defRPr/>
              </a:pPr>
              <a:endParaRPr lang="zh-CN" altLang="en-US" sz="2700" dirty="0">
                <a:solidFill>
                  <a:srgbClr val="FFFFFF"/>
                </a:solidFill>
                <a:latin typeface="Arial" panose="020B0604020202020204" pitchFamily="34" charset="0"/>
                <a:ea typeface="字魂59号-创粗黑"/>
                <a:cs typeface="Arial" panose="020B0604020202020204" pitchFamily="34" charset="0"/>
              </a:endParaRPr>
            </a:p>
          </p:txBody>
        </p:sp>
      </p:grpSp>
      <p:pic>
        <p:nvPicPr>
          <p:cNvPr id="12" name="Picture 4">
            <a:extLst>
              <a:ext uri="{FF2B5EF4-FFF2-40B4-BE49-F238E27FC236}">
                <a16:creationId xmlns:a16="http://schemas.microsoft.com/office/drawing/2014/main" id="{6007A71E-CB11-E281-6451-A061B2FC7692}"/>
              </a:ext>
            </a:extLst>
          </p:cNvPr>
          <p:cNvPicPr>
            <a:picLocks noChangeAspect="1"/>
          </p:cNvPicPr>
          <p:nvPr/>
        </p:nvPicPr>
        <p:blipFill>
          <a:blip r:embed="rId8"/>
          <a:stretch>
            <a:fillRect/>
          </a:stretch>
        </p:blipFill>
        <p:spPr>
          <a:xfrm>
            <a:off x="1735054" y="0"/>
            <a:ext cx="1716791" cy="1742055"/>
          </a:xfrm>
          <a:prstGeom prst="rect">
            <a:avLst/>
          </a:prstGeom>
          <a:effectLst>
            <a:glow rad="139700">
              <a:schemeClr val="accent4">
                <a:satMod val="175000"/>
                <a:alpha val="40000"/>
              </a:schemeClr>
            </a:glow>
          </a:effectLst>
        </p:spPr>
      </p:pic>
      <p:pic>
        <p:nvPicPr>
          <p:cNvPr id="14" name="Picture 13">
            <a:extLst>
              <a:ext uri="{FF2B5EF4-FFF2-40B4-BE49-F238E27FC236}">
                <a16:creationId xmlns:a16="http://schemas.microsoft.com/office/drawing/2014/main" id="{539F3B0A-4CC5-0445-414A-134A444F4C11}"/>
              </a:ext>
            </a:extLst>
          </p:cNvPr>
          <p:cNvPicPr>
            <a:picLocks noChangeAspect="1"/>
          </p:cNvPicPr>
          <p:nvPr/>
        </p:nvPicPr>
        <p:blipFill>
          <a:blip r:embed="rId9"/>
          <a:stretch>
            <a:fillRect/>
          </a:stretch>
        </p:blipFill>
        <p:spPr>
          <a:xfrm>
            <a:off x="2661608" y="273261"/>
            <a:ext cx="7193903" cy="987638"/>
          </a:xfrm>
          <a:prstGeom prst="rect">
            <a:avLst/>
          </a:prstGeom>
        </p:spPr>
      </p:pic>
    </p:spTree>
    <p:extLst>
      <p:ext uri="{BB962C8B-B14F-4D97-AF65-F5344CB8AC3E}">
        <p14:creationId xmlns:p14="http://schemas.microsoft.com/office/powerpoint/2010/main" val="29668741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A2AD5-DD33-1DC5-8AFD-2BE96143D8C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F9ECA82-A5E7-E4FE-3DD4-746F55D3617E}"/>
              </a:ext>
            </a:extLst>
          </p:cNvPr>
          <p:cNvSpPr>
            <a:spLocks noGrp="1"/>
          </p:cNvSpPr>
          <p:nvPr>
            <p:ph idx="1"/>
          </p:nvPr>
        </p:nvSpPr>
        <p:spPr/>
        <p:txBody>
          <a:bodyPr/>
          <a:lstStyle/>
          <a:p>
            <a:endParaRPr lang="en-US"/>
          </a:p>
        </p:txBody>
      </p:sp>
      <p:pic>
        <p:nvPicPr>
          <p:cNvPr id="1026" name="Picture 2" descr="Cá lòng tong là cá gì? Đặc điểm, công dụng của cá lòng tong">
            <a:extLst>
              <a:ext uri="{FF2B5EF4-FFF2-40B4-BE49-F238E27FC236}">
                <a16:creationId xmlns:a16="http://schemas.microsoft.com/office/drawing/2014/main" id="{8790EFCB-4A00-CAD8-BC51-89D197FED3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7102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866</Words>
  <Application>Microsoft Office PowerPoint</Application>
  <PresentationFormat>Widescreen</PresentationFormat>
  <Paragraphs>84</Paragraphs>
  <Slides>26</Slides>
  <Notes>25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宋体</vt:lpstr>
      <vt:lpstr>Aptos</vt:lpstr>
      <vt:lpstr>Arial</vt:lpstr>
      <vt:lpstr>Calibri</vt:lpstr>
      <vt:lpstr>Calibri Light</vt:lpstr>
      <vt:lpstr>Cambria</vt:lpstr>
      <vt:lpstr>等线</vt:lpstr>
      <vt:lpstr>SVN-Dumpling</vt:lpstr>
      <vt:lpstr>Times New Roman</vt:lpstr>
      <vt:lpstr>字魂59号-创粗黑</vt:lpstr>
      <vt:lpstr>思源黑体 CN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keywords>MANG NON</cp:keywords>
  <cp:lastModifiedBy>admin</cp:lastModifiedBy>
  <cp:revision>40</cp:revision>
  <dcterms:created xsi:type="dcterms:W3CDTF">2022-12-28T10:56:39Z</dcterms:created>
  <dcterms:modified xsi:type="dcterms:W3CDTF">2025-03-09T02:54:49Z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2022-12-28T11:54:31Z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cd62c021-a23c-4851-ac71-bde1e817ed29</vt:lpwstr>
  </property>
  <property fmtid="{D5CDD505-2E9C-101B-9397-08002B2CF9AE}" pid="7" name="MSIP_Label_defa4170-0d19-0005-0004-bc88714345d2_ActionId">
    <vt:lpwstr>8514fa0c-c55c-4947-80c8-eb02b7b042fe</vt:lpwstr>
  </property>
  <property fmtid="{D5CDD505-2E9C-101B-9397-08002B2CF9AE}" pid="8" name="MSIP_Label_defa4170-0d19-0005-0004-bc88714345d2_ContentBits">
    <vt:lpwstr>0</vt:lpwstr>
  </property>
</Properties>
</file>