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480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#9Slide03 AmpleSoft Bold</vt:lpstr>
      <vt:lpstr>Abril Fatface</vt:lpstr>
      <vt:lpstr>Aldrich</vt:lpstr>
      <vt:lpstr>Arial</vt:lpstr>
      <vt:lpstr>Calibri</vt:lpstr>
      <vt:lpstr>Cambria</vt:lpstr>
      <vt:lpstr>等线</vt:lpstr>
      <vt:lpstr>Humanst521 BT</vt:lpstr>
      <vt:lpstr>Times New Roman</vt:lpstr>
      <vt:lpstr>印品黑体</vt:lpstr>
      <vt:lpstr>字魂105号-简雅黑</vt:lpstr>
      <vt:lpstr>字魂47号-三分行楷</vt:lpstr>
      <vt:lpstr>字魂59号-创粗黑</vt:lpstr>
      <vt:lpstr>汉堡包手机字体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</cp:lastModifiedBy>
  <cp:revision>35</cp:revision>
  <dcterms:created xsi:type="dcterms:W3CDTF">2006-08-16T00:00:00Z</dcterms:created>
  <dcterms:modified xsi:type="dcterms:W3CDTF">2025-03-09T02:37:32Z</dcterms:modified>
  <dc:identifier>DAGNWVmsOs8</dc:identifier>
</cp:coreProperties>
</file>