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18"/>
  </p:notesMasterIdLst>
  <p:sldIdLst>
    <p:sldId id="274" r:id="rId4"/>
    <p:sldId id="782" r:id="rId5"/>
    <p:sldId id="350" r:id="rId6"/>
    <p:sldId id="351" r:id="rId7"/>
    <p:sldId id="328" r:id="rId8"/>
    <p:sldId id="329" r:id="rId9"/>
    <p:sldId id="352" r:id="rId10"/>
    <p:sldId id="257" r:id="rId11"/>
    <p:sldId id="276" r:id="rId12"/>
    <p:sldId id="783" r:id="rId13"/>
    <p:sldId id="784" r:id="rId14"/>
    <p:sldId id="785" r:id="rId15"/>
    <p:sldId id="786" r:id="rId16"/>
    <p:sldId id="7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BE8E4"/>
    <a:srgbClr val="FF8C00"/>
    <a:srgbClr val="FF0066"/>
    <a:srgbClr val="FFCC00"/>
    <a:srgbClr val="009999"/>
    <a:srgbClr val="FFFA00"/>
    <a:srgbClr val="CC00FF"/>
    <a:srgbClr val="9933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52" y="7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CCE05-922B-4113-9C06-50E0DE820F1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46BF6-07F3-486D-8A7F-CEA5D6E46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ffe3b9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6ffe3b9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Nhấp vào các rác để đến câu hỏi, sau khi dọn xong, GV khen HS rồi nhấp vào cổ 3 lá để tới kết luận</a:t>
            </a:r>
          </a:p>
          <a:p>
            <a:pPr marL="158750" indent="0">
              <a:buNone/>
            </a:pPr>
            <a:r>
              <a:rPr lang="en-US"/>
              <a:t>HS được chọn loại rác tuỳ ý</a:t>
            </a:r>
          </a:p>
        </p:txBody>
      </p:sp>
    </p:spTree>
    <p:extLst>
      <p:ext uri="{BB962C8B-B14F-4D97-AF65-F5344CB8AC3E}">
        <p14:creationId xmlns:p14="http://schemas.microsoft.com/office/powerpoint/2010/main" val="273473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</p:txBody>
      </p:sp>
    </p:spTree>
    <p:extLst>
      <p:ext uri="{BB962C8B-B14F-4D97-AF65-F5344CB8AC3E}">
        <p14:creationId xmlns:p14="http://schemas.microsoft.com/office/powerpoint/2010/main" val="87943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8202F42-8E37-417F-B7D4-5F68870918A3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click vào chữ A hoặc B để kiểm tra đáp án.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0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 này để HS trả lời tự luận ạ, sau đó nhấp chuột cho kết quả ra</a:t>
            </a:r>
          </a:p>
        </p:txBody>
      </p:sp>
    </p:spTree>
    <p:extLst>
      <p:ext uri="{BB962C8B-B14F-4D97-AF65-F5344CB8AC3E}">
        <p14:creationId xmlns:p14="http://schemas.microsoft.com/office/powerpoint/2010/main" val="38338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1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39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9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0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85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0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0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6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3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8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3501" y="6437704"/>
            <a:ext cx="4393610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8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843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1" y="6834635"/>
            <a:ext cx="14566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8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6"/>
            <a:ext cx="5370546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1"/>
            <a:ext cx="5370515" cy="303215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654003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9914903" y="79966"/>
            <a:ext cx="2356972" cy="2197252"/>
          </a:xfrm>
          <a:custGeom>
            <a:avLst/>
            <a:gdLst/>
            <a:ahLst/>
            <a:cxnLst/>
            <a:rect l="l" t="t" r="r" b="b"/>
            <a:pathLst>
              <a:path w="135070" h="125917" extrusionOk="0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7" name="Google Shape;357;p31"/>
          <p:cNvSpPr/>
          <p:nvPr/>
        </p:nvSpPr>
        <p:spPr>
          <a:xfrm rot="-5400000">
            <a:off x="9987313" y="4653288"/>
            <a:ext cx="2451329" cy="1958079"/>
          </a:xfrm>
          <a:custGeom>
            <a:avLst/>
            <a:gdLst/>
            <a:ahLst/>
            <a:cxnLst/>
            <a:rect l="l" t="t" r="r" b="b"/>
            <a:pathLst>
              <a:path w="143213" h="114396" extrusionOk="0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387436" y="327937"/>
            <a:ext cx="850100" cy="668833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247560" y="5902637"/>
            <a:ext cx="850100" cy="668833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115719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74419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  <p:sp>
        <p:nvSpPr>
          <p:cNvPr id="75" name="Google Shape;75;p12"/>
          <p:cNvSpPr/>
          <p:nvPr/>
        </p:nvSpPr>
        <p:spPr>
          <a:xfrm>
            <a:off x="-1270514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</p:spTree>
    <p:extLst>
      <p:ext uri="{BB962C8B-B14F-4D97-AF65-F5344CB8AC3E}">
        <p14:creationId xmlns:p14="http://schemas.microsoft.com/office/powerpoint/2010/main" val="244376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" y="2473390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1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85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804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172" name="Google Shape;172;p5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173" name="Google Shape;173;p5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176" name="Google Shape;176;p5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179" name="Google Shape;179;p5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" name="Google Shape;180;p5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181" name="Google Shape;181;p5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2355403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6494597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3"/>
          </p:nvPr>
        </p:nvSpPr>
        <p:spPr>
          <a:xfrm>
            <a:off x="2355403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4"/>
          </p:nvPr>
        </p:nvSpPr>
        <p:spPr>
          <a:xfrm>
            <a:off x="6494597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10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85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4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136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2" y="75412"/>
            <a:ext cx="11933502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8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8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8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8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594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7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779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72F40E4-FF58-9D66-A55A-AE1544B660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CC8754-5309-5A32-9454-4733AB14D64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28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4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38F5-AAC3-BD9D-FE0E-FB045F6A541D}"/>
              </a:ext>
            </a:extLst>
          </p:cNvPr>
          <p:cNvSpPr txBox="1"/>
          <p:nvPr userDrawn="1"/>
        </p:nvSpPr>
        <p:spPr>
          <a:xfrm>
            <a:off x="1776044" y="7412197"/>
            <a:ext cx="83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7986"/>
                </a:solidFill>
                <a:latin typeface="Amazone" panose="03020702060507090A04" pitchFamily="66" charset="0"/>
              </a:rPr>
              <a:t>Kho game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3241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3.png"/><Relationship Id="rId18" Type="http://schemas.openxmlformats.org/officeDocument/2006/relationships/slide" Target="slide8.xml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slide" Target="slide4.xml"/><Relationship Id="rId10" Type="http://schemas.openxmlformats.org/officeDocument/2006/relationships/slide" Target="slide7.xml"/><Relationship Id="rId19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18.jpeg"/><Relationship Id="rId5" Type="http://schemas.microsoft.com/office/2007/relationships/media" Target="../media/media3.wav"/><Relationship Id="rId10" Type="http://schemas.openxmlformats.org/officeDocument/2006/relationships/image" Target="../media/image17.jpeg"/><Relationship Id="rId4" Type="http://schemas.openxmlformats.org/officeDocument/2006/relationships/audio" Target="../media/media2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slide" Target="slide3.xml"/><Relationship Id="rId3" Type="http://schemas.microsoft.com/office/2007/relationships/media" Target="../media/media4.mp3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1.jpeg"/><Relationship Id="rId5" Type="http://schemas.microsoft.com/office/2007/relationships/media" Target="../media/media2.mp3"/><Relationship Id="rId10" Type="http://schemas.openxmlformats.org/officeDocument/2006/relationships/image" Target="../media/image20.jpeg"/><Relationship Id="rId4" Type="http://schemas.openxmlformats.org/officeDocument/2006/relationships/audio" Target="../media/media4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slide" Target="slide3.xml"/><Relationship Id="rId3" Type="http://schemas.microsoft.com/office/2007/relationships/media" Target="../media/media4.mp3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3.jpeg"/><Relationship Id="rId5" Type="http://schemas.microsoft.com/office/2007/relationships/media" Target="../media/media2.mp3"/><Relationship Id="rId10" Type="http://schemas.openxmlformats.org/officeDocument/2006/relationships/image" Target="../media/image22.jpeg"/><Relationship Id="rId4" Type="http://schemas.openxmlformats.org/officeDocument/2006/relationships/audio" Target="../media/media4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4432D-33A9-0453-C40C-245F7AF38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654776"/>
            <a:ext cx="9546327" cy="3324062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B1D0BD9-E00C-F2B8-7D2C-0F90856C0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18837" y="521851"/>
            <a:ext cx="103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bảng sau.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9F4C3-0D0B-A3F9-E6B9-99DBD3A6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52" y="1904999"/>
            <a:ext cx="10555289" cy="355962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4225D9-31F0-BF4D-213F-45E35BADAB72}"/>
              </a:ext>
            </a:extLst>
          </p:cNvPr>
          <p:cNvSpPr/>
          <p:nvPr/>
        </p:nvSpPr>
        <p:spPr>
          <a:xfrm>
            <a:off x="4833257" y="4800600"/>
            <a:ext cx="1665514" cy="413657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27 cm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02A605-564A-977D-4F11-7DFBEE3D51AA}"/>
              </a:ext>
            </a:extLst>
          </p:cNvPr>
          <p:cNvSpPr/>
          <p:nvPr/>
        </p:nvSpPr>
        <p:spPr>
          <a:xfrm>
            <a:off x="8371114" y="4822371"/>
            <a:ext cx="2209800" cy="435429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3,375 dm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3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Quan sát hình vẽ và cho biết 2 khối hình nào ghép được thành hình lập phương.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C4DDF-C6F5-18C0-D6EF-760AA957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47" y="1996848"/>
            <a:ext cx="7000875" cy="25812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1F8F4FD-592F-0666-4A9B-39D692674FED}"/>
              </a:ext>
            </a:extLst>
          </p:cNvPr>
          <p:cNvSpPr/>
          <p:nvPr/>
        </p:nvSpPr>
        <p:spPr>
          <a:xfrm>
            <a:off x="2427514" y="1796143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20801-26D5-F24F-A7E3-9967E49F840A}"/>
              </a:ext>
            </a:extLst>
          </p:cNvPr>
          <p:cNvSpPr/>
          <p:nvPr/>
        </p:nvSpPr>
        <p:spPr>
          <a:xfrm>
            <a:off x="7260771" y="1817915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D256-FB7D-3118-E715-C643993A2D97}"/>
              </a:ext>
            </a:extLst>
          </p:cNvPr>
          <p:cNvSpPr txBox="1"/>
          <p:nvPr/>
        </p:nvSpPr>
        <p:spPr>
          <a:xfrm>
            <a:off x="1306286" y="4942114"/>
            <a:ext cx="1018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Ghép khối hình A và C ta được hình lập phương.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Biết mỗi hình lập phương nhỏ trong mỗi hình trên có cạnh 2 cm. Hãy tính thể tích của hình lập phương lớn ghép được ở câu 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A2F6E-AB35-219A-6469-B40B103C83EF}"/>
              </a:ext>
            </a:extLst>
          </p:cNvPr>
          <p:cNvSpPr txBox="1"/>
          <p:nvPr/>
        </p:nvSpPr>
        <p:spPr>
          <a:xfrm>
            <a:off x="1175657" y="2362200"/>
            <a:ext cx="98189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lập phương ở câu a ghép được từ số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4 × 4 = 64 (khối)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một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× 2 × 2 = 8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lập phương lớn ghép được ở câu a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64 = 512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77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làm một tháp chất lỏng như hình dưới đây. Hỏi phần chất lỏng nào có thể tích lớn nhất và thể tích đó bằng bao nhiêu?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E7B6D-0568-80F3-2B1E-8394091A6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58" y="1883228"/>
            <a:ext cx="4325030" cy="432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B4CC6D-DED7-BBDD-5695-14223D2DA8E7}"/>
              </a:ext>
            </a:extLst>
          </p:cNvPr>
          <p:cNvSpPr txBox="1"/>
          <p:nvPr/>
        </p:nvSpPr>
        <p:spPr>
          <a:xfrm>
            <a:off x="936170" y="2514600"/>
            <a:ext cx="6651173" cy="366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rửa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12 = 2 700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 x 15 x 15 =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10=2 250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C55ED-438C-6AB1-93B8-E21C87CA5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1281283" y="998740"/>
            <a:ext cx="9722230" cy="2413492"/>
          </a:xfrm>
          <a:custGeom>
            <a:avLst/>
            <a:gdLst/>
            <a:ahLst/>
            <a:cxnLst/>
            <a:rect l="l" t="t" r="r" b="b"/>
            <a:pathLst>
              <a:path w="26209" h="33235" extrusionOk="0">
                <a:moveTo>
                  <a:pt x="9280" y="0"/>
                </a:moveTo>
                <a:cubicBezTo>
                  <a:pt x="2035" y="0"/>
                  <a:pt x="176" y="94"/>
                  <a:pt x="176" y="2775"/>
                </a:cubicBezTo>
                <a:lnTo>
                  <a:pt x="176" y="15588"/>
                </a:lnTo>
                <a:cubicBezTo>
                  <a:pt x="176" y="31900"/>
                  <a:pt x="1" y="33235"/>
                  <a:pt x="8781" y="33235"/>
                </a:cubicBezTo>
                <a:cubicBezTo>
                  <a:pt x="10498" y="33235"/>
                  <a:pt x="12559" y="33183"/>
                  <a:pt x="15030" y="33183"/>
                </a:cubicBezTo>
                <a:cubicBezTo>
                  <a:pt x="15247" y="33183"/>
                  <a:pt x="15460" y="33184"/>
                  <a:pt x="15669" y="33184"/>
                </a:cubicBezTo>
                <a:cubicBezTo>
                  <a:pt x="23428" y="33184"/>
                  <a:pt x="25269" y="33120"/>
                  <a:pt x="25269" y="28293"/>
                </a:cubicBezTo>
                <a:cubicBezTo>
                  <a:pt x="25269" y="26377"/>
                  <a:pt x="25127" y="24502"/>
                  <a:pt x="25127" y="22561"/>
                </a:cubicBezTo>
                <a:cubicBezTo>
                  <a:pt x="25127" y="20337"/>
                  <a:pt x="25652" y="14089"/>
                  <a:pt x="25652" y="8848"/>
                </a:cubicBezTo>
                <a:cubicBezTo>
                  <a:pt x="25652" y="134"/>
                  <a:pt x="26208" y="1"/>
                  <a:pt x="12359" y="1"/>
                </a:cubicBezTo>
                <a:cubicBezTo>
                  <a:pt x="11922" y="1"/>
                  <a:pt x="11472" y="1"/>
                  <a:pt x="11006" y="1"/>
                </a:cubicBezTo>
                <a:cubicBezTo>
                  <a:pt x="10399" y="1"/>
                  <a:pt x="9825" y="0"/>
                  <a:pt x="9280" y="0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17363" y="1089072"/>
            <a:ext cx="9157274" cy="2339929"/>
          </a:xfrm>
          <a:custGeom>
            <a:avLst/>
            <a:gdLst/>
            <a:ahLst/>
            <a:cxnLst/>
            <a:rect l="l" t="t" r="r" b="b"/>
            <a:pathLst>
              <a:path w="24686" h="32222" extrusionOk="0">
                <a:moveTo>
                  <a:pt x="22811" y="1"/>
                </a:moveTo>
                <a:cubicBezTo>
                  <a:pt x="23227" y="1317"/>
                  <a:pt x="23152" y="3225"/>
                  <a:pt x="23152" y="6107"/>
                </a:cubicBezTo>
                <a:cubicBezTo>
                  <a:pt x="23152" y="11348"/>
                  <a:pt x="22636" y="17596"/>
                  <a:pt x="22636" y="19820"/>
                </a:cubicBezTo>
                <a:cubicBezTo>
                  <a:pt x="22636" y="21762"/>
                  <a:pt x="22777" y="23669"/>
                  <a:pt x="22777" y="25577"/>
                </a:cubicBezTo>
                <a:cubicBezTo>
                  <a:pt x="22777" y="30379"/>
                  <a:pt x="20929" y="30443"/>
                  <a:pt x="13211" y="30443"/>
                </a:cubicBezTo>
                <a:cubicBezTo>
                  <a:pt x="13002" y="30443"/>
                  <a:pt x="12789" y="30443"/>
                  <a:pt x="12572" y="30443"/>
                </a:cubicBezTo>
                <a:lnTo>
                  <a:pt x="12572" y="30443"/>
                </a:lnTo>
                <a:cubicBezTo>
                  <a:pt x="10130" y="30443"/>
                  <a:pt x="8092" y="30491"/>
                  <a:pt x="6387" y="30491"/>
                </a:cubicBezTo>
                <a:cubicBezTo>
                  <a:pt x="3293" y="30491"/>
                  <a:pt x="1300" y="30332"/>
                  <a:pt x="0" y="29435"/>
                </a:cubicBezTo>
                <a:lnTo>
                  <a:pt x="0" y="29435"/>
                </a:lnTo>
                <a:cubicBezTo>
                  <a:pt x="1063" y="31889"/>
                  <a:pt x="3252" y="32221"/>
                  <a:pt x="7793" y="32221"/>
                </a:cubicBezTo>
                <a:cubicBezTo>
                  <a:pt x="9480" y="32221"/>
                  <a:pt x="11490" y="32175"/>
                  <a:pt x="13888" y="32175"/>
                </a:cubicBezTo>
                <a:cubicBezTo>
                  <a:pt x="14105" y="32175"/>
                  <a:pt x="14318" y="32176"/>
                  <a:pt x="14527" y="32176"/>
                </a:cubicBezTo>
                <a:cubicBezTo>
                  <a:pt x="22286" y="32176"/>
                  <a:pt x="24127" y="32112"/>
                  <a:pt x="24127" y="27285"/>
                </a:cubicBezTo>
                <a:cubicBezTo>
                  <a:pt x="24127" y="25369"/>
                  <a:pt x="23985" y="23494"/>
                  <a:pt x="23985" y="21553"/>
                </a:cubicBezTo>
                <a:cubicBezTo>
                  <a:pt x="23985" y="19329"/>
                  <a:pt x="24510" y="13081"/>
                  <a:pt x="24510" y="7840"/>
                </a:cubicBezTo>
                <a:cubicBezTo>
                  <a:pt x="24510" y="3258"/>
                  <a:pt x="24685" y="1042"/>
                  <a:pt x="22811" y="1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214567" y="1276662"/>
            <a:ext cx="9460070" cy="30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703" tIns="121598" rIns="213404" bIns="121598" anchor="t" anchorCtr="0">
            <a:noAutofit/>
          </a:bodyPr>
          <a:lstStyle/>
          <a:p>
            <a:pPr algn="ctr">
              <a:buClr>
                <a:srgbClr val="112B55"/>
              </a:buClr>
              <a:buSzPts val="1100"/>
            </a:pPr>
            <a:r>
              <a:rPr lang="en" sz="4400" b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GAME THỬ TÀI</a:t>
            </a:r>
          </a:p>
          <a:p>
            <a:pPr algn="ctr">
              <a:buClr>
                <a:srgbClr val="112B55"/>
              </a:buClr>
              <a:buSzPts val="1100"/>
            </a:pPr>
            <a:r>
              <a:rPr lang="en" sz="4400" b="1" i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CÙNG DỌN DẸP ĐƯỜNG PHỐ</a:t>
            </a:r>
            <a:endParaRPr sz="4400" b="1" i="1" kern="0">
              <a:solidFill>
                <a:srgbClr val="000000"/>
              </a:solidFill>
              <a:latin typeface="Arial"/>
              <a:ea typeface="AvantGarde" panose="00000400000000000000" pitchFamily="2" charset="0"/>
              <a:cs typeface="AvantGarde" panose="00000400000000000000" pitchFamily="2" charset="0"/>
              <a:sym typeface="Roboto"/>
            </a:endParaRPr>
          </a:p>
        </p:txBody>
      </p:sp>
      <p:pic>
        <p:nvPicPr>
          <p:cNvPr id="4098" name="Picture 2" descr="Clean Toys Cliparts Free Download Clip Art ">
            <a:extLst>
              <a:ext uri="{FF2B5EF4-FFF2-40B4-BE49-F238E27FC236}">
                <a16:creationId xmlns:a16="http://schemas.microsoft.com/office/drawing/2014/main" id="{52D2BC01-4E93-CB48-E984-8BB88287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61" y="3648299"/>
            <a:ext cx="5629275" cy="30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D8A66-9491-C0FC-D84C-C1A4D53E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91" y="3460163"/>
            <a:ext cx="2881734" cy="3131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59D41-4322-C8D4-ADE6-C1F291A35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39" y="3365387"/>
            <a:ext cx="3244181" cy="34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treet Vector Art, Icons, and Graphics for Free Download">
            <a:extLst>
              <a:ext uri="{FF2B5EF4-FFF2-40B4-BE49-F238E27FC236}">
                <a16:creationId xmlns:a16="http://schemas.microsoft.com/office/drawing/2014/main" id="{B7D150AF-D24F-5BA5-3EF8-31CBB88F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" y="-1448"/>
            <a:ext cx="12161838" cy="7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FA3E4-75FC-0BB8-6E6B-BB1BB90C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20771" y="2432969"/>
            <a:ext cx="2973245" cy="297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4E862-8159-82B3-98E1-B1402FA5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746" y="2069240"/>
            <a:ext cx="3244181" cy="3469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E5D68-E071-31CA-C739-949F41F64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433" y="2355898"/>
            <a:ext cx="3192888" cy="3469298"/>
          </a:xfrm>
          <a:prstGeom prst="rect">
            <a:avLst/>
          </a:prstGeom>
        </p:spPr>
      </p:pic>
      <p:pic>
        <p:nvPicPr>
          <p:cNvPr id="2" name="Picture 2" descr="trash can cartoon - Google Search | Can clipart, Rubbish bin, Trash can">
            <a:extLst>
              <a:ext uri="{FF2B5EF4-FFF2-40B4-BE49-F238E27FC236}">
                <a16:creationId xmlns:a16="http://schemas.microsoft.com/office/drawing/2014/main" id="{62086B38-2A51-04DF-8E35-AB29B047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87" y="3403661"/>
            <a:ext cx="1850552" cy="2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7" descr="Free Banana Peel Cliparts, Download Free Banana Peel Cliparts png images,  Free ClipArts on Clipart Library">
            <a:hlinkClick r:id="rId8" action="ppaction://hlinksldjump"/>
            <a:extLst>
              <a:ext uri="{FF2B5EF4-FFF2-40B4-BE49-F238E27FC236}">
                <a16:creationId xmlns:a16="http://schemas.microsoft.com/office/drawing/2014/main" id="{755366C3-23C0-C46D-FD15-471B5522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0" y="4084868"/>
            <a:ext cx="1384450" cy="1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 6" descr="Bag, cartoon, full, plastic, refuse, sack, trash icon - Download on  Iconfinder">
            <a:hlinkClick r:id="rId10" action="ppaction://hlinksldjump"/>
            <a:extLst>
              <a:ext uri="{FF2B5EF4-FFF2-40B4-BE49-F238E27FC236}">
                <a16:creationId xmlns:a16="http://schemas.microsoft.com/office/drawing/2014/main" id="{F121C73B-FA4D-DB5C-FB2E-A0152D06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60" y="3954534"/>
            <a:ext cx="1315227" cy="13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de 4" descr="Apple Logo Background png download - 512*512 - Free Transparent Drawing png  Download. - CleanPNG / KissPNG">
            <a:hlinkClick r:id="rId12" action="ppaction://hlinksldjump"/>
            <a:extLst>
              <a:ext uri="{FF2B5EF4-FFF2-40B4-BE49-F238E27FC236}">
                <a16:creationId xmlns:a16="http://schemas.microsoft.com/office/drawing/2014/main" id="{F655AEE1-45B5-E919-7FA1-2DFF4F29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0277" r="29556" b="8822"/>
          <a:stretch/>
        </p:blipFill>
        <p:spPr bwMode="auto">
          <a:xfrm rot="19716526">
            <a:off x="6867394" y="5954643"/>
            <a:ext cx="732256" cy="8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3" descr="Eaten Watermelon Slice Icon, Cartoon Style Stock Vector - Illustration of  color, health: 143825159">
            <a:hlinkClick r:id="rId15" action="ppaction://hlinksldjump"/>
            <a:extLst>
              <a:ext uri="{FF2B5EF4-FFF2-40B4-BE49-F238E27FC236}">
                <a16:creationId xmlns:a16="http://schemas.microsoft.com/office/drawing/2014/main" id="{51FC9E35-8CF8-54A6-4CFB-4E9854D6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500" b="72875" l="2500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81" b="26142"/>
          <a:stretch/>
        </p:blipFill>
        <p:spPr bwMode="auto">
          <a:xfrm rot="947147">
            <a:off x="2959299" y="5299461"/>
            <a:ext cx="1165959" cy="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8" action="ppaction://hlinksldjump"/>
            <a:extLst>
              <a:ext uri="{FF2B5EF4-FFF2-40B4-BE49-F238E27FC236}">
                <a16:creationId xmlns:a16="http://schemas.microsoft.com/office/drawing/2014/main" id="{1D2B61CC-E1C6-60D1-7570-9E8B80E9369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691E-7 -4.44444E-6 L 0.45673 -0.1916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061E-6 3.33333E-6 L 0.13483 -0.3335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5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647E-6 -3.7037E-6 L 0.32241 -0.07685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1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567E-6 -3.7037E-6 L 0.15559 -0.09583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4E145-1507-BB10-0366-1C121965F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290036-43C2-FF79-4D26-7F33B5859B35}"/>
              </a:ext>
            </a:extLst>
          </p:cNvPr>
          <p:cNvSpPr/>
          <p:nvPr/>
        </p:nvSpPr>
        <p:spPr>
          <a:xfrm>
            <a:off x="552729" y="4444935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 V = a x a x 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8AEF6D-5019-9C8A-F09E-6C7824C886BB}"/>
              </a:ext>
            </a:extLst>
          </p:cNvPr>
          <p:cNvSpPr/>
          <p:nvPr/>
        </p:nvSpPr>
        <p:spPr>
          <a:xfrm>
            <a:off x="552730" y="2066103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V = a x b x c </a:t>
            </a:r>
          </a:p>
        </p:txBody>
      </p:sp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652E45-6963-FD0E-6DDB-EF6B8C0B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287391" y="4993758"/>
            <a:ext cx="878641" cy="7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BF8CFD1-9F84-78ED-9233-CD910DEBE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418756" y="2385043"/>
            <a:ext cx="716373" cy="7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443B18-398A-434F-451E-621854A40FC5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Công thức tính thể tích hình lập phương là : </a:t>
            </a:r>
          </a:p>
        </p:txBody>
      </p:sp>
      <p:pic>
        <p:nvPicPr>
          <p:cNvPr id="2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CB73FB50-29D6-FE64-43FB-D4FF5FF82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67842" y="2478196"/>
            <a:ext cx="607838" cy="607838"/>
          </a:xfrm>
          <a:prstGeom prst="rect">
            <a:avLst/>
          </a:prstGeom>
        </p:spPr>
      </p:pic>
      <p:pic>
        <p:nvPicPr>
          <p:cNvPr id="24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2557E3AD-D448-11A1-EE87-2DA50426AF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2" name="AmthanhThua">
            <a:hlinkClick r:id="" action="ppaction://media"/>
            <a:extLst>
              <a:ext uri="{FF2B5EF4-FFF2-40B4-BE49-F238E27FC236}">
                <a16:creationId xmlns:a16="http://schemas.microsoft.com/office/drawing/2014/main" id="{FFAF6D5C-768B-C8A6-CA5F-64EEF4CF5F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34927" y="4177453"/>
            <a:ext cx="484955" cy="484955"/>
          </a:xfrm>
          <a:prstGeom prst="rect">
            <a:avLst/>
          </a:prstGeom>
        </p:spPr>
      </p:pic>
      <p:pic>
        <p:nvPicPr>
          <p:cNvPr id="26" name="Picture 25">
            <a:hlinkClick r:id="rId13" action="ppaction://hlinksldjump"/>
            <a:extLst>
              <a:ext uri="{FF2B5EF4-FFF2-40B4-BE49-F238E27FC236}">
                <a16:creationId xmlns:a16="http://schemas.microsoft.com/office/drawing/2014/main" id="{8B3F94A8-3D9C-C452-D318-6C3369A0B7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5DB473-5AD5-76FD-A459-48E9E95DAB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F062B4-75BA-1C9D-E99C-5D023C049B88}"/>
              </a:ext>
            </a:extLst>
          </p:cNvPr>
          <p:cNvSpPr/>
          <p:nvPr/>
        </p:nvSpPr>
        <p:spPr>
          <a:xfrm>
            <a:off x="609600" y="3661156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vi-VN" sz="4400" dirty="0">
                <a:solidFill>
                  <a:srgbClr val="FF0000"/>
                </a:solidFill>
              </a:rPr>
              <a:t>6</a:t>
            </a:r>
            <a:r>
              <a:rPr lang="en-US" sz="4400" dirty="0">
                <a:solidFill>
                  <a:srgbClr val="FF0000"/>
                </a:solidFill>
              </a:rPr>
              <a:t>0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2ED96B-9BD9-99A1-95FB-C7E3FFC7A0D0}"/>
              </a:ext>
            </a:extLst>
          </p:cNvPr>
          <p:cNvSpPr/>
          <p:nvPr/>
        </p:nvSpPr>
        <p:spPr>
          <a:xfrm>
            <a:off x="609600" y="520383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vi-VN" sz="4400" dirty="0">
                <a:solidFill>
                  <a:srgbClr val="FF0000"/>
                </a:solidFill>
              </a:rPr>
              <a:t>64</a:t>
            </a:r>
            <a:r>
              <a:rPr lang="en-US" sz="4400" dirty="0">
                <a:solidFill>
                  <a:srgbClr val="FF0000"/>
                </a:solidFill>
              </a:rPr>
              <a:t>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C7538A-F7E1-69B5-28F6-8165650BBCCC}"/>
              </a:ext>
            </a:extLst>
          </p:cNvPr>
          <p:cNvSpPr/>
          <p:nvPr/>
        </p:nvSpPr>
        <p:spPr>
          <a:xfrm>
            <a:off x="609600" y="212788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</a:t>
            </a:r>
            <a:r>
              <a:rPr lang="en-US" sz="4256" kern="0" dirty="0">
                <a:solidFill>
                  <a:srgbClr val="FF0000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16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AF5459C-0DA2-5B79-48D6-46BB0A6A6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70734" y="4018643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C7E25EB-CF44-E89D-4D78-E457A86CA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117070" y="5499600"/>
            <a:ext cx="912200" cy="8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4D1A4AD-A60B-A20D-D013-73239A2ED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20385" y="2473374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709B03F2-18B8-0261-7738-5F7274F86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96968" y="4947380"/>
            <a:ext cx="607838" cy="607838"/>
          </a:xfrm>
          <a:prstGeom prst="rect">
            <a:avLst/>
          </a:prstGeom>
        </p:spPr>
      </p:pic>
      <p:pic>
        <p:nvPicPr>
          <p:cNvPr id="12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35F07884-7905-87F8-3C88-44943BDB9D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21221" y="2127887"/>
            <a:ext cx="607838" cy="607838"/>
          </a:xfrm>
          <a:prstGeom prst="rect">
            <a:avLst/>
          </a:prstGeom>
        </p:spPr>
      </p:pic>
      <p:pic>
        <p:nvPicPr>
          <p:cNvPr id="13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45FEBC83-A0C1-A020-C8EE-375CD53014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94931" y="718141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8E1304-0AA4-4002-34F1-07E5C644E7E0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2:  Thể tích của hình lập phương là:</a:t>
            </a:r>
          </a:p>
        </p:txBody>
      </p:sp>
      <p:pic>
        <p:nvPicPr>
          <p:cNvPr id="15" name="Picture 14">
            <a:hlinkClick r:id="rId13" action="ppaction://hlinksldjump"/>
            <a:extLst>
              <a:ext uri="{FF2B5EF4-FFF2-40B4-BE49-F238E27FC236}">
                <a16:creationId xmlns:a16="http://schemas.microsoft.com/office/drawing/2014/main" id="{4A77D841-1E02-079F-D124-AA64DA20D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  <p:grpSp>
        <p:nvGrpSpPr>
          <p:cNvPr id="4" name="Group 27">
            <a:extLst>
              <a:ext uri="{FF2B5EF4-FFF2-40B4-BE49-F238E27FC236}">
                <a16:creationId xmlns:a16="http://schemas.microsoft.com/office/drawing/2014/main" id="{E70A0E80-A767-358B-A1E4-4E87FF4CF624}"/>
              </a:ext>
            </a:extLst>
          </p:cNvPr>
          <p:cNvGrpSpPr/>
          <p:nvPr/>
        </p:nvGrpSpPr>
        <p:grpSpPr>
          <a:xfrm>
            <a:off x="7811419" y="1645281"/>
            <a:ext cx="4153889" cy="3242238"/>
            <a:chOff x="1447800" y="2514600"/>
            <a:chExt cx="3463452" cy="3176568"/>
          </a:xfrm>
        </p:grpSpPr>
        <p:grpSp>
          <p:nvGrpSpPr>
            <p:cNvPr id="6" name="Group 91">
              <a:extLst>
                <a:ext uri="{FF2B5EF4-FFF2-40B4-BE49-F238E27FC236}">
                  <a16:creationId xmlns:a16="http://schemas.microsoft.com/office/drawing/2014/main" id="{ED86583B-8BF6-90BB-0132-8A52C87A8F84}"/>
                </a:ext>
              </a:extLst>
            </p:cNvPr>
            <p:cNvGrpSpPr/>
            <p:nvPr/>
          </p:nvGrpSpPr>
          <p:grpSpPr>
            <a:xfrm>
              <a:off x="1447800" y="2514600"/>
              <a:ext cx="2362200" cy="2668588"/>
              <a:chOff x="1447800" y="2362200"/>
              <a:chExt cx="3201988" cy="3201988"/>
            </a:xfrm>
          </p:grpSpPr>
          <p:cxnSp>
            <p:nvCxnSpPr>
              <p:cNvPr id="19" name="Straight Connector 8">
                <a:extLst>
                  <a:ext uri="{FF2B5EF4-FFF2-40B4-BE49-F238E27FC236}">
                    <a16:creationId xmlns:a16="http://schemas.microsoft.com/office/drawing/2014/main" id="{D066223F-807D-5C74-9A3E-AE44D238C5AA}"/>
                  </a:ext>
                </a:extLst>
              </p:cNvPr>
              <p:cNvCxnSpPr/>
              <p:nvPr/>
            </p:nvCxnSpPr>
            <p:spPr>
              <a:xfrm>
                <a:off x="1447800" y="3123993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0" name="Straight Connector 10">
                <a:extLst>
                  <a:ext uri="{FF2B5EF4-FFF2-40B4-BE49-F238E27FC236}">
                    <a16:creationId xmlns:a16="http://schemas.microsoft.com/office/drawing/2014/main" id="{4B1FE1FA-F038-C3D2-650E-BDACC7191925}"/>
                  </a:ext>
                </a:extLst>
              </p:cNvPr>
              <p:cNvCxnSpPr/>
              <p:nvPr/>
            </p:nvCxnSpPr>
            <p:spPr>
              <a:xfrm rot="5400000">
                <a:off x="2514453" y="4342738"/>
                <a:ext cx="2439642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1" name="Straight Connector 11">
                <a:extLst>
                  <a:ext uri="{FF2B5EF4-FFF2-40B4-BE49-F238E27FC236}">
                    <a16:creationId xmlns:a16="http://schemas.microsoft.com/office/drawing/2014/main" id="{CBBE0583-280C-4087-D0C0-60AD4548A9EA}"/>
                  </a:ext>
                </a:extLst>
              </p:cNvPr>
              <p:cNvCxnSpPr/>
              <p:nvPr/>
            </p:nvCxnSpPr>
            <p:spPr>
              <a:xfrm rot="5400000">
                <a:off x="230008" y="4341785"/>
                <a:ext cx="2437737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2" name="Straight Connector 12">
                <a:extLst>
                  <a:ext uri="{FF2B5EF4-FFF2-40B4-BE49-F238E27FC236}">
                    <a16:creationId xmlns:a16="http://schemas.microsoft.com/office/drawing/2014/main" id="{DCA558A8-F9CC-C181-D2E2-ADFD34FBCD5B}"/>
                  </a:ext>
                </a:extLst>
              </p:cNvPr>
              <p:cNvCxnSpPr/>
              <p:nvPr/>
            </p:nvCxnSpPr>
            <p:spPr>
              <a:xfrm>
                <a:off x="1447800" y="556173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" name="Straight Connector 14">
                <a:extLst>
                  <a:ext uri="{FF2B5EF4-FFF2-40B4-BE49-F238E27FC236}">
                    <a16:creationId xmlns:a16="http://schemas.microsoft.com/office/drawing/2014/main" id="{FA169D5B-8C3A-A293-E658-3CD65BBEF00B}"/>
                  </a:ext>
                </a:extLst>
              </p:cNvPr>
              <p:cNvCxnSpPr/>
              <p:nvPr/>
            </p:nvCxnSpPr>
            <p:spPr>
              <a:xfrm flipV="1">
                <a:off x="1447800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4" name="Straight Connector 15">
                <a:extLst>
                  <a:ext uri="{FF2B5EF4-FFF2-40B4-BE49-F238E27FC236}">
                    <a16:creationId xmlns:a16="http://schemas.microsoft.com/office/drawing/2014/main" id="{7E457EF3-65F7-70B4-4683-4801D44FA53E}"/>
                  </a:ext>
                </a:extLst>
              </p:cNvPr>
              <p:cNvCxnSpPr/>
              <p:nvPr/>
            </p:nvCxnSpPr>
            <p:spPr>
              <a:xfrm>
                <a:off x="2362391" y="236220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5" name="Straight Connector 16">
                <a:extLst>
                  <a:ext uri="{FF2B5EF4-FFF2-40B4-BE49-F238E27FC236}">
                    <a16:creationId xmlns:a16="http://schemas.microsoft.com/office/drawing/2014/main" id="{B85AFD34-4316-0B96-5BB9-1FF37EF186AC}"/>
                  </a:ext>
                </a:extLst>
              </p:cNvPr>
              <p:cNvCxnSpPr/>
              <p:nvPr/>
            </p:nvCxnSpPr>
            <p:spPr>
              <a:xfrm flipV="1">
                <a:off x="3733199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6" name="Straight Connector 17">
                <a:extLst>
                  <a:ext uri="{FF2B5EF4-FFF2-40B4-BE49-F238E27FC236}">
                    <a16:creationId xmlns:a16="http://schemas.microsoft.com/office/drawing/2014/main" id="{9C06E70F-7A41-C414-9B4C-DC7D98AA01BD}"/>
                  </a:ext>
                </a:extLst>
              </p:cNvPr>
              <p:cNvCxnSpPr/>
              <p:nvPr/>
            </p:nvCxnSpPr>
            <p:spPr>
              <a:xfrm rot="5400000">
                <a:off x="3429998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7" name="Straight Connector 18">
                <a:extLst>
                  <a:ext uri="{FF2B5EF4-FFF2-40B4-BE49-F238E27FC236}">
                    <a16:creationId xmlns:a16="http://schemas.microsoft.com/office/drawing/2014/main" id="{3B9DFC68-AA21-298A-8026-6A031EBDB460}"/>
                  </a:ext>
                </a:extLst>
              </p:cNvPr>
              <p:cNvCxnSpPr/>
              <p:nvPr/>
            </p:nvCxnSpPr>
            <p:spPr>
              <a:xfrm flipV="1">
                <a:off x="3733199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" name="Straight Connector 20">
                <a:extLst>
                  <a:ext uri="{FF2B5EF4-FFF2-40B4-BE49-F238E27FC236}">
                    <a16:creationId xmlns:a16="http://schemas.microsoft.com/office/drawing/2014/main" id="{F3087EEA-3E3C-BDC4-F799-831A038FF45A}"/>
                  </a:ext>
                </a:extLst>
              </p:cNvPr>
              <p:cNvCxnSpPr/>
              <p:nvPr/>
            </p:nvCxnSpPr>
            <p:spPr>
              <a:xfrm rot="5400000">
                <a:off x="1144599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9" name="Straight Connector 21">
                <a:extLst>
                  <a:ext uri="{FF2B5EF4-FFF2-40B4-BE49-F238E27FC236}">
                    <a16:creationId xmlns:a16="http://schemas.microsoft.com/office/drawing/2014/main" id="{D8075EE3-8788-ACC6-FE39-0902D58F3E90}"/>
                  </a:ext>
                </a:extLst>
              </p:cNvPr>
              <p:cNvCxnSpPr/>
              <p:nvPr/>
            </p:nvCxnSpPr>
            <p:spPr>
              <a:xfrm flipV="1">
                <a:off x="1447800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0" name="Straight Connector 22">
                <a:extLst>
                  <a:ext uri="{FF2B5EF4-FFF2-40B4-BE49-F238E27FC236}">
                    <a16:creationId xmlns:a16="http://schemas.microsoft.com/office/drawing/2014/main" id="{DD78838B-4917-7BC0-4AC9-7081BBF79163}"/>
                  </a:ext>
                </a:extLst>
              </p:cNvPr>
              <p:cNvCxnSpPr/>
              <p:nvPr/>
            </p:nvCxnSpPr>
            <p:spPr>
              <a:xfrm>
                <a:off x="2362391" y="4799937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0" name="TextBox 92">
              <a:extLst>
                <a:ext uri="{FF2B5EF4-FFF2-40B4-BE49-F238E27FC236}">
                  <a16:creationId xmlns:a16="http://schemas.microsoft.com/office/drawing/2014/main" id="{BBAF6AEF-3929-4A2D-A886-139C8D7F658D}"/>
                </a:ext>
              </a:extLst>
            </p:cNvPr>
            <p:cNvSpPr txBox="1"/>
            <p:nvPr/>
          </p:nvSpPr>
          <p:spPr>
            <a:xfrm>
              <a:off x="1675299" y="5213295"/>
              <a:ext cx="1287244" cy="477873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altLang="en-US" sz="16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" name="TextBox 93">
              <a:extLst>
                <a:ext uri="{FF2B5EF4-FFF2-40B4-BE49-F238E27FC236}">
                  <a16:creationId xmlns:a16="http://schemas.microsoft.com/office/drawing/2014/main" id="{DD021CDC-A50D-8AC7-40E2-E7AB235D0007}"/>
                </a:ext>
              </a:extLst>
            </p:cNvPr>
            <p:cNvSpPr txBox="1"/>
            <p:nvPr/>
          </p:nvSpPr>
          <p:spPr>
            <a:xfrm rot="-2589455">
              <a:off x="3200122" y="4640305"/>
              <a:ext cx="1445274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94">
              <a:extLst>
                <a:ext uri="{FF2B5EF4-FFF2-40B4-BE49-F238E27FC236}">
                  <a16:creationId xmlns:a16="http://schemas.microsoft.com/office/drawing/2014/main" id="{79A09549-B601-85B8-770C-3A736FE9D77B}"/>
                </a:ext>
              </a:extLst>
            </p:cNvPr>
            <p:cNvSpPr txBox="1"/>
            <p:nvPr/>
          </p:nvSpPr>
          <p:spPr>
            <a:xfrm>
              <a:off x="3806263" y="3270235"/>
              <a:ext cx="1104989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2A92D6-C08E-1A9D-4CF8-0A486D822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28017F-9C79-3604-5BFE-E6B7E9932A80}"/>
              </a:ext>
            </a:extLst>
          </p:cNvPr>
          <p:cNvSpPr/>
          <p:nvPr/>
        </p:nvSpPr>
        <p:spPr>
          <a:xfrm>
            <a:off x="1157630" y="3582392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72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C5C182-5E24-66CF-1F0C-2FEA484F3676}"/>
              </a:ext>
            </a:extLst>
          </p:cNvPr>
          <p:cNvSpPr/>
          <p:nvPr/>
        </p:nvSpPr>
        <p:spPr>
          <a:xfrm>
            <a:off x="1157630" y="202489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000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000" dirty="0">
                <a:solidFill>
                  <a:srgbClr val="FF0000"/>
                </a:solidFill>
              </a:rPr>
              <a:t>27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09E7F4-60BE-F65A-A6D1-AA71E20EA26F}"/>
              </a:ext>
            </a:extLst>
          </p:cNvPr>
          <p:cNvSpPr/>
          <p:nvPr/>
        </p:nvSpPr>
        <p:spPr>
          <a:xfrm>
            <a:off x="1157630" y="515503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18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 descr="Káº¿t quáº£ hÃ¬nh áº£nh cho right wrong tick icon">
            <a:extLst>
              <a:ext uri="{FF2B5EF4-FFF2-40B4-BE49-F238E27FC236}">
                <a16:creationId xmlns:a16="http://schemas.microsoft.com/office/drawing/2014/main" id="{F7E1F581-0BBF-8462-98C6-21FE8295A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27210" y="3882853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727C886-8A85-81D8-4218-6F2AE8198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237618" y="2124864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C29CFA6-034D-BB88-10FC-A2CFEC539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94627" y="5553700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8BD2750B-3F7D-2580-DD8F-42BE8625B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5355491"/>
            <a:ext cx="607838" cy="607838"/>
          </a:xfrm>
          <a:prstGeom prst="rect">
            <a:avLst/>
          </a:prstGeom>
        </p:spPr>
      </p:pic>
      <p:pic>
        <p:nvPicPr>
          <p:cNvPr id="17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48331AB2-AA0D-9BFD-159E-3710C1E4DE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5437" y="2501578"/>
            <a:ext cx="607838" cy="607838"/>
          </a:xfrm>
          <a:prstGeom prst="rect">
            <a:avLst/>
          </a:prstGeom>
        </p:spPr>
      </p:pic>
      <p:pic>
        <p:nvPicPr>
          <p:cNvPr id="18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EDA9DA92-4055-0DC1-C70D-C7784C8CC4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1472049"/>
            <a:ext cx="607838" cy="60783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6905D1-8D0F-5507-7CB3-47DEA20B85B8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 tích của hình lập phương có cạnh 3cm là:</a:t>
            </a:r>
          </a:p>
        </p:txBody>
      </p:sp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id="{F2209739-6B48-7EEF-191F-053AA9D738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F1DFFFC-2424-C839-FFFB-FA15DEC1B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BEA888-0B8B-1554-5B09-68364233AD9B}"/>
              </a:ext>
            </a:extLst>
          </p:cNvPr>
          <p:cNvSpPr/>
          <p:nvPr/>
        </p:nvSpPr>
        <p:spPr>
          <a:xfrm>
            <a:off x="692286" y="3101538"/>
            <a:ext cx="10723824" cy="318183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Muốn tính thể tích hình lập phương ta lấy cạnh nhân với cạnh rồi nhân với cạnh</a:t>
            </a: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V = a x a x a</a:t>
            </a:r>
            <a:endParaRPr lang="vi-VN" sz="4000" kern="0" dirty="0" err="1">
              <a:solidFill>
                <a:srgbClr val="112B55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627B3C1-3833-C0D1-A3AE-C513A551E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3996" y="5529093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B18F45BB-97D9-AA2B-9FB8-73648A94C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98593" y="3451376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69EC58-310C-1F1E-BE07-0208152C11F5}"/>
              </a:ext>
            </a:extLst>
          </p:cNvPr>
          <p:cNvSpPr/>
          <p:nvPr/>
        </p:nvSpPr>
        <p:spPr>
          <a:xfrm>
            <a:off x="618830" y="162172"/>
            <a:ext cx="10797281" cy="235511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hộp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chữ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nhật</a:t>
            </a:r>
            <a:endParaRPr lang="en-US" sz="3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594234EB-6C04-A579-BFA5-FB28B83619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1984" y="110602"/>
            <a:ext cx="843607" cy="8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đã tải lê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649" y1="7846" x2="72684" y2="14023"/>
                        <a14:foregroundMark x1="49521" y1="30217" x2="49521" y2="30217"/>
                        <a14:foregroundMark x1="2556" y1="26711" x2="2556" y2="2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5" y="2674785"/>
            <a:ext cx="3658958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80" y="4227286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68" y="4227285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17" y="4227285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54" y="3429000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07" y="3456125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987360" y="457840"/>
            <a:ext cx="9601200" cy="1751960"/>
          </a:xfrm>
          <a:custGeom>
            <a:avLst/>
            <a:gdLst>
              <a:gd name="connsiteX0" fmla="*/ 0 w 9601200"/>
              <a:gd name="connsiteY0" fmla="*/ 544719 h 1089438"/>
              <a:gd name="connsiteX1" fmla="*/ 544719 w 9601200"/>
              <a:gd name="connsiteY1" fmla="*/ 0 h 1089438"/>
              <a:gd name="connsiteX2" fmla="*/ 1112170 w 9601200"/>
              <a:gd name="connsiteY2" fmla="*/ 0 h 1089438"/>
              <a:gd name="connsiteX3" fmla="*/ 1509385 w 9601200"/>
              <a:gd name="connsiteY3" fmla="*/ 0 h 1089438"/>
              <a:gd name="connsiteX4" fmla="*/ 2076836 w 9601200"/>
              <a:gd name="connsiteY4" fmla="*/ 0 h 1089438"/>
              <a:gd name="connsiteX5" fmla="*/ 2388934 w 9601200"/>
              <a:gd name="connsiteY5" fmla="*/ 0 h 1089438"/>
              <a:gd name="connsiteX6" fmla="*/ 2871267 w 9601200"/>
              <a:gd name="connsiteY6" fmla="*/ 0 h 1089438"/>
              <a:gd name="connsiteX7" fmla="*/ 3438718 w 9601200"/>
              <a:gd name="connsiteY7" fmla="*/ 0 h 1089438"/>
              <a:gd name="connsiteX8" fmla="*/ 4091286 w 9601200"/>
              <a:gd name="connsiteY8" fmla="*/ 0 h 1089438"/>
              <a:gd name="connsiteX9" fmla="*/ 4743855 w 9601200"/>
              <a:gd name="connsiteY9" fmla="*/ 0 h 1089438"/>
              <a:gd name="connsiteX10" fmla="*/ 5226188 w 9601200"/>
              <a:gd name="connsiteY10" fmla="*/ 0 h 1089438"/>
              <a:gd name="connsiteX11" fmla="*/ 5963874 w 9601200"/>
              <a:gd name="connsiteY11" fmla="*/ 0 h 1089438"/>
              <a:gd name="connsiteX12" fmla="*/ 6446207 w 9601200"/>
              <a:gd name="connsiteY12" fmla="*/ 0 h 1089438"/>
              <a:gd name="connsiteX13" fmla="*/ 7183893 w 9601200"/>
              <a:gd name="connsiteY13" fmla="*/ 0 h 1089438"/>
              <a:gd name="connsiteX14" fmla="*/ 7751344 w 9601200"/>
              <a:gd name="connsiteY14" fmla="*/ 0 h 1089438"/>
              <a:gd name="connsiteX15" fmla="*/ 8403913 w 9601200"/>
              <a:gd name="connsiteY15" fmla="*/ 0 h 1089438"/>
              <a:gd name="connsiteX16" fmla="*/ 9056481 w 9601200"/>
              <a:gd name="connsiteY16" fmla="*/ 0 h 1089438"/>
              <a:gd name="connsiteX17" fmla="*/ 9601200 w 9601200"/>
              <a:gd name="connsiteY17" fmla="*/ 544719 h 1089438"/>
              <a:gd name="connsiteX18" fmla="*/ 9601200 w 9601200"/>
              <a:gd name="connsiteY18" fmla="*/ 544719 h 1089438"/>
              <a:gd name="connsiteX19" fmla="*/ 9056481 w 9601200"/>
              <a:gd name="connsiteY19" fmla="*/ 1089438 h 1089438"/>
              <a:gd name="connsiteX20" fmla="*/ 8403913 w 9601200"/>
              <a:gd name="connsiteY20" fmla="*/ 1089438 h 1089438"/>
              <a:gd name="connsiteX21" fmla="*/ 7666227 w 9601200"/>
              <a:gd name="connsiteY21" fmla="*/ 1089438 h 1089438"/>
              <a:gd name="connsiteX22" fmla="*/ 6928541 w 9601200"/>
              <a:gd name="connsiteY22" fmla="*/ 1089438 h 1089438"/>
              <a:gd name="connsiteX23" fmla="*/ 6275972 w 9601200"/>
              <a:gd name="connsiteY23" fmla="*/ 1089438 h 1089438"/>
              <a:gd name="connsiteX24" fmla="*/ 5708521 w 9601200"/>
              <a:gd name="connsiteY24" fmla="*/ 1089438 h 1089438"/>
              <a:gd name="connsiteX25" fmla="*/ 5311306 w 9601200"/>
              <a:gd name="connsiteY25" fmla="*/ 1089438 h 1089438"/>
              <a:gd name="connsiteX26" fmla="*/ 4658737 w 9601200"/>
              <a:gd name="connsiteY26" fmla="*/ 1089438 h 1089438"/>
              <a:gd name="connsiteX27" fmla="*/ 4006169 w 9601200"/>
              <a:gd name="connsiteY27" fmla="*/ 1089438 h 1089438"/>
              <a:gd name="connsiteX28" fmla="*/ 3694071 w 9601200"/>
              <a:gd name="connsiteY28" fmla="*/ 1089438 h 1089438"/>
              <a:gd name="connsiteX29" fmla="*/ 3126620 w 9601200"/>
              <a:gd name="connsiteY29" fmla="*/ 1089438 h 1089438"/>
              <a:gd name="connsiteX30" fmla="*/ 2814522 w 9601200"/>
              <a:gd name="connsiteY30" fmla="*/ 1089438 h 1089438"/>
              <a:gd name="connsiteX31" fmla="*/ 2247071 w 9601200"/>
              <a:gd name="connsiteY31" fmla="*/ 1089438 h 1089438"/>
              <a:gd name="connsiteX32" fmla="*/ 1764738 w 9601200"/>
              <a:gd name="connsiteY32" fmla="*/ 1089438 h 1089438"/>
              <a:gd name="connsiteX33" fmla="*/ 1367523 w 9601200"/>
              <a:gd name="connsiteY33" fmla="*/ 1089438 h 1089438"/>
              <a:gd name="connsiteX34" fmla="*/ 544719 w 9601200"/>
              <a:gd name="connsiteY34" fmla="*/ 1089438 h 1089438"/>
              <a:gd name="connsiteX35" fmla="*/ 0 w 9601200"/>
              <a:gd name="connsiteY35" fmla="*/ 544719 h 108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601200" h="1089438" fill="none" extrusionOk="0">
                <a:moveTo>
                  <a:pt x="0" y="544719"/>
                </a:moveTo>
                <a:cubicBezTo>
                  <a:pt x="15496" y="280197"/>
                  <a:pt x="264687" y="-64683"/>
                  <a:pt x="544719" y="0"/>
                </a:cubicBezTo>
                <a:cubicBezTo>
                  <a:pt x="739657" y="-14088"/>
                  <a:pt x="950486" y="17433"/>
                  <a:pt x="1112170" y="0"/>
                </a:cubicBezTo>
                <a:cubicBezTo>
                  <a:pt x="1273854" y="-17433"/>
                  <a:pt x="1324620" y="46302"/>
                  <a:pt x="1509385" y="0"/>
                </a:cubicBezTo>
                <a:cubicBezTo>
                  <a:pt x="1694150" y="-46302"/>
                  <a:pt x="1913416" y="25727"/>
                  <a:pt x="2076836" y="0"/>
                </a:cubicBezTo>
                <a:cubicBezTo>
                  <a:pt x="2240256" y="-25727"/>
                  <a:pt x="2301713" y="26075"/>
                  <a:pt x="2388934" y="0"/>
                </a:cubicBezTo>
                <a:cubicBezTo>
                  <a:pt x="2476155" y="-26075"/>
                  <a:pt x="2749727" y="54894"/>
                  <a:pt x="2871267" y="0"/>
                </a:cubicBezTo>
                <a:cubicBezTo>
                  <a:pt x="2992807" y="-54894"/>
                  <a:pt x="3235115" y="61335"/>
                  <a:pt x="3438718" y="0"/>
                </a:cubicBezTo>
                <a:cubicBezTo>
                  <a:pt x="3642321" y="-61335"/>
                  <a:pt x="3775517" y="64065"/>
                  <a:pt x="4091286" y="0"/>
                </a:cubicBezTo>
                <a:cubicBezTo>
                  <a:pt x="4407055" y="-64065"/>
                  <a:pt x="4497241" y="55320"/>
                  <a:pt x="4743855" y="0"/>
                </a:cubicBezTo>
                <a:cubicBezTo>
                  <a:pt x="4990469" y="-55320"/>
                  <a:pt x="5022039" y="131"/>
                  <a:pt x="5226188" y="0"/>
                </a:cubicBezTo>
                <a:cubicBezTo>
                  <a:pt x="5430337" y="-131"/>
                  <a:pt x="5731788" y="39890"/>
                  <a:pt x="5963874" y="0"/>
                </a:cubicBezTo>
                <a:cubicBezTo>
                  <a:pt x="6195960" y="-39890"/>
                  <a:pt x="6262104" y="42333"/>
                  <a:pt x="6446207" y="0"/>
                </a:cubicBezTo>
                <a:cubicBezTo>
                  <a:pt x="6630310" y="-42333"/>
                  <a:pt x="6895066" y="51339"/>
                  <a:pt x="7183893" y="0"/>
                </a:cubicBezTo>
                <a:cubicBezTo>
                  <a:pt x="7472720" y="-51339"/>
                  <a:pt x="7555595" y="48093"/>
                  <a:pt x="7751344" y="0"/>
                </a:cubicBezTo>
                <a:cubicBezTo>
                  <a:pt x="7947093" y="-48093"/>
                  <a:pt x="8119744" y="15053"/>
                  <a:pt x="8403913" y="0"/>
                </a:cubicBezTo>
                <a:cubicBezTo>
                  <a:pt x="8688082" y="-15053"/>
                  <a:pt x="8873263" y="62335"/>
                  <a:pt x="9056481" y="0"/>
                </a:cubicBezTo>
                <a:cubicBezTo>
                  <a:pt x="9275644" y="-33972"/>
                  <a:pt x="9592510" y="246461"/>
                  <a:pt x="9601200" y="544719"/>
                </a:cubicBezTo>
                <a:lnTo>
                  <a:pt x="9601200" y="544719"/>
                </a:lnTo>
                <a:cubicBezTo>
                  <a:pt x="9559951" y="872819"/>
                  <a:pt x="9385849" y="1066056"/>
                  <a:pt x="9056481" y="1089438"/>
                </a:cubicBezTo>
                <a:cubicBezTo>
                  <a:pt x="8905446" y="1102571"/>
                  <a:pt x="8631403" y="1048279"/>
                  <a:pt x="8403913" y="1089438"/>
                </a:cubicBezTo>
                <a:cubicBezTo>
                  <a:pt x="8176423" y="1130597"/>
                  <a:pt x="8005882" y="1085824"/>
                  <a:pt x="7666227" y="1089438"/>
                </a:cubicBezTo>
                <a:cubicBezTo>
                  <a:pt x="7326572" y="1093052"/>
                  <a:pt x="7291218" y="1034616"/>
                  <a:pt x="6928541" y="1089438"/>
                </a:cubicBezTo>
                <a:cubicBezTo>
                  <a:pt x="6565864" y="1144260"/>
                  <a:pt x="6493482" y="1023909"/>
                  <a:pt x="6275972" y="1089438"/>
                </a:cubicBezTo>
                <a:cubicBezTo>
                  <a:pt x="6058462" y="1154967"/>
                  <a:pt x="5914050" y="1040667"/>
                  <a:pt x="5708521" y="1089438"/>
                </a:cubicBezTo>
                <a:cubicBezTo>
                  <a:pt x="5502992" y="1138209"/>
                  <a:pt x="5436042" y="1054314"/>
                  <a:pt x="5311306" y="1089438"/>
                </a:cubicBezTo>
                <a:cubicBezTo>
                  <a:pt x="5186571" y="1124562"/>
                  <a:pt x="4936588" y="1088905"/>
                  <a:pt x="4658737" y="1089438"/>
                </a:cubicBezTo>
                <a:cubicBezTo>
                  <a:pt x="4380886" y="1089971"/>
                  <a:pt x="4270141" y="1057800"/>
                  <a:pt x="4006169" y="1089438"/>
                </a:cubicBezTo>
                <a:cubicBezTo>
                  <a:pt x="3742197" y="1121076"/>
                  <a:pt x="3761424" y="1071894"/>
                  <a:pt x="3694071" y="1089438"/>
                </a:cubicBezTo>
                <a:cubicBezTo>
                  <a:pt x="3626718" y="1106982"/>
                  <a:pt x="3248459" y="1063299"/>
                  <a:pt x="3126620" y="1089438"/>
                </a:cubicBezTo>
                <a:cubicBezTo>
                  <a:pt x="3004781" y="1115577"/>
                  <a:pt x="2888140" y="1084687"/>
                  <a:pt x="2814522" y="1089438"/>
                </a:cubicBezTo>
                <a:cubicBezTo>
                  <a:pt x="2740904" y="1094189"/>
                  <a:pt x="2472351" y="1022425"/>
                  <a:pt x="2247071" y="1089438"/>
                </a:cubicBezTo>
                <a:cubicBezTo>
                  <a:pt x="2021791" y="1156451"/>
                  <a:pt x="1868513" y="1059806"/>
                  <a:pt x="1764738" y="1089438"/>
                </a:cubicBezTo>
                <a:cubicBezTo>
                  <a:pt x="1660963" y="1119070"/>
                  <a:pt x="1555498" y="1059915"/>
                  <a:pt x="1367523" y="1089438"/>
                </a:cubicBezTo>
                <a:cubicBezTo>
                  <a:pt x="1179548" y="1118961"/>
                  <a:pt x="894007" y="991589"/>
                  <a:pt x="544719" y="1089438"/>
                </a:cubicBezTo>
                <a:cubicBezTo>
                  <a:pt x="272644" y="1016921"/>
                  <a:pt x="-67753" y="903271"/>
                  <a:pt x="0" y="544719"/>
                </a:cubicBezTo>
                <a:close/>
              </a:path>
              <a:path w="9601200" h="1089438" stroke="0" extrusionOk="0">
                <a:moveTo>
                  <a:pt x="0" y="544719"/>
                </a:moveTo>
                <a:cubicBezTo>
                  <a:pt x="23174" y="218099"/>
                  <a:pt x="189536" y="-20504"/>
                  <a:pt x="544719" y="0"/>
                </a:cubicBezTo>
                <a:cubicBezTo>
                  <a:pt x="689685" y="-31361"/>
                  <a:pt x="766304" y="47175"/>
                  <a:pt x="941935" y="0"/>
                </a:cubicBezTo>
                <a:cubicBezTo>
                  <a:pt x="1117566" y="-47175"/>
                  <a:pt x="1384208" y="51685"/>
                  <a:pt x="1509385" y="0"/>
                </a:cubicBezTo>
                <a:cubicBezTo>
                  <a:pt x="1634562" y="-51685"/>
                  <a:pt x="1950319" y="48405"/>
                  <a:pt x="2161954" y="0"/>
                </a:cubicBezTo>
                <a:cubicBezTo>
                  <a:pt x="2373589" y="-48405"/>
                  <a:pt x="2416750" y="29451"/>
                  <a:pt x="2559169" y="0"/>
                </a:cubicBezTo>
                <a:cubicBezTo>
                  <a:pt x="2701589" y="-29451"/>
                  <a:pt x="2763382" y="36936"/>
                  <a:pt x="2956385" y="0"/>
                </a:cubicBezTo>
                <a:cubicBezTo>
                  <a:pt x="3149388" y="-36936"/>
                  <a:pt x="3290104" y="44985"/>
                  <a:pt x="3438718" y="0"/>
                </a:cubicBezTo>
                <a:cubicBezTo>
                  <a:pt x="3587332" y="-44985"/>
                  <a:pt x="3686797" y="31931"/>
                  <a:pt x="3750816" y="0"/>
                </a:cubicBezTo>
                <a:cubicBezTo>
                  <a:pt x="3814835" y="-31931"/>
                  <a:pt x="4188890" y="19924"/>
                  <a:pt x="4488502" y="0"/>
                </a:cubicBezTo>
                <a:cubicBezTo>
                  <a:pt x="4788114" y="-19924"/>
                  <a:pt x="4743100" y="13492"/>
                  <a:pt x="4970835" y="0"/>
                </a:cubicBezTo>
                <a:cubicBezTo>
                  <a:pt x="5198570" y="-13492"/>
                  <a:pt x="5424507" y="45882"/>
                  <a:pt x="5538286" y="0"/>
                </a:cubicBezTo>
                <a:cubicBezTo>
                  <a:pt x="5652065" y="-45882"/>
                  <a:pt x="5737655" y="28877"/>
                  <a:pt x="5850384" y="0"/>
                </a:cubicBezTo>
                <a:cubicBezTo>
                  <a:pt x="5963113" y="-28877"/>
                  <a:pt x="6017913" y="8070"/>
                  <a:pt x="6162482" y="0"/>
                </a:cubicBezTo>
                <a:cubicBezTo>
                  <a:pt x="6307051" y="-8070"/>
                  <a:pt x="6499103" y="61076"/>
                  <a:pt x="6815050" y="0"/>
                </a:cubicBezTo>
                <a:cubicBezTo>
                  <a:pt x="7130997" y="-61076"/>
                  <a:pt x="7391438" y="19524"/>
                  <a:pt x="7552736" y="0"/>
                </a:cubicBezTo>
                <a:cubicBezTo>
                  <a:pt x="7714034" y="-19524"/>
                  <a:pt x="7933593" y="10863"/>
                  <a:pt x="8035070" y="0"/>
                </a:cubicBezTo>
                <a:cubicBezTo>
                  <a:pt x="8136547" y="-10863"/>
                  <a:pt x="8771135" y="115195"/>
                  <a:pt x="9056481" y="0"/>
                </a:cubicBezTo>
                <a:cubicBezTo>
                  <a:pt x="9329593" y="34808"/>
                  <a:pt x="9602546" y="285726"/>
                  <a:pt x="9601200" y="544719"/>
                </a:cubicBezTo>
                <a:lnTo>
                  <a:pt x="9601200" y="544719"/>
                </a:lnTo>
                <a:cubicBezTo>
                  <a:pt x="9602848" y="837417"/>
                  <a:pt x="9350081" y="1113230"/>
                  <a:pt x="9056481" y="1089438"/>
                </a:cubicBezTo>
                <a:cubicBezTo>
                  <a:pt x="8897112" y="1113522"/>
                  <a:pt x="8620300" y="1083469"/>
                  <a:pt x="8403913" y="1089438"/>
                </a:cubicBezTo>
                <a:cubicBezTo>
                  <a:pt x="8187526" y="1095407"/>
                  <a:pt x="7976252" y="1048215"/>
                  <a:pt x="7751344" y="1089438"/>
                </a:cubicBezTo>
                <a:cubicBezTo>
                  <a:pt x="7526436" y="1130661"/>
                  <a:pt x="7247134" y="1060505"/>
                  <a:pt x="7013658" y="1089438"/>
                </a:cubicBezTo>
                <a:cubicBezTo>
                  <a:pt x="6780182" y="1118371"/>
                  <a:pt x="6583500" y="1084782"/>
                  <a:pt x="6446207" y="1089438"/>
                </a:cubicBezTo>
                <a:cubicBezTo>
                  <a:pt x="6308914" y="1094094"/>
                  <a:pt x="6014994" y="1048140"/>
                  <a:pt x="5878757" y="1089438"/>
                </a:cubicBezTo>
                <a:cubicBezTo>
                  <a:pt x="5742520" y="1130736"/>
                  <a:pt x="5648440" y="1073080"/>
                  <a:pt x="5566659" y="1089438"/>
                </a:cubicBezTo>
                <a:cubicBezTo>
                  <a:pt x="5484878" y="1105796"/>
                  <a:pt x="5028379" y="1046419"/>
                  <a:pt x="4828973" y="1089438"/>
                </a:cubicBezTo>
                <a:cubicBezTo>
                  <a:pt x="4629567" y="1132457"/>
                  <a:pt x="4562711" y="1036988"/>
                  <a:pt x="4346639" y="1089438"/>
                </a:cubicBezTo>
                <a:cubicBezTo>
                  <a:pt x="4130567" y="1141888"/>
                  <a:pt x="3911271" y="1076715"/>
                  <a:pt x="3779189" y="1089438"/>
                </a:cubicBezTo>
                <a:cubicBezTo>
                  <a:pt x="3647107" y="1102161"/>
                  <a:pt x="3389288" y="1030246"/>
                  <a:pt x="3211738" y="1089438"/>
                </a:cubicBezTo>
                <a:cubicBezTo>
                  <a:pt x="3034188" y="1148630"/>
                  <a:pt x="2816598" y="1057672"/>
                  <a:pt x="2644287" y="1089438"/>
                </a:cubicBezTo>
                <a:cubicBezTo>
                  <a:pt x="2471976" y="1121204"/>
                  <a:pt x="2190640" y="1037408"/>
                  <a:pt x="2076836" y="1089438"/>
                </a:cubicBezTo>
                <a:cubicBezTo>
                  <a:pt x="1963032" y="1141468"/>
                  <a:pt x="1559263" y="1047510"/>
                  <a:pt x="1339150" y="1089438"/>
                </a:cubicBezTo>
                <a:cubicBezTo>
                  <a:pt x="1119037" y="1131366"/>
                  <a:pt x="762861" y="1065437"/>
                  <a:pt x="544719" y="1089438"/>
                </a:cubicBezTo>
                <a:cubicBezTo>
                  <a:pt x="239404" y="1008255"/>
                  <a:pt x="-59884" y="858926"/>
                  <a:pt x="0" y="54471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custGeom>
                    <a:avLst/>
                    <a:gdLst>
                      <a:gd name="connsiteX0" fmla="*/ 0 w 9601200"/>
                      <a:gd name="connsiteY0" fmla="*/ 875980 h 1751960"/>
                      <a:gd name="connsiteX1" fmla="*/ 875980 w 9601200"/>
                      <a:gd name="connsiteY1" fmla="*/ 0 h 1751960"/>
                      <a:gd name="connsiteX2" fmla="*/ 1515132 w 9601200"/>
                      <a:gd name="connsiteY2" fmla="*/ 0 h 1751960"/>
                      <a:gd name="connsiteX3" fmla="*/ 1918808 w 9601200"/>
                      <a:gd name="connsiteY3" fmla="*/ 0 h 1751960"/>
                      <a:gd name="connsiteX4" fmla="*/ 2322483 w 9601200"/>
                      <a:gd name="connsiteY4" fmla="*/ 0 h 1751960"/>
                      <a:gd name="connsiteX5" fmla="*/ 2883143 w 9601200"/>
                      <a:gd name="connsiteY5" fmla="*/ 0 h 1751960"/>
                      <a:gd name="connsiteX6" fmla="*/ 3208326 w 9601200"/>
                      <a:gd name="connsiteY6" fmla="*/ 0 h 1751960"/>
                      <a:gd name="connsiteX7" fmla="*/ 3690493 w 9601200"/>
                      <a:gd name="connsiteY7" fmla="*/ 0 h 1751960"/>
                      <a:gd name="connsiteX8" fmla="*/ 4251153 w 9601200"/>
                      <a:gd name="connsiteY8" fmla="*/ 0 h 1751960"/>
                      <a:gd name="connsiteX9" fmla="*/ 4890306 w 9601200"/>
                      <a:gd name="connsiteY9" fmla="*/ 0 h 1751960"/>
                      <a:gd name="connsiteX10" fmla="*/ 5529458 w 9601200"/>
                      <a:gd name="connsiteY10" fmla="*/ 0 h 1751960"/>
                      <a:gd name="connsiteX11" fmla="*/ 6011626 w 9601200"/>
                      <a:gd name="connsiteY11" fmla="*/ 0 h 1751960"/>
                      <a:gd name="connsiteX12" fmla="*/ 6729270 w 9601200"/>
                      <a:gd name="connsiteY12" fmla="*/ 0 h 1751960"/>
                      <a:gd name="connsiteX13" fmla="*/ 7211438 w 9601200"/>
                      <a:gd name="connsiteY13" fmla="*/ 0 h 1751960"/>
                      <a:gd name="connsiteX14" fmla="*/ 7929083 w 9601200"/>
                      <a:gd name="connsiteY14" fmla="*/ 0 h 1751960"/>
                      <a:gd name="connsiteX15" fmla="*/ 8725220 w 9601200"/>
                      <a:gd name="connsiteY15" fmla="*/ 0 h 1751960"/>
                      <a:gd name="connsiteX16" fmla="*/ 9601200 w 9601200"/>
                      <a:gd name="connsiteY16" fmla="*/ 875980 h 1751960"/>
                      <a:gd name="connsiteX17" fmla="*/ 9601200 w 9601200"/>
                      <a:gd name="connsiteY17" fmla="*/ 875980 h 1751960"/>
                      <a:gd name="connsiteX18" fmla="*/ 8725220 w 9601200"/>
                      <a:gd name="connsiteY18" fmla="*/ 1751960 h 1751960"/>
                      <a:gd name="connsiteX19" fmla="*/ 8164560 w 9601200"/>
                      <a:gd name="connsiteY19" fmla="*/ 1751960 h 1751960"/>
                      <a:gd name="connsiteX20" fmla="*/ 7603900 w 9601200"/>
                      <a:gd name="connsiteY20" fmla="*/ 1751960 h 1751960"/>
                      <a:gd name="connsiteX21" fmla="*/ 7043240 w 9601200"/>
                      <a:gd name="connsiteY21" fmla="*/ 1751960 h 1751960"/>
                      <a:gd name="connsiteX22" fmla="*/ 6325595 w 9601200"/>
                      <a:gd name="connsiteY22" fmla="*/ 1751960 h 1751960"/>
                      <a:gd name="connsiteX23" fmla="*/ 5607950 w 9601200"/>
                      <a:gd name="connsiteY23" fmla="*/ 1751960 h 1751960"/>
                      <a:gd name="connsiteX24" fmla="*/ 4968798 w 9601200"/>
                      <a:gd name="connsiteY24" fmla="*/ 1751960 h 1751960"/>
                      <a:gd name="connsiteX25" fmla="*/ 4408138 w 9601200"/>
                      <a:gd name="connsiteY25" fmla="*/ 1751960 h 1751960"/>
                      <a:gd name="connsiteX26" fmla="*/ 4004463 w 9601200"/>
                      <a:gd name="connsiteY26" fmla="*/ 1751960 h 1751960"/>
                      <a:gd name="connsiteX27" fmla="*/ 3365310 w 9601200"/>
                      <a:gd name="connsiteY27" fmla="*/ 1751960 h 1751960"/>
                      <a:gd name="connsiteX28" fmla="*/ 2726158 w 9601200"/>
                      <a:gd name="connsiteY28" fmla="*/ 1751960 h 1751960"/>
                      <a:gd name="connsiteX29" fmla="*/ 2400975 w 9601200"/>
                      <a:gd name="connsiteY29" fmla="*/ 1751960 h 1751960"/>
                      <a:gd name="connsiteX30" fmla="*/ 1840315 w 9601200"/>
                      <a:gd name="connsiteY30" fmla="*/ 1751960 h 1751960"/>
                      <a:gd name="connsiteX31" fmla="*/ 1515132 w 9601200"/>
                      <a:gd name="connsiteY31" fmla="*/ 1751960 h 1751960"/>
                      <a:gd name="connsiteX32" fmla="*/ 875980 w 9601200"/>
                      <a:gd name="connsiteY32" fmla="*/ 1751960 h 1751960"/>
                      <a:gd name="connsiteX33" fmla="*/ 0 w 9601200"/>
                      <a:gd name="connsiteY33" fmla="*/ 875980 h 1751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9601200" h="1751960" fill="none" extrusionOk="0">
                        <a:moveTo>
                          <a:pt x="0" y="875980"/>
                        </a:moveTo>
                        <a:cubicBezTo>
                          <a:pt x="-89853" y="392848"/>
                          <a:pt x="363287" y="-91711"/>
                          <a:pt x="875980" y="0"/>
                        </a:cubicBezTo>
                        <a:cubicBezTo>
                          <a:pt x="1119356" y="-38661"/>
                          <a:pt x="1352816" y="15501"/>
                          <a:pt x="1515132" y="0"/>
                        </a:cubicBezTo>
                        <a:cubicBezTo>
                          <a:pt x="1677448" y="-15501"/>
                          <a:pt x="1768672" y="27849"/>
                          <a:pt x="1918808" y="0"/>
                        </a:cubicBezTo>
                        <a:cubicBezTo>
                          <a:pt x="2068944" y="-27849"/>
                          <a:pt x="2157876" y="19279"/>
                          <a:pt x="2322483" y="0"/>
                        </a:cubicBezTo>
                        <a:cubicBezTo>
                          <a:pt x="2487090" y="-19279"/>
                          <a:pt x="2694544" y="59686"/>
                          <a:pt x="2883143" y="0"/>
                        </a:cubicBezTo>
                        <a:cubicBezTo>
                          <a:pt x="3071742" y="-59686"/>
                          <a:pt x="3136030" y="25149"/>
                          <a:pt x="3208326" y="0"/>
                        </a:cubicBezTo>
                        <a:cubicBezTo>
                          <a:pt x="3280622" y="-25149"/>
                          <a:pt x="3569727" y="41835"/>
                          <a:pt x="3690493" y="0"/>
                        </a:cubicBezTo>
                        <a:cubicBezTo>
                          <a:pt x="3811259" y="-41835"/>
                          <a:pt x="4049367" y="63859"/>
                          <a:pt x="4251153" y="0"/>
                        </a:cubicBezTo>
                        <a:cubicBezTo>
                          <a:pt x="4452939" y="-63859"/>
                          <a:pt x="4749255" y="30432"/>
                          <a:pt x="4890306" y="0"/>
                        </a:cubicBezTo>
                        <a:cubicBezTo>
                          <a:pt x="5031357" y="-30432"/>
                          <a:pt x="5281190" y="35786"/>
                          <a:pt x="5529458" y="0"/>
                        </a:cubicBezTo>
                        <a:cubicBezTo>
                          <a:pt x="5777726" y="-35786"/>
                          <a:pt x="5902141" y="18594"/>
                          <a:pt x="6011626" y="0"/>
                        </a:cubicBezTo>
                        <a:cubicBezTo>
                          <a:pt x="6121111" y="-18594"/>
                          <a:pt x="6370620" y="64420"/>
                          <a:pt x="6729270" y="0"/>
                        </a:cubicBezTo>
                        <a:cubicBezTo>
                          <a:pt x="7087920" y="-64420"/>
                          <a:pt x="7040077" y="25568"/>
                          <a:pt x="7211438" y="0"/>
                        </a:cubicBezTo>
                        <a:cubicBezTo>
                          <a:pt x="7382799" y="-25568"/>
                          <a:pt x="7680567" y="7364"/>
                          <a:pt x="7929083" y="0"/>
                        </a:cubicBezTo>
                        <a:cubicBezTo>
                          <a:pt x="8177599" y="-7364"/>
                          <a:pt x="8517910" y="49909"/>
                          <a:pt x="8725220" y="0"/>
                        </a:cubicBezTo>
                        <a:cubicBezTo>
                          <a:pt x="9256561" y="-29903"/>
                          <a:pt x="9574075" y="33254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529050" y="1293165"/>
                          <a:pt x="9175293" y="1737936"/>
                          <a:pt x="8725220" y="1751960"/>
                        </a:cubicBezTo>
                        <a:cubicBezTo>
                          <a:pt x="8598598" y="1819077"/>
                          <a:pt x="8322143" y="1717583"/>
                          <a:pt x="8164560" y="1751960"/>
                        </a:cubicBezTo>
                        <a:cubicBezTo>
                          <a:pt x="8006977" y="1786337"/>
                          <a:pt x="7861690" y="1691221"/>
                          <a:pt x="7603900" y="1751960"/>
                        </a:cubicBezTo>
                        <a:cubicBezTo>
                          <a:pt x="7346110" y="1812699"/>
                          <a:pt x="7157828" y="1711576"/>
                          <a:pt x="7043240" y="1751960"/>
                        </a:cubicBezTo>
                        <a:cubicBezTo>
                          <a:pt x="6928652" y="1792344"/>
                          <a:pt x="6555187" y="1727885"/>
                          <a:pt x="6325595" y="1751960"/>
                        </a:cubicBezTo>
                        <a:cubicBezTo>
                          <a:pt x="6096003" y="1776035"/>
                          <a:pt x="5873378" y="1701458"/>
                          <a:pt x="5607950" y="1751960"/>
                        </a:cubicBezTo>
                        <a:cubicBezTo>
                          <a:pt x="5342523" y="1802462"/>
                          <a:pt x="5176753" y="1704079"/>
                          <a:pt x="4968798" y="1751960"/>
                        </a:cubicBezTo>
                        <a:cubicBezTo>
                          <a:pt x="4760843" y="1799841"/>
                          <a:pt x="4543284" y="1722970"/>
                          <a:pt x="4408138" y="1751960"/>
                        </a:cubicBezTo>
                        <a:cubicBezTo>
                          <a:pt x="4272992" y="1780950"/>
                          <a:pt x="4193754" y="1748536"/>
                          <a:pt x="4004463" y="1751960"/>
                        </a:cubicBezTo>
                        <a:cubicBezTo>
                          <a:pt x="3815173" y="1755384"/>
                          <a:pt x="3511037" y="1732782"/>
                          <a:pt x="3365310" y="1751960"/>
                        </a:cubicBezTo>
                        <a:cubicBezTo>
                          <a:pt x="3219583" y="1771138"/>
                          <a:pt x="2996662" y="1736710"/>
                          <a:pt x="2726158" y="1751960"/>
                        </a:cubicBezTo>
                        <a:cubicBezTo>
                          <a:pt x="2455654" y="1767210"/>
                          <a:pt x="2524187" y="1740306"/>
                          <a:pt x="2400975" y="1751960"/>
                        </a:cubicBezTo>
                        <a:cubicBezTo>
                          <a:pt x="2277763" y="1763614"/>
                          <a:pt x="2003246" y="1715269"/>
                          <a:pt x="1840315" y="1751960"/>
                        </a:cubicBezTo>
                        <a:cubicBezTo>
                          <a:pt x="1677384" y="1788651"/>
                          <a:pt x="1632303" y="1748837"/>
                          <a:pt x="1515132" y="1751960"/>
                        </a:cubicBezTo>
                        <a:cubicBezTo>
                          <a:pt x="1397961" y="1755083"/>
                          <a:pt x="1117446" y="1683633"/>
                          <a:pt x="875980" y="1751960"/>
                        </a:cubicBezTo>
                        <a:cubicBezTo>
                          <a:pt x="506197" y="1826766"/>
                          <a:pt x="75509" y="1295549"/>
                          <a:pt x="0" y="875980"/>
                        </a:cubicBezTo>
                        <a:close/>
                      </a:path>
                      <a:path w="9601200" h="1751960" stroke="0" extrusionOk="0">
                        <a:moveTo>
                          <a:pt x="0" y="875980"/>
                        </a:moveTo>
                        <a:cubicBezTo>
                          <a:pt x="16689" y="373624"/>
                          <a:pt x="376474" y="-5930"/>
                          <a:pt x="875980" y="0"/>
                        </a:cubicBezTo>
                        <a:cubicBezTo>
                          <a:pt x="1017254" y="-43631"/>
                          <a:pt x="1112322" y="6836"/>
                          <a:pt x="1279655" y="0"/>
                        </a:cubicBezTo>
                        <a:cubicBezTo>
                          <a:pt x="1446989" y="-6836"/>
                          <a:pt x="1617889" y="30267"/>
                          <a:pt x="1840315" y="0"/>
                        </a:cubicBezTo>
                        <a:cubicBezTo>
                          <a:pt x="2062741" y="-30267"/>
                          <a:pt x="2272947" y="42517"/>
                          <a:pt x="2479468" y="0"/>
                        </a:cubicBezTo>
                        <a:cubicBezTo>
                          <a:pt x="2685989" y="-42517"/>
                          <a:pt x="2777201" y="25349"/>
                          <a:pt x="2883143" y="0"/>
                        </a:cubicBezTo>
                        <a:cubicBezTo>
                          <a:pt x="2989085" y="-25349"/>
                          <a:pt x="3100053" y="40317"/>
                          <a:pt x="3286818" y="0"/>
                        </a:cubicBezTo>
                        <a:cubicBezTo>
                          <a:pt x="3473584" y="-40317"/>
                          <a:pt x="3538383" y="27429"/>
                          <a:pt x="3768986" y="0"/>
                        </a:cubicBezTo>
                        <a:cubicBezTo>
                          <a:pt x="3999589" y="-27429"/>
                          <a:pt x="3932667" y="4681"/>
                          <a:pt x="4094168" y="0"/>
                        </a:cubicBezTo>
                        <a:cubicBezTo>
                          <a:pt x="4255669" y="-4681"/>
                          <a:pt x="4588792" y="14385"/>
                          <a:pt x="4811813" y="0"/>
                        </a:cubicBezTo>
                        <a:cubicBezTo>
                          <a:pt x="5034835" y="-14385"/>
                          <a:pt x="5095125" y="13503"/>
                          <a:pt x="5293981" y="0"/>
                        </a:cubicBezTo>
                        <a:cubicBezTo>
                          <a:pt x="5492837" y="-13503"/>
                          <a:pt x="5717476" y="19314"/>
                          <a:pt x="5854641" y="0"/>
                        </a:cubicBezTo>
                        <a:cubicBezTo>
                          <a:pt x="5991806" y="-19314"/>
                          <a:pt x="6108322" y="14788"/>
                          <a:pt x="6179824" y="0"/>
                        </a:cubicBezTo>
                        <a:cubicBezTo>
                          <a:pt x="6251326" y="-14788"/>
                          <a:pt x="6361865" y="29258"/>
                          <a:pt x="6505006" y="0"/>
                        </a:cubicBezTo>
                        <a:cubicBezTo>
                          <a:pt x="6648147" y="-29258"/>
                          <a:pt x="6978994" y="70849"/>
                          <a:pt x="7144159" y="0"/>
                        </a:cubicBezTo>
                        <a:cubicBezTo>
                          <a:pt x="7309324" y="-70849"/>
                          <a:pt x="7579168" y="17250"/>
                          <a:pt x="7861804" y="0"/>
                        </a:cubicBezTo>
                        <a:cubicBezTo>
                          <a:pt x="8144441" y="-17250"/>
                          <a:pt x="8526119" y="23476"/>
                          <a:pt x="8725220" y="0"/>
                        </a:cubicBezTo>
                        <a:cubicBezTo>
                          <a:pt x="9077595" y="11823"/>
                          <a:pt x="9658549" y="45278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668714" y="1367722"/>
                          <a:pt x="9268744" y="1689232"/>
                          <a:pt x="8725220" y="1751960"/>
                        </a:cubicBezTo>
                        <a:cubicBezTo>
                          <a:pt x="8632828" y="1766890"/>
                          <a:pt x="8518388" y="1713409"/>
                          <a:pt x="8400037" y="1751960"/>
                        </a:cubicBezTo>
                        <a:cubicBezTo>
                          <a:pt x="8281686" y="1790511"/>
                          <a:pt x="8173988" y="1737818"/>
                          <a:pt x="8074854" y="1751960"/>
                        </a:cubicBezTo>
                        <a:cubicBezTo>
                          <a:pt x="7975720" y="1766102"/>
                          <a:pt x="7563998" y="1721385"/>
                          <a:pt x="7435702" y="1751960"/>
                        </a:cubicBezTo>
                        <a:cubicBezTo>
                          <a:pt x="7307406" y="1782535"/>
                          <a:pt x="7073718" y="1716181"/>
                          <a:pt x="6718057" y="1751960"/>
                        </a:cubicBezTo>
                        <a:cubicBezTo>
                          <a:pt x="6362396" y="1787739"/>
                          <a:pt x="6314297" y="1686024"/>
                          <a:pt x="6157397" y="1751960"/>
                        </a:cubicBezTo>
                        <a:cubicBezTo>
                          <a:pt x="6000497" y="1817896"/>
                          <a:pt x="5709251" y="1738831"/>
                          <a:pt x="5596737" y="1751960"/>
                        </a:cubicBezTo>
                        <a:cubicBezTo>
                          <a:pt x="5484223" y="1765089"/>
                          <a:pt x="5376619" y="1728411"/>
                          <a:pt x="5271554" y="1751960"/>
                        </a:cubicBezTo>
                        <a:cubicBezTo>
                          <a:pt x="5166489" y="1775509"/>
                          <a:pt x="4795484" y="1667046"/>
                          <a:pt x="4553910" y="1751960"/>
                        </a:cubicBezTo>
                        <a:cubicBezTo>
                          <a:pt x="4312336" y="1836874"/>
                          <a:pt x="4177204" y="1695190"/>
                          <a:pt x="4071742" y="1751960"/>
                        </a:cubicBezTo>
                        <a:cubicBezTo>
                          <a:pt x="3966280" y="1808730"/>
                          <a:pt x="3650080" y="1744824"/>
                          <a:pt x="3511082" y="1751960"/>
                        </a:cubicBezTo>
                        <a:cubicBezTo>
                          <a:pt x="3372084" y="1759096"/>
                          <a:pt x="3166004" y="1698240"/>
                          <a:pt x="2950422" y="1751960"/>
                        </a:cubicBezTo>
                        <a:cubicBezTo>
                          <a:pt x="2734840" y="1805680"/>
                          <a:pt x="2522692" y="1699502"/>
                          <a:pt x="2389762" y="1751960"/>
                        </a:cubicBezTo>
                        <a:cubicBezTo>
                          <a:pt x="2256832" y="1804418"/>
                          <a:pt x="1956759" y="1751904"/>
                          <a:pt x="1829102" y="1751960"/>
                        </a:cubicBezTo>
                        <a:cubicBezTo>
                          <a:pt x="1701445" y="1752016"/>
                          <a:pt x="1070592" y="1725163"/>
                          <a:pt x="875980" y="1751960"/>
                        </a:cubicBezTo>
                        <a:cubicBezTo>
                          <a:pt x="424732" y="1760173"/>
                          <a:pt x="-44084" y="1375271"/>
                          <a:pt x="0" y="87598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7659F-8D2F-678D-5E1F-FF9A9930A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239" y="429673"/>
            <a:ext cx="7992549" cy="2188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D9375-2B33-AE4F-819D-F91B44831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575" y="2519784"/>
            <a:ext cx="3377477" cy="96934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418FEC9-5756-5A92-30AC-517332219A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 Chọn câu trả lời đúng.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Khối ru-bích của Việt có dạng hình lập phương cạnh 6 cm. Thể tích của khối ru-bích đó là: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2F7DD2-C458-5944-AF49-517C97EB1728}"/>
              </a:ext>
            </a:extLst>
          </p:cNvPr>
          <p:cNvSpPr/>
          <p:nvPr/>
        </p:nvSpPr>
        <p:spPr>
          <a:xfrm>
            <a:off x="8871857" y="2220686"/>
            <a:ext cx="609600" cy="5878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4B146C7-D6FF-2244-08BE-1053BCB269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487</Words>
  <Application>Microsoft Office PowerPoint</Application>
  <PresentationFormat>Widescreen</PresentationFormat>
  <Paragraphs>56</Paragraphs>
  <Slides>14</Slides>
  <Notes>6</Notes>
  <HiddenSlides>0</HiddenSlides>
  <MMClips>10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Amazone</vt:lpstr>
      <vt:lpstr>Arial</vt:lpstr>
      <vt:lpstr>AvantGarde</vt:lpstr>
      <vt:lpstr>Berkshire Swash</vt:lpstr>
      <vt:lpstr>Calibri</vt:lpstr>
      <vt:lpstr>Calibri Light</vt:lpstr>
      <vt:lpstr>Cambria</vt:lpstr>
      <vt:lpstr>Chango</vt:lpstr>
      <vt:lpstr>Chewy</vt:lpstr>
      <vt:lpstr>Irish Grover</vt:lpstr>
      <vt:lpstr>Lato</vt:lpstr>
      <vt:lpstr>Livvic</vt:lpstr>
      <vt:lpstr>Open Sans</vt:lpstr>
      <vt:lpstr>Patrick Hand</vt:lpstr>
      <vt:lpstr>Roboto</vt:lpstr>
      <vt:lpstr>Roboto Condensed Light</vt:lpstr>
      <vt:lpstr>Tahoma</vt:lpstr>
      <vt:lpstr>Office Theme</vt:lpstr>
      <vt:lpstr>Weltkindertag! by Slidego</vt:lpstr>
      <vt:lpstr>Take a Walk Today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96</cp:revision>
  <dcterms:created xsi:type="dcterms:W3CDTF">2021-12-09T09:13:10Z</dcterms:created>
  <dcterms:modified xsi:type="dcterms:W3CDTF">2025-03-09T02:38:22Z</dcterms:modified>
</cp:coreProperties>
</file>