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447" autoAdjust="0"/>
  </p:normalViewPr>
  <p:slideViewPr>
    <p:cSldViewPr showGuides="1">
      <p:cViewPr varScale="1">
        <p:scale>
          <a:sx n="63" d="100"/>
          <a:sy n="63" d="100"/>
        </p:scale>
        <p:origin x="80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3/9/2025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3/9/2025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3/9/2025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3/9/2025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3/9/2025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thiên đường du lịch</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TotalTime>
  <Words>460</Words>
  <Application>Microsoft Office PowerPoint</Application>
  <PresentationFormat>Widescreen</PresentationFormat>
  <Paragraphs>54</Paragraphs>
  <Slides>17</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宋体</vt:lpstr>
      <vt:lpstr>#9Slide03 IcielSamsung Sharp Bo</vt:lpstr>
      <vt:lpstr>Aptos</vt:lpstr>
      <vt:lpstr>Arial</vt:lpstr>
      <vt:lpstr>Calibri</vt:lpstr>
      <vt:lpstr>Cambria</vt:lpstr>
      <vt:lpstr>Cambria (Đầu đề)</vt:lpstr>
      <vt:lpstr>iCiel Pony</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22</cp:revision>
  <dcterms:created xsi:type="dcterms:W3CDTF">2022-11-10T14:07:48Z</dcterms:created>
  <dcterms:modified xsi:type="dcterms:W3CDTF">2025-03-09T02:53:38Z</dcterms:modified>
</cp:coreProperties>
</file>