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68" d="100"/>
          <a:sy n="68" d="100"/>
        </p:scale>
        <p:origin x="8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388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</cp:lastModifiedBy>
  <cp:revision>44</cp:revision>
  <dcterms:created xsi:type="dcterms:W3CDTF">2023-07-06T08:18:03Z</dcterms:created>
  <dcterms:modified xsi:type="dcterms:W3CDTF">2025-03-09T02:53:59Z</dcterms:modified>
</cp:coreProperties>
</file>