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68" d="100"/>
          <a:sy n="68" d="100"/>
        </p:scale>
        <p:origin x="9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32B290-9C88-9AE1-079C-675E901E07C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39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2966035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Google Shape;487;p33">
            <a:extLst>
              <a:ext uri="{FF2B5EF4-FFF2-40B4-BE49-F238E27FC236}">
                <a16:creationId xmlns:a16="http://schemas.microsoft.com/office/drawing/2014/main" id="{5BF9B8A8-0F62-422E-AFB4-7212BF972E46}"/>
              </a:ext>
            </a:extLst>
          </p:cNvPr>
          <p:cNvSpPr txBox="1">
            <a:spLocks/>
          </p:cNvSpPr>
          <p:nvPr/>
        </p:nvSpPr>
        <p:spPr>
          <a:xfrm>
            <a:off x="1109980" y="8499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Thứ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ngày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tháng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năm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26383"/>
              </p:ext>
            </p:extLst>
          </p:nvPr>
        </p:nvGraphicFramePr>
        <p:xfrm>
          <a:off x="1666240" y="508000"/>
          <a:ext cx="9164319" cy="3364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2523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433337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788459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40298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3127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6055360" y="4084320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</TotalTime>
  <Words>520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Cadena</vt:lpstr>
      <vt:lpstr>Arial</vt:lpstr>
      <vt:lpstr>Bubblegum Sans</vt:lpstr>
      <vt:lpstr>Calibri</vt:lpstr>
      <vt:lpstr>Calibri Light</vt:lpstr>
      <vt:lpstr>Cambria</vt:lpstr>
      <vt:lpstr>等线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12</cp:revision>
  <dcterms:created xsi:type="dcterms:W3CDTF">2023-01-02T02:14:52Z</dcterms:created>
  <dcterms:modified xsi:type="dcterms:W3CDTF">2025-03-09T02:55:05Z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