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4"/>
  </p:notesMasterIdLst>
  <p:sldIdLst>
    <p:sldId id="280" r:id="rId4"/>
    <p:sldId id="279" r:id="rId5"/>
    <p:sldId id="262" r:id="rId6"/>
    <p:sldId id="278" r:id="rId7"/>
    <p:sldId id="260" r:id="rId8"/>
    <p:sldId id="281" r:id="rId9"/>
    <p:sldId id="282" r:id="rId10"/>
    <p:sldId id="283" r:id="rId11"/>
    <p:sldId id="28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5213-7949-407B-8AB0-5260D7033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5534FC-15D7-AD29-5CA8-EB62D84DA0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3" y="730883"/>
            <a:ext cx="6921048" cy="2974602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ọc bài ca dao và kể tên các lễ hội được nhắc tới trong bài.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F75DA-15AD-B983-DBD9-EA1FD2DD5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21" y="3823017"/>
            <a:ext cx="6543531" cy="16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AEC03-E2B4-6623-A3D2-F4CC26B3D040}"/>
              </a:ext>
            </a:extLst>
          </p:cNvPr>
          <p:cNvSpPr txBox="1"/>
          <p:nvPr/>
        </p:nvSpPr>
        <p:spPr>
          <a:xfrm>
            <a:off x="1491343" y="544286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Hội Khám: </a:t>
            </a:r>
            <a:r>
              <a:rPr lang="vi-VN" sz="2800" dirty="0"/>
              <a:t>lễ hội được tổ chức hằng năm vào ngày 7 tháng 4 (âm lịch) tại làng Ngọc Khám, xã Gia Đông, huyện Thuận Thành, tỉnh Bắc Ninh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15BD-87E8-0B1B-DC2B-4886E17C678E}"/>
              </a:ext>
            </a:extLst>
          </p:cNvPr>
          <p:cNvSpPr txBox="1"/>
          <p:nvPr/>
        </p:nvSpPr>
        <p:spPr>
          <a:xfrm>
            <a:off x="1524001" y="2013858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Dâu: </a:t>
            </a:r>
            <a:r>
              <a:rPr lang="vi-VN" sz="2800" dirty="0"/>
              <a:t>lễ hội được tổ chức hằng năm vào ngày 8 tháng 4 (âm lịch) tại chùa Dâu, xã Thanh Khương, huyện Thuận Thành, tỉnh Bắc Ninh.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0143-B42C-25E6-CCC7-DF052562836C}"/>
              </a:ext>
            </a:extLst>
          </p:cNvPr>
          <p:cNvSpPr txBox="1"/>
          <p:nvPr/>
        </p:nvSpPr>
        <p:spPr>
          <a:xfrm>
            <a:off x="1534886" y="3570515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Gióng: </a:t>
            </a:r>
            <a:r>
              <a:rPr lang="vi-VN" sz="2800" dirty="0"/>
              <a:t>một trong những lễ hội đầu tiên ở nước ta được UNESCO công nhận là Di sản văn hoá phi vật thể, được tổ chức hằng năm vào ngày 9 tháng 4 (âm lịch) tại đền Phù Đổng, xã Phù Đổng, huyện Gia Lâm, thành phố Hà Nội.</a:t>
            </a:r>
          </a:p>
        </p:txBody>
      </p:sp>
    </p:spTree>
    <p:extLst>
      <p:ext uri="{BB962C8B-B14F-4D97-AF65-F5344CB8AC3E}">
        <p14:creationId xmlns:p14="http://schemas.microsoft.com/office/powerpoint/2010/main" val="2541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 hiểu thêm các thông tin về Đồng Tháp Mười hoặc về quê hương em (đặc điểm địa lí, cảnh sắc, di tích, lễ hội, sản vật,...).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232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等线</vt:lpstr>
      <vt:lpstr>SVN-Whimsy</vt:lpstr>
      <vt:lpstr>Tahoma</vt:lpstr>
      <vt:lpstr>zihun64hao-mengquruantangti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22</cp:revision>
  <dcterms:created xsi:type="dcterms:W3CDTF">2022-08-12T18:21:27Z</dcterms:created>
  <dcterms:modified xsi:type="dcterms:W3CDTF">2025-03-09T02:55:33Z</dcterms:modified>
</cp:coreProperties>
</file>