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35"/>
  </p:notesMasterIdLst>
  <p:sldIdLst>
    <p:sldId id="2634" r:id="rId8"/>
    <p:sldId id="292" r:id="rId9"/>
    <p:sldId id="2635" r:id="rId10"/>
    <p:sldId id="257" r:id="rId11"/>
    <p:sldId id="351" r:id="rId12"/>
    <p:sldId id="2636" r:id="rId13"/>
    <p:sldId id="393" r:id="rId14"/>
    <p:sldId id="473" r:id="rId15"/>
    <p:sldId id="397" r:id="rId16"/>
    <p:sldId id="475" r:id="rId17"/>
    <p:sldId id="476" r:id="rId18"/>
    <p:sldId id="362" r:id="rId19"/>
    <p:sldId id="365" r:id="rId20"/>
    <p:sldId id="405" r:id="rId21"/>
    <p:sldId id="439" r:id="rId22"/>
    <p:sldId id="2637" r:id="rId23"/>
    <p:sldId id="2638" r:id="rId24"/>
    <p:sldId id="2639" r:id="rId25"/>
    <p:sldId id="406" r:id="rId26"/>
    <p:sldId id="458" r:id="rId27"/>
    <p:sldId id="2640" r:id="rId28"/>
    <p:sldId id="2641" r:id="rId29"/>
    <p:sldId id="2642" r:id="rId30"/>
    <p:sldId id="379" r:id="rId31"/>
    <p:sldId id="310" r:id="rId32"/>
    <p:sldId id="315" r:id="rId33"/>
    <p:sldId id="305" r:id="rId34"/>
  </p:sldIdLst>
  <p:sldSz cx="9144000" cy="5143500" type="screen16x9"/>
  <p:notesSz cx="6858000" cy="9144000"/>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4" d="100"/>
          <a:sy n="84" d="100"/>
        </p:scale>
        <p:origin x="780" y="48"/>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01/04/2025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01/04/2025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4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B397EBB0-A4DB-26EA-E6C5-69B33B4EACB4}"/>
              </a:ext>
            </a:extLst>
          </p:cNvPr>
          <p:cNvPicPr>
            <a:picLocks noChangeAspect="1"/>
          </p:cNvPicPr>
          <p:nvPr/>
        </p:nvPicPr>
        <p:blipFill>
          <a:blip r:embed="rId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1905-6AE5-2D81-15A8-A1D0765DF7BD}"/>
              </a:ext>
            </a:extLst>
          </p:cNvPr>
          <p:cNvSpPr>
            <a:spLocks noGrp="1"/>
          </p:cNvSpPr>
          <p:nvPr>
            <p:ph type="title"/>
          </p:nvPr>
        </p:nvSpPr>
        <p:spPr/>
        <p:txBody>
          <a:bodyPr/>
          <a:lstStyle/>
          <a:p>
            <a:endParaRPr lang="en-US"/>
          </a:p>
        </p:txBody>
      </p:sp>
      <p:pic>
        <p:nvPicPr>
          <p:cNvPr id="4" name="Văn miếu Quốc tử giám qua góc nhìn của người Pháp và họa sĩ Việt - VTV24">
            <a:hlinkClick r:id="" action="ppaction://media"/>
            <a:extLst>
              <a:ext uri="{FF2B5EF4-FFF2-40B4-BE49-F238E27FC236}">
                <a16:creationId xmlns:a16="http://schemas.microsoft.com/office/drawing/2014/main" id="{441A1F96-84B5-6BC6-A010-FEC2CEF9BC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969"/>
          </a:xfrm>
        </p:spPr>
      </p:pic>
    </p:spTree>
    <p:extLst>
      <p:ext uri="{BB962C8B-B14F-4D97-AF65-F5344CB8AC3E}">
        <p14:creationId xmlns:p14="http://schemas.microsoft.com/office/powerpoint/2010/main" val="1663742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2819</TotalTime>
  <Words>1106</Words>
  <Application>Microsoft Office PowerPoint</Application>
  <PresentationFormat>On-screen Show (16:9)</PresentationFormat>
  <Paragraphs>60</Paragraphs>
  <Slides>27</Slides>
  <Notes>5</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27</vt:i4>
      </vt:variant>
    </vt:vector>
  </HeadingPairs>
  <TitlesOfParts>
    <vt:vector size="41" baseType="lpstr">
      <vt:lpstr>等线</vt:lpstr>
      <vt:lpstr>等线 Light</vt:lpstr>
      <vt:lpstr>#9Slide05 Phobia</vt:lpstr>
      <vt:lpstr>Arial</vt:lpstr>
      <vt:lpstr>Calibri</vt:lpstr>
      <vt:lpstr>Cambria</vt:lpstr>
      <vt:lpstr>SVN-Poky's</vt: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ngoc</cp:lastModifiedBy>
  <cp:revision>386</cp:revision>
  <dcterms:modified xsi:type="dcterms:W3CDTF">2025-04-01T07:22:28Z</dcterms:modified>
  <cp:category>9Slide.vn</cp:category>
</cp:coreProperties>
</file>