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2"/>
  </p:notesMasterIdLst>
  <p:sldIdLst>
    <p:sldId id="274" r:id="rId3"/>
    <p:sldId id="443" r:id="rId4"/>
    <p:sldId id="258" r:id="rId5"/>
    <p:sldId id="445" r:id="rId6"/>
    <p:sldId id="463" r:id="rId7"/>
    <p:sldId id="633" r:id="rId8"/>
    <p:sldId id="588" r:id="rId9"/>
    <p:sldId id="589" r:id="rId10"/>
    <p:sldId id="572" r:id="rId11"/>
    <p:sldId id="446" r:id="rId12"/>
    <p:sldId id="450" r:id="rId13"/>
    <p:sldId id="447" r:id="rId14"/>
    <p:sldId id="634" r:id="rId15"/>
    <p:sldId id="653" r:id="rId16"/>
    <p:sldId id="654" r:id="rId17"/>
    <p:sldId id="655" r:id="rId18"/>
    <p:sldId id="656" r:id="rId19"/>
    <p:sldId id="614" r:id="rId20"/>
    <p:sldId id="635" r:id="rId21"/>
    <p:sldId id="636" r:id="rId22"/>
    <p:sldId id="637" r:id="rId23"/>
    <p:sldId id="638" r:id="rId24"/>
    <p:sldId id="641" r:id="rId25"/>
    <p:sldId id="448" r:id="rId26"/>
    <p:sldId id="639" r:id="rId27"/>
    <p:sldId id="640" r:id="rId28"/>
    <p:sldId id="469" r:id="rId29"/>
    <p:sldId id="643" r:id="rId30"/>
    <p:sldId id="642" r:id="rId31"/>
    <p:sldId id="644" r:id="rId32"/>
    <p:sldId id="645" r:id="rId33"/>
    <p:sldId id="646" r:id="rId34"/>
    <p:sldId id="647" r:id="rId35"/>
    <p:sldId id="648" r:id="rId36"/>
    <p:sldId id="649" r:id="rId37"/>
    <p:sldId id="650" r:id="rId38"/>
    <p:sldId id="651" r:id="rId39"/>
    <p:sldId id="652" r:id="rId40"/>
    <p:sldId id="311" r:id="rId41"/>
  </p:sldIdLst>
  <p:sldSz cx="9144000" cy="5143500" type="screen16x9"/>
  <p:notesSz cx="6858000" cy="9144000"/>
  <p:embeddedFontLst>
    <p:embeddedFont>
      <p:font typeface="Kirang Haerang" panose="020B0604020202020204" charset="-127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Nixie One" panose="020B0604020202020204" charset="0"/>
      <p:regular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VNI-Hobo" panose="020B0604020202020204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C3E8"/>
    <a:srgbClr val="EC0089"/>
    <a:srgbClr val="FFD774"/>
    <a:srgbClr val="E0B07C"/>
    <a:srgbClr val="008448"/>
    <a:srgbClr val="F9C7CA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875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7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05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4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6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83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87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80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7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5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546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07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12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34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59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Cick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4625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Back để quay lại trang cây táo</a:t>
            </a:r>
          </a:p>
        </p:txBody>
      </p:sp>
    </p:spTree>
    <p:extLst>
      <p:ext uri="{BB962C8B-B14F-4D97-AF65-F5344CB8AC3E}">
        <p14:creationId xmlns:p14="http://schemas.microsoft.com/office/powerpoint/2010/main" val="973629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Back để quay lại trang cây táo</a:t>
            </a:r>
          </a:p>
        </p:txBody>
      </p:sp>
    </p:spTree>
    <p:extLst>
      <p:ext uri="{BB962C8B-B14F-4D97-AF65-F5344CB8AC3E}">
        <p14:creationId xmlns:p14="http://schemas.microsoft.com/office/powerpoint/2010/main" val="600467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Back để quay lại trang cây táo</a:t>
            </a:r>
          </a:p>
        </p:txBody>
      </p:sp>
    </p:spTree>
    <p:extLst>
      <p:ext uri="{BB962C8B-B14F-4D97-AF65-F5344CB8AC3E}">
        <p14:creationId xmlns:p14="http://schemas.microsoft.com/office/powerpoint/2010/main" val="373362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335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Back để quay lại trang cây táo</a:t>
            </a:r>
          </a:p>
        </p:txBody>
      </p:sp>
    </p:spTree>
    <p:extLst>
      <p:ext uri="{BB962C8B-B14F-4D97-AF65-F5344CB8AC3E}">
        <p14:creationId xmlns:p14="http://schemas.microsoft.com/office/powerpoint/2010/main" val="3558930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Back để quay lại trang cây táo</a:t>
            </a:r>
          </a:p>
        </p:txBody>
      </p:sp>
    </p:spTree>
    <p:extLst>
      <p:ext uri="{BB962C8B-B14F-4D97-AF65-F5344CB8AC3E}">
        <p14:creationId xmlns:p14="http://schemas.microsoft.com/office/powerpoint/2010/main" val="1279091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Back để quay lại trang cây táo</a:t>
            </a:r>
          </a:p>
        </p:txBody>
      </p:sp>
    </p:spTree>
    <p:extLst>
      <p:ext uri="{BB962C8B-B14F-4D97-AF65-F5344CB8AC3E}">
        <p14:creationId xmlns:p14="http://schemas.microsoft.com/office/powerpoint/2010/main" val="3064318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4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Cick và tên team chấm điểm (hoa xuất hiện)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36.xml"/><Relationship Id="rId18" Type="http://schemas.openxmlformats.org/officeDocument/2006/relationships/image" Target="../media/image47.png"/><Relationship Id="rId3" Type="http://schemas.openxmlformats.org/officeDocument/2006/relationships/audio" Target="../media/audio1.wav"/><Relationship Id="rId21" Type="http://schemas.openxmlformats.org/officeDocument/2006/relationships/slide" Target="slide38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slide" Target="slide34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slide" Target="slide33.xml"/><Relationship Id="rId5" Type="http://schemas.openxmlformats.org/officeDocument/2006/relationships/image" Target="../media/image13.jpg"/><Relationship Id="rId15" Type="http://schemas.openxmlformats.org/officeDocument/2006/relationships/slide" Target="slide37.xml"/><Relationship Id="rId10" Type="http://schemas.openxmlformats.org/officeDocument/2006/relationships/image" Target="../media/image43.PNG"/><Relationship Id="rId19" Type="http://schemas.openxmlformats.org/officeDocument/2006/relationships/slide" Target="slide35.xml"/><Relationship Id="rId4" Type="http://schemas.openxmlformats.org/officeDocument/2006/relationships/image" Target="../media/image12.jpg"/><Relationship Id="rId9" Type="http://schemas.openxmlformats.org/officeDocument/2006/relationships/slide" Target="slide32.xml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slide" Target="slide31.xml"/><Relationship Id="rId4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9.png"/><Relationship Id="rId5" Type="http://schemas.openxmlformats.org/officeDocument/2006/relationships/image" Target="../media/image12.jpg"/><Relationship Id="rId15" Type="http://schemas.openxmlformats.org/officeDocument/2006/relationships/image" Target="../media/image23.png"/><Relationship Id="rId10" Type="http://schemas.openxmlformats.org/officeDocument/2006/relationships/image" Target="../media/image18.jpg"/><Relationship Id="rId4" Type="http://schemas.openxmlformats.org/officeDocument/2006/relationships/image" Target="../media/image14.PN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67479" y="207782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65686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869276" y="61843"/>
            <a:ext cx="3521571" cy="399557"/>
          </a:xfrm>
          <a:custGeom>
            <a:avLst/>
            <a:gdLst>
              <a:gd name="connsiteX0" fmla="*/ 0 w 4302221"/>
              <a:gd name="connsiteY0" fmla="*/ 120950 h 567946"/>
              <a:gd name="connsiteX1" fmla="*/ 120950 w 4302221"/>
              <a:gd name="connsiteY1" fmla="*/ 0 h 567946"/>
              <a:gd name="connsiteX2" fmla="*/ 741599 w 4302221"/>
              <a:gd name="connsiteY2" fmla="*/ 0 h 567946"/>
              <a:gd name="connsiteX3" fmla="*/ 1240439 w 4302221"/>
              <a:gd name="connsiteY3" fmla="*/ 0 h 567946"/>
              <a:gd name="connsiteX4" fmla="*/ 1861088 w 4302221"/>
              <a:gd name="connsiteY4" fmla="*/ 0 h 567946"/>
              <a:gd name="connsiteX5" fmla="*/ 2441133 w 4302221"/>
              <a:gd name="connsiteY5" fmla="*/ 0 h 567946"/>
              <a:gd name="connsiteX6" fmla="*/ 3021179 w 4302221"/>
              <a:gd name="connsiteY6" fmla="*/ 0 h 567946"/>
              <a:gd name="connsiteX7" fmla="*/ 3520019 w 4302221"/>
              <a:gd name="connsiteY7" fmla="*/ 0 h 567946"/>
              <a:gd name="connsiteX8" fmla="*/ 4181271 w 4302221"/>
              <a:gd name="connsiteY8" fmla="*/ 0 h 567946"/>
              <a:gd name="connsiteX9" fmla="*/ 4302221 w 4302221"/>
              <a:gd name="connsiteY9" fmla="*/ 120950 h 567946"/>
              <a:gd name="connsiteX10" fmla="*/ 4302221 w 4302221"/>
              <a:gd name="connsiteY10" fmla="*/ 446996 h 567946"/>
              <a:gd name="connsiteX11" fmla="*/ 4181271 w 4302221"/>
              <a:gd name="connsiteY11" fmla="*/ 567946 h 567946"/>
              <a:gd name="connsiteX12" fmla="*/ 3723035 w 4302221"/>
              <a:gd name="connsiteY12" fmla="*/ 567946 h 567946"/>
              <a:gd name="connsiteX13" fmla="*/ 3061782 w 4302221"/>
              <a:gd name="connsiteY13" fmla="*/ 567946 h 567946"/>
              <a:gd name="connsiteX14" fmla="*/ 2522340 w 4302221"/>
              <a:gd name="connsiteY14" fmla="*/ 567946 h 567946"/>
              <a:gd name="connsiteX15" fmla="*/ 1942294 w 4302221"/>
              <a:gd name="connsiteY15" fmla="*/ 567946 h 567946"/>
              <a:gd name="connsiteX16" fmla="*/ 1402851 w 4302221"/>
              <a:gd name="connsiteY16" fmla="*/ 567946 h 567946"/>
              <a:gd name="connsiteX17" fmla="*/ 863409 w 4302221"/>
              <a:gd name="connsiteY17" fmla="*/ 567946 h 567946"/>
              <a:gd name="connsiteX18" fmla="*/ 120950 w 4302221"/>
              <a:gd name="connsiteY18" fmla="*/ 567946 h 567946"/>
              <a:gd name="connsiteX19" fmla="*/ 0 w 4302221"/>
              <a:gd name="connsiteY19" fmla="*/ 446996 h 567946"/>
              <a:gd name="connsiteX20" fmla="*/ 0 w 4302221"/>
              <a:gd name="connsiteY2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2221" h="567946" fill="none" extrusionOk="0">
                <a:moveTo>
                  <a:pt x="0" y="120950"/>
                </a:moveTo>
                <a:cubicBezTo>
                  <a:pt x="-17539" y="50920"/>
                  <a:pt x="47617" y="12650"/>
                  <a:pt x="120950" y="0"/>
                </a:cubicBezTo>
                <a:cubicBezTo>
                  <a:pt x="365944" y="-15903"/>
                  <a:pt x="432163" y="55317"/>
                  <a:pt x="741599" y="0"/>
                </a:cubicBezTo>
                <a:cubicBezTo>
                  <a:pt x="1051035" y="-55317"/>
                  <a:pt x="1118973" y="46285"/>
                  <a:pt x="1240439" y="0"/>
                </a:cubicBezTo>
                <a:cubicBezTo>
                  <a:pt x="1361905" y="-46285"/>
                  <a:pt x="1573547" y="12239"/>
                  <a:pt x="1861088" y="0"/>
                </a:cubicBezTo>
                <a:cubicBezTo>
                  <a:pt x="2148629" y="-12239"/>
                  <a:pt x="2300500" y="49218"/>
                  <a:pt x="2441133" y="0"/>
                </a:cubicBezTo>
                <a:cubicBezTo>
                  <a:pt x="2581766" y="-49218"/>
                  <a:pt x="2864148" y="67754"/>
                  <a:pt x="3021179" y="0"/>
                </a:cubicBezTo>
                <a:cubicBezTo>
                  <a:pt x="3178210" y="-67754"/>
                  <a:pt x="3337888" y="19087"/>
                  <a:pt x="3520019" y="0"/>
                </a:cubicBezTo>
                <a:cubicBezTo>
                  <a:pt x="3702150" y="-19087"/>
                  <a:pt x="3870439" y="33275"/>
                  <a:pt x="4181271" y="0"/>
                </a:cubicBezTo>
                <a:cubicBezTo>
                  <a:pt x="4249571" y="2288"/>
                  <a:pt x="4302809" y="57081"/>
                  <a:pt x="4302221" y="120950"/>
                </a:cubicBezTo>
                <a:cubicBezTo>
                  <a:pt x="4313987" y="241538"/>
                  <a:pt x="4275745" y="339919"/>
                  <a:pt x="4302221" y="446996"/>
                </a:cubicBezTo>
                <a:cubicBezTo>
                  <a:pt x="4294760" y="528105"/>
                  <a:pt x="4260619" y="564172"/>
                  <a:pt x="4181271" y="567946"/>
                </a:cubicBezTo>
                <a:cubicBezTo>
                  <a:pt x="4066089" y="600712"/>
                  <a:pt x="3932771" y="565685"/>
                  <a:pt x="3723035" y="567946"/>
                </a:cubicBezTo>
                <a:cubicBezTo>
                  <a:pt x="3513299" y="570207"/>
                  <a:pt x="3286221" y="552009"/>
                  <a:pt x="3061782" y="567946"/>
                </a:cubicBezTo>
                <a:cubicBezTo>
                  <a:pt x="2837343" y="583883"/>
                  <a:pt x="2678628" y="549191"/>
                  <a:pt x="2522340" y="567946"/>
                </a:cubicBezTo>
                <a:cubicBezTo>
                  <a:pt x="2366052" y="586701"/>
                  <a:pt x="2220115" y="530911"/>
                  <a:pt x="1942294" y="567946"/>
                </a:cubicBezTo>
                <a:cubicBezTo>
                  <a:pt x="1664473" y="604981"/>
                  <a:pt x="1589605" y="527401"/>
                  <a:pt x="1402851" y="567946"/>
                </a:cubicBezTo>
                <a:cubicBezTo>
                  <a:pt x="1216097" y="608491"/>
                  <a:pt x="1075896" y="562026"/>
                  <a:pt x="863409" y="567946"/>
                </a:cubicBezTo>
                <a:cubicBezTo>
                  <a:pt x="650922" y="573866"/>
                  <a:pt x="302456" y="509494"/>
                  <a:pt x="120950" y="567946"/>
                </a:cubicBezTo>
                <a:cubicBezTo>
                  <a:pt x="46626" y="568186"/>
                  <a:pt x="1648" y="514651"/>
                  <a:pt x="0" y="446996"/>
                </a:cubicBezTo>
                <a:cubicBezTo>
                  <a:pt x="-4738" y="318419"/>
                  <a:pt x="17708" y="218231"/>
                  <a:pt x="0" y="120950"/>
                </a:cubicBezTo>
                <a:close/>
              </a:path>
              <a:path w="430222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67651" y="-9887"/>
                  <a:pt x="371736" y="28395"/>
                  <a:pt x="579186" y="0"/>
                </a:cubicBezTo>
                <a:cubicBezTo>
                  <a:pt x="786636" y="-28395"/>
                  <a:pt x="859075" y="43796"/>
                  <a:pt x="1037422" y="0"/>
                </a:cubicBezTo>
                <a:cubicBezTo>
                  <a:pt x="1215769" y="-43796"/>
                  <a:pt x="1339318" y="47923"/>
                  <a:pt x="1536262" y="0"/>
                </a:cubicBezTo>
                <a:cubicBezTo>
                  <a:pt x="1733206" y="-47923"/>
                  <a:pt x="1844110" y="28004"/>
                  <a:pt x="2075705" y="0"/>
                </a:cubicBezTo>
                <a:cubicBezTo>
                  <a:pt x="2307300" y="-28004"/>
                  <a:pt x="2420779" y="65956"/>
                  <a:pt x="2655750" y="0"/>
                </a:cubicBezTo>
                <a:cubicBezTo>
                  <a:pt x="2890721" y="-65956"/>
                  <a:pt x="3064436" y="32722"/>
                  <a:pt x="3195193" y="0"/>
                </a:cubicBezTo>
                <a:cubicBezTo>
                  <a:pt x="3325950" y="-32722"/>
                  <a:pt x="3970344" y="5421"/>
                  <a:pt x="4181271" y="0"/>
                </a:cubicBezTo>
                <a:cubicBezTo>
                  <a:pt x="4250909" y="-5602"/>
                  <a:pt x="4288430" y="66008"/>
                  <a:pt x="4302221" y="120950"/>
                </a:cubicBezTo>
                <a:cubicBezTo>
                  <a:pt x="4304584" y="246659"/>
                  <a:pt x="4296248" y="330831"/>
                  <a:pt x="4302221" y="446996"/>
                </a:cubicBezTo>
                <a:cubicBezTo>
                  <a:pt x="4311028" y="509747"/>
                  <a:pt x="4231991" y="575146"/>
                  <a:pt x="4181271" y="567946"/>
                </a:cubicBezTo>
                <a:cubicBezTo>
                  <a:pt x="3950344" y="582599"/>
                  <a:pt x="3775223" y="536993"/>
                  <a:pt x="3560622" y="567946"/>
                </a:cubicBezTo>
                <a:cubicBezTo>
                  <a:pt x="3346021" y="598899"/>
                  <a:pt x="3199801" y="518205"/>
                  <a:pt x="3061782" y="567946"/>
                </a:cubicBezTo>
                <a:cubicBezTo>
                  <a:pt x="2923763" y="617687"/>
                  <a:pt x="2767270" y="529501"/>
                  <a:pt x="2481737" y="567946"/>
                </a:cubicBezTo>
                <a:cubicBezTo>
                  <a:pt x="2196204" y="606391"/>
                  <a:pt x="2033724" y="560853"/>
                  <a:pt x="1901691" y="567946"/>
                </a:cubicBezTo>
                <a:cubicBezTo>
                  <a:pt x="1769658" y="575039"/>
                  <a:pt x="1532675" y="513299"/>
                  <a:pt x="1281042" y="567946"/>
                </a:cubicBezTo>
                <a:cubicBezTo>
                  <a:pt x="1029409" y="622593"/>
                  <a:pt x="888885" y="549901"/>
                  <a:pt x="782202" y="567946"/>
                </a:cubicBezTo>
                <a:cubicBezTo>
                  <a:pt x="675519" y="585991"/>
                  <a:pt x="423100" y="505745"/>
                  <a:pt x="120950" y="567946"/>
                </a:cubicBezTo>
                <a:cubicBezTo>
                  <a:pt x="48245" y="554365"/>
                  <a:pt x="12275" y="512707"/>
                  <a:pt x="0" y="446996"/>
                </a:cubicBezTo>
                <a:cubicBezTo>
                  <a:pt x="-37942" y="327385"/>
                  <a:pt x="15550" y="24570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DE60C-BA78-46CF-B2FA-29AE59181E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04257" y="664169"/>
            <a:ext cx="6629400" cy="228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A5046-A862-454F-8652-B162C7B36F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17171" y="2953024"/>
            <a:ext cx="6814458" cy="216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D776C8-04BA-4F0A-A82D-77E2AE7C2DCD}"/>
              </a:ext>
            </a:extLst>
          </p:cNvPr>
          <p:cNvSpPr txBox="1"/>
          <p:nvPr/>
        </p:nvSpPr>
        <p:spPr>
          <a:xfrm>
            <a:off x="1423230" y="2419649"/>
            <a:ext cx="3136060" cy="479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Museum of History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C9AD6-295E-4E34-B3D3-32CF70A266AB}"/>
              </a:ext>
            </a:extLst>
          </p:cNvPr>
          <p:cNvSpPr txBox="1"/>
          <p:nvPr/>
        </p:nvSpPr>
        <p:spPr>
          <a:xfrm>
            <a:off x="4681131" y="2428615"/>
            <a:ext cx="3202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Ha Noi Opera House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A883EC-82F7-41DB-AFF2-BBD7FE7EF3CA}"/>
              </a:ext>
            </a:extLst>
          </p:cNvPr>
          <p:cNvSpPr txBox="1"/>
          <p:nvPr/>
        </p:nvSpPr>
        <p:spPr>
          <a:xfrm>
            <a:off x="1683986" y="4574182"/>
            <a:ext cx="2677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Ngo Mon Square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F48FEC-EBC3-46F0-964E-B77DE770A2A2}"/>
              </a:ext>
            </a:extLst>
          </p:cNvPr>
          <p:cNvSpPr txBox="1"/>
          <p:nvPr/>
        </p:nvSpPr>
        <p:spPr>
          <a:xfrm>
            <a:off x="4846497" y="4574182"/>
            <a:ext cx="280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Golden Bridge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7903A-511C-4099-BC1A-08261FDA8AD8}"/>
              </a:ext>
            </a:extLst>
          </p:cNvPr>
          <p:cNvSpPr txBox="1"/>
          <p:nvPr/>
        </p:nvSpPr>
        <p:spPr>
          <a:xfrm>
            <a:off x="4113649" y="2029462"/>
            <a:ext cx="38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95802C-8C66-44C7-9477-60317BD3AB69}"/>
              </a:ext>
            </a:extLst>
          </p:cNvPr>
          <p:cNvSpPr txBox="1"/>
          <p:nvPr/>
        </p:nvSpPr>
        <p:spPr>
          <a:xfrm>
            <a:off x="7338026" y="20455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3E48D-68D8-4926-B109-6E8B6609C967}"/>
              </a:ext>
            </a:extLst>
          </p:cNvPr>
          <p:cNvSpPr txBox="1"/>
          <p:nvPr/>
        </p:nvSpPr>
        <p:spPr>
          <a:xfrm>
            <a:off x="4121033" y="420255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866A0E-AB3F-455D-8F96-1CB7F4857BF9}"/>
              </a:ext>
            </a:extLst>
          </p:cNvPr>
          <p:cNvSpPr txBox="1"/>
          <p:nvPr/>
        </p:nvSpPr>
        <p:spPr>
          <a:xfrm>
            <a:off x="7395932" y="421868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" name="Track 74">
            <a:hlinkClick r:id="" action="ppaction://media"/>
            <a:extLst>
              <a:ext uri="{FF2B5EF4-FFF2-40B4-BE49-F238E27FC236}">
                <a16:creationId xmlns:a16="http://schemas.microsoft.com/office/drawing/2014/main" id="{088B883D-AE8B-472A-A930-C4A4127FF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0921" y="9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/>
      <p:bldP spid="12" grpId="0"/>
      <p:bldP spid="13" grpId="0"/>
      <p:bldP spid="14" grpId="0"/>
      <p:bldP spid="8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4011" y="1926965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380964" y="66642"/>
            <a:ext cx="4382072" cy="567946"/>
          </a:xfrm>
          <a:custGeom>
            <a:avLst/>
            <a:gdLst>
              <a:gd name="connsiteX0" fmla="*/ 0 w 4382072"/>
              <a:gd name="connsiteY0" fmla="*/ 120950 h 567946"/>
              <a:gd name="connsiteX1" fmla="*/ 120950 w 4382072"/>
              <a:gd name="connsiteY1" fmla="*/ 0 h 567946"/>
              <a:gd name="connsiteX2" fmla="*/ 753805 w 4382072"/>
              <a:gd name="connsiteY2" fmla="*/ 0 h 567946"/>
              <a:gd name="connsiteX3" fmla="*/ 1262455 w 4382072"/>
              <a:gd name="connsiteY3" fmla="*/ 0 h 567946"/>
              <a:gd name="connsiteX4" fmla="*/ 1895309 w 4382072"/>
              <a:gd name="connsiteY4" fmla="*/ 0 h 567946"/>
              <a:gd name="connsiteX5" fmla="*/ 2486763 w 4382072"/>
              <a:gd name="connsiteY5" fmla="*/ 0 h 567946"/>
              <a:gd name="connsiteX6" fmla="*/ 3078216 w 4382072"/>
              <a:gd name="connsiteY6" fmla="*/ 0 h 567946"/>
              <a:gd name="connsiteX7" fmla="*/ 3586865 w 4382072"/>
              <a:gd name="connsiteY7" fmla="*/ 0 h 567946"/>
              <a:gd name="connsiteX8" fmla="*/ 4261122 w 4382072"/>
              <a:gd name="connsiteY8" fmla="*/ 0 h 567946"/>
              <a:gd name="connsiteX9" fmla="*/ 4382072 w 4382072"/>
              <a:gd name="connsiteY9" fmla="*/ 120950 h 567946"/>
              <a:gd name="connsiteX10" fmla="*/ 4382072 w 4382072"/>
              <a:gd name="connsiteY10" fmla="*/ 446996 h 567946"/>
              <a:gd name="connsiteX11" fmla="*/ 4261122 w 4382072"/>
              <a:gd name="connsiteY11" fmla="*/ 567946 h 567946"/>
              <a:gd name="connsiteX12" fmla="*/ 3793874 w 4382072"/>
              <a:gd name="connsiteY12" fmla="*/ 567946 h 567946"/>
              <a:gd name="connsiteX13" fmla="*/ 3119617 w 4382072"/>
              <a:gd name="connsiteY13" fmla="*/ 567946 h 567946"/>
              <a:gd name="connsiteX14" fmla="*/ 2569566 w 4382072"/>
              <a:gd name="connsiteY14" fmla="*/ 567946 h 567946"/>
              <a:gd name="connsiteX15" fmla="*/ 1978113 w 4382072"/>
              <a:gd name="connsiteY15" fmla="*/ 567946 h 567946"/>
              <a:gd name="connsiteX16" fmla="*/ 1428061 w 4382072"/>
              <a:gd name="connsiteY16" fmla="*/ 567946 h 567946"/>
              <a:gd name="connsiteX17" fmla="*/ 878010 w 4382072"/>
              <a:gd name="connsiteY17" fmla="*/ 567946 h 567946"/>
              <a:gd name="connsiteX18" fmla="*/ 120950 w 4382072"/>
              <a:gd name="connsiteY18" fmla="*/ 567946 h 567946"/>
              <a:gd name="connsiteX19" fmla="*/ 0 w 4382072"/>
              <a:gd name="connsiteY19" fmla="*/ 446996 h 567946"/>
              <a:gd name="connsiteX20" fmla="*/ 0 w 4382072"/>
              <a:gd name="connsiteY2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2072" h="567946" fill="none" extrusionOk="0">
                <a:moveTo>
                  <a:pt x="0" y="120950"/>
                </a:moveTo>
                <a:cubicBezTo>
                  <a:pt x="-17539" y="50920"/>
                  <a:pt x="47617" y="12650"/>
                  <a:pt x="120950" y="0"/>
                </a:cubicBezTo>
                <a:cubicBezTo>
                  <a:pt x="390366" y="-53437"/>
                  <a:pt x="447089" y="5710"/>
                  <a:pt x="753805" y="0"/>
                </a:cubicBezTo>
                <a:cubicBezTo>
                  <a:pt x="1060521" y="-5710"/>
                  <a:pt x="1092545" y="48787"/>
                  <a:pt x="1262455" y="0"/>
                </a:cubicBezTo>
                <a:cubicBezTo>
                  <a:pt x="1432365" y="-48787"/>
                  <a:pt x="1588244" y="53286"/>
                  <a:pt x="1895309" y="0"/>
                </a:cubicBezTo>
                <a:cubicBezTo>
                  <a:pt x="2202374" y="-53286"/>
                  <a:pt x="2271292" y="47584"/>
                  <a:pt x="2486763" y="0"/>
                </a:cubicBezTo>
                <a:cubicBezTo>
                  <a:pt x="2702234" y="-47584"/>
                  <a:pt x="2872611" y="1093"/>
                  <a:pt x="3078216" y="0"/>
                </a:cubicBezTo>
                <a:cubicBezTo>
                  <a:pt x="3283821" y="-1093"/>
                  <a:pt x="3426352" y="7445"/>
                  <a:pt x="3586865" y="0"/>
                </a:cubicBezTo>
                <a:cubicBezTo>
                  <a:pt x="3747378" y="-7445"/>
                  <a:pt x="4122376" y="58224"/>
                  <a:pt x="4261122" y="0"/>
                </a:cubicBezTo>
                <a:cubicBezTo>
                  <a:pt x="4329422" y="2288"/>
                  <a:pt x="4382660" y="57081"/>
                  <a:pt x="4382072" y="120950"/>
                </a:cubicBezTo>
                <a:cubicBezTo>
                  <a:pt x="4393838" y="241538"/>
                  <a:pt x="4355596" y="339919"/>
                  <a:pt x="4382072" y="446996"/>
                </a:cubicBezTo>
                <a:cubicBezTo>
                  <a:pt x="4374611" y="528105"/>
                  <a:pt x="4340470" y="564172"/>
                  <a:pt x="4261122" y="567946"/>
                </a:cubicBezTo>
                <a:cubicBezTo>
                  <a:pt x="4156025" y="607283"/>
                  <a:pt x="3905056" y="515572"/>
                  <a:pt x="3793874" y="567946"/>
                </a:cubicBezTo>
                <a:cubicBezTo>
                  <a:pt x="3682692" y="620320"/>
                  <a:pt x="3322076" y="514746"/>
                  <a:pt x="3119617" y="567946"/>
                </a:cubicBezTo>
                <a:cubicBezTo>
                  <a:pt x="2917158" y="621146"/>
                  <a:pt x="2715296" y="546868"/>
                  <a:pt x="2569566" y="567946"/>
                </a:cubicBezTo>
                <a:cubicBezTo>
                  <a:pt x="2423836" y="589024"/>
                  <a:pt x="2179591" y="501407"/>
                  <a:pt x="1978113" y="567946"/>
                </a:cubicBezTo>
                <a:cubicBezTo>
                  <a:pt x="1776635" y="634485"/>
                  <a:pt x="1669910" y="517816"/>
                  <a:pt x="1428061" y="567946"/>
                </a:cubicBezTo>
                <a:cubicBezTo>
                  <a:pt x="1186212" y="618076"/>
                  <a:pt x="1150504" y="550499"/>
                  <a:pt x="878010" y="567946"/>
                </a:cubicBezTo>
                <a:cubicBezTo>
                  <a:pt x="605516" y="585393"/>
                  <a:pt x="497544" y="502267"/>
                  <a:pt x="120950" y="567946"/>
                </a:cubicBezTo>
                <a:cubicBezTo>
                  <a:pt x="46626" y="568186"/>
                  <a:pt x="1648" y="514651"/>
                  <a:pt x="0" y="446996"/>
                </a:cubicBezTo>
                <a:cubicBezTo>
                  <a:pt x="-4738" y="318419"/>
                  <a:pt x="17708" y="218231"/>
                  <a:pt x="0" y="120950"/>
                </a:cubicBezTo>
                <a:close/>
              </a:path>
              <a:path w="4382072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9521" y="-36788"/>
                  <a:pt x="425929" y="51028"/>
                  <a:pt x="588198" y="0"/>
                </a:cubicBezTo>
                <a:cubicBezTo>
                  <a:pt x="750467" y="-51028"/>
                  <a:pt x="901277" y="45195"/>
                  <a:pt x="1055446" y="0"/>
                </a:cubicBezTo>
                <a:cubicBezTo>
                  <a:pt x="1209615" y="-45195"/>
                  <a:pt x="1360158" y="56822"/>
                  <a:pt x="1564096" y="0"/>
                </a:cubicBezTo>
                <a:cubicBezTo>
                  <a:pt x="1768034" y="-56822"/>
                  <a:pt x="1935623" y="39519"/>
                  <a:pt x="2114147" y="0"/>
                </a:cubicBezTo>
                <a:cubicBezTo>
                  <a:pt x="2292671" y="-39519"/>
                  <a:pt x="2485831" y="23011"/>
                  <a:pt x="2705600" y="0"/>
                </a:cubicBezTo>
                <a:cubicBezTo>
                  <a:pt x="2925369" y="-23011"/>
                  <a:pt x="3114977" y="3346"/>
                  <a:pt x="3255652" y="0"/>
                </a:cubicBezTo>
                <a:cubicBezTo>
                  <a:pt x="3396327" y="-3346"/>
                  <a:pt x="3826054" y="14866"/>
                  <a:pt x="4261122" y="0"/>
                </a:cubicBezTo>
                <a:cubicBezTo>
                  <a:pt x="4330760" y="-5602"/>
                  <a:pt x="4368281" y="66008"/>
                  <a:pt x="4382072" y="120950"/>
                </a:cubicBezTo>
                <a:cubicBezTo>
                  <a:pt x="4384435" y="246659"/>
                  <a:pt x="4376099" y="330831"/>
                  <a:pt x="4382072" y="446996"/>
                </a:cubicBezTo>
                <a:cubicBezTo>
                  <a:pt x="4390879" y="509747"/>
                  <a:pt x="4311842" y="575146"/>
                  <a:pt x="4261122" y="567946"/>
                </a:cubicBezTo>
                <a:cubicBezTo>
                  <a:pt x="3948895" y="614893"/>
                  <a:pt x="3825566" y="544329"/>
                  <a:pt x="3628267" y="567946"/>
                </a:cubicBezTo>
                <a:cubicBezTo>
                  <a:pt x="3430968" y="591563"/>
                  <a:pt x="3311623" y="532951"/>
                  <a:pt x="3119617" y="567946"/>
                </a:cubicBezTo>
                <a:cubicBezTo>
                  <a:pt x="2927611" y="602941"/>
                  <a:pt x="2678608" y="517092"/>
                  <a:pt x="2528164" y="567946"/>
                </a:cubicBezTo>
                <a:cubicBezTo>
                  <a:pt x="2377720" y="618800"/>
                  <a:pt x="2169531" y="558798"/>
                  <a:pt x="1936711" y="567946"/>
                </a:cubicBezTo>
                <a:cubicBezTo>
                  <a:pt x="1703891" y="577094"/>
                  <a:pt x="1578604" y="542985"/>
                  <a:pt x="1303856" y="567946"/>
                </a:cubicBezTo>
                <a:cubicBezTo>
                  <a:pt x="1029108" y="592907"/>
                  <a:pt x="905032" y="513917"/>
                  <a:pt x="795207" y="567946"/>
                </a:cubicBezTo>
                <a:cubicBezTo>
                  <a:pt x="685382" y="621975"/>
                  <a:pt x="327227" y="555837"/>
                  <a:pt x="120950" y="567946"/>
                </a:cubicBezTo>
                <a:cubicBezTo>
                  <a:pt x="48245" y="554365"/>
                  <a:pt x="12275" y="512707"/>
                  <a:pt x="0" y="446996"/>
                </a:cubicBezTo>
                <a:cubicBezTo>
                  <a:pt x="-37942" y="327385"/>
                  <a:pt x="15550" y="24570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3416" y="869053"/>
            <a:ext cx="3218497" cy="1926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ADD06-54FA-4772-B163-4326922C65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34401" y="877867"/>
            <a:ext cx="3251006" cy="19202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9FC7D3-E363-4E05-BDB5-A64B63B0D4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3416" y="2984635"/>
            <a:ext cx="3207660" cy="19089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F5A7E0-84E0-45C3-A534-A1FB6DD6C4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34401" y="3010453"/>
            <a:ext cx="3175149" cy="18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64230" y="544286"/>
            <a:ext cx="4365170" cy="2476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0" y="3020908"/>
            <a:ext cx="889133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There are many interesting places in Ho Chi Minh City. Where do you want to ______?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 want to visit ______________ today.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CDBD3B-2E95-D712-5D99-B39A23607569}"/>
              </a:ext>
            </a:extLst>
          </p:cNvPr>
          <p:cNvSpPr/>
          <p:nvPr/>
        </p:nvSpPr>
        <p:spPr>
          <a:xfrm>
            <a:off x="2380964" y="66642"/>
            <a:ext cx="4382072" cy="477644"/>
          </a:xfrm>
          <a:custGeom>
            <a:avLst/>
            <a:gdLst>
              <a:gd name="connsiteX0" fmla="*/ 0 w 4382072"/>
              <a:gd name="connsiteY0" fmla="*/ 120950 h 567946"/>
              <a:gd name="connsiteX1" fmla="*/ 120950 w 4382072"/>
              <a:gd name="connsiteY1" fmla="*/ 0 h 567946"/>
              <a:gd name="connsiteX2" fmla="*/ 753805 w 4382072"/>
              <a:gd name="connsiteY2" fmla="*/ 0 h 567946"/>
              <a:gd name="connsiteX3" fmla="*/ 1262455 w 4382072"/>
              <a:gd name="connsiteY3" fmla="*/ 0 h 567946"/>
              <a:gd name="connsiteX4" fmla="*/ 1895309 w 4382072"/>
              <a:gd name="connsiteY4" fmla="*/ 0 h 567946"/>
              <a:gd name="connsiteX5" fmla="*/ 2486763 w 4382072"/>
              <a:gd name="connsiteY5" fmla="*/ 0 h 567946"/>
              <a:gd name="connsiteX6" fmla="*/ 3078216 w 4382072"/>
              <a:gd name="connsiteY6" fmla="*/ 0 h 567946"/>
              <a:gd name="connsiteX7" fmla="*/ 3586865 w 4382072"/>
              <a:gd name="connsiteY7" fmla="*/ 0 h 567946"/>
              <a:gd name="connsiteX8" fmla="*/ 4261122 w 4382072"/>
              <a:gd name="connsiteY8" fmla="*/ 0 h 567946"/>
              <a:gd name="connsiteX9" fmla="*/ 4382072 w 4382072"/>
              <a:gd name="connsiteY9" fmla="*/ 120950 h 567946"/>
              <a:gd name="connsiteX10" fmla="*/ 4382072 w 4382072"/>
              <a:gd name="connsiteY10" fmla="*/ 446996 h 567946"/>
              <a:gd name="connsiteX11" fmla="*/ 4261122 w 4382072"/>
              <a:gd name="connsiteY11" fmla="*/ 567946 h 567946"/>
              <a:gd name="connsiteX12" fmla="*/ 3793874 w 4382072"/>
              <a:gd name="connsiteY12" fmla="*/ 567946 h 567946"/>
              <a:gd name="connsiteX13" fmla="*/ 3119617 w 4382072"/>
              <a:gd name="connsiteY13" fmla="*/ 567946 h 567946"/>
              <a:gd name="connsiteX14" fmla="*/ 2569566 w 4382072"/>
              <a:gd name="connsiteY14" fmla="*/ 567946 h 567946"/>
              <a:gd name="connsiteX15" fmla="*/ 1978113 w 4382072"/>
              <a:gd name="connsiteY15" fmla="*/ 567946 h 567946"/>
              <a:gd name="connsiteX16" fmla="*/ 1428061 w 4382072"/>
              <a:gd name="connsiteY16" fmla="*/ 567946 h 567946"/>
              <a:gd name="connsiteX17" fmla="*/ 878010 w 4382072"/>
              <a:gd name="connsiteY17" fmla="*/ 567946 h 567946"/>
              <a:gd name="connsiteX18" fmla="*/ 120950 w 4382072"/>
              <a:gd name="connsiteY18" fmla="*/ 567946 h 567946"/>
              <a:gd name="connsiteX19" fmla="*/ 0 w 4382072"/>
              <a:gd name="connsiteY19" fmla="*/ 446996 h 567946"/>
              <a:gd name="connsiteX20" fmla="*/ 0 w 4382072"/>
              <a:gd name="connsiteY2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2072" h="567946" fill="none" extrusionOk="0">
                <a:moveTo>
                  <a:pt x="0" y="120950"/>
                </a:moveTo>
                <a:cubicBezTo>
                  <a:pt x="-17539" y="50920"/>
                  <a:pt x="47617" y="12650"/>
                  <a:pt x="120950" y="0"/>
                </a:cubicBezTo>
                <a:cubicBezTo>
                  <a:pt x="390366" y="-53437"/>
                  <a:pt x="447089" y="5710"/>
                  <a:pt x="753805" y="0"/>
                </a:cubicBezTo>
                <a:cubicBezTo>
                  <a:pt x="1060521" y="-5710"/>
                  <a:pt x="1092545" y="48787"/>
                  <a:pt x="1262455" y="0"/>
                </a:cubicBezTo>
                <a:cubicBezTo>
                  <a:pt x="1432365" y="-48787"/>
                  <a:pt x="1588244" y="53286"/>
                  <a:pt x="1895309" y="0"/>
                </a:cubicBezTo>
                <a:cubicBezTo>
                  <a:pt x="2202374" y="-53286"/>
                  <a:pt x="2271292" y="47584"/>
                  <a:pt x="2486763" y="0"/>
                </a:cubicBezTo>
                <a:cubicBezTo>
                  <a:pt x="2702234" y="-47584"/>
                  <a:pt x="2872611" y="1093"/>
                  <a:pt x="3078216" y="0"/>
                </a:cubicBezTo>
                <a:cubicBezTo>
                  <a:pt x="3283821" y="-1093"/>
                  <a:pt x="3426352" y="7445"/>
                  <a:pt x="3586865" y="0"/>
                </a:cubicBezTo>
                <a:cubicBezTo>
                  <a:pt x="3747378" y="-7445"/>
                  <a:pt x="4122376" y="58224"/>
                  <a:pt x="4261122" y="0"/>
                </a:cubicBezTo>
                <a:cubicBezTo>
                  <a:pt x="4329422" y="2288"/>
                  <a:pt x="4382660" y="57081"/>
                  <a:pt x="4382072" y="120950"/>
                </a:cubicBezTo>
                <a:cubicBezTo>
                  <a:pt x="4393838" y="241538"/>
                  <a:pt x="4355596" y="339919"/>
                  <a:pt x="4382072" y="446996"/>
                </a:cubicBezTo>
                <a:cubicBezTo>
                  <a:pt x="4374611" y="528105"/>
                  <a:pt x="4340470" y="564172"/>
                  <a:pt x="4261122" y="567946"/>
                </a:cubicBezTo>
                <a:cubicBezTo>
                  <a:pt x="4156025" y="607283"/>
                  <a:pt x="3905056" y="515572"/>
                  <a:pt x="3793874" y="567946"/>
                </a:cubicBezTo>
                <a:cubicBezTo>
                  <a:pt x="3682692" y="620320"/>
                  <a:pt x="3322076" y="514746"/>
                  <a:pt x="3119617" y="567946"/>
                </a:cubicBezTo>
                <a:cubicBezTo>
                  <a:pt x="2917158" y="621146"/>
                  <a:pt x="2715296" y="546868"/>
                  <a:pt x="2569566" y="567946"/>
                </a:cubicBezTo>
                <a:cubicBezTo>
                  <a:pt x="2423836" y="589024"/>
                  <a:pt x="2179591" y="501407"/>
                  <a:pt x="1978113" y="567946"/>
                </a:cubicBezTo>
                <a:cubicBezTo>
                  <a:pt x="1776635" y="634485"/>
                  <a:pt x="1669910" y="517816"/>
                  <a:pt x="1428061" y="567946"/>
                </a:cubicBezTo>
                <a:cubicBezTo>
                  <a:pt x="1186212" y="618076"/>
                  <a:pt x="1150504" y="550499"/>
                  <a:pt x="878010" y="567946"/>
                </a:cubicBezTo>
                <a:cubicBezTo>
                  <a:pt x="605516" y="585393"/>
                  <a:pt x="497544" y="502267"/>
                  <a:pt x="120950" y="567946"/>
                </a:cubicBezTo>
                <a:cubicBezTo>
                  <a:pt x="46626" y="568186"/>
                  <a:pt x="1648" y="514651"/>
                  <a:pt x="0" y="446996"/>
                </a:cubicBezTo>
                <a:cubicBezTo>
                  <a:pt x="-4738" y="318419"/>
                  <a:pt x="17708" y="218231"/>
                  <a:pt x="0" y="120950"/>
                </a:cubicBezTo>
                <a:close/>
              </a:path>
              <a:path w="4382072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9521" y="-36788"/>
                  <a:pt x="425929" y="51028"/>
                  <a:pt x="588198" y="0"/>
                </a:cubicBezTo>
                <a:cubicBezTo>
                  <a:pt x="750467" y="-51028"/>
                  <a:pt x="901277" y="45195"/>
                  <a:pt x="1055446" y="0"/>
                </a:cubicBezTo>
                <a:cubicBezTo>
                  <a:pt x="1209615" y="-45195"/>
                  <a:pt x="1360158" y="56822"/>
                  <a:pt x="1564096" y="0"/>
                </a:cubicBezTo>
                <a:cubicBezTo>
                  <a:pt x="1768034" y="-56822"/>
                  <a:pt x="1935623" y="39519"/>
                  <a:pt x="2114147" y="0"/>
                </a:cubicBezTo>
                <a:cubicBezTo>
                  <a:pt x="2292671" y="-39519"/>
                  <a:pt x="2485831" y="23011"/>
                  <a:pt x="2705600" y="0"/>
                </a:cubicBezTo>
                <a:cubicBezTo>
                  <a:pt x="2925369" y="-23011"/>
                  <a:pt x="3114977" y="3346"/>
                  <a:pt x="3255652" y="0"/>
                </a:cubicBezTo>
                <a:cubicBezTo>
                  <a:pt x="3396327" y="-3346"/>
                  <a:pt x="3826054" y="14866"/>
                  <a:pt x="4261122" y="0"/>
                </a:cubicBezTo>
                <a:cubicBezTo>
                  <a:pt x="4330760" y="-5602"/>
                  <a:pt x="4368281" y="66008"/>
                  <a:pt x="4382072" y="120950"/>
                </a:cubicBezTo>
                <a:cubicBezTo>
                  <a:pt x="4384435" y="246659"/>
                  <a:pt x="4376099" y="330831"/>
                  <a:pt x="4382072" y="446996"/>
                </a:cubicBezTo>
                <a:cubicBezTo>
                  <a:pt x="4390879" y="509747"/>
                  <a:pt x="4311842" y="575146"/>
                  <a:pt x="4261122" y="567946"/>
                </a:cubicBezTo>
                <a:cubicBezTo>
                  <a:pt x="3948895" y="614893"/>
                  <a:pt x="3825566" y="544329"/>
                  <a:pt x="3628267" y="567946"/>
                </a:cubicBezTo>
                <a:cubicBezTo>
                  <a:pt x="3430968" y="591563"/>
                  <a:pt x="3311623" y="532951"/>
                  <a:pt x="3119617" y="567946"/>
                </a:cubicBezTo>
                <a:cubicBezTo>
                  <a:pt x="2927611" y="602941"/>
                  <a:pt x="2678608" y="517092"/>
                  <a:pt x="2528164" y="567946"/>
                </a:cubicBezTo>
                <a:cubicBezTo>
                  <a:pt x="2377720" y="618800"/>
                  <a:pt x="2169531" y="558798"/>
                  <a:pt x="1936711" y="567946"/>
                </a:cubicBezTo>
                <a:cubicBezTo>
                  <a:pt x="1703891" y="577094"/>
                  <a:pt x="1578604" y="542985"/>
                  <a:pt x="1303856" y="567946"/>
                </a:cubicBezTo>
                <a:cubicBezTo>
                  <a:pt x="1029108" y="592907"/>
                  <a:pt x="905032" y="513917"/>
                  <a:pt x="795207" y="567946"/>
                </a:cubicBezTo>
                <a:cubicBezTo>
                  <a:pt x="685382" y="621975"/>
                  <a:pt x="327227" y="555837"/>
                  <a:pt x="120950" y="567946"/>
                </a:cubicBezTo>
                <a:cubicBezTo>
                  <a:pt x="48245" y="554365"/>
                  <a:pt x="12275" y="512707"/>
                  <a:pt x="0" y="446996"/>
                </a:cubicBezTo>
                <a:cubicBezTo>
                  <a:pt x="-37942" y="327385"/>
                  <a:pt x="15550" y="24570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4061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1076825" y="3069688"/>
            <a:ext cx="725074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Welcome to London.</a:t>
            </a:r>
          </a:p>
          <a:p>
            <a:pPr marL="914400" indent="-9144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	 Where _____ you want to visit?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 I __________ Tower Bridge.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22496C-4B48-42AF-978C-629D685C21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11829" y="576943"/>
            <a:ext cx="4365171" cy="24927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19D0BF-DF9E-3061-A8E4-BE19F5722333}"/>
              </a:ext>
            </a:extLst>
          </p:cNvPr>
          <p:cNvSpPr/>
          <p:nvPr/>
        </p:nvSpPr>
        <p:spPr>
          <a:xfrm>
            <a:off x="2380964" y="66642"/>
            <a:ext cx="4382072" cy="510301"/>
          </a:xfrm>
          <a:custGeom>
            <a:avLst/>
            <a:gdLst>
              <a:gd name="connsiteX0" fmla="*/ 0 w 4382072"/>
              <a:gd name="connsiteY0" fmla="*/ 120950 h 567946"/>
              <a:gd name="connsiteX1" fmla="*/ 120950 w 4382072"/>
              <a:gd name="connsiteY1" fmla="*/ 0 h 567946"/>
              <a:gd name="connsiteX2" fmla="*/ 753805 w 4382072"/>
              <a:gd name="connsiteY2" fmla="*/ 0 h 567946"/>
              <a:gd name="connsiteX3" fmla="*/ 1262455 w 4382072"/>
              <a:gd name="connsiteY3" fmla="*/ 0 h 567946"/>
              <a:gd name="connsiteX4" fmla="*/ 1895309 w 4382072"/>
              <a:gd name="connsiteY4" fmla="*/ 0 h 567946"/>
              <a:gd name="connsiteX5" fmla="*/ 2486763 w 4382072"/>
              <a:gd name="connsiteY5" fmla="*/ 0 h 567946"/>
              <a:gd name="connsiteX6" fmla="*/ 3078216 w 4382072"/>
              <a:gd name="connsiteY6" fmla="*/ 0 h 567946"/>
              <a:gd name="connsiteX7" fmla="*/ 3586865 w 4382072"/>
              <a:gd name="connsiteY7" fmla="*/ 0 h 567946"/>
              <a:gd name="connsiteX8" fmla="*/ 4261122 w 4382072"/>
              <a:gd name="connsiteY8" fmla="*/ 0 h 567946"/>
              <a:gd name="connsiteX9" fmla="*/ 4382072 w 4382072"/>
              <a:gd name="connsiteY9" fmla="*/ 120950 h 567946"/>
              <a:gd name="connsiteX10" fmla="*/ 4382072 w 4382072"/>
              <a:gd name="connsiteY10" fmla="*/ 446996 h 567946"/>
              <a:gd name="connsiteX11" fmla="*/ 4261122 w 4382072"/>
              <a:gd name="connsiteY11" fmla="*/ 567946 h 567946"/>
              <a:gd name="connsiteX12" fmla="*/ 3793874 w 4382072"/>
              <a:gd name="connsiteY12" fmla="*/ 567946 h 567946"/>
              <a:gd name="connsiteX13" fmla="*/ 3119617 w 4382072"/>
              <a:gd name="connsiteY13" fmla="*/ 567946 h 567946"/>
              <a:gd name="connsiteX14" fmla="*/ 2569566 w 4382072"/>
              <a:gd name="connsiteY14" fmla="*/ 567946 h 567946"/>
              <a:gd name="connsiteX15" fmla="*/ 1978113 w 4382072"/>
              <a:gd name="connsiteY15" fmla="*/ 567946 h 567946"/>
              <a:gd name="connsiteX16" fmla="*/ 1428061 w 4382072"/>
              <a:gd name="connsiteY16" fmla="*/ 567946 h 567946"/>
              <a:gd name="connsiteX17" fmla="*/ 878010 w 4382072"/>
              <a:gd name="connsiteY17" fmla="*/ 567946 h 567946"/>
              <a:gd name="connsiteX18" fmla="*/ 120950 w 4382072"/>
              <a:gd name="connsiteY18" fmla="*/ 567946 h 567946"/>
              <a:gd name="connsiteX19" fmla="*/ 0 w 4382072"/>
              <a:gd name="connsiteY19" fmla="*/ 446996 h 567946"/>
              <a:gd name="connsiteX20" fmla="*/ 0 w 4382072"/>
              <a:gd name="connsiteY2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2072" h="567946" fill="none" extrusionOk="0">
                <a:moveTo>
                  <a:pt x="0" y="120950"/>
                </a:moveTo>
                <a:cubicBezTo>
                  <a:pt x="-17539" y="50920"/>
                  <a:pt x="47617" y="12650"/>
                  <a:pt x="120950" y="0"/>
                </a:cubicBezTo>
                <a:cubicBezTo>
                  <a:pt x="390366" y="-53437"/>
                  <a:pt x="447089" y="5710"/>
                  <a:pt x="753805" y="0"/>
                </a:cubicBezTo>
                <a:cubicBezTo>
                  <a:pt x="1060521" y="-5710"/>
                  <a:pt x="1092545" y="48787"/>
                  <a:pt x="1262455" y="0"/>
                </a:cubicBezTo>
                <a:cubicBezTo>
                  <a:pt x="1432365" y="-48787"/>
                  <a:pt x="1588244" y="53286"/>
                  <a:pt x="1895309" y="0"/>
                </a:cubicBezTo>
                <a:cubicBezTo>
                  <a:pt x="2202374" y="-53286"/>
                  <a:pt x="2271292" y="47584"/>
                  <a:pt x="2486763" y="0"/>
                </a:cubicBezTo>
                <a:cubicBezTo>
                  <a:pt x="2702234" y="-47584"/>
                  <a:pt x="2872611" y="1093"/>
                  <a:pt x="3078216" y="0"/>
                </a:cubicBezTo>
                <a:cubicBezTo>
                  <a:pt x="3283821" y="-1093"/>
                  <a:pt x="3426352" y="7445"/>
                  <a:pt x="3586865" y="0"/>
                </a:cubicBezTo>
                <a:cubicBezTo>
                  <a:pt x="3747378" y="-7445"/>
                  <a:pt x="4122376" y="58224"/>
                  <a:pt x="4261122" y="0"/>
                </a:cubicBezTo>
                <a:cubicBezTo>
                  <a:pt x="4329422" y="2288"/>
                  <a:pt x="4382660" y="57081"/>
                  <a:pt x="4382072" y="120950"/>
                </a:cubicBezTo>
                <a:cubicBezTo>
                  <a:pt x="4393838" y="241538"/>
                  <a:pt x="4355596" y="339919"/>
                  <a:pt x="4382072" y="446996"/>
                </a:cubicBezTo>
                <a:cubicBezTo>
                  <a:pt x="4374611" y="528105"/>
                  <a:pt x="4340470" y="564172"/>
                  <a:pt x="4261122" y="567946"/>
                </a:cubicBezTo>
                <a:cubicBezTo>
                  <a:pt x="4156025" y="607283"/>
                  <a:pt x="3905056" y="515572"/>
                  <a:pt x="3793874" y="567946"/>
                </a:cubicBezTo>
                <a:cubicBezTo>
                  <a:pt x="3682692" y="620320"/>
                  <a:pt x="3322076" y="514746"/>
                  <a:pt x="3119617" y="567946"/>
                </a:cubicBezTo>
                <a:cubicBezTo>
                  <a:pt x="2917158" y="621146"/>
                  <a:pt x="2715296" y="546868"/>
                  <a:pt x="2569566" y="567946"/>
                </a:cubicBezTo>
                <a:cubicBezTo>
                  <a:pt x="2423836" y="589024"/>
                  <a:pt x="2179591" y="501407"/>
                  <a:pt x="1978113" y="567946"/>
                </a:cubicBezTo>
                <a:cubicBezTo>
                  <a:pt x="1776635" y="634485"/>
                  <a:pt x="1669910" y="517816"/>
                  <a:pt x="1428061" y="567946"/>
                </a:cubicBezTo>
                <a:cubicBezTo>
                  <a:pt x="1186212" y="618076"/>
                  <a:pt x="1150504" y="550499"/>
                  <a:pt x="878010" y="567946"/>
                </a:cubicBezTo>
                <a:cubicBezTo>
                  <a:pt x="605516" y="585393"/>
                  <a:pt x="497544" y="502267"/>
                  <a:pt x="120950" y="567946"/>
                </a:cubicBezTo>
                <a:cubicBezTo>
                  <a:pt x="46626" y="568186"/>
                  <a:pt x="1648" y="514651"/>
                  <a:pt x="0" y="446996"/>
                </a:cubicBezTo>
                <a:cubicBezTo>
                  <a:pt x="-4738" y="318419"/>
                  <a:pt x="17708" y="218231"/>
                  <a:pt x="0" y="120950"/>
                </a:cubicBezTo>
                <a:close/>
              </a:path>
              <a:path w="4382072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9521" y="-36788"/>
                  <a:pt x="425929" y="51028"/>
                  <a:pt x="588198" y="0"/>
                </a:cubicBezTo>
                <a:cubicBezTo>
                  <a:pt x="750467" y="-51028"/>
                  <a:pt x="901277" y="45195"/>
                  <a:pt x="1055446" y="0"/>
                </a:cubicBezTo>
                <a:cubicBezTo>
                  <a:pt x="1209615" y="-45195"/>
                  <a:pt x="1360158" y="56822"/>
                  <a:pt x="1564096" y="0"/>
                </a:cubicBezTo>
                <a:cubicBezTo>
                  <a:pt x="1768034" y="-56822"/>
                  <a:pt x="1935623" y="39519"/>
                  <a:pt x="2114147" y="0"/>
                </a:cubicBezTo>
                <a:cubicBezTo>
                  <a:pt x="2292671" y="-39519"/>
                  <a:pt x="2485831" y="23011"/>
                  <a:pt x="2705600" y="0"/>
                </a:cubicBezTo>
                <a:cubicBezTo>
                  <a:pt x="2925369" y="-23011"/>
                  <a:pt x="3114977" y="3346"/>
                  <a:pt x="3255652" y="0"/>
                </a:cubicBezTo>
                <a:cubicBezTo>
                  <a:pt x="3396327" y="-3346"/>
                  <a:pt x="3826054" y="14866"/>
                  <a:pt x="4261122" y="0"/>
                </a:cubicBezTo>
                <a:cubicBezTo>
                  <a:pt x="4330760" y="-5602"/>
                  <a:pt x="4368281" y="66008"/>
                  <a:pt x="4382072" y="120950"/>
                </a:cubicBezTo>
                <a:cubicBezTo>
                  <a:pt x="4384435" y="246659"/>
                  <a:pt x="4376099" y="330831"/>
                  <a:pt x="4382072" y="446996"/>
                </a:cubicBezTo>
                <a:cubicBezTo>
                  <a:pt x="4390879" y="509747"/>
                  <a:pt x="4311842" y="575146"/>
                  <a:pt x="4261122" y="567946"/>
                </a:cubicBezTo>
                <a:cubicBezTo>
                  <a:pt x="3948895" y="614893"/>
                  <a:pt x="3825566" y="544329"/>
                  <a:pt x="3628267" y="567946"/>
                </a:cubicBezTo>
                <a:cubicBezTo>
                  <a:pt x="3430968" y="591563"/>
                  <a:pt x="3311623" y="532951"/>
                  <a:pt x="3119617" y="567946"/>
                </a:cubicBezTo>
                <a:cubicBezTo>
                  <a:pt x="2927611" y="602941"/>
                  <a:pt x="2678608" y="517092"/>
                  <a:pt x="2528164" y="567946"/>
                </a:cubicBezTo>
                <a:cubicBezTo>
                  <a:pt x="2377720" y="618800"/>
                  <a:pt x="2169531" y="558798"/>
                  <a:pt x="1936711" y="567946"/>
                </a:cubicBezTo>
                <a:cubicBezTo>
                  <a:pt x="1703891" y="577094"/>
                  <a:pt x="1578604" y="542985"/>
                  <a:pt x="1303856" y="567946"/>
                </a:cubicBezTo>
                <a:cubicBezTo>
                  <a:pt x="1029108" y="592907"/>
                  <a:pt x="905032" y="513917"/>
                  <a:pt x="795207" y="567946"/>
                </a:cubicBezTo>
                <a:cubicBezTo>
                  <a:pt x="685382" y="621975"/>
                  <a:pt x="327227" y="555837"/>
                  <a:pt x="120950" y="567946"/>
                </a:cubicBezTo>
                <a:cubicBezTo>
                  <a:pt x="48245" y="554365"/>
                  <a:pt x="12275" y="512707"/>
                  <a:pt x="0" y="446996"/>
                </a:cubicBezTo>
                <a:cubicBezTo>
                  <a:pt x="-37942" y="327385"/>
                  <a:pt x="15550" y="24570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3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1076825" y="2996209"/>
            <a:ext cx="6743702" cy="1959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Where do you ___________?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  want __________________.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Good choice!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7728A3-D970-4269-97F8-803E8821EF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0965" y="571495"/>
            <a:ext cx="4085150" cy="23616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3D94C3-98B3-394E-CD0D-24AEB7698F6B}"/>
              </a:ext>
            </a:extLst>
          </p:cNvPr>
          <p:cNvSpPr/>
          <p:nvPr/>
        </p:nvSpPr>
        <p:spPr>
          <a:xfrm>
            <a:off x="2380964" y="66642"/>
            <a:ext cx="4382072" cy="504853"/>
          </a:xfrm>
          <a:custGeom>
            <a:avLst/>
            <a:gdLst>
              <a:gd name="connsiteX0" fmla="*/ 0 w 4382072"/>
              <a:gd name="connsiteY0" fmla="*/ 120950 h 567946"/>
              <a:gd name="connsiteX1" fmla="*/ 120950 w 4382072"/>
              <a:gd name="connsiteY1" fmla="*/ 0 h 567946"/>
              <a:gd name="connsiteX2" fmla="*/ 753805 w 4382072"/>
              <a:gd name="connsiteY2" fmla="*/ 0 h 567946"/>
              <a:gd name="connsiteX3" fmla="*/ 1262455 w 4382072"/>
              <a:gd name="connsiteY3" fmla="*/ 0 h 567946"/>
              <a:gd name="connsiteX4" fmla="*/ 1895309 w 4382072"/>
              <a:gd name="connsiteY4" fmla="*/ 0 h 567946"/>
              <a:gd name="connsiteX5" fmla="*/ 2486763 w 4382072"/>
              <a:gd name="connsiteY5" fmla="*/ 0 h 567946"/>
              <a:gd name="connsiteX6" fmla="*/ 3078216 w 4382072"/>
              <a:gd name="connsiteY6" fmla="*/ 0 h 567946"/>
              <a:gd name="connsiteX7" fmla="*/ 3586865 w 4382072"/>
              <a:gd name="connsiteY7" fmla="*/ 0 h 567946"/>
              <a:gd name="connsiteX8" fmla="*/ 4261122 w 4382072"/>
              <a:gd name="connsiteY8" fmla="*/ 0 h 567946"/>
              <a:gd name="connsiteX9" fmla="*/ 4382072 w 4382072"/>
              <a:gd name="connsiteY9" fmla="*/ 120950 h 567946"/>
              <a:gd name="connsiteX10" fmla="*/ 4382072 w 4382072"/>
              <a:gd name="connsiteY10" fmla="*/ 446996 h 567946"/>
              <a:gd name="connsiteX11" fmla="*/ 4261122 w 4382072"/>
              <a:gd name="connsiteY11" fmla="*/ 567946 h 567946"/>
              <a:gd name="connsiteX12" fmla="*/ 3793874 w 4382072"/>
              <a:gd name="connsiteY12" fmla="*/ 567946 h 567946"/>
              <a:gd name="connsiteX13" fmla="*/ 3119617 w 4382072"/>
              <a:gd name="connsiteY13" fmla="*/ 567946 h 567946"/>
              <a:gd name="connsiteX14" fmla="*/ 2569566 w 4382072"/>
              <a:gd name="connsiteY14" fmla="*/ 567946 h 567946"/>
              <a:gd name="connsiteX15" fmla="*/ 1978113 w 4382072"/>
              <a:gd name="connsiteY15" fmla="*/ 567946 h 567946"/>
              <a:gd name="connsiteX16" fmla="*/ 1428061 w 4382072"/>
              <a:gd name="connsiteY16" fmla="*/ 567946 h 567946"/>
              <a:gd name="connsiteX17" fmla="*/ 878010 w 4382072"/>
              <a:gd name="connsiteY17" fmla="*/ 567946 h 567946"/>
              <a:gd name="connsiteX18" fmla="*/ 120950 w 4382072"/>
              <a:gd name="connsiteY18" fmla="*/ 567946 h 567946"/>
              <a:gd name="connsiteX19" fmla="*/ 0 w 4382072"/>
              <a:gd name="connsiteY19" fmla="*/ 446996 h 567946"/>
              <a:gd name="connsiteX20" fmla="*/ 0 w 4382072"/>
              <a:gd name="connsiteY2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2072" h="567946" fill="none" extrusionOk="0">
                <a:moveTo>
                  <a:pt x="0" y="120950"/>
                </a:moveTo>
                <a:cubicBezTo>
                  <a:pt x="-17539" y="50920"/>
                  <a:pt x="47617" y="12650"/>
                  <a:pt x="120950" y="0"/>
                </a:cubicBezTo>
                <a:cubicBezTo>
                  <a:pt x="390366" y="-53437"/>
                  <a:pt x="447089" y="5710"/>
                  <a:pt x="753805" y="0"/>
                </a:cubicBezTo>
                <a:cubicBezTo>
                  <a:pt x="1060521" y="-5710"/>
                  <a:pt x="1092545" y="48787"/>
                  <a:pt x="1262455" y="0"/>
                </a:cubicBezTo>
                <a:cubicBezTo>
                  <a:pt x="1432365" y="-48787"/>
                  <a:pt x="1588244" y="53286"/>
                  <a:pt x="1895309" y="0"/>
                </a:cubicBezTo>
                <a:cubicBezTo>
                  <a:pt x="2202374" y="-53286"/>
                  <a:pt x="2271292" y="47584"/>
                  <a:pt x="2486763" y="0"/>
                </a:cubicBezTo>
                <a:cubicBezTo>
                  <a:pt x="2702234" y="-47584"/>
                  <a:pt x="2872611" y="1093"/>
                  <a:pt x="3078216" y="0"/>
                </a:cubicBezTo>
                <a:cubicBezTo>
                  <a:pt x="3283821" y="-1093"/>
                  <a:pt x="3426352" y="7445"/>
                  <a:pt x="3586865" y="0"/>
                </a:cubicBezTo>
                <a:cubicBezTo>
                  <a:pt x="3747378" y="-7445"/>
                  <a:pt x="4122376" y="58224"/>
                  <a:pt x="4261122" y="0"/>
                </a:cubicBezTo>
                <a:cubicBezTo>
                  <a:pt x="4329422" y="2288"/>
                  <a:pt x="4382660" y="57081"/>
                  <a:pt x="4382072" y="120950"/>
                </a:cubicBezTo>
                <a:cubicBezTo>
                  <a:pt x="4393838" y="241538"/>
                  <a:pt x="4355596" y="339919"/>
                  <a:pt x="4382072" y="446996"/>
                </a:cubicBezTo>
                <a:cubicBezTo>
                  <a:pt x="4374611" y="528105"/>
                  <a:pt x="4340470" y="564172"/>
                  <a:pt x="4261122" y="567946"/>
                </a:cubicBezTo>
                <a:cubicBezTo>
                  <a:pt x="4156025" y="607283"/>
                  <a:pt x="3905056" y="515572"/>
                  <a:pt x="3793874" y="567946"/>
                </a:cubicBezTo>
                <a:cubicBezTo>
                  <a:pt x="3682692" y="620320"/>
                  <a:pt x="3322076" y="514746"/>
                  <a:pt x="3119617" y="567946"/>
                </a:cubicBezTo>
                <a:cubicBezTo>
                  <a:pt x="2917158" y="621146"/>
                  <a:pt x="2715296" y="546868"/>
                  <a:pt x="2569566" y="567946"/>
                </a:cubicBezTo>
                <a:cubicBezTo>
                  <a:pt x="2423836" y="589024"/>
                  <a:pt x="2179591" y="501407"/>
                  <a:pt x="1978113" y="567946"/>
                </a:cubicBezTo>
                <a:cubicBezTo>
                  <a:pt x="1776635" y="634485"/>
                  <a:pt x="1669910" y="517816"/>
                  <a:pt x="1428061" y="567946"/>
                </a:cubicBezTo>
                <a:cubicBezTo>
                  <a:pt x="1186212" y="618076"/>
                  <a:pt x="1150504" y="550499"/>
                  <a:pt x="878010" y="567946"/>
                </a:cubicBezTo>
                <a:cubicBezTo>
                  <a:pt x="605516" y="585393"/>
                  <a:pt x="497544" y="502267"/>
                  <a:pt x="120950" y="567946"/>
                </a:cubicBezTo>
                <a:cubicBezTo>
                  <a:pt x="46626" y="568186"/>
                  <a:pt x="1648" y="514651"/>
                  <a:pt x="0" y="446996"/>
                </a:cubicBezTo>
                <a:cubicBezTo>
                  <a:pt x="-4738" y="318419"/>
                  <a:pt x="17708" y="218231"/>
                  <a:pt x="0" y="120950"/>
                </a:cubicBezTo>
                <a:close/>
              </a:path>
              <a:path w="4382072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9521" y="-36788"/>
                  <a:pt x="425929" y="51028"/>
                  <a:pt x="588198" y="0"/>
                </a:cubicBezTo>
                <a:cubicBezTo>
                  <a:pt x="750467" y="-51028"/>
                  <a:pt x="901277" y="45195"/>
                  <a:pt x="1055446" y="0"/>
                </a:cubicBezTo>
                <a:cubicBezTo>
                  <a:pt x="1209615" y="-45195"/>
                  <a:pt x="1360158" y="56822"/>
                  <a:pt x="1564096" y="0"/>
                </a:cubicBezTo>
                <a:cubicBezTo>
                  <a:pt x="1768034" y="-56822"/>
                  <a:pt x="1935623" y="39519"/>
                  <a:pt x="2114147" y="0"/>
                </a:cubicBezTo>
                <a:cubicBezTo>
                  <a:pt x="2292671" y="-39519"/>
                  <a:pt x="2485831" y="23011"/>
                  <a:pt x="2705600" y="0"/>
                </a:cubicBezTo>
                <a:cubicBezTo>
                  <a:pt x="2925369" y="-23011"/>
                  <a:pt x="3114977" y="3346"/>
                  <a:pt x="3255652" y="0"/>
                </a:cubicBezTo>
                <a:cubicBezTo>
                  <a:pt x="3396327" y="-3346"/>
                  <a:pt x="3826054" y="14866"/>
                  <a:pt x="4261122" y="0"/>
                </a:cubicBezTo>
                <a:cubicBezTo>
                  <a:pt x="4330760" y="-5602"/>
                  <a:pt x="4368281" y="66008"/>
                  <a:pt x="4382072" y="120950"/>
                </a:cubicBezTo>
                <a:cubicBezTo>
                  <a:pt x="4384435" y="246659"/>
                  <a:pt x="4376099" y="330831"/>
                  <a:pt x="4382072" y="446996"/>
                </a:cubicBezTo>
                <a:cubicBezTo>
                  <a:pt x="4390879" y="509747"/>
                  <a:pt x="4311842" y="575146"/>
                  <a:pt x="4261122" y="567946"/>
                </a:cubicBezTo>
                <a:cubicBezTo>
                  <a:pt x="3948895" y="614893"/>
                  <a:pt x="3825566" y="544329"/>
                  <a:pt x="3628267" y="567946"/>
                </a:cubicBezTo>
                <a:cubicBezTo>
                  <a:pt x="3430968" y="591563"/>
                  <a:pt x="3311623" y="532951"/>
                  <a:pt x="3119617" y="567946"/>
                </a:cubicBezTo>
                <a:cubicBezTo>
                  <a:pt x="2927611" y="602941"/>
                  <a:pt x="2678608" y="517092"/>
                  <a:pt x="2528164" y="567946"/>
                </a:cubicBezTo>
                <a:cubicBezTo>
                  <a:pt x="2377720" y="618800"/>
                  <a:pt x="2169531" y="558798"/>
                  <a:pt x="1936711" y="567946"/>
                </a:cubicBezTo>
                <a:cubicBezTo>
                  <a:pt x="1703891" y="577094"/>
                  <a:pt x="1578604" y="542985"/>
                  <a:pt x="1303856" y="567946"/>
                </a:cubicBezTo>
                <a:cubicBezTo>
                  <a:pt x="1029108" y="592907"/>
                  <a:pt x="905032" y="513917"/>
                  <a:pt x="795207" y="567946"/>
                </a:cubicBezTo>
                <a:cubicBezTo>
                  <a:pt x="685382" y="621975"/>
                  <a:pt x="327227" y="555837"/>
                  <a:pt x="120950" y="567946"/>
                </a:cubicBezTo>
                <a:cubicBezTo>
                  <a:pt x="48245" y="554365"/>
                  <a:pt x="12275" y="512707"/>
                  <a:pt x="0" y="446996"/>
                </a:cubicBezTo>
                <a:cubicBezTo>
                  <a:pt x="-37942" y="327385"/>
                  <a:pt x="15550" y="24570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298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1313676" y="2537337"/>
            <a:ext cx="6310729" cy="2606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 do you want to visit?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___________ the city spuare. 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Is it far from here?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No, it isn’t. We can walk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59303-1A6A-46C3-B2EF-C04FD786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92828" y="468086"/>
            <a:ext cx="4270207" cy="19910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21B720-9105-EA45-1379-01AD764EC279}"/>
              </a:ext>
            </a:extLst>
          </p:cNvPr>
          <p:cNvSpPr/>
          <p:nvPr/>
        </p:nvSpPr>
        <p:spPr>
          <a:xfrm>
            <a:off x="2380964" y="66642"/>
            <a:ext cx="4382072" cy="401444"/>
          </a:xfrm>
          <a:custGeom>
            <a:avLst/>
            <a:gdLst>
              <a:gd name="connsiteX0" fmla="*/ 0 w 4382072"/>
              <a:gd name="connsiteY0" fmla="*/ 120950 h 567946"/>
              <a:gd name="connsiteX1" fmla="*/ 120950 w 4382072"/>
              <a:gd name="connsiteY1" fmla="*/ 0 h 567946"/>
              <a:gd name="connsiteX2" fmla="*/ 753805 w 4382072"/>
              <a:gd name="connsiteY2" fmla="*/ 0 h 567946"/>
              <a:gd name="connsiteX3" fmla="*/ 1262455 w 4382072"/>
              <a:gd name="connsiteY3" fmla="*/ 0 h 567946"/>
              <a:gd name="connsiteX4" fmla="*/ 1895309 w 4382072"/>
              <a:gd name="connsiteY4" fmla="*/ 0 h 567946"/>
              <a:gd name="connsiteX5" fmla="*/ 2486763 w 4382072"/>
              <a:gd name="connsiteY5" fmla="*/ 0 h 567946"/>
              <a:gd name="connsiteX6" fmla="*/ 3078216 w 4382072"/>
              <a:gd name="connsiteY6" fmla="*/ 0 h 567946"/>
              <a:gd name="connsiteX7" fmla="*/ 3586865 w 4382072"/>
              <a:gd name="connsiteY7" fmla="*/ 0 h 567946"/>
              <a:gd name="connsiteX8" fmla="*/ 4261122 w 4382072"/>
              <a:gd name="connsiteY8" fmla="*/ 0 h 567946"/>
              <a:gd name="connsiteX9" fmla="*/ 4382072 w 4382072"/>
              <a:gd name="connsiteY9" fmla="*/ 120950 h 567946"/>
              <a:gd name="connsiteX10" fmla="*/ 4382072 w 4382072"/>
              <a:gd name="connsiteY10" fmla="*/ 446996 h 567946"/>
              <a:gd name="connsiteX11" fmla="*/ 4261122 w 4382072"/>
              <a:gd name="connsiteY11" fmla="*/ 567946 h 567946"/>
              <a:gd name="connsiteX12" fmla="*/ 3793874 w 4382072"/>
              <a:gd name="connsiteY12" fmla="*/ 567946 h 567946"/>
              <a:gd name="connsiteX13" fmla="*/ 3119617 w 4382072"/>
              <a:gd name="connsiteY13" fmla="*/ 567946 h 567946"/>
              <a:gd name="connsiteX14" fmla="*/ 2569566 w 4382072"/>
              <a:gd name="connsiteY14" fmla="*/ 567946 h 567946"/>
              <a:gd name="connsiteX15" fmla="*/ 1978113 w 4382072"/>
              <a:gd name="connsiteY15" fmla="*/ 567946 h 567946"/>
              <a:gd name="connsiteX16" fmla="*/ 1428061 w 4382072"/>
              <a:gd name="connsiteY16" fmla="*/ 567946 h 567946"/>
              <a:gd name="connsiteX17" fmla="*/ 878010 w 4382072"/>
              <a:gd name="connsiteY17" fmla="*/ 567946 h 567946"/>
              <a:gd name="connsiteX18" fmla="*/ 120950 w 4382072"/>
              <a:gd name="connsiteY18" fmla="*/ 567946 h 567946"/>
              <a:gd name="connsiteX19" fmla="*/ 0 w 4382072"/>
              <a:gd name="connsiteY19" fmla="*/ 446996 h 567946"/>
              <a:gd name="connsiteX20" fmla="*/ 0 w 4382072"/>
              <a:gd name="connsiteY2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2072" h="567946" fill="none" extrusionOk="0">
                <a:moveTo>
                  <a:pt x="0" y="120950"/>
                </a:moveTo>
                <a:cubicBezTo>
                  <a:pt x="-17539" y="50920"/>
                  <a:pt x="47617" y="12650"/>
                  <a:pt x="120950" y="0"/>
                </a:cubicBezTo>
                <a:cubicBezTo>
                  <a:pt x="390366" y="-53437"/>
                  <a:pt x="447089" y="5710"/>
                  <a:pt x="753805" y="0"/>
                </a:cubicBezTo>
                <a:cubicBezTo>
                  <a:pt x="1060521" y="-5710"/>
                  <a:pt x="1092545" y="48787"/>
                  <a:pt x="1262455" y="0"/>
                </a:cubicBezTo>
                <a:cubicBezTo>
                  <a:pt x="1432365" y="-48787"/>
                  <a:pt x="1588244" y="53286"/>
                  <a:pt x="1895309" y="0"/>
                </a:cubicBezTo>
                <a:cubicBezTo>
                  <a:pt x="2202374" y="-53286"/>
                  <a:pt x="2271292" y="47584"/>
                  <a:pt x="2486763" y="0"/>
                </a:cubicBezTo>
                <a:cubicBezTo>
                  <a:pt x="2702234" y="-47584"/>
                  <a:pt x="2872611" y="1093"/>
                  <a:pt x="3078216" y="0"/>
                </a:cubicBezTo>
                <a:cubicBezTo>
                  <a:pt x="3283821" y="-1093"/>
                  <a:pt x="3426352" y="7445"/>
                  <a:pt x="3586865" y="0"/>
                </a:cubicBezTo>
                <a:cubicBezTo>
                  <a:pt x="3747378" y="-7445"/>
                  <a:pt x="4122376" y="58224"/>
                  <a:pt x="4261122" y="0"/>
                </a:cubicBezTo>
                <a:cubicBezTo>
                  <a:pt x="4329422" y="2288"/>
                  <a:pt x="4382660" y="57081"/>
                  <a:pt x="4382072" y="120950"/>
                </a:cubicBezTo>
                <a:cubicBezTo>
                  <a:pt x="4393838" y="241538"/>
                  <a:pt x="4355596" y="339919"/>
                  <a:pt x="4382072" y="446996"/>
                </a:cubicBezTo>
                <a:cubicBezTo>
                  <a:pt x="4374611" y="528105"/>
                  <a:pt x="4340470" y="564172"/>
                  <a:pt x="4261122" y="567946"/>
                </a:cubicBezTo>
                <a:cubicBezTo>
                  <a:pt x="4156025" y="607283"/>
                  <a:pt x="3905056" y="515572"/>
                  <a:pt x="3793874" y="567946"/>
                </a:cubicBezTo>
                <a:cubicBezTo>
                  <a:pt x="3682692" y="620320"/>
                  <a:pt x="3322076" y="514746"/>
                  <a:pt x="3119617" y="567946"/>
                </a:cubicBezTo>
                <a:cubicBezTo>
                  <a:pt x="2917158" y="621146"/>
                  <a:pt x="2715296" y="546868"/>
                  <a:pt x="2569566" y="567946"/>
                </a:cubicBezTo>
                <a:cubicBezTo>
                  <a:pt x="2423836" y="589024"/>
                  <a:pt x="2179591" y="501407"/>
                  <a:pt x="1978113" y="567946"/>
                </a:cubicBezTo>
                <a:cubicBezTo>
                  <a:pt x="1776635" y="634485"/>
                  <a:pt x="1669910" y="517816"/>
                  <a:pt x="1428061" y="567946"/>
                </a:cubicBezTo>
                <a:cubicBezTo>
                  <a:pt x="1186212" y="618076"/>
                  <a:pt x="1150504" y="550499"/>
                  <a:pt x="878010" y="567946"/>
                </a:cubicBezTo>
                <a:cubicBezTo>
                  <a:pt x="605516" y="585393"/>
                  <a:pt x="497544" y="502267"/>
                  <a:pt x="120950" y="567946"/>
                </a:cubicBezTo>
                <a:cubicBezTo>
                  <a:pt x="46626" y="568186"/>
                  <a:pt x="1648" y="514651"/>
                  <a:pt x="0" y="446996"/>
                </a:cubicBezTo>
                <a:cubicBezTo>
                  <a:pt x="-4738" y="318419"/>
                  <a:pt x="17708" y="218231"/>
                  <a:pt x="0" y="120950"/>
                </a:cubicBezTo>
                <a:close/>
              </a:path>
              <a:path w="4382072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39521" y="-36788"/>
                  <a:pt x="425929" y="51028"/>
                  <a:pt x="588198" y="0"/>
                </a:cubicBezTo>
                <a:cubicBezTo>
                  <a:pt x="750467" y="-51028"/>
                  <a:pt x="901277" y="45195"/>
                  <a:pt x="1055446" y="0"/>
                </a:cubicBezTo>
                <a:cubicBezTo>
                  <a:pt x="1209615" y="-45195"/>
                  <a:pt x="1360158" y="56822"/>
                  <a:pt x="1564096" y="0"/>
                </a:cubicBezTo>
                <a:cubicBezTo>
                  <a:pt x="1768034" y="-56822"/>
                  <a:pt x="1935623" y="39519"/>
                  <a:pt x="2114147" y="0"/>
                </a:cubicBezTo>
                <a:cubicBezTo>
                  <a:pt x="2292671" y="-39519"/>
                  <a:pt x="2485831" y="23011"/>
                  <a:pt x="2705600" y="0"/>
                </a:cubicBezTo>
                <a:cubicBezTo>
                  <a:pt x="2925369" y="-23011"/>
                  <a:pt x="3114977" y="3346"/>
                  <a:pt x="3255652" y="0"/>
                </a:cubicBezTo>
                <a:cubicBezTo>
                  <a:pt x="3396327" y="-3346"/>
                  <a:pt x="3826054" y="14866"/>
                  <a:pt x="4261122" y="0"/>
                </a:cubicBezTo>
                <a:cubicBezTo>
                  <a:pt x="4330760" y="-5602"/>
                  <a:pt x="4368281" y="66008"/>
                  <a:pt x="4382072" y="120950"/>
                </a:cubicBezTo>
                <a:cubicBezTo>
                  <a:pt x="4384435" y="246659"/>
                  <a:pt x="4376099" y="330831"/>
                  <a:pt x="4382072" y="446996"/>
                </a:cubicBezTo>
                <a:cubicBezTo>
                  <a:pt x="4390879" y="509747"/>
                  <a:pt x="4311842" y="575146"/>
                  <a:pt x="4261122" y="567946"/>
                </a:cubicBezTo>
                <a:cubicBezTo>
                  <a:pt x="3948895" y="614893"/>
                  <a:pt x="3825566" y="544329"/>
                  <a:pt x="3628267" y="567946"/>
                </a:cubicBezTo>
                <a:cubicBezTo>
                  <a:pt x="3430968" y="591563"/>
                  <a:pt x="3311623" y="532951"/>
                  <a:pt x="3119617" y="567946"/>
                </a:cubicBezTo>
                <a:cubicBezTo>
                  <a:pt x="2927611" y="602941"/>
                  <a:pt x="2678608" y="517092"/>
                  <a:pt x="2528164" y="567946"/>
                </a:cubicBezTo>
                <a:cubicBezTo>
                  <a:pt x="2377720" y="618800"/>
                  <a:pt x="2169531" y="558798"/>
                  <a:pt x="1936711" y="567946"/>
                </a:cubicBezTo>
                <a:cubicBezTo>
                  <a:pt x="1703891" y="577094"/>
                  <a:pt x="1578604" y="542985"/>
                  <a:pt x="1303856" y="567946"/>
                </a:cubicBezTo>
                <a:cubicBezTo>
                  <a:pt x="1029108" y="592907"/>
                  <a:pt x="905032" y="513917"/>
                  <a:pt x="795207" y="567946"/>
                </a:cubicBezTo>
                <a:cubicBezTo>
                  <a:pt x="685382" y="621975"/>
                  <a:pt x="327227" y="555837"/>
                  <a:pt x="120950" y="567946"/>
                </a:cubicBezTo>
                <a:cubicBezTo>
                  <a:pt x="48245" y="554365"/>
                  <a:pt x="12275" y="512707"/>
                  <a:pt x="0" y="446996"/>
                </a:cubicBezTo>
                <a:cubicBezTo>
                  <a:pt x="-37942" y="327385"/>
                  <a:pt x="15550" y="24570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2093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146FD49-BE0F-451F-805E-032058CC2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FF6BF6D-3383-45ED-A082-99F0FF83BB7A}"/>
              </a:ext>
            </a:extLst>
          </p:cNvPr>
          <p:cNvSpPr txBox="1"/>
          <p:nvPr/>
        </p:nvSpPr>
        <p:spPr>
          <a:xfrm>
            <a:off x="318623" y="957865"/>
            <a:ext cx="850675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SWAP YOUR BOOKS AND LET’S CHECK.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7" name="Picture 6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5A35737-9AC8-40E6-80D2-48938FFA5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86" y="1618228"/>
            <a:ext cx="4207982" cy="3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2695431" y="81288"/>
            <a:ext cx="3591070" cy="408569"/>
          </a:xfrm>
          <a:custGeom>
            <a:avLst/>
            <a:gdLst>
              <a:gd name="connsiteX0" fmla="*/ 0 w 4460707"/>
              <a:gd name="connsiteY0" fmla="*/ 120950 h 567946"/>
              <a:gd name="connsiteX1" fmla="*/ 120950 w 4460707"/>
              <a:gd name="connsiteY1" fmla="*/ 0 h 567946"/>
              <a:gd name="connsiteX2" fmla="*/ 732677 w 4460707"/>
              <a:gd name="connsiteY2" fmla="*/ 0 h 567946"/>
              <a:gd name="connsiteX3" fmla="*/ 1260028 w 4460707"/>
              <a:gd name="connsiteY3" fmla="*/ 0 h 567946"/>
              <a:gd name="connsiteX4" fmla="*/ 1787379 w 4460707"/>
              <a:gd name="connsiteY4" fmla="*/ 0 h 567946"/>
              <a:gd name="connsiteX5" fmla="*/ 2230354 w 4460707"/>
              <a:gd name="connsiteY5" fmla="*/ 0 h 567946"/>
              <a:gd name="connsiteX6" fmla="*/ 2715516 w 4460707"/>
              <a:gd name="connsiteY6" fmla="*/ 0 h 567946"/>
              <a:gd name="connsiteX7" fmla="*/ 3116303 w 4460707"/>
              <a:gd name="connsiteY7" fmla="*/ 0 h 567946"/>
              <a:gd name="connsiteX8" fmla="*/ 3728030 w 4460707"/>
              <a:gd name="connsiteY8" fmla="*/ 0 h 567946"/>
              <a:gd name="connsiteX9" fmla="*/ 4339757 w 4460707"/>
              <a:gd name="connsiteY9" fmla="*/ 0 h 567946"/>
              <a:gd name="connsiteX10" fmla="*/ 4460707 w 4460707"/>
              <a:gd name="connsiteY10" fmla="*/ 120950 h 567946"/>
              <a:gd name="connsiteX11" fmla="*/ 4460707 w 4460707"/>
              <a:gd name="connsiteY11" fmla="*/ 446996 h 567946"/>
              <a:gd name="connsiteX12" fmla="*/ 4339757 w 4460707"/>
              <a:gd name="connsiteY12" fmla="*/ 567946 h 567946"/>
              <a:gd name="connsiteX13" fmla="*/ 3812406 w 4460707"/>
              <a:gd name="connsiteY13" fmla="*/ 567946 h 567946"/>
              <a:gd name="connsiteX14" fmla="*/ 3327243 w 4460707"/>
              <a:gd name="connsiteY14" fmla="*/ 567946 h 567946"/>
              <a:gd name="connsiteX15" fmla="*/ 2842081 w 4460707"/>
              <a:gd name="connsiteY15" fmla="*/ 567946 h 567946"/>
              <a:gd name="connsiteX16" fmla="*/ 2272542 w 4460707"/>
              <a:gd name="connsiteY16" fmla="*/ 567946 h 567946"/>
              <a:gd name="connsiteX17" fmla="*/ 1703003 w 4460707"/>
              <a:gd name="connsiteY17" fmla="*/ 567946 h 567946"/>
              <a:gd name="connsiteX18" fmla="*/ 1091276 w 4460707"/>
              <a:gd name="connsiteY18" fmla="*/ 567946 h 567946"/>
              <a:gd name="connsiteX19" fmla="*/ 648301 w 4460707"/>
              <a:gd name="connsiteY19" fmla="*/ 567946 h 567946"/>
              <a:gd name="connsiteX20" fmla="*/ 120950 w 4460707"/>
              <a:gd name="connsiteY20" fmla="*/ 567946 h 567946"/>
              <a:gd name="connsiteX21" fmla="*/ 0 w 4460707"/>
              <a:gd name="connsiteY21" fmla="*/ 446996 h 567946"/>
              <a:gd name="connsiteX22" fmla="*/ 0 w 4460707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0707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253651" y="-6791"/>
                  <a:pt x="513577" y="27226"/>
                  <a:pt x="732677" y="0"/>
                </a:cubicBezTo>
                <a:cubicBezTo>
                  <a:pt x="951777" y="-27226"/>
                  <a:pt x="1119758" y="52731"/>
                  <a:pt x="1260028" y="0"/>
                </a:cubicBezTo>
                <a:cubicBezTo>
                  <a:pt x="1400298" y="-52731"/>
                  <a:pt x="1566364" y="10452"/>
                  <a:pt x="1787379" y="0"/>
                </a:cubicBezTo>
                <a:cubicBezTo>
                  <a:pt x="2008394" y="-10452"/>
                  <a:pt x="2137947" y="12998"/>
                  <a:pt x="2230354" y="0"/>
                </a:cubicBezTo>
                <a:cubicBezTo>
                  <a:pt x="2322762" y="-12998"/>
                  <a:pt x="2556329" y="46528"/>
                  <a:pt x="2715516" y="0"/>
                </a:cubicBezTo>
                <a:cubicBezTo>
                  <a:pt x="2874703" y="-46528"/>
                  <a:pt x="3007836" y="19524"/>
                  <a:pt x="3116303" y="0"/>
                </a:cubicBezTo>
                <a:cubicBezTo>
                  <a:pt x="3224770" y="-19524"/>
                  <a:pt x="3598331" y="32193"/>
                  <a:pt x="3728030" y="0"/>
                </a:cubicBezTo>
                <a:cubicBezTo>
                  <a:pt x="3857729" y="-32193"/>
                  <a:pt x="4148934" y="31537"/>
                  <a:pt x="4339757" y="0"/>
                </a:cubicBezTo>
                <a:cubicBezTo>
                  <a:pt x="4399095" y="14310"/>
                  <a:pt x="4473256" y="50377"/>
                  <a:pt x="4460707" y="120950"/>
                </a:cubicBezTo>
                <a:cubicBezTo>
                  <a:pt x="4476855" y="283463"/>
                  <a:pt x="4438702" y="318062"/>
                  <a:pt x="4460707" y="446996"/>
                </a:cubicBezTo>
                <a:cubicBezTo>
                  <a:pt x="4457030" y="511474"/>
                  <a:pt x="4422410" y="555860"/>
                  <a:pt x="4339757" y="567946"/>
                </a:cubicBezTo>
                <a:cubicBezTo>
                  <a:pt x="4078541" y="599233"/>
                  <a:pt x="3970210" y="539973"/>
                  <a:pt x="3812406" y="567946"/>
                </a:cubicBezTo>
                <a:cubicBezTo>
                  <a:pt x="3654602" y="595919"/>
                  <a:pt x="3477256" y="547469"/>
                  <a:pt x="3327243" y="567946"/>
                </a:cubicBezTo>
                <a:cubicBezTo>
                  <a:pt x="3177230" y="588423"/>
                  <a:pt x="2968731" y="562037"/>
                  <a:pt x="2842081" y="567946"/>
                </a:cubicBezTo>
                <a:cubicBezTo>
                  <a:pt x="2715431" y="573855"/>
                  <a:pt x="2483669" y="545406"/>
                  <a:pt x="2272542" y="567946"/>
                </a:cubicBezTo>
                <a:cubicBezTo>
                  <a:pt x="2061415" y="590486"/>
                  <a:pt x="1885813" y="562132"/>
                  <a:pt x="1703003" y="567946"/>
                </a:cubicBezTo>
                <a:cubicBezTo>
                  <a:pt x="1520193" y="573760"/>
                  <a:pt x="1351861" y="512288"/>
                  <a:pt x="1091276" y="567946"/>
                </a:cubicBezTo>
                <a:cubicBezTo>
                  <a:pt x="830691" y="623604"/>
                  <a:pt x="756939" y="560129"/>
                  <a:pt x="648301" y="567946"/>
                </a:cubicBezTo>
                <a:cubicBezTo>
                  <a:pt x="539664" y="575763"/>
                  <a:pt x="249597" y="561499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460707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66128" y="-3448"/>
                  <a:pt x="345750" y="43746"/>
                  <a:pt x="521737" y="0"/>
                </a:cubicBezTo>
                <a:cubicBezTo>
                  <a:pt x="697724" y="-43746"/>
                  <a:pt x="770137" y="40362"/>
                  <a:pt x="922523" y="0"/>
                </a:cubicBezTo>
                <a:cubicBezTo>
                  <a:pt x="1074909" y="-40362"/>
                  <a:pt x="1214685" y="8186"/>
                  <a:pt x="1365498" y="0"/>
                </a:cubicBezTo>
                <a:cubicBezTo>
                  <a:pt x="1516311" y="-8186"/>
                  <a:pt x="1712862" y="22457"/>
                  <a:pt x="1850661" y="0"/>
                </a:cubicBezTo>
                <a:cubicBezTo>
                  <a:pt x="1988460" y="-22457"/>
                  <a:pt x="2210863" y="33578"/>
                  <a:pt x="2378012" y="0"/>
                </a:cubicBezTo>
                <a:cubicBezTo>
                  <a:pt x="2545161" y="-33578"/>
                  <a:pt x="2684691" y="23124"/>
                  <a:pt x="2863175" y="0"/>
                </a:cubicBezTo>
                <a:cubicBezTo>
                  <a:pt x="3041659" y="-23124"/>
                  <a:pt x="3341087" y="377"/>
                  <a:pt x="3474902" y="0"/>
                </a:cubicBezTo>
                <a:cubicBezTo>
                  <a:pt x="3608717" y="-377"/>
                  <a:pt x="4113198" y="17872"/>
                  <a:pt x="4339757" y="0"/>
                </a:cubicBezTo>
                <a:cubicBezTo>
                  <a:pt x="4414023" y="-2049"/>
                  <a:pt x="4454553" y="56066"/>
                  <a:pt x="4460707" y="120950"/>
                </a:cubicBezTo>
                <a:cubicBezTo>
                  <a:pt x="4484738" y="239869"/>
                  <a:pt x="4454841" y="315056"/>
                  <a:pt x="4460707" y="446996"/>
                </a:cubicBezTo>
                <a:cubicBezTo>
                  <a:pt x="4479974" y="511506"/>
                  <a:pt x="4407918" y="577784"/>
                  <a:pt x="4339757" y="567946"/>
                </a:cubicBezTo>
                <a:cubicBezTo>
                  <a:pt x="4081991" y="602830"/>
                  <a:pt x="3980886" y="546871"/>
                  <a:pt x="3812406" y="567946"/>
                </a:cubicBezTo>
                <a:cubicBezTo>
                  <a:pt x="3643926" y="589021"/>
                  <a:pt x="3425833" y="505488"/>
                  <a:pt x="3285055" y="567946"/>
                </a:cubicBezTo>
                <a:cubicBezTo>
                  <a:pt x="3144277" y="630404"/>
                  <a:pt x="2954004" y="560301"/>
                  <a:pt x="2757704" y="567946"/>
                </a:cubicBezTo>
                <a:cubicBezTo>
                  <a:pt x="2561404" y="575591"/>
                  <a:pt x="2430339" y="522538"/>
                  <a:pt x="2188165" y="567946"/>
                </a:cubicBezTo>
                <a:cubicBezTo>
                  <a:pt x="1945991" y="613354"/>
                  <a:pt x="1834079" y="553579"/>
                  <a:pt x="1745191" y="567946"/>
                </a:cubicBezTo>
                <a:cubicBezTo>
                  <a:pt x="1656303" y="582313"/>
                  <a:pt x="1338604" y="500008"/>
                  <a:pt x="1133464" y="567946"/>
                </a:cubicBezTo>
                <a:cubicBezTo>
                  <a:pt x="928324" y="635884"/>
                  <a:pt x="816832" y="521004"/>
                  <a:pt x="690489" y="567946"/>
                </a:cubicBezTo>
                <a:cubicBezTo>
                  <a:pt x="564147" y="614888"/>
                  <a:pt x="277241" y="553009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41645" y="489858"/>
            <a:ext cx="4298642" cy="2043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126328" y="2532859"/>
            <a:ext cx="9017672" cy="2608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1.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700" dirty="0">
                <a:latin typeface="Comic Sans MS" panose="030F0702030302020204" pitchFamily="66" charset="0"/>
              </a:rPr>
              <a:t>There are many interesting places in Ho Chi Minh City. Where do you want to _____?</a:t>
            </a:r>
          </a:p>
          <a:p>
            <a:pPr marL="571500" indent="-174625">
              <a:lnSpc>
                <a:spcPct val="150000"/>
              </a:lnSpc>
            </a:pPr>
            <a:r>
              <a:rPr lang="en-U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700" dirty="0">
                <a:latin typeface="Comic Sans MS" panose="030F0702030302020204" pitchFamily="66" charset="0"/>
              </a:rPr>
              <a:t> I want to visit _________________________      today.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15384-1492-4CAD-9E4A-20D3F66CF0BA}"/>
              </a:ext>
            </a:extLst>
          </p:cNvPr>
          <p:cNvSpPr txBox="1"/>
          <p:nvPr/>
        </p:nvSpPr>
        <p:spPr>
          <a:xfrm>
            <a:off x="5361321" y="3190731"/>
            <a:ext cx="1639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visit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6CCCD-263F-45F2-9D04-C16B77E4445D}"/>
              </a:ext>
            </a:extLst>
          </p:cNvPr>
          <p:cNvSpPr txBox="1"/>
          <p:nvPr/>
        </p:nvSpPr>
        <p:spPr>
          <a:xfrm>
            <a:off x="3184077" y="3837062"/>
            <a:ext cx="583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Ho Chi Minh City Museum</a:t>
            </a:r>
          </a:p>
        </p:txBody>
      </p:sp>
    </p:spTree>
    <p:extLst>
      <p:ext uri="{BB962C8B-B14F-4D97-AF65-F5344CB8AC3E}">
        <p14:creationId xmlns:p14="http://schemas.microsoft.com/office/powerpoint/2010/main" val="11380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632728" y="3023703"/>
            <a:ext cx="813979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Welcome to London.</a:t>
            </a:r>
          </a:p>
          <a:p>
            <a:pPr marL="914400" indent="-9144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	Where ___ you want to visit?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 _____________ Tower Bridge.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15384-1492-4CAD-9E4A-20D3F66CF0BA}"/>
              </a:ext>
            </a:extLst>
          </p:cNvPr>
          <p:cNvSpPr txBox="1"/>
          <p:nvPr/>
        </p:nvSpPr>
        <p:spPr>
          <a:xfrm>
            <a:off x="2341644" y="3716200"/>
            <a:ext cx="1639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6CCCD-263F-45F2-9D04-C16B77E4445D}"/>
              </a:ext>
            </a:extLst>
          </p:cNvPr>
          <p:cNvSpPr txBox="1"/>
          <p:nvPr/>
        </p:nvSpPr>
        <p:spPr>
          <a:xfrm>
            <a:off x="1810624" y="4362530"/>
            <a:ext cx="335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want to visit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22496C-4B48-42AF-978C-629D685C21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41644" y="555171"/>
            <a:ext cx="4460707" cy="24685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816B74-8172-AC88-79F3-DEAEF765203A}"/>
              </a:ext>
            </a:extLst>
          </p:cNvPr>
          <p:cNvSpPr/>
          <p:nvPr/>
        </p:nvSpPr>
        <p:spPr>
          <a:xfrm>
            <a:off x="2754690" y="29788"/>
            <a:ext cx="3634613" cy="434781"/>
          </a:xfrm>
          <a:custGeom>
            <a:avLst/>
            <a:gdLst>
              <a:gd name="connsiteX0" fmla="*/ 0 w 4460707"/>
              <a:gd name="connsiteY0" fmla="*/ 120950 h 567946"/>
              <a:gd name="connsiteX1" fmla="*/ 120950 w 4460707"/>
              <a:gd name="connsiteY1" fmla="*/ 0 h 567946"/>
              <a:gd name="connsiteX2" fmla="*/ 732677 w 4460707"/>
              <a:gd name="connsiteY2" fmla="*/ 0 h 567946"/>
              <a:gd name="connsiteX3" fmla="*/ 1260028 w 4460707"/>
              <a:gd name="connsiteY3" fmla="*/ 0 h 567946"/>
              <a:gd name="connsiteX4" fmla="*/ 1787379 w 4460707"/>
              <a:gd name="connsiteY4" fmla="*/ 0 h 567946"/>
              <a:gd name="connsiteX5" fmla="*/ 2230354 w 4460707"/>
              <a:gd name="connsiteY5" fmla="*/ 0 h 567946"/>
              <a:gd name="connsiteX6" fmla="*/ 2715516 w 4460707"/>
              <a:gd name="connsiteY6" fmla="*/ 0 h 567946"/>
              <a:gd name="connsiteX7" fmla="*/ 3116303 w 4460707"/>
              <a:gd name="connsiteY7" fmla="*/ 0 h 567946"/>
              <a:gd name="connsiteX8" fmla="*/ 3728030 w 4460707"/>
              <a:gd name="connsiteY8" fmla="*/ 0 h 567946"/>
              <a:gd name="connsiteX9" fmla="*/ 4339757 w 4460707"/>
              <a:gd name="connsiteY9" fmla="*/ 0 h 567946"/>
              <a:gd name="connsiteX10" fmla="*/ 4460707 w 4460707"/>
              <a:gd name="connsiteY10" fmla="*/ 120950 h 567946"/>
              <a:gd name="connsiteX11" fmla="*/ 4460707 w 4460707"/>
              <a:gd name="connsiteY11" fmla="*/ 446996 h 567946"/>
              <a:gd name="connsiteX12" fmla="*/ 4339757 w 4460707"/>
              <a:gd name="connsiteY12" fmla="*/ 567946 h 567946"/>
              <a:gd name="connsiteX13" fmla="*/ 3812406 w 4460707"/>
              <a:gd name="connsiteY13" fmla="*/ 567946 h 567946"/>
              <a:gd name="connsiteX14" fmla="*/ 3327243 w 4460707"/>
              <a:gd name="connsiteY14" fmla="*/ 567946 h 567946"/>
              <a:gd name="connsiteX15" fmla="*/ 2842081 w 4460707"/>
              <a:gd name="connsiteY15" fmla="*/ 567946 h 567946"/>
              <a:gd name="connsiteX16" fmla="*/ 2272542 w 4460707"/>
              <a:gd name="connsiteY16" fmla="*/ 567946 h 567946"/>
              <a:gd name="connsiteX17" fmla="*/ 1703003 w 4460707"/>
              <a:gd name="connsiteY17" fmla="*/ 567946 h 567946"/>
              <a:gd name="connsiteX18" fmla="*/ 1091276 w 4460707"/>
              <a:gd name="connsiteY18" fmla="*/ 567946 h 567946"/>
              <a:gd name="connsiteX19" fmla="*/ 648301 w 4460707"/>
              <a:gd name="connsiteY19" fmla="*/ 567946 h 567946"/>
              <a:gd name="connsiteX20" fmla="*/ 120950 w 4460707"/>
              <a:gd name="connsiteY20" fmla="*/ 567946 h 567946"/>
              <a:gd name="connsiteX21" fmla="*/ 0 w 4460707"/>
              <a:gd name="connsiteY21" fmla="*/ 446996 h 567946"/>
              <a:gd name="connsiteX22" fmla="*/ 0 w 4460707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0707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253651" y="-6791"/>
                  <a:pt x="513577" y="27226"/>
                  <a:pt x="732677" y="0"/>
                </a:cubicBezTo>
                <a:cubicBezTo>
                  <a:pt x="951777" y="-27226"/>
                  <a:pt x="1119758" y="52731"/>
                  <a:pt x="1260028" y="0"/>
                </a:cubicBezTo>
                <a:cubicBezTo>
                  <a:pt x="1400298" y="-52731"/>
                  <a:pt x="1566364" y="10452"/>
                  <a:pt x="1787379" y="0"/>
                </a:cubicBezTo>
                <a:cubicBezTo>
                  <a:pt x="2008394" y="-10452"/>
                  <a:pt x="2137947" y="12998"/>
                  <a:pt x="2230354" y="0"/>
                </a:cubicBezTo>
                <a:cubicBezTo>
                  <a:pt x="2322762" y="-12998"/>
                  <a:pt x="2556329" y="46528"/>
                  <a:pt x="2715516" y="0"/>
                </a:cubicBezTo>
                <a:cubicBezTo>
                  <a:pt x="2874703" y="-46528"/>
                  <a:pt x="3007836" y="19524"/>
                  <a:pt x="3116303" y="0"/>
                </a:cubicBezTo>
                <a:cubicBezTo>
                  <a:pt x="3224770" y="-19524"/>
                  <a:pt x="3598331" y="32193"/>
                  <a:pt x="3728030" y="0"/>
                </a:cubicBezTo>
                <a:cubicBezTo>
                  <a:pt x="3857729" y="-32193"/>
                  <a:pt x="4148934" y="31537"/>
                  <a:pt x="4339757" y="0"/>
                </a:cubicBezTo>
                <a:cubicBezTo>
                  <a:pt x="4399095" y="14310"/>
                  <a:pt x="4473256" y="50377"/>
                  <a:pt x="4460707" y="120950"/>
                </a:cubicBezTo>
                <a:cubicBezTo>
                  <a:pt x="4476855" y="283463"/>
                  <a:pt x="4438702" y="318062"/>
                  <a:pt x="4460707" y="446996"/>
                </a:cubicBezTo>
                <a:cubicBezTo>
                  <a:pt x="4457030" y="511474"/>
                  <a:pt x="4422410" y="555860"/>
                  <a:pt x="4339757" y="567946"/>
                </a:cubicBezTo>
                <a:cubicBezTo>
                  <a:pt x="4078541" y="599233"/>
                  <a:pt x="3970210" y="539973"/>
                  <a:pt x="3812406" y="567946"/>
                </a:cubicBezTo>
                <a:cubicBezTo>
                  <a:pt x="3654602" y="595919"/>
                  <a:pt x="3477256" y="547469"/>
                  <a:pt x="3327243" y="567946"/>
                </a:cubicBezTo>
                <a:cubicBezTo>
                  <a:pt x="3177230" y="588423"/>
                  <a:pt x="2968731" y="562037"/>
                  <a:pt x="2842081" y="567946"/>
                </a:cubicBezTo>
                <a:cubicBezTo>
                  <a:pt x="2715431" y="573855"/>
                  <a:pt x="2483669" y="545406"/>
                  <a:pt x="2272542" y="567946"/>
                </a:cubicBezTo>
                <a:cubicBezTo>
                  <a:pt x="2061415" y="590486"/>
                  <a:pt x="1885813" y="562132"/>
                  <a:pt x="1703003" y="567946"/>
                </a:cubicBezTo>
                <a:cubicBezTo>
                  <a:pt x="1520193" y="573760"/>
                  <a:pt x="1351861" y="512288"/>
                  <a:pt x="1091276" y="567946"/>
                </a:cubicBezTo>
                <a:cubicBezTo>
                  <a:pt x="830691" y="623604"/>
                  <a:pt x="756939" y="560129"/>
                  <a:pt x="648301" y="567946"/>
                </a:cubicBezTo>
                <a:cubicBezTo>
                  <a:pt x="539664" y="575763"/>
                  <a:pt x="249597" y="561499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460707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66128" y="-3448"/>
                  <a:pt x="345750" y="43746"/>
                  <a:pt x="521737" y="0"/>
                </a:cubicBezTo>
                <a:cubicBezTo>
                  <a:pt x="697724" y="-43746"/>
                  <a:pt x="770137" y="40362"/>
                  <a:pt x="922523" y="0"/>
                </a:cubicBezTo>
                <a:cubicBezTo>
                  <a:pt x="1074909" y="-40362"/>
                  <a:pt x="1214685" y="8186"/>
                  <a:pt x="1365498" y="0"/>
                </a:cubicBezTo>
                <a:cubicBezTo>
                  <a:pt x="1516311" y="-8186"/>
                  <a:pt x="1712862" y="22457"/>
                  <a:pt x="1850661" y="0"/>
                </a:cubicBezTo>
                <a:cubicBezTo>
                  <a:pt x="1988460" y="-22457"/>
                  <a:pt x="2210863" y="33578"/>
                  <a:pt x="2378012" y="0"/>
                </a:cubicBezTo>
                <a:cubicBezTo>
                  <a:pt x="2545161" y="-33578"/>
                  <a:pt x="2684691" y="23124"/>
                  <a:pt x="2863175" y="0"/>
                </a:cubicBezTo>
                <a:cubicBezTo>
                  <a:pt x="3041659" y="-23124"/>
                  <a:pt x="3341087" y="377"/>
                  <a:pt x="3474902" y="0"/>
                </a:cubicBezTo>
                <a:cubicBezTo>
                  <a:pt x="3608717" y="-377"/>
                  <a:pt x="4113198" y="17872"/>
                  <a:pt x="4339757" y="0"/>
                </a:cubicBezTo>
                <a:cubicBezTo>
                  <a:pt x="4414023" y="-2049"/>
                  <a:pt x="4454553" y="56066"/>
                  <a:pt x="4460707" y="120950"/>
                </a:cubicBezTo>
                <a:cubicBezTo>
                  <a:pt x="4484738" y="239869"/>
                  <a:pt x="4454841" y="315056"/>
                  <a:pt x="4460707" y="446996"/>
                </a:cubicBezTo>
                <a:cubicBezTo>
                  <a:pt x="4479974" y="511506"/>
                  <a:pt x="4407918" y="577784"/>
                  <a:pt x="4339757" y="567946"/>
                </a:cubicBezTo>
                <a:cubicBezTo>
                  <a:pt x="4081991" y="602830"/>
                  <a:pt x="3980886" y="546871"/>
                  <a:pt x="3812406" y="567946"/>
                </a:cubicBezTo>
                <a:cubicBezTo>
                  <a:pt x="3643926" y="589021"/>
                  <a:pt x="3425833" y="505488"/>
                  <a:pt x="3285055" y="567946"/>
                </a:cubicBezTo>
                <a:cubicBezTo>
                  <a:pt x="3144277" y="630404"/>
                  <a:pt x="2954004" y="560301"/>
                  <a:pt x="2757704" y="567946"/>
                </a:cubicBezTo>
                <a:cubicBezTo>
                  <a:pt x="2561404" y="575591"/>
                  <a:pt x="2430339" y="522538"/>
                  <a:pt x="2188165" y="567946"/>
                </a:cubicBezTo>
                <a:cubicBezTo>
                  <a:pt x="1945991" y="613354"/>
                  <a:pt x="1834079" y="553579"/>
                  <a:pt x="1745191" y="567946"/>
                </a:cubicBezTo>
                <a:cubicBezTo>
                  <a:pt x="1656303" y="582313"/>
                  <a:pt x="1338604" y="500008"/>
                  <a:pt x="1133464" y="567946"/>
                </a:cubicBezTo>
                <a:cubicBezTo>
                  <a:pt x="928324" y="635884"/>
                  <a:pt x="816832" y="521004"/>
                  <a:pt x="690489" y="567946"/>
                </a:cubicBezTo>
                <a:cubicBezTo>
                  <a:pt x="564147" y="614888"/>
                  <a:pt x="277241" y="553009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6878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195941" y="3112175"/>
            <a:ext cx="8662307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2800" dirty="0">
                <a:latin typeface="Comic Sans MS" panose="030F0702030302020204" pitchFamily="66" charset="0"/>
              </a:rPr>
              <a:t>Where do you _____________?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  want ___________________________.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Good choice!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15384-1492-4CAD-9E4A-20D3F66CF0BA}"/>
              </a:ext>
            </a:extLst>
          </p:cNvPr>
          <p:cNvSpPr txBox="1"/>
          <p:nvPr/>
        </p:nvSpPr>
        <p:spPr>
          <a:xfrm>
            <a:off x="2419572" y="3787875"/>
            <a:ext cx="622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to visit Ha Noi Opera House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6CCCD-263F-45F2-9D04-C16B77E4445D}"/>
              </a:ext>
            </a:extLst>
          </p:cNvPr>
          <p:cNvSpPr txBox="1"/>
          <p:nvPr/>
        </p:nvSpPr>
        <p:spPr>
          <a:xfrm>
            <a:off x="3621495" y="3141544"/>
            <a:ext cx="294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want to visit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7728A3-D970-4269-97F8-803E8821EF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0131" y="519226"/>
            <a:ext cx="4320412" cy="255794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95D739-9D35-D303-2517-FC7BFEB0044F}"/>
              </a:ext>
            </a:extLst>
          </p:cNvPr>
          <p:cNvSpPr/>
          <p:nvPr/>
        </p:nvSpPr>
        <p:spPr>
          <a:xfrm>
            <a:off x="2526702" y="78000"/>
            <a:ext cx="3710862" cy="408569"/>
          </a:xfrm>
          <a:custGeom>
            <a:avLst/>
            <a:gdLst>
              <a:gd name="connsiteX0" fmla="*/ 0 w 4460707"/>
              <a:gd name="connsiteY0" fmla="*/ 120950 h 567946"/>
              <a:gd name="connsiteX1" fmla="*/ 120950 w 4460707"/>
              <a:gd name="connsiteY1" fmla="*/ 0 h 567946"/>
              <a:gd name="connsiteX2" fmla="*/ 732677 w 4460707"/>
              <a:gd name="connsiteY2" fmla="*/ 0 h 567946"/>
              <a:gd name="connsiteX3" fmla="*/ 1260028 w 4460707"/>
              <a:gd name="connsiteY3" fmla="*/ 0 h 567946"/>
              <a:gd name="connsiteX4" fmla="*/ 1787379 w 4460707"/>
              <a:gd name="connsiteY4" fmla="*/ 0 h 567946"/>
              <a:gd name="connsiteX5" fmla="*/ 2230354 w 4460707"/>
              <a:gd name="connsiteY5" fmla="*/ 0 h 567946"/>
              <a:gd name="connsiteX6" fmla="*/ 2715516 w 4460707"/>
              <a:gd name="connsiteY6" fmla="*/ 0 h 567946"/>
              <a:gd name="connsiteX7" fmla="*/ 3116303 w 4460707"/>
              <a:gd name="connsiteY7" fmla="*/ 0 h 567946"/>
              <a:gd name="connsiteX8" fmla="*/ 3728030 w 4460707"/>
              <a:gd name="connsiteY8" fmla="*/ 0 h 567946"/>
              <a:gd name="connsiteX9" fmla="*/ 4339757 w 4460707"/>
              <a:gd name="connsiteY9" fmla="*/ 0 h 567946"/>
              <a:gd name="connsiteX10" fmla="*/ 4460707 w 4460707"/>
              <a:gd name="connsiteY10" fmla="*/ 120950 h 567946"/>
              <a:gd name="connsiteX11" fmla="*/ 4460707 w 4460707"/>
              <a:gd name="connsiteY11" fmla="*/ 446996 h 567946"/>
              <a:gd name="connsiteX12" fmla="*/ 4339757 w 4460707"/>
              <a:gd name="connsiteY12" fmla="*/ 567946 h 567946"/>
              <a:gd name="connsiteX13" fmla="*/ 3812406 w 4460707"/>
              <a:gd name="connsiteY13" fmla="*/ 567946 h 567946"/>
              <a:gd name="connsiteX14" fmla="*/ 3327243 w 4460707"/>
              <a:gd name="connsiteY14" fmla="*/ 567946 h 567946"/>
              <a:gd name="connsiteX15" fmla="*/ 2842081 w 4460707"/>
              <a:gd name="connsiteY15" fmla="*/ 567946 h 567946"/>
              <a:gd name="connsiteX16" fmla="*/ 2272542 w 4460707"/>
              <a:gd name="connsiteY16" fmla="*/ 567946 h 567946"/>
              <a:gd name="connsiteX17" fmla="*/ 1703003 w 4460707"/>
              <a:gd name="connsiteY17" fmla="*/ 567946 h 567946"/>
              <a:gd name="connsiteX18" fmla="*/ 1091276 w 4460707"/>
              <a:gd name="connsiteY18" fmla="*/ 567946 h 567946"/>
              <a:gd name="connsiteX19" fmla="*/ 648301 w 4460707"/>
              <a:gd name="connsiteY19" fmla="*/ 567946 h 567946"/>
              <a:gd name="connsiteX20" fmla="*/ 120950 w 4460707"/>
              <a:gd name="connsiteY20" fmla="*/ 567946 h 567946"/>
              <a:gd name="connsiteX21" fmla="*/ 0 w 4460707"/>
              <a:gd name="connsiteY21" fmla="*/ 446996 h 567946"/>
              <a:gd name="connsiteX22" fmla="*/ 0 w 4460707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0707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253651" y="-6791"/>
                  <a:pt x="513577" y="27226"/>
                  <a:pt x="732677" y="0"/>
                </a:cubicBezTo>
                <a:cubicBezTo>
                  <a:pt x="951777" y="-27226"/>
                  <a:pt x="1119758" y="52731"/>
                  <a:pt x="1260028" y="0"/>
                </a:cubicBezTo>
                <a:cubicBezTo>
                  <a:pt x="1400298" y="-52731"/>
                  <a:pt x="1566364" y="10452"/>
                  <a:pt x="1787379" y="0"/>
                </a:cubicBezTo>
                <a:cubicBezTo>
                  <a:pt x="2008394" y="-10452"/>
                  <a:pt x="2137947" y="12998"/>
                  <a:pt x="2230354" y="0"/>
                </a:cubicBezTo>
                <a:cubicBezTo>
                  <a:pt x="2322762" y="-12998"/>
                  <a:pt x="2556329" y="46528"/>
                  <a:pt x="2715516" y="0"/>
                </a:cubicBezTo>
                <a:cubicBezTo>
                  <a:pt x="2874703" y="-46528"/>
                  <a:pt x="3007836" y="19524"/>
                  <a:pt x="3116303" y="0"/>
                </a:cubicBezTo>
                <a:cubicBezTo>
                  <a:pt x="3224770" y="-19524"/>
                  <a:pt x="3598331" y="32193"/>
                  <a:pt x="3728030" y="0"/>
                </a:cubicBezTo>
                <a:cubicBezTo>
                  <a:pt x="3857729" y="-32193"/>
                  <a:pt x="4148934" y="31537"/>
                  <a:pt x="4339757" y="0"/>
                </a:cubicBezTo>
                <a:cubicBezTo>
                  <a:pt x="4399095" y="14310"/>
                  <a:pt x="4473256" y="50377"/>
                  <a:pt x="4460707" y="120950"/>
                </a:cubicBezTo>
                <a:cubicBezTo>
                  <a:pt x="4476855" y="283463"/>
                  <a:pt x="4438702" y="318062"/>
                  <a:pt x="4460707" y="446996"/>
                </a:cubicBezTo>
                <a:cubicBezTo>
                  <a:pt x="4457030" y="511474"/>
                  <a:pt x="4422410" y="555860"/>
                  <a:pt x="4339757" y="567946"/>
                </a:cubicBezTo>
                <a:cubicBezTo>
                  <a:pt x="4078541" y="599233"/>
                  <a:pt x="3970210" y="539973"/>
                  <a:pt x="3812406" y="567946"/>
                </a:cubicBezTo>
                <a:cubicBezTo>
                  <a:pt x="3654602" y="595919"/>
                  <a:pt x="3477256" y="547469"/>
                  <a:pt x="3327243" y="567946"/>
                </a:cubicBezTo>
                <a:cubicBezTo>
                  <a:pt x="3177230" y="588423"/>
                  <a:pt x="2968731" y="562037"/>
                  <a:pt x="2842081" y="567946"/>
                </a:cubicBezTo>
                <a:cubicBezTo>
                  <a:pt x="2715431" y="573855"/>
                  <a:pt x="2483669" y="545406"/>
                  <a:pt x="2272542" y="567946"/>
                </a:cubicBezTo>
                <a:cubicBezTo>
                  <a:pt x="2061415" y="590486"/>
                  <a:pt x="1885813" y="562132"/>
                  <a:pt x="1703003" y="567946"/>
                </a:cubicBezTo>
                <a:cubicBezTo>
                  <a:pt x="1520193" y="573760"/>
                  <a:pt x="1351861" y="512288"/>
                  <a:pt x="1091276" y="567946"/>
                </a:cubicBezTo>
                <a:cubicBezTo>
                  <a:pt x="830691" y="623604"/>
                  <a:pt x="756939" y="560129"/>
                  <a:pt x="648301" y="567946"/>
                </a:cubicBezTo>
                <a:cubicBezTo>
                  <a:pt x="539664" y="575763"/>
                  <a:pt x="249597" y="561499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460707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66128" y="-3448"/>
                  <a:pt x="345750" y="43746"/>
                  <a:pt x="521737" y="0"/>
                </a:cubicBezTo>
                <a:cubicBezTo>
                  <a:pt x="697724" y="-43746"/>
                  <a:pt x="770137" y="40362"/>
                  <a:pt x="922523" y="0"/>
                </a:cubicBezTo>
                <a:cubicBezTo>
                  <a:pt x="1074909" y="-40362"/>
                  <a:pt x="1214685" y="8186"/>
                  <a:pt x="1365498" y="0"/>
                </a:cubicBezTo>
                <a:cubicBezTo>
                  <a:pt x="1516311" y="-8186"/>
                  <a:pt x="1712862" y="22457"/>
                  <a:pt x="1850661" y="0"/>
                </a:cubicBezTo>
                <a:cubicBezTo>
                  <a:pt x="1988460" y="-22457"/>
                  <a:pt x="2210863" y="33578"/>
                  <a:pt x="2378012" y="0"/>
                </a:cubicBezTo>
                <a:cubicBezTo>
                  <a:pt x="2545161" y="-33578"/>
                  <a:pt x="2684691" y="23124"/>
                  <a:pt x="2863175" y="0"/>
                </a:cubicBezTo>
                <a:cubicBezTo>
                  <a:pt x="3041659" y="-23124"/>
                  <a:pt x="3341087" y="377"/>
                  <a:pt x="3474902" y="0"/>
                </a:cubicBezTo>
                <a:cubicBezTo>
                  <a:pt x="3608717" y="-377"/>
                  <a:pt x="4113198" y="17872"/>
                  <a:pt x="4339757" y="0"/>
                </a:cubicBezTo>
                <a:cubicBezTo>
                  <a:pt x="4414023" y="-2049"/>
                  <a:pt x="4454553" y="56066"/>
                  <a:pt x="4460707" y="120950"/>
                </a:cubicBezTo>
                <a:cubicBezTo>
                  <a:pt x="4484738" y="239869"/>
                  <a:pt x="4454841" y="315056"/>
                  <a:pt x="4460707" y="446996"/>
                </a:cubicBezTo>
                <a:cubicBezTo>
                  <a:pt x="4479974" y="511506"/>
                  <a:pt x="4407918" y="577784"/>
                  <a:pt x="4339757" y="567946"/>
                </a:cubicBezTo>
                <a:cubicBezTo>
                  <a:pt x="4081991" y="602830"/>
                  <a:pt x="3980886" y="546871"/>
                  <a:pt x="3812406" y="567946"/>
                </a:cubicBezTo>
                <a:cubicBezTo>
                  <a:pt x="3643926" y="589021"/>
                  <a:pt x="3425833" y="505488"/>
                  <a:pt x="3285055" y="567946"/>
                </a:cubicBezTo>
                <a:cubicBezTo>
                  <a:pt x="3144277" y="630404"/>
                  <a:pt x="2954004" y="560301"/>
                  <a:pt x="2757704" y="567946"/>
                </a:cubicBezTo>
                <a:cubicBezTo>
                  <a:pt x="2561404" y="575591"/>
                  <a:pt x="2430339" y="522538"/>
                  <a:pt x="2188165" y="567946"/>
                </a:cubicBezTo>
                <a:cubicBezTo>
                  <a:pt x="1945991" y="613354"/>
                  <a:pt x="1834079" y="553579"/>
                  <a:pt x="1745191" y="567946"/>
                </a:cubicBezTo>
                <a:cubicBezTo>
                  <a:pt x="1656303" y="582313"/>
                  <a:pt x="1338604" y="500008"/>
                  <a:pt x="1133464" y="567946"/>
                </a:cubicBezTo>
                <a:cubicBezTo>
                  <a:pt x="928324" y="635884"/>
                  <a:pt x="816832" y="521004"/>
                  <a:pt x="690489" y="567946"/>
                </a:cubicBezTo>
                <a:cubicBezTo>
                  <a:pt x="564147" y="614888"/>
                  <a:pt x="277241" y="553009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9767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C87826-5F29-4241-AECF-E404BE655E6D}"/>
              </a:ext>
            </a:extLst>
          </p:cNvPr>
          <p:cNvSpPr txBox="1"/>
          <p:nvPr/>
        </p:nvSpPr>
        <p:spPr>
          <a:xfrm>
            <a:off x="1196817" y="2537337"/>
            <a:ext cx="7392012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 do you want to visit?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B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________________ the city square. 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Is it far from here?</a:t>
            </a:r>
          </a:p>
          <a:p>
            <a:pPr marL="571500" indent="-174625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No, it isn’t. We can walk there.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15384-1492-4CAD-9E4A-20D3F66CF0BA}"/>
              </a:ext>
            </a:extLst>
          </p:cNvPr>
          <p:cNvSpPr txBox="1"/>
          <p:nvPr/>
        </p:nvSpPr>
        <p:spPr>
          <a:xfrm>
            <a:off x="2153787" y="3223350"/>
            <a:ext cx="3724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want to visit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6CCCD-263F-45F2-9D04-C16B77E4445D}"/>
              </a:ext>
            </a:extLst>
          </p:cNvPr>
          <p:cNvSpPr txBox="1"/>
          <p:nvPr/>
        </p:nvSpPr>
        <p:spPr>
          <a:xfrm>
            <a:off x="2240873" y="2577019"/>
            <a:ext cx="191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59303-1A6A-46C3-B2EF-C04FD78608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62201" y="458510"/>
            <a:ext cx="4702628" cy="20788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C59304-F7F9-3792-9CDC-88DBF571BDE1}"/>
              </a:ext>
            </a:extLst>
          </p:cNvPr>
          <p:cNvSpPr/>
          <p:nvPr/>
        </p:nvSpPr>
        <p:spPr>
          <a:xfrm>
            <a:off x="2856029" y="32030"/>
            <a:ext cx="3714972" cy="386798"/>
          </a:xfrm>
          <a:custGeom>
            <a:avLst/>
            <a:gdLst>
              <a:gd name="connsiteX0" fmla="*/ 0 w 4460707"/>
              <a:gd name="connsiteY0" fmla="*/ 120950 h 567946"/>
              <a:gd name="connsiteX1" fmla="*/ 120950 w 4460707"/>
              <a:gd name="connsiteY1" fmla="*/ 0 h 567946"/>
              <a:gd name="connsiteX2" fmla="*/ 732677 w 4460707"/>
              <a:gd name="connsiteY2" fmla="*/ 0 h 567946"/>
              <a:gd name="connsiteX3" fmla="*/ 1260028 w 4460707"/>
              <a:gd name="connsiteY3" fmla="*/ 0 h 567946"/>
              <a:gd name="connsiteX4" fmla="*/ 1787379 w 4460707"/>
              <a:gd name="connsiteY4" fmla="*/ 0 h 567946"/>
              <a:gd name="connsiteX5" fmla="*/ 2230354 w 4460707"/>
              <a:gd name="connsiteY5" fmla="*/ 0 h 567946"/>
              <a:gd name="connsiteX6" fmla="*/ 2715516 w 4460707"/>
              <a:gd name="connsiteY6" fmla="*/ 0 h 567946"/>
              <a:gd name="connsiteX7" fmla="*/ 3116303 w 4460707"/>
              <a:gd name="connsiteY7" fmla="*/ 0 h 567946"/>
              <a:gd name="connsiteX8" fmla="*/ 3728030 w 4460707"/>
              <a:gd name="connsiteY8" fmla="*/ 0 h 567946"/>
              <a:gd name="connsiteX9" fmla="*/ 4339757 w 4460707"/>
              <a:gd name="connsiteY9" fmla="*/ 0 h 567946"/>
              <a:gd name="connsiteX10" fmla="*/ 4460707 w 4460707"/>
              <a:gd name="connsiteY10" fmla="*/ 120950 h 567946"/>
              <a:gd name="connsiteX11" fmla="*/ 4460707 w 4460707"/>
              <a:gd name="connsiteY11" fmla="*/ 446996 h 567946"/>
              <a:gd name="connsiteX12" fmla="*/ 4339757 w 4460707"/>
              <a:gd name="connsiteY12" fmla="*/ 567946 h 567946"/>
              <a:gd name="connsiteX13" fmla="*/ 3812406 w 4460707"/>
              <a:gd name="connsiteY13" fmla="*/ 567946 h 567946"/>
              <a:gd name="connsiteX14" fmla="*/ 3327243 w 4460707"/>
              <a:gd name="connsiteY14" fmla="*/ 567946 h 567946"/>
              <a:gd name="connsiteX15" fmla="*/ 2842081 w 4460707"/>
              <a:gd name="connsiteY15" fmla="*/ 567946 h 567946"/>
              <a:gd name="connsiteX16" fmla="*/ 2272542 w 4460707"/>
              <a:gd name="connsiteY16" fmla="*/ 567946 h 567946"/>
              <a:gd name="connsiteX17" fmla="*/ 1703003 w 4460707"/>
              <a:gd name="connsiteY17" fmla="*/ 567946 h 567946"/>
              <a:gd name="connsiteX18" fmla="*/ 1091276 w 4460707"/>
              <a:gd name="connsiteY18" fmla="*/ 567946 h 567946"/>
              <a:gd name="connsiteX19" fmla="*/ 648301 w 4460707"/>
              <a:gd name="connsiteY19" fmla="*/ 567946 h 567946"/>
              <a:gd name="connsiteX20" fmla="*/ 120950 w 4460707"/>
              <a:gd name="connsiteY20" fmla="*/ 567946 h 567946"/>
              <a:gd name="connsiteX21" fmla="*/ 0 w 4460707"/>
              <a:gd name="connsiteY21" fmla="*/ 446996 h 567946"/>
              <a:gd name="connsiteX22" fmla="*/ 0 w 4460707"/>
              <a:gd name="connsiteY22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0707" h="567946" fill="none" extrusionOk="0">
                <a:moveTo>
                  <a:pt x="0" y="120950"/>
                </a:moveTo>
                <a:cubicBezTo>
                  <a:pt x="-9357" y="62575"/>
                  <a:pt x="50096" y="3958"/>
                  <a:pt x="120950" y="0"/>
                </a:cubicBezTo>
                <a:cubicBezTo>
                  <a:pt x="253651" y="-6791"/>
                  <a:pt x="513577" y="27226"/>
                  <a:pt x="732677" y="0"/>
                </a:cubicBezTo>
                <a:cubicBezTo>
                  <a:pt x="951777" y="-27226"/>
                  <a:pt x="1119758" y="52731"/>
                  <a:pt x="1260028" y="0"/>
                </a:cubicBezTo>
                <a:cubicBezTo>
                  <a:pt x="1400298" y="-52731"/>
                  <a:pt x="1566364" y="10452"/>
                  <a:pt x="1787379" y="0"/>
                </a:cubicBezTo>
                <a:cubicBezTo>
                  <a:pt x="2008394" y="-10452"/>
                  <a:pt x="2137947" y="12998"/>
                  <a:pt x="2230354" y="0"/>
                </a:cubicBezTo>
                <a:cubicBezTo>
                  <a:pt x="2322762" y="-12998"/>
                  <a:pt x="2556329" y="46528"/>
                  <a:pt x="2715516" y="0"/>
                </a:cubicBezTo>
                <a:cubicBezTo>
                  <a:pt x="2874703" y="-46528"/>
                  <a:pt x="3007836" y="19524"/>
                  <a:pt x="3116303" y="0"/>
                </a:cubicBezTo>
                <a:cubicBezTo>
                  <a:pt x="3224770" y="-19524"/>
                  <a:pt x="3598331" y="32193"/>
                  <a:pt x="3728030" y="0"/>
                </a:cubicBezTo>
                <a:cubicBezTo>
                  <a:pt x="3857729" y="-32193"/>
                  <a:pt x="4148934" y="31537"/>
                  <a:pt x="4339757" y="0"/>
                </a:cubicBezTo>
                <a:cubicBezTo>
                  <a:pt x="4399095" y="14310"/>
                  <a:pt x="4473256" y="50377"/>
                  <a:pt x="4460707" y="120950"/>
                </a:cubicBezTo>
                <a:cubicBezTo>
                  <a:pt x="4476855" y="283463"/>
                  <a:pt x="4438702" y="318062"/>
                  <a:pt x="4460707" y="446996"/>
                </a:cubicBezTo>
                <a:cubicBezTo>
                  <a:pt x="4457030" y="511474"/>
                  <a:pt x="4422410" y="555860"/>
                  <a:pt x="4339757" y="567946"/>
                </a:cubicBezTo>
                <a:cubicBezTo>
                  <a:pt x="4078541" y="599233"/>
                  <a:pt x="3970210" y="539973"/>
                  <a:pt x="3812406" y="567946"/>
                </a:cubicBezTo>
                <a:cubicBezTo>
                  <a:pt x="3654602" y="595919"/>
                  <a:pt x="3477256" y="547469"/>
                  <a:pt x="3327243" y="567946"/>
                </a:cubicBezTo>
                <a:cubicBezTo>
                  <a:pt x="3177230" y="588423"/>
                  <a:pt x="2968731" y="562037"/>
                  <a:pt x="2842081" y="567946"/>
                </a:cubicBezTo>
                <a:cubicBezTo>
                  <a:pt x="2715431" y="573855"/>
                  <a:pt x="2483669" y="545406"/>
                  <a:pt x="2272542" y="567946"/>
                </a:cubicBezTo>
                <a:cubicBezTo>
                  <a:pt x="2061415" y="590486"/>
                  <a:pt x="1885813" y="562132"/>
                  <a:pt x="1703003" y="567946"/>
                </a:cubicBezTo>
                <a:cubicBezTo>
                  <a:pt x="1520193" y="573760"/>
                  <a:pt x="1351861" y="512288"/>
                  <a:pt x="1091276" y="567946"/>
                </a:cubicBezTo>
                <a:cubicBezTo>
                  <a:pt x="830691" y="623604"/>
                  <a:pt x="756939" y="560129"/>
                  <a:pt x="648301" y="567946"/>
                </a:cubicBezTo>
                <a:cubicBezTo>
                  <a:pt x="539664" y="575763"/>
                  <a:pt x="249597" y="561499"/>
                  <a:pt x="120950" y="567946"/>
                </a:cubicBezTo>
                <a:cubicBezTo>
                  <a:pt x="51940" y="567241"/>
                  <a:pt x="2287" y="515500"/>
                  <a:pt x="0" y="446996"/>
                </a:cubicBezTo>
                <a:cubicBezTo>
                  <a:pt x="-10967" y="356939"/>
                  <a:pt x="3691" y="238758"/>
                  <a:pt x="0" y="120950"/>
                </a:cubicBezTo>
                <a:close/>
              </a:path>
              <a:path w="4460707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66128" y="-3448"/>
                  <a:pt x="345750" y="43746"/>
                  <a:pt x="521737" y="0"/>
                </a:cubicBezTo>
                <a:cubicBezTo>
                  <a:pt x="697724" y="-43746"/>
                  <a:pt x="770137" y="40362"/>
                  <a:pt x="922523" y="0"/>
                </a:cubicBezTo>
                <a:cubicBezTo>
                  <a:pt x="1074909" y="-40362"/>
                  <a:pt x="1214685" y="8186"/>
                  <a:pt x="1365498" y="0"/>
                </a:cubicBezTo>
                <a:cubicBezTo>
                  <a:pt x="1516311" y="-8186"/>
                  <a:pt x="1712862" y="22457"/>
                  <a:pt x="1850661" y="0"/>
                </a:cubicBezTo>
                <a:cubicBezTo>
                  <a:pt x="1988460" y="-22457"/>
                  <a:pt x="2210863" y="33578"/>
                  <a:pt x="2378012" y="0"/>
                </a:cubicBezTo>
                <a:cubicBezTo>
                  <a:pt x="2545161" y="-33578"/>
                  <a:pt x="2684691" y="23124"/>
                  <a:pt x="2863175" y="0"/>
                </a:cubicBezTo>
                <a:cubicBezTo>
                  <a:pt x="3041659" y="-23124"/>
                  <a:pt x="3341087" y="377"/>
                  <a:pt x="3474902" y="0"/>
                </a:cubicBezTo>
                <a:cubicBezTo>
                  <a:pt x="3608717" y="-377"/>
                  <a:pt x="4113198" y="17872"/>
                  <a:pt x="4339757" y="0"/>
                </a:cubicBezTo>
                <a:cubicBezTo>
                  <a:pt x="4414023" y="-2049"/>
                  <a:pt x="4454553" y="56066"/>
                  <a:pt x="4460707" y="120950"/>
                </a:cubicBezTo>
                <a:cubicBezTo>
                  <a:pt x="4484738" y="239869"/>
                  <a:pt x="4454841" y="315056"/>
                  <a:pt x="4460707" y="446996"/>
                </a:cubicBezTo>
                <a:cubicBezTo>
                  <a:pt x="4479974" y="511506"/>
                  <a:pt x="4407918" y="577784"/>
                  <a:pt x="4339757" y="567946"/>
                </a:cubicBezTo>
                <a:cubicBezTo>
                  <a:pt x="4081991" y="602830"/>
                  <a:pt x="3980886" y="546871"/>
                  <a:pt x="3812406" y="567946"/>
                </a:cubicBezTo>
                <a:cubicBezTo>
                  <a:pt x="3643926" y="589021"/>
                  <a:pt x="3425833" y="505488"/>
                  <a:pt x="3285055" y="567946"/>
                </a:cubicBezTo>
                <a:cubicBezTo>
                  <a:pt x="3144277" y="630404"/>
                  <a:pt x="2954004" y="560301"/>
                  <a:pt x="2757704" y="567946"/>
                </a:cubicBezTo>
                <a:cubicBezTo>
                  <a:pt x="2561404" y="575591"/>
                  <a:pt x="2430339" y="522538"/>
                  <a:pt x="2188165" y="567946"/>
                </a:cubicBezTo>
                <a:cubicBezTo>
                  <a:pt x="1945991" y="613354"/>
                  <a:pt x="1834079" y="553579"/>
                  <a:pt x="1745191" y="567946"/>
                </a:cubicBezTo>
                <a:cubicBezTo>
                  <a:pt x="1656303" y="582313"/>
                  <a:pt x="1338604" y="500008"/>
                  <a:pt x="1133464" y="567946"/>
                </a:cubicBezTo>
                <a:cubicBezTo>
                  <a:pt x="928324" y="635884"/>
                  <a:pt x="816832" y="521004"/>
                  <a:pt x="690489" y="567946"/>
                </a:cubicBezTo>
                <a:cubicBezTo>
                  <a:pt x="564147" y="614888"/>
                  <a:pt x="277241" y="553009"/>
                  <a:pt x="120950" y="567946"/>
                </a:cubicBezTo>
                <a:cubicBezTo>
                  <a:pt x="44488" y="563504"/>
                  <a:pt x="4790" y="519785"/>
                  <a:pt x="0" y="446996"/>
                </a:cubicBezTo>
                <a:cubicBezTo>
                  <a:pt x="-14518" y="295997"/>
                  <a:pt x="4779" y="246044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5635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3C4ADE-F3D0-4D84-8917-4FC8FEC8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6671" y="-45857"/>
            <a:ext cx="2827307" cy="1448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FADD06-54FA-4772-B163-4326922C65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05347" y="-45856"/>
            <a:ext cx="2558980" cy="1359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9FC7D3-E363-4E05-BDB5-A64B63B0D4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6671" y="2552576"/>
            <a:ext cx="2882243" cy="12658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F5A7E0-84E0-45C3-A534-A1FB6DD6C4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87257" y="2412878"/>
            <a:ext cx="2558980" cy="1320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F1979E-F087-4377-9D3D-F81B899D0010}"/>
              </a:ext>
            </a:extLst>
          </p:cNvPr>
          <p:cNvSpPr txBox="1"/>
          <p:nvPr/>
        </p:nvSpPr>
        <p:spPr>
          <a:xfrm>
            <a:off x="-81457" y="1364217"/>
            <a:ext cx="552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1600" b="1" dirty="0">
                <a:latin typeface="Comic Sans MS" panose="030F0702030302020204" pitchFamily="66" charset="0"/>
              </a:rPr>
              <a:t>1.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There are many interesting places in Ho Chi Minh City. Where do you want to ______?</a:t>
            </a:r>
          </a:p>
          <a:p>
            <a:pPr marL="457200" indent="-45720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B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I want to visit _____________________ today.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0EC4E-5F99-415D-A8DE-9BA114C2C144}"/>
              </a:ext>
            </a:extLst>
          </p:cNvPr>
          <p:cNvSpPr txBox="1"/>
          <p:nvPr/>
        </p:nvSpPr>
        <p:spPr>
          <a:xfrm>
            <a:off x="3024233" y="1790131"/>
            <a:ext cx="90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visit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20FFF-58AD-44BB-A6CE-85970D33DC18}"/>
              </a:ext>
            </a:extLst>
          </p:cNvPr>
          <p:cNvSpPr txBox="1"/>
          <p:nvPr/>
        </p:nvSpPr>
        <p:spPr>
          <a:xfrm>
            <a:off x="1754803" y="2111095"/>
            <a:ext cx="29017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Comic Sans MS" panose="030F0702030302020204" pitchFamily="66" charset="0"/>
              </a:rPr>
              <a:t>Ho Chi Minh City Museum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DC057-7462-417E-9D7B-C11CE78AD640}"/>
              </a:ext>
            </a:extLst>
          </p:cNvPr>
          <p:cNvSpPr txBox="1"/>
          <p:nvPr/>
        </p:nvSpPr>
        <p:spPr>
          <a:xfrm>
            <a:off x="5447581" y="1289397"/>
            <a:ext cx="4072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1600" b="1" dirty="0">
                <a:latin typeface="Comic Sans MS" panose="030F0702030302020204" pitchFamily="66" charset="0"/>
              </a:rPr>
              <a:t>2.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Welcome to London.</a:t>
            </a:r>
          </a:p>
          <a:p>
            <a:pPr marL="914400" indent="-914400">
              <a:lnSpc>
                <a:spcPct val="150000"/>
              </a:lnSpc>
            </a:pPr>
            <a:r>
              <a:rPr lang="en-US" sz="1600" dirty="0">
                <a:latin typeface="Comic Sans MS" panose="030F0702030302020204" pitchFamily="66" charset="0"/>
              </a:rPr>
              <a:t>        Where ___  you want to visit?</a:t>
            </a:r>
          </a:p>
          <a:p>
            <a:pPr marL="914400" indent="-91440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B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I ____________ Tower Bridge.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99A1C-EFAF-48CD-ACA3-F7DA164C98D6}"/>
              </a:ext>
            </a:extLst>
          </p:cNvPr>
          <p:cNvSpPr txBox="1"/>
          <p:nvPr/>
        </p:nvSpPr>
        <p:spPr>
          <a:xfrm>
            <a:off x="6594715" y="1713312"/>
            <a:ext cx="69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0D43D4-73B0-48D5-BD23-8466BBEAFA77}"/>
              </a:ext>
            </a:extLst>
          </p:cNvPr>
          <p:cNvSpPr txBox="1"/>
          <p:nvPr/>
        </p:nvSpPr>
        <p:spPr>
          <a:xfrm>
            <a:off x="6136520" y="2063377"/>
            <a:ext cx="154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want to visit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ED9E8-D903-40FD-918B-7A10F41DB394}"/>
              </a:ext>
            </a:extLst>
          </p:cNvPr>
          <p:cNvSpPr txBox="1"/>
          <p:nvPr/>
        </p:nvSpPr>
        <p:spPr>
          <a:xfrm>
            <a:off x="90518" y="3993467"/>
            <a:ext cx="486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1600" b="1" dirty="0">
                <a:latin typeface="Comic Sans MS" panose="030F0702030302020204" pitchFamily="66" charset="0"/>
              </a:rPr>
              <a:t>3.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Where do you ___________?</a:t>
            </a:r>
          </a:p>
          <a:p>
            <a:pPr marL="914400" indent="-91440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 B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sz="1600" dirty="0">
                <a:latin typeface="Comic Sans MS" panose="030F0702030302020204" pitchFamily="66" charset="0"/>
              </a:rPr>
              <a:t>I  want _________________________.</a:t>
            </a:r>
          </a:p>
          <a:p>
            <a:pPr marL="914400" indent="-91440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 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Good choice!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08225C-676D-4D00-ADB5-E1600792AF38}"/>
              </a:ext>
            </a:extLst>
          </p:cNvPr>
          <p:cNvSpPr txBox="1"/>
          <p:nvPr/>
        </p:nvSpPr>
        <p:spPr>
          <a:xfrm>
            <a:off x="1326806" y="4385750"/>
            <a:ext cx="327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to visit Ha Noi Opera House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0238DD-2AC9-48E2-A93D-A0287F4A52E2}"/>
              </a:ext>
            </a:extLst>
          </p:cNvPr>
          <p:cNvSpPr txBox="1"/>
          <p:nvPr/>
        </p:nvSpPr>
        <p:spPr>
          <a:xfrm>
            <a:off x="1754803" y="4026008"/>
            <a:ext cx="196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want to visit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B4A91-9BFC-44C6-81F0-3A3E39936D62}"/>
              </a:ext>
            </a:extLst>
          </p:cNvPr>
          <p:cNvSpPr txBox="1"/>
          <p:nvPr/>
        </p:nvSpPr>
        <p:spPr>
          <a:xfrm>
            <a:off x="5139307" y="3663340"/>
            <a:ext cx="4305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</a:pPr>
            <a:r>
              <a:rPr lang="en-US" sz="1600" b="1" dirty="0">
                <a:latin typeface="Comic Sans MS" panose="030F0702030302020204" pitchFamily="66" charset="0"/>
              </a:rPr>
              <a:t>4. 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_______ do you want to visit?</a:t>
            </a:r>
          </a:p>
          <a:p>
            <a:pPr marL="571500" indent="-39370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B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_____________ the city spuare. </a:t>
            </a:r>
          </a:p>
          <a:p>
            <a:pPr marL="571500" indent="-393700">
              <a:lnSpc>
                <a:spcPct val="150000"/>
              </a:lnSpc>
            </a:pPr>
            <a:r>
              <a:rPr lang="en-US" sz="1600" dirty="0">
                <a:latin typeface="Comic Sans MS" panose="030F0702030302020204" pitchFamily="66" charset="0"/>
              </a:rPr>
              <a:t>      Is it far from here?</a:t>
            </a:r>
          </a:p>
          <a:p>
            <a:pPr marL="571500" indent="-39370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1600" dirty="0">
                <a:latin typeface="Comic Sans MS" panose="030F0702030302020204" pitchFamily="66" charset="0"/>
              </a:rPr>
              <a:t> No, it isn’t. We can walk there.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27FB0-AE66-4F27-A16B-29DB24FE6778}"/>
              </a:ext>
            </a:extLst>
          </p:cNvPr>
          <p:cNvSpPr txBox="1"/>
          <p:nvPr/>
        </p:nvSpPr>
        <p:spPr>
          <a:xfrm>
            <a:off x="5705504" y="4039634"/>
            <a:ext cx="177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I want to visit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1E95D2-3CED-472D-8E68-F58814D73ABF}"/>
              </a:ext>
            </a:extLst>
          </p:cNvPr>
          <p:cNvSpPr txBox="1"/>
          <p:nvPr/>
        </p:nvSpPr>
        <p:spPr>
          <a:xfrm>
            <a:off x="5705347" y="3702051"/>
            <a:ext cx="99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22236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3314700" y="89480"/>
            <a:ext cx="2514599" cy="567946"/>
          </a:xfrm>
          <a:custGeom>
            <a:avLst/>
            <a:gdLst>
              <a:gd name="connsiteX0" fmla="*/ 0 w 2514599"/>
              <a:gd name="connsiteY0" fmla="*/ 120950 h 567946"/>
              <a:gd name="connsiteX1" fmla="*/ 120950 w 2514599"/>
              <a:gd name="connsiteY1" fmla="*/ 0 h 567946"/>
              <a:gd name="connsiteX2" fmla="*/ 689125 w 2514599"/>
              <a:gd name="connsiteY2" fmla="*/ 0 h 567946"/>
              <a:gd name="connsiteX3" fmla="*/ 1211846 w 2514599"/>
              <a:gd name="connsiteY3" fmla="*/ 0 h 567946"/>
              <a:gd name="connsiteX4" fmla="*/ 1757293 w 2514599"/>
              <a:gd name="connsiteY4" fmla="*/ 0 h 567946"/>
              <a:gd name="connsiteX5" fmla="*/ 2393649 w 2514599"/>
              <a:gd name="connsiteY5" fmla="*/ 0 h 567946"/>
              <a:gd name="connsiteX6" fmla="*/ 2514599 w 2514599"/>
              <a:gd name="connsiteY6" fmla="*/ 120950 h 567946"/>
              <a:gd name="connsiteX7" fmla="*/ 2514599 w 2514599"/>
              <a:gd name="connsiteY7" fmla="*/ 446996 h 567946"/>
              <a:gd name="connsiteX8" fmla="*/ 2393649 w 2514599"/>
              <a:gd name="connsiteY8" fmla="*/ 567946 h 567946"/>
              <a:gd name="connsiteX9" fmla="*/ 1825474 w 2514599"/>
              <a:gd name="connsiteY9" fmla="*/ 567946 h 567946"/>
              <a:gd name="connsiteX10" fmla="*/ 1257300 w 2514599"/>
              <a:gd name="connsiteY10" fmla="*/ 567946 h 567946"/>
              <a:gd name="connsiteX11" fmla="*/ 734579 w 2514599"/>
              <a:gd name="connsiteY11" fmla="*/ 567946 h 567946"/>
              <a:gd name="connsiteX12" fmla="*/ 120950 w 2514599"/>
              <a:gd name="connsiteY12" fmla="*/ 567946 h 567946"/>
              <a:gd name="connsiteX13" fmla="*/ 0 w 2514599"/>
              <a:gd name="connsiteY13" fmla="*/ 446996 h 567946"/>
              <a:gd name="connsiteX14" fmla="*/ 0 w 2514599"/>
              <a:gd name="connsiteY14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599" h="567946" fill="none" extrusionOk="0">
                <a:moveTo>
                  <a:pt x="0" y="120950"/>
                </a:moveTo>
                <a:cubicBezTo>
                  <a:pt x="3074" y="54601"/>
                  <a:pt x="54135" y="-3402"/>
                  <a:pt x="120950" y="0"/>
                </a:cubicBezTo>
                <a:cubicBezTo>
                  <a:pt x="348975" y="-28900"/>
                  <a:pt x="513278" y="22982"/>
                  <a:pt x="689125" y="0"/>
                </a:cubicBezTo>
                <a:cubicBezTo>
                  <a:pt x="864973" y="-22982"/>
                  <a:pt x="1030972" y="10437"/>
                  <a:pt x="1211846" y="0"/>
                </a:cubicBezTo>
                <a:cubicBezTo>
                  <a:pt x="1392720" y="-10437"/>
                  <a:pt x="1516742" y="32925"/>
                  <a:pt x="1757293" y="0"/>
                </a:cubicBezTo>
                <a:cubicBezTo>
                  <a:pt x="1997844" y="-32925"/>
                  <a:pt x="2083087" y="36666"/>
                  <a:pt x="2393649" y="0"/>
                </a:cubicBezTo>
                <a:cubicBezTo>
                  <a:pt x="2442909" y="-3231"/>
                  <a:pt x="2508065" y="66801"/>
                  <a:pt x="2514599" y="120950"/>
                </a:cubicBezTo>
                <a:cubicBezTo>
                  <a:pt x="2550974" y="261403"/>
                  <a:pt x="2510595" y="300352"/>
                  <a:pt x="2514599" y="446996"/>
                </a:cubicBezTo>
                <a:cubicBezTo>
                  <a:pt x="2524369" y="503970"/>
                  <a:pt x="2461764" y="586207"/>
                  <a:pt x="2393649" y="567946"/>
                </a:cubicBezTo>
                <a:cubicBezTo>
                  <a:pt x="2161367" y="600331"/>
                  <a:pt x="2102951" y="500977"/>
                  <a:pt x="1825474" y="567946"/>
                </a:cubicBezTo>
                <a:cubicBezTo>
                  <a:pt x="1547998" y="634915"/>
                  <a:pt x="1474391" y="509472"/>
                  <a:pt x="1257300" y="567946"/>
                </a:cubicBezTo>
                <a:cubicBezTo>
                  <a:pt x="1040209" y="626420"/>
                  <a:pt x="960042" y="549686"/>
                  <a:pt x="734579" y="567946"/>
                </a:cubicBezTo>
                <a:cubicBezTo>
                  <a:pt x="509116" y="586206"/>
                  <a:pt x="247881" y="517928"/>
                  <a:pt x="120950" y="567946"/>
                </a:cubicBezTo>
                <a:cubicBezTo>
                  <a:pt x="55652" y="570234"/>
                  <a:pt x="588" y="516725"/>
                  <a:pt x="0" y="446996"/>
                </a:cubicBezTo>
                <a:cubicBezTo>
                  <a:pt x="-11766" y="326408"/>
                  <a:pt x="26476" y="228027"/>
                  <a:pt x="0" y="120950"/>
                </a:cubicBezTo>
                <a:close/>
              </a:path>
              <a:path w="2514599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80109" y="-35570"/>
                  <a:pt x="391369" y="8712"/>
                  <a:pt x="620944" y="0"/>
                </a:cubicBezTo>
                <a:cubicBezTo>
                  <a:pt x="850519" y="-8712"/>
                  <a:pt x="975162" y="15328"/>
                  <a:pt x="1120938" y="0"/>
                </a:cubicBezTo>
                <a:cubicBezTo>
                  <a:pt x="1266714" y="-15328"/>
                  <a:pt x="1534869" y="19152"/>
                  <a:pt x="1643658" y="0"/>
                </a:cubicBezTo>
                <a:cubicBezTo>
                  <a:pt x="1752447" y="-19152"/>
                  <a:pt x="2172017" y="45822"/>
                  <a:pt x="2393649" y="0"/>
                </a:cubicBezTo>
                <a:cubicBezTo>
                  <a:pt x="2449228" y="-9407"/>
                  <a:pt x="2523300" y="54177"/>
                  <a:pt x="2514599" y="120950"/>
                </a:cubicBezTo>
                <a:cubicBezTo>
                  <a:pt x="2518578" y="236986"/>
                  <a:pt x="2511346" y="373081"/>
                  <a:pt x="2514599" y="446996"/>
                </a:cubicBezTo>
                <a:cubicBezTo>
                  <a:pt x="2517438" y="508193"/>
                  <a:pt x="2446657" y="579803"/>
                  <a:pt x="2393649" y="567946"/>
                </a:cubicBezTo>
                <a:cubicBezTo>
                  <a:pt x="2216316" y="595392"/>
                  <a:pt x="2065802" y="553066"/>
                  <a:pt x="1825474" y="567946"/>
                </a:cubicBezTo>
                <a:cubicBezTo>
                  <a:pt x="1585146" y="582826"/>
                  <a:pt x="1549244" y="528646"/>
                  <a:pt x="1302753" y="567946"/>
                </a:cubicBezTo>
                <a:cubicBezTo>
                  <a:pt x="1056262" y="607246"/>
                  <a:pt x="851267" y="496508"/>
                  <a:pt x="689125" y="567946"/>
                </a:cubicBezTo>
                <a:cubicBezTo>
                  <a:pt x="526983" y="639384"/>
                  <a:pt x="356438" y="547091"/>
                  <a:pt x="120950" y="567946"/>
                </a:cubicBezTo>
                <a:cubicBezTo>
                  <a:pt x="53681" y="565424"/>
                  <a:pt x="-4689" y="516164"/>
                  <a:pt x="0" y="446996"/>
                </a:cubicBezTo>
                <a:cubicBezTo>
                  <a:pt x="-6637" y="362619"/>
                  <a:pt x="36299" y="260845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rgbClr val="00206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D3A8A-FCD6-4B72-AD80-2F768644B9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849344"/>
            <a:ext cx="9144000" cy="3294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1DAB6-1BFF-A791-86A6-53BB17729F1A}"/>
              </a:ext>
            </a:extLst>
          </p:cNvPr>
          <p:cNvSpPr txBox="1"/>
          <p:nvPr/>
        </p:nvSpPr>
        <p:spPr>
          <a:xfrm>
            <a:off x="907419" y="685414"/>
            <a:ext cx="7808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Where do you want to visit?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D3400A-9D61-50A2-1B0D-F71AFA510D29}"/>
              </a:ext>
            </a:extLst>
          </p:cNvPr>
          <p:cNvSpPr txBox="1"/>
          <p:nvPr/>
        </p:nvSpPr>
        <p:spPr>
          <a:xfrm>
            <a:off x="116018" y="1421288"/>
            <a:ext cx="4216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I want to visit somewhere. </a:t>
            </a:r>
          </a:p>
          <a:p>
            <a:r>
              <a:rPr lang="en-US" sz="2400" b="0" i="0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Where do you want to visit? </a:t>
            </a:r>
          </a:p>
          <a:p>
            <a:r>
              <a:rPr lang="en-US" sz="2400" b="0" i="0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I want to visit the museum. </a:t>
            </a:r>
          </a:p>
          <a:p>
            <a:r>
              <a:rPr lang="en-US" sz="2400" b="0" i="0" dirty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That’s a great idea! Let’s go!</a:t>
            </a:r>
            <a:endParaRPr lang="en-US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561A4-BA01-4656-AB95-E9B23E7D47A3}"/>
              </a:ext>
            </a:extLst>
          </p:cNvPr>
          <p:cNvSpPr txBox="1"/>
          <p:nvPr/>
        </p:nvSpPr>
        <p:spPr>
          <a:xfrm>
            <a:off x="4568133" y="1393300"/>
            <a:ext cx="4339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I want to visit somewhere.</a:t>
            </a:r>
          </a:p>
          <a:p>
            <a:r>
              <a:rPr lang="en-US" sz="24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Where do you want to visit? </a:t>
            </a:r>
          </a:p>
          <a:p>
            <a:r>
              <a:rPr lang="en-US" sz="24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I want to visit the square. </a:t>
            </a:r>
          </a:p>
          <a:p>
            <a:r>
              <a:rPr lang="en-US" sz="24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That’s a great idea! Let’s go!</a:t>
            </a:r>
            <a:endParaRPr lang="en-U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Track 75">
            <a:hlinkClick r:id="" action="ppaction://media"/>
            <a:extLst>
              <a:ext uri="{FF2B5EF4-FFF2-40B4-BE49-F238E27FC236}">
                <a16:creationId xmlns:a16="http://schemas.microsoft.com/office/drawing/2014/main" id="{C49A3596-D175-434F-9EC9-99A72C33A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4233" y="75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FE5FC9-AD8D-4388-81DE-60FC5494D975}"/>
              </a:ext>
            </a:extLst>
          </p:cNvPr>
          <p:cNvSpPr/>
          <p:nvPr/>
        </p:nvSpPr>
        <p:spPr>
          <a:xfrm>
            <a:off x="1391151" y="86852"/>
            <a:ext cx="2514599" cy="567946"/>
          </a:xfrm>
          <a:custGeom>
            <a:avLst/>
            <a:gdLst>
              <a:gd name="connsiteX0" fmla="*/ 0 w 2514599"/>
              <a:gd name="connsiteY0" fmla="*/ 120950 h 567946"/>
              <a:gd name="connsiteX1" fmla="*/ 120950 w 2514599"/>
              <a:gd name="connsiteY1" fmla="*/ 0 h 567946"/>
              <a:gd name="connsiteX2" fmla="*/ 689125 w 2514599"/>
              <a:gd name="connsiteY2" fmla="*/ 0 h 567946"/>
              <a:gd name="connsiteX3" fmla="*/ 1211846 w 2514599"/>
              <a:gd name="connsiteY3" fmla="*/ 0 h 567946"/>
              <a:gd name="connsiteX4" fmla="*/ 1757293 w 2514599"/>
              <a:gd name="connsiteY4" fmla="*/ 0 h 567946"/>
              <a:gd name="connsiteX5" fmla="*/ 2393649 w 2514599"/>
              <a:gd name="connsiteY5" fmla="*/ 0 h 567946"/>
              <a:gd name="connsiteX6" fmla="*/ 2514599 w 2514599"/>
              <a:gd name="connsiteY6" fmla="*/ 120950 h 567946"/>
              <a:gd name="connsiteX7" fmla="*/ 2514599 w 2514599"/>
              <a:gd name="connsiteY7" fmla="*/ 446996 h 567946"/>
              <a:gd name="connsiteX8" fmla="*/ 2393649 w 2514599"/>
              <a:gd name="connsiteY8" fmla="*/ 567946 h 567946"/>
              <a:gd name="connsiteX9" fmla="*/ 1825474 w 2514599"/>
              <a:gd name="connsiteY9" fmla="*/ 567946 h 567946"/>
              <a:gd name="connsiteX10" fmla="*/ 1257300 w 2514599"/>
              <a:gd name="connsiteY10" fmla="*/ 567946 h 567946"/>
              <a:gd name="connsiteX11" fmla="*/ 734579 w 2514599"/>
              <a:gd name="connsiteY11" fmla="*/ 567946 h 567946"/>
              <a:gd name="connsiteX12" fmla="*/ 120950 w 2514599"/>
              <a:gd name="connsiteY12" fmla="*/ 567946 h 567946"/>
              <a:gd name="connsiteX13" fmla="*/ 0 w 2514599"/>
              <a:gd name="connsiteY13" fmla="*/ 446996 h 567946"/>
              <a:gd name="connsiteX14" fmla="*/ 0 w 2514599"/>
              <a:gd name="connsiteY14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599" h="567946" fill="none" extrusionOk="0">
                <a:moveTo>
                  <a:pt x="0" y="120950"/>
                </a:moveTo>
                <a:cubicBezTo>
                  <a:pt x="3074" y="54601"/>
                  <a:pt x="54135" y="-3402"/>
                  <a:pt x="120950" y="0"/>
                </a:cubicBezTo>
                <a:cubicBezTo>
                  <a:pt x="348975" y="-28900"/>
                  <a:pt x="513278" y="22982"/>
                  <a:pt x="689125" y="0"/>
                </a:cubicBezTo>
                <a:cubicBezTo>
                  <a:pt x="864973" y="-22982"/>
                  <a:pt x="1030972" y="10437"/>
                  <a:pt x="1211846" y="0"/>
                </a:cubicBezTo>
                <a:cubicBezTo>
                  <a:pt x="1392720" y="-10437"/>
                  <a:pt x="1516742" y="32925"/>
                  <a:pt x="1757293" y="0"/>
                </a:cubicBezTo>
                <a:cubicBezTo>
                  <a:pt x="1997844" y="-32925"/>
                  <a:pt x="2083087" y="36666"/>
                  <a:pt x="2393649" y="0"/>
                </a:cubicBezTo>
                <a:cubicBezTo>
                  <a:pt x="2442909" y="-3231"/>
                  <a:pt x="2508065" y="66801"/>
                  <a:pt x="2514599" y="120950"/>
                </a:cubicBezTo>
                <a:cubicBezTo>
                  <a:pt x="2550974" y="261403"/>
                  <a:pt x="2510595" y="300352"/>
                  <a:pt x="2514599" y="446996"/>
                </a:cubicBezTo>
                <a:cubicBezTo>
                  <a:pt x="2524369" y="503970"/>
                  <a:pt x="2461764" y="586207"/>
                  <a:pt x="2393649" y="567946"/>
                </a:cubicBezTo>
                <a:cubicBezTo>
                  <a:pt x="2161367" y="600331"/>
                  <a:pt x="2102951" y="500977"/>
                  <a:pt x="1825474" y="567946"/>
                </a:cubicBezTo>
                <a:cubicBezTo>
                  <a:pt x="1547998" y="634915"/>
                  <a:pt x="1474391" y="509472"/>
                  <a:pt x="1257300" y="567946"/>
                </a:cubicBezTo>
                <a:cubicBezTo>
                  <a:pt x="1040209" y="626420"/>
                  <a:pt x="960042" y="549686"/>
                  <a:pt x="734579" y="567946"/>
                </a:cubicBezTo>
                <a:cubicBezTo>
                  <a:pt x="509116" y="586206"/>
                  <a:pt x="247881" y="517928"/>
                  <a:pt x="120950" y="567946"/>
                </a:cubicBezTo>
                <a:cubicBezTo>
                  <a:pt x="55652" y="570234"/>
                  <a:pt x="588" y="516725"/>
                  <a:pt x="0" y="446996"/>
                </a:cubicBezTo>
                <a:cubicBezTo>
                  <a:pt x="-11766" y="326408"/>
                  <a:pt x="26476" y="228027"/>
                  <a:pt x="0" y="120950"/>
                </a:cubicBezTo>
                <a:close/>
              </a:path>
              <a:path w="2514599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280109" y="-35570"/>
                  <a:pt x="391369" y="8712"/>
                  <a:pt x="620944" y="0"/>
                </a:cubicBezTo>
                <a:cubicBezTo>
                  <a:pt x="850519" y="-8712"/>
                  <a:pt x="975162" y="15328"/>
                  <a:pt x="1120938" y="0"/>
                </a:cubicBezTo>
                <a:cubicBezTo>
                  <a:pt x="1266714" y="-15328"/>
                  <a:pt x="1534869" y="19152"/>
                  <a:pt x="1643658" y="0"/>
                </a:cubicBezTo>
                <a:cubicBezTo>
                  <a:pt x="1752447" y="-19152"/>
                  <a:pt x="2172017" y="45822"/>
                  <a:pt x="2393649" y="0"/>
                </a:cubicBezTo>
                <a:cubicBezTo>
                  <a:pt x="2449228" y="-9407"/>
                  <a:pt x="2523300" y="54177"/>
                  <a:pt x="2514599" y="120950"/>
                </a:cubicBezTo>
                <a:cubicBezTo>
                  <a:pt x="2518578" y="236986"/>
                  <a:pt x="2511346" y="373081"/>
                  <a:pt x="2514599" y="446996"/>
                </a:cubicBezTo>
                <a:cubicBezTo>
                  <a:pt x="2517438" y="508193"/>
                  <a:pt x="2446657" y="579803"/>
                  <a:pt x="2393649" y="567946"/>
                </a:cubicBezTo>
                <a:cubicBezTo>
                  <a:pt x="2216316" y="595392"/>
                  <a:pt x="2065802" y="553066"/>
                  <a:pt x="1825474" y="567946"/>
                </a:cubicBezTo>
                <a:cubicBezTo>
                  <a:pt x="1585146" y="582826"/>
                  <a:pt x="1549244" y="528646"/>
                  <a:pt x="1302753" y="567946"/>
                </a:cubicBezTo>
                <a:cubicBezTo>
                  <a:pt x="1056262" y="607246"/>
                  <a:pt x="851267" y="496508"/>
                  <a:pt x="689125" y="567946"/>
                </a:cubicBezTo>
                <a:cubicBezTo>
                  <a:pt x="526983" y="639384"/>
                  <a:pt x="356438" y="547091"/>
                  <a:pt x="120950" y="567946"/>
                </a:cubicBezTo>
                <a:cubicBezTo>
                  <a:pt x="53681" y="565424"/>
                  <a:pt x="-4689" y="516164"/>
                  <a:pt x="0" y="446996"/>
                </a:cubicBezTo>
                <a:cubicBezTo>
                  <a:pt x="-6637" y="362619"/>
                  <a:pt x="36299" y="260845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C5DB67-7103-416D-8E78-26FE304812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6179720" y="1367087"/>
            <a:ext cx="2514599" cy="3663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DC9436-936A-4CE6-98BA-3837078CC42E}"/>
              </a:ext>
            </a:extLst>
          </p:cNvPr>
          <p:cNvSpPr txBox="1"/>
          <p:nvPr/>
        </p:nvSpPr>
        <p:spPr>
          <a:xfrm>
            <a:off x="0" y="654798"/>
            <a:ext cx="639628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Where do you want to visit?</a:t>
            </a:r>
            <a:endParaRPr lang="en-US" sz="340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F8CC5-F396-4118-B9ED-1946A60EE600}"/>
              </a:ext>
            </a:extLst>
          </p:cNvPr>
          <p:cNvSpPr txBox="1"/>
          <p:nvPr/>
        </p:nvSpPr>
        <p:spPr>
          <a:xfrm>
            <a:off x="388735" y="1270351"/>
            <a:ext cx="49643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somewhere.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visit?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the museum.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That’s a great idea! Let’s go!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42D5D-FBC2-4CBE-952F-34F0C44A2EBF}"/>
              </a:ext>
            </a:extLst>
          </p:cNvPr>
          <p:cNvSpPr txBox="1"/>
          <p:nvPr/>
        </p:nvSpPr>
        <p:spPr>
          <a:xfrm>
            <a:off x="388735" y="3086233"/>
            <a:ext cx="50854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somewhere.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Where do you want to visit?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want to visit the square.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That’s a great idea! Let’s go!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4" name="Track 75 [music]">
            <a:hlinkClick r:id="" action="ppaction://media"/>
            <a:extLst>
              <a:ext uri="{FF2B5EF4-FFF2-40B4-BE49-F238E27FC236}">
                <a16:creationId xmlns:a16="http://schemas.microsoft.com/office/drawing/2014/main" id="{31D694CA-131C-4FF2-BF19-1D1480D141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4442" y="182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6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95551" y="216299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193F0A-AC19-4057-889D-EAD2A8ED4BA0}"/>
              </a:ext>
            </a:extLst>
          </p:cNvPr>
          <p:cNvGrpSpPr/>
          <p:nvPr/>
        </p:nvGrpSpPr>
        <p:grpSpPr>
          <a:xfrm>
            <a:off x="-22063" y="64360"/>
            <a:ext cx="8635847" cy="5079139"/>
            <a:chOff x="-22063" y="64360"/>
            <a:chExt cx="8635847" cy="5079139"/>
          </a:xfrm>
        </p:grpSpPr>
        <p:pic>
          <p:nvPicPr>
            <p:cNvPr id="9" name="Picture 8" descr="A cartoon of two boys picking apples from a tree&#10;&#10;Description automatically generated">
              <a:extLst>
                <a:ext uri="{FF2B5EF4-FFF2-40B4-BE49-F238E27FC236}">
                  <a16:creationId xmlns:a16="http://schemas.microsoft.com/office/drawing/2014/main" id="{0F23DD0A-4F49-44FA-9666-081972479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958" b="5432"/>
            <a:stretch/>
          </p:blipFill>
          <p:spPr>
            <a:xfrm>
              <a:off x="1320801" y="64360"/>
              <a:ext cx="5864398" cy="50791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BEE7DC-61EC-4A79-B64F-B98F4911FF37}"/>
                </a:ext>
              </a:extLst>
            </p:cNvPr>
            <p:cNvSpPr txBox="1"/>
            <p:nvPr/>
          </p:nvSpPr>
          <p:spPr>
            <a:xfrm rot="20707461">
              <a:off x="-22063" y="872202"/>
              <a:ext cx="244475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Picking apples</a:t>
              </a:r>
              <a:endParaRPr lang="en-US" sz="44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B0AF0D-192B-4E38-A230-2211DCD530B7}"/>
                </a:ext>
              </a:extLst>
            </p:cNvPr>
            <p:cNvSpPr txBox="1"/>
            <p:nvPr/>
          </p:nvSpPr>
          <p:spPr>
            <a:xfrm rot="1095080">
              <a:off x="6169033" y="197910"/>
              <a:ext cx="24447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F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Game</a:t>
              </a:r>
              <a:endParaRPr lang="en-US" sz="44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41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two boys&#10;&#10;Description automatically generated">
            <a:extLst>
              <a:ext uri="{FF2B5EF4-FFF2-40B4-BE49-F238E27FC236}">
                <a16:creationId xmlns:a16="http://schemas.microsoft.com/office/drawing/2014/main" id="{E245481A-0C2A-4821-B7FE-0CD059C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829452" y="1842259"/>
            <a:ext cx="1859497" cy="3058624"/>
          </a:xfrm>
          <a:prstGeom prst="rect">
            <a:avLst/>
          </a:prstGeom>
        </p:spPr>
      </p:pic>
      <p:pic>
        <p:nvPicPr>
          <p:cNvPr id="10" name="Picture 9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6F053279-0C91-4B86-8869-2302962F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738410" y="1842259"/>
            <a:ext cx="1683967" cy="33012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9A32E7-CCD5-420D-917B-8FEC8FAA817E}"/>
              </a:ext>
            </a:extLst>
          </p:cNvPr>
          <p:cNvGrpSpPr/>
          <p:nvPr/>
        </p:nvGrpSpPr>
        <p:grpSpPr>
          <a:xfrm>
            <a:off x="983410" y="233482"/>
            <a:ext cx="3724710" cy="1563023"/>
            <a:chOff x="2783205" y="770569"/>
            <a:chExt cx="3443845" cy="136203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E81D885E-9032-45C9-9420-0671A338351A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6BFF63-99BF-42FD-B42E-B844E6F4B8AF}"/>
                </a:ext>
              </a:extLst>
            </p:cNvPr>
            <p:cNvSpPr txBox="1"/>
            <p:nvPr/>
          </p:nvSpPr>
          <p:spPr>
            <a:xfrm>
              <a:off x="2783205" y="809168"/>
              <a:ext cx="34438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Where do you want to visit?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A2638F-AD71-42DA-B619-B67149170365}"/>
              </a:ext>
            </a:extLst>
          </p:cNvPr>
          <p:cNvGrpSpPr/>
          <p:nvPr/>
        </p:nvGrpSpPr>
        <p:grpSpPr>
          <a:xfrm>
            <a:off x="5032100" y="178753"/>
            <a:ext cx="2552522" cy="1518727"/>
            <a:chOff x="2783203" y="2309747"/>
            <a:chExt cx="2310703" cy="88522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A4F5EFE4-CFCF-4A23-97BA-6EAA634DD699}"/>
                </a:ext>
              </a:extLst>
            </p:cNvPr>
            <p:cNvSpPr/>
            <p:nvPr/>
          </p:nvSpPr>
          <p:spPr>
            <a:xfrm>
              <a:off x="2783203" y="2339088"/>
              <a:ext cx="2281724" cy="759046"/>
            </a:xfrm>
            <a:prstGeom prst="wedgeRoundRectCallout">
              <a:avLst>
                <a:gd name="adj1" fmla="val -6613"/>
                <a:gd name="adj2" fmla="val 7925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ADE18-5872-4673-9917-32F0055FE8E9}"/>
                </a:ext>
              </a:extLst>
            </p:cNvPr>
            <p:cNvSpPr txBox="1"/>
            <p:nvPr/>
          </p:nvSpPr>
          <p:spPr>
            <a:xfrm>
              <a:off x="2840522" y="2309747"/>
              <a:ext cx="2253384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6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92097" y="365853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</a:t>
            </a:r>
            <a:r>
              <a:rPr lang="en-US" sz="4000" b="1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2" y="1099253"/>
            <a:ext cx="559237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4322" y="264251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2" y="181675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number.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7107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sing.</a:t>
            </a: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136108"/>
            <a:ext cx="659776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E1713F-2ED5-46BB-8047-6ECD37CB5980}"/>
              </a:ext>
            </a:extLst>
          </p:cNvPr>
          <p:cNvGrpSpPr/>
          <p:nvPr/>
        </p:nvGrpSpPr>
        <p:grpSpPr>
          <a:xfrm>
            <a:off x="2474349" y="532677"/>
            <a:ext cx="4195304" cy="3263855"/>
            <a:chOff x="2474349" y="532677"/>
            <a:chExt cx="4195304" cy="32638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6E73E5-F2BC-4FF7-B6A5-D6AA41392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74349" y="2222640"/>
              <a:ext cx="1573892" cy="1573892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ADAC58-9C54-4EB8-B326-B221DFB4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95761" y="2222640"/>
              <a:ext cx="1573892" cy="154895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F9255A4F-93C3-4754-83D0-F29A523FF2CE}"/>
                </a:ext>
              </a:extLst>
            </p:cNvPr>
            <p:cNvSpPr/>
            <p:nvPr/>
          </p:nvSpPr>
          <p:spPr>
            <a:xfrm>
              <a:off x="3127263" y="532677"/>
              <a:ext cx="2600527" cy="1320800"/>
            </a:xfrm>
            <a:prstGeom prst="cloud">
              <a:avLst/>
            </a:prstGeom>
            <a:solidFill>
              <a:srgbClr val="98C3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139E02-E68E-411B-A823-B9688AA030AA}"/>
                </a:ext>
              </a:extLst>
            </p:cNvPr>
            <p:cNvSpPr txBox="1"/>
            <p:nvPr/>
          </p:nvSpPr>
          <p:spPr>
            <a:xfrm>
              <a:off x="3261295" y="777578"/>
              <a:ext cx="238165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rgbClr val="FFFF00"/>
                  </a:solidFill>
                  <a:latin typeface="Comic Sans MS" panose="030F0702030302020204" pitchFamily="66" charset="0"/>
                  <a:ea typeface="Times New Roman" panose="02020603050405020304" pitchFamily="18" charset="0"/>
                </a:rPr>
                <a:t>Team</a:t>
              </a:r>
              <a:endParaRPr lang="en-US" sz="480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54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8D433D-48F5-4844-9885-E224772F67F9}"/>
              </a:ext>
            </a:extLst>
          </p:cNvPr>
          <p:cNvSpPr/>
          <p:nvPr/>
        </p:nvSpPr>
        <p:spPr>
          <a:xfrm>
            <a:off x="132153" y="507118"/>
            <a:ext cx="1341299" cy="2877976"/>
          </a:xfrm>
          <a:custGeom>
            <a:avLst/>
            <a:gdLst>
              <a:gd name="connsiteX0" fmla="*/ 0 w 1341299"/>
              <a:gd name="connsiteY0" fmla="*/ 154518 h 2877976"/>
              <a:gd name="connsiteX1" fmla="*/ 154518 w 1341299"/>
              <a:gd name="connsiteY1" fmla="*/ 0 h 2877976"/>
              <a:gd name="connsiteX2" fmla="*/ 650004 w 1341299"/>
              <a:gd name="connsiteY2" fmla="*/ 0 h 2877976"/>
              <a:gd name="connsiteX3" fmla="*/ 1186781 w 1341299"/>
              <a:gd name="connsiteY3" fmla="*/ 0 h 2877976"/>
              <a:gd name="connsiteX4" fmla="*/ 1341299 w 1341299"/>
              <a:gd name="connsiteY4" fmla="*/ 154518 h 2877976"/>
              <a:gd name="connsiteX5" fmla="*/ 1341299 w 1341299"/>
              <a:gd name="connsiteY5" fmla="*/ 693995 h 2877976"/>
              <a:gd name="connsiteX6" fmla="*/ 1341299 w 1341299"/>
              <a:gd name="connsiteY6" fmla="*/ 1259162 h 2877976"/>
              <a:gd name="connsiteX7" fmla="*/ 1341299 w 1341299"/>
              <a:gd name="connsiteY7" fmla="*/ 1695882 h 2877976"/>
              <a:gd name="connsiteX8" fmla="*/ 1341299 w 1341299"/>
              <a:gd name="connsiteY8" fmla="*/ 2235359 h 2877976"/>
              <a:gd name="connsiteX9" fmla="*/ 1341299 w 1341299"/>
              <a:gd name="connsiteY9" fmla="*/ 2723458 h 2877976"/>
              <a:gd name="connsiteX10" fmla="*/ 1186781 w 1341299"/>
              <a:gd name="connsiteY10" fmla="*/ 2877976 h 2877976"/>
              <a:gd name="connsiteX11" fmla="*/ 670650 w 1341299"/>
              <a:gd name="connsiteY11" fmla="*/ 2877976 h 2877976"/>
              <a:gd name="connsiteX12" fmla="*/ 154518 w 1341299"/>
              <a:gd name="connsiteY12" fmla="*/ 2877976 h 2877976"/>
              <a:gd name="connsiteX13" fmla="*/ 0 w 1341299"/>
              <a:gd name="connsiteY13" fmla="*/ 2723458 h 2877976"/>
              <a:gd name="connsiteX14" fmla="*/ 0 w 1341299"/>
              <a:gd name="connsiteY14" fmla="*/ 2158291 h 2877976"/>
              <a:gd name="connsiteX15" fmla="*/ 0 w 1341299"/>
              <a:gd name="connsiteY15" fmla="*/ 1593124 h 2877976"/>
              <a:gd name="connsiteX16" fmla="*/ 0 w 1341299"/>
              <a:gd name="connsiteY16" fmla="*/ 1053647 h 2877976"/>
              <a:gd name="connsiteX17" fmla="*/ 0 w 1341299"/>
              <a:gd name="connsiteY17" fmla="*/ 616927 h 2877976"/>
              <a:gd name="connsiteX18" fmla="*/ 0 w 1341299"/>
              <a:gd name="connsiteY18" fmla="*/ 154518 h 287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41299" h="2877976" fill="none" extrusionOk="0">
                <a:moveTo>
                  <a:pt x="0" y="154518"/>
                </a:moveTo>
                <a:cubicBezTo>
                  <a:pt x="5525" y="84541"/>
                  <a:pt x="64282" y="-1977"/>
                  <a:pt x="154518" y="0"/>
                </a:cubicBezTo>
                <a:cubicBezTo>
                  <a:pt x="360579" y="-43533"/>
                  <a:pt x="473287" y="34454"/>
                  <a:pt x="650004" y="0"/>
                </a:cubicBezTo>
                <a:cubicBezTo>
                  <a:pt x="826721" y="-34454"/>
                  <a:pt x="1038887" y="6732"/>
                  <a:pt x="1186781" y="0"/>
                </a:cubicBezTo>
                <a:cubicBezTo>
                  <a:pt x="1281714" y="-18433"/>
                  <a:pt x="1324345" y="56029"/>
                  <a:pt x="1341299" y="154518"/>
                </a:cubicBezTo>
                <a:cubicBezTo>
                  <a:pt x="1356426" y="325127"/>
                  <a:pt x="1288112" y="505073"/>
                  <a:pt x="1341299" y="693995"/>
                </a:cubicBezTo>
                <a:cubicBezTo>
                  <a:pt x="1394486" y="882917"/>
                  <a:pt x="1308055" y="1003113"/>
                  <a:pt x="1341299" y="1259162"/>
                </a:cubicBezTo>
                <a:cubicBezTo>
                  <a:pt x="1374543" y="1515211"/>
                  <a:pt x="1312820" y="1534023"/>
                  <a:pt x="1341299" y="1695882"/>
                </a:cubicBezTo>
                <a:cubicBezTo>
                  <a:pt x="1369778" y="1857741"/>
                  <a:pt x="1317400" y="1990335"/>
                  <a:pt x="1341299" y="2235359"/>
                </a:cubicBezTo>
                <a:cubicBezTo>
                  <a:pt x="1365198" y="2480383"/>
                  <a:pt x="1317178" y="2526851"/>
                  <a:pt x="1341299" y="2723458"/>
                </a:cubicBezTo>
                <a:cubicBezTo>
                  <a:pt x="1345192" y="2819475"/>
                  <a:pt x="1287332" y="2897312"/>
                  <a:pt x="1186781" y="2877976"/>
                </a:cubicBezTo>
                <a:cubicBezTo>
                  <a:pt x="939596" y="2909073"/>
                  <a:pt x="881453" y="2861971"/>
                  <a:pt x="670650" y="2877976"/>
                </a:cubicBezTo>
                <a:cubicBezTo>
                  <a:pt x="459847" y="2893981"/>
                  <a:pt x="310915" y="2865548"/>
                  <a:pt x="154518" y="2877976"/>
                </a:cubicBezTo>
                <a:cubicBezTo>
                  <a:pt x="51157" y="2868991"/>
                  <a:pt x="-19037" y="2812915"/>
                  <a:pt x="0" y="2723458"/>
                </a:cubicBezTo>
                <a:cubicBezTo>
                  <a:pt x="-11809" y="2527859"/>
                  <a:pt x="42506" y="2438626"/>
                  <a:pt x="0" y="2158291"/>
                </a:cubicBezTo>
                <a:cubicBezTo>
                  <a:pt x="-42506" y="1877956"/>
                  <a:pt x="14220" y="1868742"/>
                  <a:pt x="0" y="1593124"/>
                </a:cubicBezTo>
                <a:cubicBezTo>
                  <a:pt x="-14220" y="1317506"/>
                  <a:pt x="37602" y="1320734"/>
                  <a:pt x="0" y="1053647"/>
                </a:cubicBezTo>
                <a:cubicBezTo>
                  <a:pt x="-37602" y="786560"/>
                  <a:pt x="9471" y="710345"/>
                  <a:pt x="0" y="616927"/>
                </a:cubicBezTo>
                <a:cubicBezTo>
                  <a:pt x="-9471" y="523509"/>
                  <a:pt x="36667" y="382128"/>
                  <a:pt x="0" y="154518"/>
                </a:cubicBezTo>
                <a:close/>
              </a:path>
              <a:path w="1341299" h="2877976" stroke="0" extrusionOk="0">
                <a:moveTo>
                  <a:pt x="0" y="154518"/>
                </a:moveTo>
                <a:cubicBezTo>
                  <a:pt x="-21522" y="66664"/>
                  <a:pt x="57528" y="14"/>
                  <a:pt x="154518" y="0"/>
                </a:cubicBezTo>
                <a:cubicBezTo>
                  <a:pt x="344723" y="-29316"/>
                  <a:pt x="482415" y="57666"/>
                  <a:pt x="670650" y="0"/>
                </a:cubicBezTo>
                <a:cubicBezTo>
                  <a:pt x="858885" y="-57666"/>
                  <a:pt x="956168" y="18050"/>
                  <a:pt x="1186781" y="0"/>
                </a:cubicBezTo>
                <a:cubicBezTo>
                  <a:pt x="1275352" y="-10224"/>
                  <a:pt x="1328128" y="59423"/>
                  <a:pt x="1341299" y="154518"/>
                </a:cubicBezTo>
                <a:cubicBezTo>
                  <a:pt x="1398563" y="339978"/>
                  <a:pt x="1291318" y="449856"/>
                  <a:pt x="1341299" y="668306"/>
                </a:cubicBezTo>
                <a:cubicBezTo>
                  <a:pt x="1391280" y="886756"/>
                  <a:pt x="1294805" y="991888"/>
                  <a:pt x="1341299" y="1233473"/>
                </a:cubicBezTo>
                <a:cubicBezTo>
                  <a:pt x="1387793" y="1475058"/>
                  <a:pt x="1328680" y="1595999"/>
                  <a:pt x="1341299" y="1721571"/>
                </a:cubicBezTo>
                <a:cubicBezTo>
                  <a:pt x="1353918" y="1847143"/>
                  <a:pt x="1282474" y="2054243"/>
                  <a:pt x="1341299" y="2261049"/>
                </a:cubicBezTo>
                <a:cubicBezTo>
                  <a:pt x="1400124" y="2467855"/>
                  <a:pt x="1325815" y="2626121"/>
                  <a:pt x="1341299" y="2723458"/>
                </a:cubicBezTo>
                <a:cubicBezTo>
                  <a:pt x="1317195" y="2804100"/>
                  <a:pt x="1260969" y="2876432"/>
                  <a:pt x="1186781" y="2877976"/>
                </a:cubicBezTo>
                <a:cubicBezTo>
                  <a:pt x="950115" y="2889487"/>
                  <a:pt x="780852" y="2825803"/>
                  <a:pt x="670650" y="2877976"/>
                </a:cubicBezTo>
                <a:cubicBezTo>
                  <a:pt x="560448" y="2930149"/>
                  <a:pt x="332695" y="2825999"/>
                  <a:pt x="154518" y="2877976"/>
                </a:cubicBezTo>
                <a:cubicBezTo>
                  <a:pt x="46539" y="2881375"/>
                  <a:pt x="20856" y="2814198"/>
                  <a:pt x="0" y="2723458"/>
                </a:cubicBezTo>
                <a:cubicBezTo>
                  <a:pt x="-12903" y="2495826"/>
                  <a:pt x="62472" y="2331929"/>
                  <a:pt x="0" y="2183981"/>
                </a:cubicBezTo>
                <a:cubicBezTo>
                  <a:pt x="-62472" y="2036033"/>
                  <a:pt x="14775" y="1861082"/>
                  <a:pt x="0" y="1670193"/>
                </a:cubicBezTo>
                <a:cubicBezTo>
                  <a:pt x="-14775" y="1479304"/>
                  <a:pt x="25056" y="1240391"/>
                  <a:pt x="0" y="1130715"/>
                </a:cubicBezTo>
                <a:cubicBezTo>
                  <a:pt x="-25056" y="1021039"/>
                  <a:pt x="38350" y="551871"/>
                  <a:pt x="0" y="154518"/>
                </a:cubicBezTo>
                <a:close/>
              </a:path>
            </a:pathLst>
          </a:custGeom>
          <a:solidFill>
            <a:srgbClr val="FFFFFF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Team 1">
            <a:extLst>
              <a:ext uri="{FF2B5EF4-FFF2-40B4-BE49-F238E27FC236}">
                <a16:creationId xmlns:a16="http://schemas.microsoft.com/office/drawing/2014/main" id="{F72B1A1E-6DBB-4727-B73E-81D078498D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491" y="175054"/>
            <a:ext cx="869504" cy="86950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520F23-E22B-42A6-A915-404FAA0149D0}"/>
              </a:ext>
            </a:extLst>
          </p:cNvPr>
          <p:cNvSpPr/>
          <p:nvPr/>
        </p:nvSpPr>
        <p:spPr>
          <a:xfrm>
            <a:off x="7670548" y="507119"/>
            <a:ext cx="1332702" cy="2877975"/>
          </a:xfrm>
          <a:custGeom>
            <a:avLst/>
            <a:gdLst>
              <a:gd name="connsiteX0" fmla="*/ 0 w 1332702"/>
              <a:gd name="connsiteY0" fmla="*/ 153527 h 2877975"/>
              <a:gd name="connsiteX1" fmla="*/ 153527 w 1332702"/>
              <a:gd name="connsiteY1" fmla="*/ 0 h 2877975"/>
              <a:gd name="connsiteX2" fmla="*/ 645838 w 1332702"/>
              <a:gd name="connsiteY2" fmla="*/ 0 h 2877975"/>
              <a:gd name="connsiteX3" fmla="*/ 1179175 w 1332702"/>
              <a:gd name="connsiteY3" fmla="*/ 0 h 2877975"/>
              <a:gd name="connsiteX4" fmla="*/ 1332702 w 1332702"/>
              <a:gd name="connsiteY4" fmla="*/ 153527 h 2877975"/>
              <a:gd name="connsiteX5" fmla="*/ 1332702 w 1332702"/>
              <a:gd name="connsiteY5" fmla="*/ 693420 h 2877975"/>
              <a:gd name="connsiteX6" fmla="*/ 1332702 w 1332702"/>
              <a:gd name="connsiteY6" fmla="*/ 1259023 h 2877975"/>
              <a:gd name="connsiteX7" fmla="*/ 1332702 w 1332702"/>
              <a:gd name="connsiteY7" fmla="*/ 1696080 h 2877975"/>
              <a:gd name="connsiteX8" fmla="*/ 1332702 w 1332702"/>
              <a:gd name="connsiteY8" fmla="*/ 2235973 h 2877975"/>
              <a:gd name="connsiteX9" fmla="*/ 1332702 w 1332702"/>
              <a:gd name="connsiteY9" fmla="*/ 2724448 h 2877975"/>
              <a:gd name="connsiteX10" fmla="*/ 1179175 w 1332702"/>
              <a:gd name="connsiteY10" fmla="*/ 2877975 h 2877975"/>
              <a:gd name="connsiteX11" fmla="*/ 666351 w 1332702"/>
              <a:gd name="connsiteY11" fmla="*/ 2877975 h 2877975"/>
              <a:gd name="connsiteX12" fmla="*/ 153527 w 1332702"/>
              <a:gd name="connsiteY12" fmla="*/ 2877975 h 2877975"/>
              <a:gd name="connsiteX13" fmla="*/ 0 w 1332702"/>
              <a:gd name="connsiteY13" fmla="*/ 2724448 h 2877975"/>
              <a:gd name="connsiteX14" fmla="*/ 0 w 1332702"/>
              <a:gd name="connsiteY14" fmla="*/ 2158845 h 2877975"/>
              <a:gd name="connsiteX15" fmla="*/ 0 w 1332702"/>
              <a:gd name="connsiteY15" fmla="*/ 1593243 h 2877975"/>
              <a:gd name="connsiteX16" fmla="*/ 0 w 1332702"/>
              <a:gd name="connsiteY16" fmla="*/ 1053349 h 2877975"/>
              <a:gd name="connsiteX17" fmla="*/ 0 w 1332702"/>
              <a:gd name="connsiteY17" fmla="*/ 616293 h 2877975"/>
              <a:gd name="connsiteX18" fmla="*/ 0 w 1332702"/>
              <a:gd name="connsiteY18" fmla="*/ 153527 h 287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32702" h="2877975" fill="none" extrusionOk="0">
                <a:moveTo>
                  <a:pt x="0" y="153527"/>
                </a:moveTo>
                <a:cubicBezTo>
                  <a:pt x="6502" y="86814"/>
                  <a:pt x="66644" y="-844"/>
                  <a:pt x="153527" y="0"/>
                </a:cubicBezTo>
                <a:cubicBezTo>
                  <a:pt x="319888" y="-23228"/>
                  <a:pt x="439923" y="23723"/>
                  <a:pt x="645838" y="0"/>
                </a:cubicBezTo>
                <a:cubicBezTo>
                  <a:pt x="851753" y="-23723"/>
                  <a:pt x="1016785" y="22393"/>
                  <a:pt x="1179175" y="0"/>
                </a:cubicBezTo>
                <a:cubicBezTo>
                  <a:pt x="1273449" y="-18219"/>
                  <a:pt x="1316036" y="55808"/>
                  <a:pt x="1332702" y="153527"/>
                </a:cubicBezTo>
                <a:cubicBezTo>
                  <a:pt x="1334080" y="405627"/>
                  <a:pt x="1327005" y="491944"/>
                  <a:pt x="1332702" y="693420"/>
                </a:cubicBezTo>
                <a:cubicBezTo>
                  <a:pt x="1338399" y="894896"/>
                  <a:pt x="1272100" y="1021990"/>
                  <a:pt x="1332702" y="1259023"/>
                </a:cubicBezTo>
                <a:cubicBezTo>
                  <a:pt x="1393304" y="1496056"/>
                  <a:pt x="1314643" y="1584138"/>
                  <a:pt x="1332702" y="1696080"/>
                </a:cubicBezTo>
                <a:cubicBezTo>
                  <a:pt x="1350761" y="1808022"/>
                  <a:pt x="1301374" y="2005184"/>
                  <a:pt x="1332702" y="2235973"/>
                </a:cubicBezTo>
                <a:cubicBezTo>
                  <a:pt x="1364030" y="2466762"/>
                  <a:pt x="1326943" y="2526447"/>
                  <a:pt x="1332702" y="2724448"/>
                </a:cubicBezTo>
                <a:cubicBezTo>
                  <a:pt x="1340912" y="2831761"/>
                  <a:pt x="1272865" y="2889286"/>
                  <a:pt x="1179175" y="2877975"/>
                </a:cubicBezTo>
                <a:cubicBezTo>
                  <a:pt x="1063395" y="2890817"/>
                  <a:pt x="842133" y="2833610"/>
                  <a:pt x="666351" y="2877975"/>
                </a:cubicBezTo>
                <a:cubicBezTo>
                  <a:pt x="490569" y="2922340"/>
                  <a:pt x="373824" y="2820796"/>
                  <a:pt x="153527" y="2877975"/>
                </a:cubicBezTo>
                <a:cubicBezTo>
                  <a:pt x="47397" y="2867337"/>
                  <a:pt x="-7514" y="2810865"/>
                  <a:pt x="0" y="2724448"/>
                </a:cubicBezTo>
                <a:cubicBezTo>
                  <a:pt x="-972" y="2578727"/>
                  <a:pt x="29695" y="2383637"/>
                  <a:pt x="0" y="2158845"/>
                </a:cubicBezTo>
                <a:cubicBezTo>
                  <a:pt x="-29695" y="1934053"/>
                  <a:pt x="7262" y="1827227"/>
                  <a:pt x="0" y="1593243"/>
                </a:cubicBezTo>
                <a:cubicBezTo>
                  <a:pt x="-7262" y="1359259"/>
                  <a:pt x="4927" y="1295885"/>
                  <a:pt x="0" y="1053349"/>
                </a:cubicBezTo>
                <a:cubicBezTo>
                  <a:pt x="-4927" y="810813"/>
                  <a:pt x="5890" y="725123"/>
                  <a:pt x="0" y="616293"/>
                </a:cubicBezTo>
                <a:cubicBezTo>
                  <a:pt x="-5890" y="507463"/>
                  <a:pt x="5105" y="320347"/>
                  <a:pt x="0" y="153527"/>
                </a:cubicBezTo>
                <a:close/>
              </a:path>
              <a:path w="1332702" h="2877975" stroke="0" extrusionOk="0">
                <a:moveTo>
                  <a:pt x="0" y="153527"/>
                </a:moveTo>
                <a:cubicBezTo>
                  <a:pt x="-12064" y="67326"/>
                  <a:pt x="48647" y="24"/>
                  <a:pt x="153527" y="0"/>
                </a:cubicBezTo>
                <a:cubicBezTo>
                  <a:pt x="344056" y="-59825"/>
                  <a:pt x="438394" y="26214"/>
                  <a:pt x="666351" y="0"/>
                </a:cubicBezTo>
                <a:cubicBezTo>
                  <a:pt x="894308" y="-26214"/>
                  <a:pt x="1019384" y="23516"/>
                  <a:pt x="1179175" y="0"/>
                </a:cubicBezTo>
                <a:cubicBezTo>
                  <a:pt x="1271315" y="-23245"/>
                  <a:pt x="1320038" y="59354"/>
                  <a:pt x="1332702" y="153527"/>
                </a:cubicBezTo>
                <a:cubicBezTo>
                  <a:pt x="1383171" y="375773"/>
                  <a:pt x="1273328" y="436685"/>
                  <a:pt x="1332702" y="667711"/>
                </a:cubicBezTo>
                <a:cubicBezTo>
                  <a:pt x="1392076" y="898737"/>
                  <a:pt x="1287144" y="1007494"/>
                  <a:pt x="1332702" y="1233314"/>
                </a:cubicBezTo>
                <a:cubicBezTo>
                  <a:pt x="1378260" y="1459134"/>
                  <a:pt x="1295836" y="1483706"/>
                  <a:pt x="1332702" y="1721789"/>
                </a:cubicBezTo>
                <a:cubicBezTo>
                  <a:pt x="1369568" y="1959872"/>
                  <a:pt x="1272496" y="2132719"/>
                  <a:pt x="1332702" y="2261682"/>
                </a:cubicBezTo>
                <a:cubicBezTo>
                  <a:pt x="1392908" y="2390645"/>
                  <a:pt x="1313613" y="2527242"/>
                  <a:pt x="1332702" y="2724448"/>
                </a:cubicBezTo>
                <a:cubicBezTo>
                  <a:pt x="1315922" y="2805970"/>
                  <a:pt x="1261234" y="2877597"/>
                  <a:pt x="1179175" y="2877975"/>
                </a:cubicBezTo>
                <a:cubicBezTo>
                  <a:pt x="933010" y="2914681"/>
                  <a:pt x="820879" y="2857800"/>
                  <a:pt x="666351" y="2877975"/>
                </a:cubicBezTo>
                <a:cubicBezTo>
                  <a:pt x="511823" y="2898150"/>
                  <a:pt x="332310" y="2858407"/>
                  <a:pt x="153527" y="2877975"/>
                </a:cubicBezTo>
                <a:cubicBezTo>
                  <a:pt x="61920" y="2878998"/>
                  <a:pt x="21792" y="2814883"/>
                  <a:pt x="0" y="2724448"/>
                </a:cubicBezTo>
                <a:cubicBezTo>
                  <a:pt x="-4115" y="2550109"/>
                  <a:pt x="33" y="2376753"/>
                  <a:pt x="0" y="2184555"/>
                </a:cubicBezTo>
                <a:cubicBezTo>
                  <a:pt x="-33" y="1992357"/>
                  <a:pt x="21013" y="1860964"/>
                  <a:pt x="0" y="1670370"/>
                </a:cubicBezTo>
                <a:cubicBezTo>
                  <a:pt x="-21013" y="1479776"/>
                  <a:pt x="13651" y="1290324"/>
                  <a:pt x="0" y="1130477"/>
                </a:cubicBezTo>
                <a:cubicBezTo>
                  <a:pt x="-13651" y="970630"/>
                  <a:pt x="65303" y="382305"/>
                  <a:pt x="0" y="153527"/>
                </a:cubicBezTo>
                <a:close/>
              </a:path>
            </a:pathLst>
          </a:custGeom>
          <a:solidFill>
            <a:srgbClr val="FFFFFF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eam 2">
            <a:extLst>
              <a:ext uri="{FF2B5EF4-FFF2-40B4-BE49-F238E27FC236}">
                <a16:creationId xmlns:a16="http://schemas.microsoft.com/office/drawing/2014/main" id="{DBD67C86-DE75-4A7B-B00E-C1268735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1878" y="148434"/>
            <a:ext cx="871955" cy="86642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09345-90E4-49E7-A76F-4AB618DBF8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166150" y="1241110"/>
            <a:ext cx="648116" cy="6139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E8748EC-E666-4104-A55B-C6CDC8724BFB}"/>
              </a:ext>
            </a:extLst>
          </p:cNvPr>
          <p:cNvGrpSpPr/>
          <p:nvPr/>
        </p:nvGrpSpPr>
        <p:grpSpPr>
          <a:xfrm>
            <a:off x="-50551" y="39845"/>
            <a:ext cx="9420271" cy="5103655"/>
            <a:chOff x="-50551" y="39845"/>
            <a:chExt cx="9420271" cy="51036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C61821-1553-4B80-96E1-36A92E9CD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986"/>
            <a:stretch/>
          </p:blipFill>
          <p:spPr>
            <a:xfrm>
              <a:off x="2438399" y="39845"/>
              <a:ext cx="4806113" cy="5103655"/>
            </a:xfrm>
            <a:prstGeom prst="rect">
              <a:avLst/>
            </a:prstGeom>
          </p:spPr>
        </p:pic>
        <p:pic>
          <p:nvPicPr>
            <p:cNvPr id="15" name="Picture 14" descr="A group of green grass&#10;&#10;Description automatically generated">
              <a:extLst>
                <a:ext uri="{FF2B5EF4-FFF2-40B4-BE49-F238E27FC236}">
                  <a16:creationId xmlns:a16="http://schemas.microsoft.com/office/drawing/2014/main" id="{FE936C1B-2486-4641-A7E7-D4B0A418E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0995"/>
            <a:stretch/>
          </p:blipFill>
          <p:spPr>
            <a:xfrm>
              <a:off x="-50551" y="4715509"/>
              <a:ext cx="1524003" cy="427991"/>
            </a:xfrm>
            <a:prstGeom prst="rect">
              <a:avLst/>
            </a:prstGeom>
          </p:spPr>
        </p:pic>
        <p:pic>
          <p:nvPicPr>
            <p:cNvPr id="16" name="Picture 15" descr="A group of green grass&#10;&#10;Description automatically generated">
              <a:extLst>
                <a:ext uri="{FF2B5EF4-FFF2-40B4-BE49-F238E27FC236}">
                  <a16:creationId xmlns:a16="http://schemas.microsoft.com/office/drawing/2014/main" id="{0EE6E267-BBE1-4462-B155-44E8EA3E1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0995"/>
            <a:stretch/>
          </p:blipFill>
          <p:spPr>
            <a:xfrm>
              <a:off x="1359149" y="4715509"/>
              <a:ext cx="1524003" cy="427991"/>
            </a:xfrm>
            <a:prstGeom prst="rect">
              <a:avLst/>
            </a:prstGeom>
          </p:spPr>
        </p:pic>
        <p:pic>
          <p:nvPicPr>
            <p:cNvPr id="17" name="Picture 16" descr="A group of green grass&#10;&#10;Description automatically generated">
              <a:extLst>
                <a:ext uri="{FF2B5EF4-FFF2-40B4-BE49-F238E27FC236}">
                  <a16:creationId xmlns:a16="http://schemas.microsoft.com/office/drawing/2014/main" id="{7B70871E-CEF1-4982-AE66-ADCF02199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0995"/>
            <a:stretch/>
          </p:blipFill>
          <p:spPr>
            <a:xfrm>
              <a:off x="5421431" y="4715509"/>
              <a:ext cx="1524003" cy="427991"/>
            </a:xfrm>
            <a:prstGeom prst="rect">
              <a:avLst/>
            </a:prstGeom>
          </p:spPr>
        </p:pic>
        <p:pic>
          <p:nvPicPr>
            <p:cNvPr id="18" name="Picture 17" descr="A group of green grass&#10;&#10;Description automatically generated">
              <a:extLst>
                <a:ext uri="{FF2B5EF4-FFF2-40B4-BE49-F238E27FC236}">
                  <a16:creationId xmlns:a16="http://schemas.microsoft.com/office/drawing/2014/main" id="{E1ACDDAC-14B5-421E-A663-7BFBE5249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0995"/>
            <a:stretch/>
          </p:blipFill>
          <p:spPr>
            <a:xfrm>
              <a:off x="6908546" y="4703539"/>
              <a:ext cx="1524003" cy="427991"/>
            </a:xfrm>
            <a:prstGeom prst="rect">
              <a:avLst/>
            </a:prstGeom>
          </p:spPr>
        </p:pic>
        <p:pic>
          <p:nvPicPr>
            <p:cNvPr id="19" name="Picture 18" descr="A group of green grass&#10;&#10;Description automatically generated">
              <a:extLst>
                <a:ext uri="{FF2B5EF4-FFF2-40B4-BE49-F238E27FC236}">
                  <a16:creationId xmlns:a16="http://schemas.microsoft.com/office/drawing/2014/main" id="{332FCAE1-6218-4D55-8A60-76BEBFBE9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-13506" r="38506" b="52163"/>
            <a:stretch/>
          </p:blipFill>
          <p:spPr>
            <a:xfrm>
              <a:off x="8432549" y="4470400"/>
              <a:ext cx="937171" cy="673100"/>
            </a:xfrm>
            <a:prstGeom prst="rect">
              <a:avLst/>
            </a:prstGeom>
          </p:spPr>
        </p:pic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DEED7453-62FD-436F-A555-E56D7F49E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721857" y="978897"/>
            <a:ext cx="942848" cy="110321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C227707B-2EAC-4CCA-904A-22258479187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219870" y="324004"/>
            <a:ext cx="942848" cy="1103687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C8899C8C-F11F-43CE-B01E-4806B7C39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94599" y="975170"/>
            <a:ext cx="942848" cy="1103687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333CCC44-2B96-4250-AF81-A82D664C3FA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3383675" y="2468713"/>
            <a:ext cx="941518" cy="1104900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:a16="http://schemas.microsoft.com/office/drawing/2014/main" id="{C8F64D1E-9066-4BFA-8356-8B7C2874D3C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4437108" y="1605510"/>
            <a:ext cx="942848" cy="1100450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  <a:extLst>
              <a:ext uri="{FF2B5EF4-FFF2-40B4-BE49-F238E27FC236}">
                <a16:creationId xmlns:a16="http://schemas.microsoft.com/office/drawing/2014/main" id="{A729E5C6-5C7C-4C93-99A5-93F0D2EFF44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5363762" y="2608060"/>
            <a:ext cx="941518" cy="1104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B50112-4B28-43F5-B763-63018689BF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736850" y="1241110"/>
            <a:ext cx="648116" cy="6139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265EB62-1750-4AFB-9D93-BFA683C37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127442" y="1848770"/>
            <a:ext cx="648116" cy="6139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963111F-F238-456E-89B0-0F583819B5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736850" y="1871737"/>
            <a:ext cx="648116" cy="613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11401F-A372-45C3-83C4-6480B411F1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142418" y="2492368"/>
            <a:ext cx="648116" cy="6139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1738795-E410-43F7-BDEF-FB6BE51E5D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699094" y="2492368"/>
            <a:ext cx="648116" cy="6139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6D7B38D-B08D-4D91-970A-EE7B555C65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7676590" y="1200804"/>
            <a:ext cx="648116" cy="6139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AE7C10A-2A0E-4C77-B56A-0E71A73DAB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8285662" y="1200804"/>
            <a:ext cx="648116" cy="6139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E19B33D-4465-47A5-AE5D-7E1F53EBD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7685849" y="1840151"/>
            <a:ext cx="648116" cy="6139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1DECD6-DE46-4502-9B9A-FF56F51815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8280453" y="1871737"/>
            <a:ext cx="648116" cy="6139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39EAA49-EEB8-44A1-A26B-345E4ED084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7751167" y="2479498"/>
            <a:ext cx="648116" cy="6139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22B9A6-F683-4597-91D7-56CD3EEEC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642" t="1" r="-9122" b="-4889"/>
          <a:stretch/>
        </p:blipFill>
        <p:spPr>
          <a:xfrm>
            <a:off x="8280453" y="2492368"/>
            <a:ext cx="648116" cy="613930"/>
          </a:xfrm>
          <a:prstGeom prst="rect">
            <a:avLst/>
          </a:prstGeom>
        </p:spPr>
      </p:pic>
      <p:sp>
        <p:nvSpPr>
          <p:cNvPr id="53" name="Arrow: Right 52">
            <a:hlinkClick r:id="rId21" action="ppaction://hlinksldjump"/>
            <a:extLst>
              <a:ext uri="{FF2B5EF4-FFF2-40B4-BE49-F238E27FC236}">
                <a16:creationId xmlns:a16="http://schemas.microsoft.com/office/drawing/2014/main" id="{8B2ED2A4-A6BE-4651-8FD4-378278010926}"/>
              </a:ext>
            </a:extLst>
          </p:cNvPr>
          <p:cNvSpPr/>
          <p:nvPr/>
        </p:nvSpPr>
        <p:spPr>
          <a:xfrm>
            <a:off x="7861878" y="3837670"/>
            <a:ext cx="1066691" cy="939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Comic Sans MS" panose="030F0702030302020204" pitchFamily="66" charset="0"/>
              </a:rPr>
              <a:t>End</a:t>
            </a:r>
            <a:endParaRPr lang="en-US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E5357-D23E-447E-BBCF-7948C130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21186" y="1316916"/>
            <a:ext cx="4501627" cy="3001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26859A5-FB3A-489B-A13E-6A7FECDFC20E}"/>
              </a:ext>
            </a:extLst>
          </p:cNvPr>
          <p:cNvSpPr/>
          <p:nvPr/>
        </p:nvSpPr>
        <p:spPr>
          <a:xfrm>
            <a:off x="67110" y="2277708"/>
            <a:ext cx="1231900" cy="1079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0089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E5357-D23E-447E-BBCF-7948C130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84144" y="1353802"/>
            <a:ext cx="4975711" cy="2786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26859A5-FB3A-489B-A13E-6A7FECDFC20E}"/>
              </a:ext>
            </a:extLst>
          </p:cNvPr>
          <p:cNvSpPr/>
          <p:nvPr/>
        </p:nvSpPr>
        <p:spPr>
          <a:xfrm>
            <a:off x="67110" y="2277708"/>
            <a:ext cx="1231900" cy="1079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9000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E5357-D23E-447E-BBCF-7948C130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65050" y="1303001"/>
            <a:ext cx="4413899" cy="294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26859A5-FB3A-489B-A13E-6A7FECDFC20E}"/>
              </a:ext>
            </a:extLst>
          </p:cNvPr>
          <p:cNvSpPr/>
          <p:nvPr/>
        </p:nvSpPr>
        <p:spPr>
          <a:xfrm>
            <a:off x="67110" y="2277708"/>
            <a:ext cx="1231900" cy="1079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637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26859A5-FB3A-489B-A13E-6A7FECDFC20E}"/>
              </a:ext>
            </a:extLst>
          </p:cNvPr>
          <p:cNvSpPr/>
          <p:nvPr/>
        </p:nvSpPr>
        <p:spPr>
          <a:xfrm>
            <a:off x="67110" y="2277708"/>
            <a:ext cx="1231900" cy="1079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16492-AA06-46B7-9358-02B6B14B6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41637" y="1108074"/>
            <a:ext cx="3260725" cy="326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E5357-D23E-447E-BBCF-7948C130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00087" y="1348558"/>
            <a:ext cx="5143826" cy="2880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26859A5-FB3A-489B-A13E-6A7FECDFC20E}"/>
              </a:ext>
            </a:extLst>
          </p:cNvPr>
          <p:cNvSpPr/>
          <p:nvPr/>
        </p:nvSpPr>
        <p:spPr>
          <a:xfrm>
            <a:off x="67110" y="2277708"/>
            <a:ext cx="1231900" cy="1079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04018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EE5357-D23E-447E-BBCF-7948C130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10696" y="1285057"/>
            <a:ext cx="4522607" cy="3015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Arrow: Left 5">
            <a:hlinkClick r:id="rId5" action="ppaction://hlinksldjump"/>
            <a:extLst>
              <a:ext uri="{FF2B5EF4-FFF2-40B4-BE49-F238E27FC236}">
                <a16:creationId xmlns:a16="http://schemas.microsoft.com/office/drawing/2014/main" id="{D26859A5-FB3A-489B-A13E-6A7FECDFC20E}"/>
              </a:ext>
            </a:extLst>
          </p:cNvPr>
          <p:cNvSpPr/>
          <p:nvPr/>
        </p:nvSpPr>
        <p:spPr>
          <a:xfrm>
            <a:off x="67110" y="2277708"/>
            <a:ext cx="1231900" cy="1079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421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jumping&#10;&#10;Description automatically generated">
            <a:extLst>
              <a:ext uri="{FF2B5EF4-FFF2-40B4-BE49-F238E27FC236}">
                <a16:creationId xmlns:a16="http://schemas.microsoft.com/office/drawing/2014/main" id="{8FB01FD1-8193-4435-B014-4BB28378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82" y="0"/>
            <a:ext cx="7746235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670903" y="210145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0185"/>
            <a:ext cx="1778696" cy="1778696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61243" y="2174566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two boys&#10;&#10;Description automatically generated">
            <a:extLst>
              <a:ext uri="{FF2B5EF4-FFF2-40B4-BE49-F238E27FC236}">
                <a16:creationId xmlns:a16="http://schemas.microsoft.com/office/drawing/2014/main" id="{E245481A-0C2A-4821-B7FE-0CD059C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1112480" y="1809602"/>
            <a:ext cx="1859497" cy="3333898"/>
          </a:xfrm>
          <a:prstGeom prst="rect">
            <a:avLst/>
          </a:prstGeom>
        </p:spPr>
      </p:pic>
      <p:pic>
        <p:nvPicPr>
          <p:cNvPr id="10" name="Picture 9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6F053279-0C91-4B86-8869-2302962F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449939" y="1606435"/>
            <a:ext cx="1859497" cy="36453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9A32E7-CCD5-420D-917B-8FEC8FAA817E}"/>
              </a:ext>
            </a:extLst>
          </p:cNvPr>
          <p:cNvGrpSpPr/>
          <p:nvPr/>
        </p:nvGrpSpPr>
        <p:grpSpPr>
          <a:xfrm>
            <a:off x="1005182" y="179118"/>
            <a:ext cx="3128492" cy="1177372"/>
            <a:chOff x="2783205" y="770569"/>
            <a:chExt cx="3443845" cy="117737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E81D885E-9032-45C9-9420-0671A338351A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25133"/>
                <a:gd name="adj2" fmla="val 9526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6BFF63-99BF-42FD-B42E-B844E6F4B8AF}"/>
                </a:ext>
              </a:extLst>
            </p:cNvPr>
            <p:cNvSpPr txBox="1"/>
            <p:nvPr/>
          </p:nvSpPr>
          <p:spPr>
            <a:xfrm>
              <a:off x="2783205" y="809168"/>
              <a:ext cx="3443845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400" dirty="0">
                  <a:latin typeface="Comic Sans MS" panose="030F0702030302020204" pitchFamily="66" charset="0"/>
                </a:rPr>
                <a:t>Where do you want to visit?</a:t>
              </a:r>
              <a:endParaRPr lang="en-US" sz="3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A2638F-AD71-42DA-B619-B67149170365}"/>
              </a:ext>
            </a:extLst>
          </p:cNvPr>
          <p:cNvGrpSpPr/>
          <p:nvPr/>
        </p:nvGrpSpPr>
        <p:grpSpPr>
          <a:xfrm>
            <a:off x="4630490" y="686679"/>
            <a:ext cx="4335235" cy="710293"/>
            <a:chOff x="2783203" y="2339088"/>
            <a:chExt cx="2281724" cy="794758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A4F5EFE4-CFCF-4A23-97BA-6EAA634DD699}"/>
                </a:ext>
              </a:extLst>
            </p:cNvPr>
            <p:cNvSpPr/>
            <p:nvPr/>
          </p:nvSpPr>
          <p:spPr>
            <a:xfrm>
              <a:off x="2783203" y="2339088"/>
              <a:ext cx="2281724" cy="759046"/>
            </a:xfrm>
            <a:prstGeom prst="wedgeRoundRectCallout">
              <a:avLst>
                <a:gd name="adj1" fmla="val -6801"/>
                <a:gd name="adj2" fmla="val 10332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1ADE18-5872-4673-9917-32F0055FE8E9}"/>
                </a:ext>
              </a:extLst>
            </p:cNvPr>
            <p:cNvSpPr txBox="1"/>
            <p:nvPr/>
          </p:nvSpPr>
          <p:spPr>
            <a:xfrm>
              <a:off x="2811543" y="2372140"/>
              <a:ext cx="2253384" cy="76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400">
                  <a:latin typeface="Comic Sans MS" panose="030F0702030302020204" pitchFamily="66" charset="0"/>
                </a:rPr>
                <a:t>I want to visit 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9123A-C1EE-455D-8349-DBBF379AB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25" b="5853"/>
          <a:stretch/>
        </p:blipFill>
        <p:spPr>
          <a:xfrm>
            <a:off x="1248658" y="300789"/>
            <a:ext cx="7246899" cy="4842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736CB-DE20-4D8E-BE54-BB0CDFB5D2E4}"/>
              </a:ext>
            </a:extLst>
          </p:cNvPr>
          <p:cNvSpPr txBox="1"/>
          <p:nvPr/>
        </p:nvSpPr>
        <p:spPr>
          <a:xfrm>
            <a:off x="0" y="47963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Grow the trees</a:t>
            </a:r>
            <a:endParaRPr lang="en-US" sz="3600" b="1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3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1877523" y="557214"/>
            <a:ext cx="52205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Grow the trees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Team</a:t>
            </a:r>
            <a:endParaRPr lang="en-US" sz="4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85905" y="2540140"/>
            <a:ext cx="1573892" cy="157389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95760" y="2565079"/>
            <a:ext cx="1573892" cy="154895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26268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Grow the trees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132153" y="507118"/>
            <a:ext cx="1341299" cy="4236487"/>
          </a:xfrm>
          <a:custGeom>
            <a:avLst/>
            <a:gdLst>
              <a:gd name="connsiteX0" fmla="*/ 0 w 1341299"/>
              <a:gd name="connsiteY0" fmla="*/ 154518 h 4236487"/>
              <a:gd name="connsiteX1" fmla="*/ 154518 w 1341299"/>
              <a:gd name="connsiteY1" fmla="*/ 0 h 4236487"/>
              <a:gd name="connsiteX2" fmla="*/ 680972 w 1341299"/>
              <a:gd name="connsiteY2" fmla="*/ 0 h 4236487"/>
              <a:gd name="connsiteX3" fmla="*/ 1186781 w 1341299"/>
              <a:gd name="connsiteY3" fmla="*/ 0 h 4236487"/>
              <a:gd name="connsiteX4" fmla="*/ 1341299 w 1341299"/>
              <a:gd name="connsiteY4" fmla="*/ 154518 h 4236487"/>
              <a:gd name="connsiteX5" fmla="*/ 1341299 w 1341299"/>
              <a:gd name="connsiteY5" fmla="*/ 637033 h 4236487"/>
              <a:gd name="connsiteX6" fmla="*/ 1341299 w 1341299"/>
              <a:gd name="connsiteY6" fmla="*/ 1080274 h 4236487"/>
              <a:gd name="connsiteX7" fmla="*/ 1341299 w 1341299"/>
              <a:gd name="connsiteY7" fmla="*/ 1641339 h 4236487"/>
              <a:gd name="connsiteX8" fmla="*/ 1341299 w 1341299"/>
              <a:gd name="connsiteY8" fmla="*/ 2241678 h 4236487"/>
              <a:gd name="connsiteX9" fmla="*/ 1341299 w 1341299"/>
              <a:gd name="connsiteY9" fmla="*/ 2684919 h 4236487"/>
              <a:gd name="connsiteX10" fmla="*/ 1341299 w 1341299"/>
              <a:gd name="connsiteY10" fmla="*/ 3167434 h 4236487"/>
              <a:gd name="connsiteX11" fmla="*/ 1341299 w 1341299"/>
              <a:gd name="connsiteY11" fmla="*/ 4081969 h 4236487"/>
              <a:gd name="connsiteX12" fmla="*/ 1186781 w 1341299"/>
              <a:gd name="connsiteY12" fmla="*/ 4236487 h 4236487"/>
              <a:gd name="connsiteX13" fmla="*/ 650004 w 1341299"/>
              <a:gd name="connsiteY13" fmla="*/ 4236487 h 4236487"/>
              <a:gd name="connsiteX14" fmla="*/ 154518 w 1341299"/>
              <a:gd name="connsiteY14" fmla="*/ 4236487 h 4236487"/>
              <a:gd name="connsiteX15" fmla="*/ 0 w 1341299"/>
              <a:gd name="connsiteY15" fmla="*/ 4081969 h 4236487"/>
              <a:gd name="connsiteX16" fmla="*/ 0 w 1341299"/>
              <a:gd name="connsiteY16" fmla="*/ 3638728 h 4236487"/>
              <a:gd name="connsiteX17" fmla="*/ 0 w 1341299"/>
              <a:gd name="connsiteY17" fmla="*/ 3156213 h 4236487"/>
              <a:gd name="connsiteX18" fmla="*/ 0 w 1341299"/>
              <a:gd name="connsiteY18" fmla="*/ 2516599 h 4236487"/>
              <a:gd name="connsiteX19" fmla="*/ 0 w 1341299"/>
              <a:gd name="connsiteY19" fmla="*/ 1955535 h 4236487"/>
              <a:gd name="connsiteX20" fmla="*/ 0 w 1341299"/>
              <a:gd name="connsiteY20" fmla="*/ 1394470 h 4236487"/>
              <a:gd name="connsiteX21" fmla="*/ 0 w 1341299"/>
              <a:gd name="connsiteY21" fmla="*/ 872680 h 4236487"/>
              <a:gd name="connsiteX22" fmla="*/ 0 w 1341299"/>
              <a:gd name="connsiteY22" fmla="*/ 154518 h 42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41299" h="4236487" fill="none" extrusionOk="0">
                <a:moveTo>
                  <a:pt x="0" y="154518"/>
                </a:moveTo>
                <a:cubicBezTo>
                  <a:pt x="9595" y="50747"/>
                  <a:pt x="52226" y="-13151"/>
                  <a:pt x="154518" y="0"/>
                </a:cubicBezTo>
                <a:cubicBezTo>
                  <a:pt x="366975" y="-51486"/>
                  <a:pt x="533694" y="55683"/>
                  <a:pt x="680972" y="0"/>
                </a:cubicBezTo>
                <a:cubicBezTo>
                  <a:pt x="828250" y="-55683"/>
                  <a:pt x="1064795" y="27291"/>
                  <a:pt x="1186781" y="0"/>
                </a:cubicBezTo>
                <a:cubicBezTo>
                  <a:pt x="1267030" y="-15464"/>
                  <a:pt x="1360620" y="64156"/>
                  <a:pt x="1341299" y="154518"/>
                </a:cubicBezTo>
                <a:cubicBezTo>
                  <a:pt x="1389926" y="313313"/>
                  <a:pt x="1304020" y="506092"/>
                  <a:pt x="1341299" y="637033"/>
                </a:cubicBezTo>
                <a:cubicBezTo>
                  <a:pt x="1378578" y="767975"/>
                  <a:pt x="1298533" y="893024"/>
                  <a:pt x="1341299" y="1080274"/>
                </a:cubicBezTo>
                <a:cubicBezTo>
                  <a:pt x="1384065" y="1267524"/>
                  <a:pt x="1323050" y="1370063"/>
                  <a:pt x="1341299" y="1641339"/>
                </a:cubicBezTo>
                <a:cubicBezTo>
                  <a:pt x="1359548" y="1912616"/>
                  <a:pt x="1325063" y="2083197"/>
                  <a:pt x="1341299" y="2241678"/>
                </a:cubicBezTo>
                <a:cubicBezTo>
                  <a:pt x="1357535" y="2400159"/>
                  <a:pt x="1301229" y="2550793"/>
                  <a:pt x="1341299" y="2684919"/>
                </a:cubicBezTo>
                <a:cubicBezTo>
                  <a:pt x="1381369" y="2819045"/>
                  <a:pt x="1340185" y="3028921"/>
                  <a:pt x="1341299" y="3167434"/>
                </a:cubicBezTo>
                <a:cubicBezTo>
                  <a:pt x="1342413" y="3305947"/>
                  <a:pt x="1239291" y="3832648"/>
                  <a:pt x="1341299" y="4081969"/>
                </a:cubicBezTo>
                <a:cubicBezTo>
                  <a:pt x="1322319" y="4161058"/>
                  <a:pt x="1285724" y="4238522"/>
                  <a:pt x="1186781" y="4236487"/>
                </a:cubicBezTo>
                <a:cubicBezTo>
                  <a:pt x="1048372" y="4243132"/>
                  <a:pt x="879027" y="4225780"/>
                  <a:pt x="650004" y="4236487"/>
                </a:cubicBezTo>
                <a:cubicBezTo>
                  <a:pt x="420981" y="4247194"/>
                  <a:pt x="308539" y="4207310"/>
                  <a:pt x="154518" y="4236487"/>
                </a:cubicBezTo>
                <a:cubicBezTo>
                  <a:pt x="65169" y="4222611"/>
                  <a:pt x="-17625" y="4157036"/>
                  <a:pt x="0" y="4081969"/>
                </a:cubicBezTo>
                <a:cubicBezTo>
                  <a:pt x="-28677" y="3929917"/>
                  <a:pt x="30867" y="3775528"/>
                  <a:pt x="0" y="3638728"/>
                </a:cubicBezTo>
                <a:cubicBezTo>
                  <a:pt x="-30867" y="3501928"/>
                  <a:pt x="14951" y="3390776"/>
                  <a:pt x="0" y="3156213"/>
                </a:cubicBezTo>
                <a:cubicBezTo>
                  <a:pt x="-14951" y="2921650"/>
                  <a:pt x="64952" y="2744196"/>
                  <a:pt x="0" y="2516599"/>
                </a:cubicBezTo>
                <a:cubicBezTo>
                  <a:pt x="-64952" y="2289002"/>
                  <a:pt x="60452" y="2152606"/>
                  <a:pt x="0" y="1955535"/>
                </a:cubicBezTo>
                <a:cubicBezTo>
                  <a:pt x="-60452" y="1758464"/>
                  <a:pt x="2021" y="1657264"/>
                  <a:pt x="0" y="1394470"/>
                </a:cubicBezTo>
                <a:cubicBezTo>
                  <a:pt x="-2021" y="1131677"/>
                  <a:pt x="40948" y="1039730"/>
                  <a:pt x="0" y="872680"/>
                </a:cubicBezTo>
                <a:cubicBezTo>
                  <a:pt x="-40948" y="705630"/>
                  <a:pt x="28888" y="382133"/>
                  <a:pt x="0" y="154518"/>
                </a:cubicBezTo>
                <a:close/>
              </a:path>
              <a:path w="1341299" h="4236487" stroke="0" extrusionOk="0">
                <a:moveTo>
                  <a:pt x="0" y="154518"/>
                </a:moveTo>
                <a:cubicBezTo>
                  <a:pt x="-21522" y="66664"/>
                  <a:pt x="57528" y="14"/>
                  <a:pt x="154518" y="0"/>
                </a:cubicBezTo>
                <a:cubicBezTo>
                  <a:pt x="344723" y="-29316"/>
                  <a:pt x="482415" y="57666"/>
                  <a:pt x="670650" y="0"/>
                </a:cubicBezTo>
                <a:cubicBezTo>
                  <a:pt x="858885" y="-57666"/>
                  <a:pt x="956168" y="18050"/>
                  <a:pt x="1186781" y="0"/>
                </a:cubicBezTo>
                <a:cubicBezTo>
                  <a:pt x="1275352" y="-10224"/>
                  <a:pt x="1328128" y="59423"/>
                  <a:pt x="1341299" y="154518"/>
                </a:cubicBezTo>
                <a:cubicBezTo>
                  <a:pt x="1397514" y="271861"/>
                  <a:pt x="1303836" y="572149"/>
                  <a:pt x="1341299" y="715582"/>
                </a:cubicBezTo>
                <a:cubicBezTo>
                  <a:pt x="1378762" y="859015"/>
                  <a:pt x="1286715" y="1142819"/>
                  <a:pt x="1341299" y="1355196"/>
                </a:cubicBezTo>
                <a:cubicBezTo>
                  <a:pt x="1395883" y="1567573"/>
                  <a:pt x="1329192" y="1673084"/>
                  <a:pt x="1341299" y="1876986"/>
                </a:cubicBezTo>
                <a:cubicBezTo>
                  <a:pt x="1353406" y="2080888"/>
                  <a:pt x="1306431" y="2200486"/>
                  <a:pt x="1341299" y="2477325"/>
                </a:cubicBezTo>
                <a:cubicBezTo>
                  <a:pt x="1376167" y="2754164"/>
                  <a:pt x="1332750" y="2947900"/>
                  <a:pt x="1341299" y="3116938"/>
                </a:cubicBezTo>
                <a:cubicBezTo>
                  <a:pt x="1349848" y="3285976"/>
                  <a:pt x="1319223" y="3877689"/>
                  <a:pt x="1341299" y="4081969"/>
                </a:cubicBezTo>
                <a:cubicBezTo>
                  <a:pt x="1338455" y="4175210"/>
                  <a:pt x="1266280" y="4236829"/>
                  <a:pt x="1186781" y="4236487"/>
                </a:cubicBezTo>
                <a:cubicBezTo>
                  <a:pt x="947695" y="4244243"/>
                  <a:pt x="880756" y="4227389"/>
                  <a:pt x="701617" y="4236487"/>
                </a:cubicBezTo>
                <a:cubicBezTo>
                  <a:pt x="522478" y="4245585"/>
                  <a:pt x="280017" y="4194566"/>
                  <a:pt x="154518" y="4236487"/>
                </a:cubicBezTo>
                <a:cubicBezTo>
                  <a:pt x="60669" y="4242627"/>
                  <a:pt x="17021" y="4156273"/>
                  <a:pt x="0" y="4081969"/>
                </a:cubicBezTo>
                <a:cubicBezTo>
                  <a:pt x="-39740" y="3861356"/>
                  <a:pt x="8588" y="3807658"/>
                  <a:pt x="0" y="3599454"/>
                </a:cubicBezTo>
                <a:cubicBezTo>
                  <a:pt x="-8588" y="3391250"/>
                  <a:pt x="30492" y="3120135"/>
                  <a:pt x="0" y="2999115"/>
                </a:cubicBezTo>
                <a:cubicBezTo>
                  <a:pt x="-30492" y="2878095"/>
                  <a:pt x="518" y="2663917"/>
                  <a:pt x="0" y="2398776"/>
                </a:cubicBezTo>
                <a:cubicBezTo>
                  <a:pt x="-518" y="2133635"/>
                  <a:pt x="23750" y="2059179"/>
                  <a:pt x="0" y="1837711"/>
                </a:cubicBezTo>
                <a:cubicBezTo>
                  <a:pt x="-23750" y="1616244"/>
                  <a:pt x="5264" y="1496906"/>
                  <a:pt x="0" y="1198098"/>
                </a:cubicBezTo>
                <a:cubicBezTo>
                  <a:pt x="-5264" y="899290"/>
                  <a:pt x="14699" y="967720"/>
                  <a:pt x="0" y="754857"/>
                </a:cubicBezTo>
                <a:cubicBezTo>
                  <a:pt x="-14699" y="541994"/>
                  <a:pt x="65908" y="293161"/>
                  <a:pt x="0" y="154518"/>
                </a:cubicBezTo>
                <a:close/>
              </a:path>
            </a:pathLst>
          </a:custGeom>
          <a:solidFill>
            <a:srgbClr val="FFFFFF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Team 1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0491" y="175054"/>
            <a:ext cx="869504" cy="86950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670548" y="507119"/>
            <a:ext cx="1332702" cy="4236487"/>
          </a:xfrm>
          <a:custGeom>
            <a:avLst/>
            <a:gdLst>
              <a:gd name="connsiteX0" fmla="*/ 0 w 1332702"/>
              <a:gd name="connsiteY0" fmla="*/ 153527 h 4236487"/>
              <a:gd name="connsiteX1" fmla="*/ 153527 w 1332702"/>
              <a:gd name="connsiteY1" fmla="*/ 0 h 4236487"/>
              <a:gd name="connsiteX2" fmla="*/ 676607 w 1332702"/>
              <a:gd name="connsiteY2" fmla="*/ 0 h 4236487"/>
              <a:gd name="connsiteX3" fmla="*/ 1179175 w 1332702"/>
              <a:gd name="connsiteY3" fmla="*/ 0 h 4236487"/>
              <a:gd name="connsiteX4" fmla="*/ 1332702 w 1332702"/>
              <a:gd name="connsiteY4" fmla="*/ 153527 h 4236487"/>
              <a:gd name="connsiteX5" fmla="*/ 1332702 w 1332702"/>
              <a:gd name="connsiteY5" fmla="*/ 636286 h 4236487"/>
              <a:gd name="connsiteX6" fmla="*/ 1332702 w 1332702"/>
              <a:gd name="connsiteY6" fmla="*/ 1079750 h 4236487"/>
              <a:gd name="connsiteX7" fmla="*/ 1332702 w 1332702"/>
              <a:gd name="connsiteY7" fmla="*/ 1641098 h 4236487"/>
              <a:gd name="connsiteX8" fmla="*/ 1332702 w 1332702"/>
              <a:gd name="connsiteY8" fmla="*/ 2241740 h 4236487"/>
              <a:gd name="connsiteX9" fmla="*/ 1332702 w 1332702"/>
              <a:gd name="connsiteY9" fmla="*/ 2685205 h 4236487"/>
              <a:gd name="connsiteX10" fmla="*/ 1332702 w 1332702"/>
              <a:gd name="connsiteY10" fmla="*/ 3167963 h 4236487"/>
              <a:gd name="connsiteX11" fmla="*/ 1332702 w 1332702"/>
              <a:gd name="connsiteY11" fmla="*/ 4082960 h 4236487"/>
              <a:gd name="connsiteX12" fmla="*/ 1179175 w 1332702"/>
              <a:gd name="connsiteY12" fmla="*/ 4236487 h 4236487"/>
              <a:gd name="connsiteX13" fmla="*/ 645838 w 1332702"/>
              <a:gd name="connsiteY13" fmla="*/ 4236487 h 4236487"/>
              <a:gd name="connsiteX14" fmla="*/ 153527 w 1332702"/>
              <a:gd name="connsiteY14" fmla="*/ 4236487 h 4236487"/>
              <a:gd name="connsiteX15" fmla="*/ 0 w 1332702"/>
              <a:gd name="connsiteY15" fmla="*/ 4082960 h 4236487"/>
              <a:gd name="connsiteX16" fmla="*/ 0 w 1332702"/>
              <a:gd name="connsiteY16" fmla="*/ 3639495 h 4236487"/>
              <a:gd name="connsiteX17" fmla="*/ 0 w 1332702"/>
              <a:gd name="connsiteY17" fmla="*/ 3156737 h 4236487"/>
              <a:gd name="connsiteX18" fmla="*/ 0 w 1332702"/>
              <a:gd name="connsiteY18" fmla="*/ 2516800 h 4236487"/>
              <a:gd name="connsiteX19" fmla="*/ 0 w 1332702"/>
              <a:gd name="connsiteY19" fmla="*/ 1955453 h 4236487"/>
              <a:gd name="connsiteX20" fmla="*/ 0 w 1332702"/>
              <a:gd name="connsiteY20" fmla="*/ 1394105 h 4236487"/>
              <a:gd name="connsiteX21" fmla="*/ 0 w 1332702"/>
              <a:gd name="connsiteY21" fmla="*/ 872052 h 4236487"/>
              <a:gd name="connsiteX22" fmla="*/ 0 w 1332702"/>
              <a:gd name="connsiteY22" fmla="*/ 153527 h 423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32702" h="4236487" fill="none" extrusionOk="0">
                <a:moveTo>
                  <a:pt x="0" y="153527"/>
                </a:moveTo>
                <a:cubicBezTo>
                  <a:pt x="9483" y="50517"/>
                  <a:pt x="52070" y="-12928"/>
                  <a:pt x="153527" y="0"/>
                </a:cubicBezTo>
                <a:cubicBezTo>
                  <a:pt x="365301" y="-44444"/>
                  <a:pt x="450103" y="3476"/>
                  <a:pt x="676607" y="0"/>
                </a:cubicBezTo>
                <a:cubicBezTo>
                  <a:pt x="903111" y="-3476"/>
                  <a:pt x="957234" y="51316"/>
                  <a:pt x="1179175" y="0"/>
                </a:cubicBezTo>
                <a:cubicBezTo>
                  <a:pt x="1259385" y="-13921"/>
                  <a:pt x="1341929" y="66337"/>
                  <a:pt x="1332702" y="153527"/>
                </a:cubicBezTo>
                <a:cubicBezTo>
                  <a:pt x="1358667" y="322912"/>
                  <a:pt x="1305343" y="507653"/>
                  <a:pt x="1332702" y="636286"/>
                </a:cubicBezTo>
                <a:cubicBezTo>
                  <a:pt x="1360061" y="764919"/>
                  <a:pt x="1301969" y="973519"/>
                  <a:pt x="1332702" y="1079750"/>
                </a:cubicBezTo>
                <a:cubicBezTo>
                  <a:pt x="1363435" y="1185981"/>
                  <a:pt x="1292924" y="1524237"/>
                  <a:pt x="1332702" y="1641098"/>
                </a:cubicBezTo>
                <a:cubicBezTo>
                  <a:pt x="1372480" y="1757959"/>
                  <a:pt x="1321726" y="2019932"/>
                  <a:pt x="1332702" y="2241740"/>
                </a:cubicBezTo>
                <a:cubicBezTo>
                  <a:pt x="1343678" y="2463548"/>
                  <a:pt x="1313106" y="2470012"/>
                  <a:pt x="1332702" y="2685205"/>
                </a:cubicBezTo>
                <a:cubicBezTo>
                  <a:pt x="1352298" y="2900398"/>
                  <a:pt x="1331651" y="3051712"/>
                  <a:pt x="1332702" y="3167963"/>
                </a:cubicBezTo>
                <a:cubicBezTo>
                  <a:pt x="1333753" y="3284214"/>
                  <a:pt x="1263404" y="3727318"/>
                  <a:pt x="1332702" y="4082960"/>
                </a:cubicBezTo>
                <a:cubicBezTo>
                  <a:pt x="1322623" y="4164433"/>
                  <a:pt x="1275829" y="4238261"/>
                  <a:pt x="1179175" y="4236487"/>
                </a:cubicBezTo>
                <a:cubicBezTo>
                  <a:pt x="1041347" y="4236824"/>
                  <a:pt x="907320" y="4183329"/>
                  <a:pt x="645838" y="4236487"/>
                </a:cubicBezTo>
                <a:cubicBezTo>
                  <a:pt x="384356" y="4289645"/>
                  <a:pt x="268315" y="4202758"/>
                  <a:pt x="153527" y="4236487"/>
                </a:cubicBezTo>
                <a:cubicBezTo>
                  <a:pt x="64258" y="4220996"/>
                  <a:pt x="-19572" y="4156345"/>
                  <a:pt x="0" y="4082960"/>
                </a:cubicBezTo>
                <a:cubicBezTo>
                  <a:pt x="-19057" y="3875656"/>
                  <a:pt x="9018" y="3825102"/>
                  <a:pt x="0" y="3639495"/>
                </a:cubicBezTo>
                <a:cubicBezTo>
                  <a:pt x="-9018" y="3453889"/>
                  <a:pt x="17141" y="3337933"/>
                  <a:pt x="0" y="3156737"/>
                </a:cubicBezTo>
                <a:cubicBezTo>
                  <a:pt x="-17141" y="2975541"/>
                  <a:pt x="12112" y="2798032"/>
                  <a:pt x="0" y="2516800"/>
                </a:cubicBezTo>
                <a:cubicBezTo>
                  <a:pt x="-12112" y="2235568"/>
                  <a:pt x="57968" y="2228724"/>
                  <a:pt x="0" y="1955453"/>
                </a:cubicBezTo>
                <a:cubicBezTo>
                  <a:pt x="-57968" y="1682182"/>
                  <a:pt x="14006" y="1595778"/>
                  <a:pt x="0" y="1394105"/>
                </a:cubicBezTo>
                <a:cubicBezTo>
                  <a:pt x="-14006" y="1192432"/>
                  <a:pt x="5910" y="1051934"/>
                  <a:pt x="0" y="872052"/>
                </a:cubicBezTo>
                <a:cubicBezTo>
                  <a:pt x="-5910" y="692170"/>
                  <a:pt x="62786" y="330104"/>
                  <a:pt x="0" y="153527"/>
                </a:cubicBezTo>
                <a:close/>
              </a:path>
              <a:path w="1332702" h="4236487" stroke="0" extrusionOk="0">
                <a:moveTo>
                  <a:pt x="0" y="153527"/>
                </a:moveTo>
                <a:cubicBezTo>
                  <a:pt x="-12064" y="67326"/>
                  <a:pt x="48647" y="24"/>
                  <a:pt x="153527" y="0"/>
                </a:cubicBezTo>
                <a:cubicBezTo>
                  <a:pt x="344056" y="-59825"/>
                  <a:pt x="438394" y="26214"/>
                  <a:pt x="666351" y="0"/>
                </a:cubicBezTo>
                <a:cubicBezTo>
                  <a:pt x="894308" y="-26214"/>
                  <a:pt x="1019384" y="23516"/>
                  <a:pt x="1179175" y="0"/>
                </a:cubicBezTo>
                <a:cubicBezTo>
                  <a:pt x="1271315" y="-23245"/>
                  <a:pt x="1320038" y="59354"/>
                  <a:pt x="1332702" y="153527"/>
                </a:cubicBezTo>
                <a:cubicBezTo>
                  <a:pt x="1333407" y="359461"/>
                  <a:pt x="1267501" y="494805"/>
                  <a:pt x="1332702" y="714875"/>
                </a:cubicBezTo>
                <a:cubicBezTo>
                  <a:pt x="1397903" y="934945"/>
                  <a:pt x="1266630" y="1108898"/>
                  <a:pt x="1332702" y="1354811"/>
                </a:cubicBezTo>
                <a:cubicBezTo>
                  <a:pt x="1398774" y="1600724"/>
                  <a:pt x="1300872" y="1696584"/>
                  <a:pt x="1332702" y="1876864"/>
                </a:cubicBezTo>
                <a:cubicBezTo>
                  <a:pt x="1364532" y="2057144"/>
                  <a:pt x="1322816" y="2219362"/>
                  <a:pt x="1332702" y="2477506"/>
                </a:cubicBezTo>
                <a:cubicBezTo>
                  <a:pt x="1342588" y="2735650"/>
                  <a:pt x="1294950" y="2924496"/>
                  <a:pt x="1332702" y="3117442"/>
                </a:cubicBezTo>
                <a:cubicBezTo>
                  <a:pt x="1370454" y="3310388"/>
                  <a:pt x="1247350" y="3812711"/>
                  <a:pt x="1332702" y="4082960"/>
                </a:cubicBezTo>
                <a:cubicBezTo>
                  <a:pt x="1329031" y="4177955"/>
                  <a:pt x="1244070" y="4237651"/>
                  <a:pt x="1179175" y="4236487"/>
                </a:cubicBezTo>
                <a:cubicBezTo>
                  <a:pt x="1047220" y="4241486"/>
                  <a:pt x="831834" y="4192475"/>
                  <a:pt x="697120" y="4236487"/>
                </a:cubicBezTo>
                <a:cubicBezTo>
                  <a:pt x="562406" y="4280499"/>
                  <a:pt x="330189" y="4207812"/>
                  <a:pt x="153527" y="4236487"/>
                </a:cubicBezTo>
                <a:cubicBezTo>
                  <a:pt x="53840" y="4247234"/>
                  <a:pt x="5330" y="4164296"/>
                  <a:pt x="0" y="4082960"/>
                </a:cubicBezTo>
                <a:cubicBezTo>
                  <a:pt x="-14799" y="3959302"/>
                  <a:pt x="31929" y="3786464"/>
                  <a:pt x="0" y="3600201"/>
                </a:cubicBezTo>
                <a:cubicBezTo>
                  <a:pt x="-31929" y="3413938"/>
                  <a:pt x="65517" y="3176606"/>
                  <a:pt x="0" y="2999559"/>
                </a:cubicBezTo>
                <a:cubicBezTo>
                  <a:pt x="-65517" y="2822512"/>
                  <a:pt x="53162" y="2634731"/>
                  <a:pt x="0" y="2398917"/>
                </a:cubicBezTo>
                <a:cubicBezTo>
                  <a:pt x="-53162" y="2163103"/>
                  <a:pt x="15368" y="2104540"/>
                  <a:pt x="0" y="1837570"/>
                </a:cubicBezTo>
                <a:cubicBezTo>
                  <a:pt x="-15368" y="1570600"/>
                  <a:pt x="40191" y="1448088"/>
                  <a:pt x="0" y="1197633"/>
                </a:cubicBezTo>
                <a:cubicBezTo>
                  <a:pt x="-40191" y="947178"/>
                  <a:pt x="31134" y="863554"/>
                  <a:pt x="0" y="754169"/>
                </a:cubicBezTo>
                <a:cubicBezTo>
                  <a:pt x="-31134" y="644784"/>
                  <a:pt x="69227" y="279688"/>
                  <a:pt x="0" y="153527"/>
                </a:cubicBezTo>
                <a:close/>
              </a:path>
            </a:pathLst>
          </a:custGeom>
          <a:solidFill>
            <a:srgbClr val="FFFFFF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Team 2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61878" y="148434"/>
            <a:ext cx="871955" cy="86642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EE5357-D23E-447E-BBCF-7948C130A0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8382" y="1621716"/>
            <a:ext cx="3192416" cy="2128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19772A-9EA2-4AF9-BCD3-FFAA6967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840123" y="1621716"/>
            <a:ext cx="3305558" cy="2480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128250-F68C-4536-8063-78CE0418EE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619362">
            <a:off x="2759826" y="2025522"/>
            <a:ext cx="3192415" cy="2059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89501E-351F-4F2F-A279-CE3D3A46C6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818421">
            <a:off x="2876032" y="1751301"/>
            <a:ext cx="3034228" cy="2411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A699B99-E65C-4720-A098-956FE25757B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818421">
            <a:off x="2854737" y="1955190"/>
            <a:ext cx="3034228" cy="2019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046824C4-B6AA-49FB-BCC8-ACCA351EA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2840123" y="1827679"/>
            <a:ext cx="3305558" cy="206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A pot with dirt in it&#10;&#10;Description automatically generated">
            <a:extLst>
              <a:ext uri="{FF2B5EF4-FFF2-40B4-BE49-F238E27FC236}">
                <a16:creationId xmlns:a16="http://schemas.microsoft.com/office/drawing/2014/main" id="{B8C5DCDD-4969-4383-B37A-111D1262B0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264240" y="1783091"/>
            <a:ext cx="382755" cy="389887"/>
          </a:xfrm>
          <a:prstGeom prst="rect">
            <a:avLst/>
          </a:prstGeom>
        </p:spPr>
      </p:pic>
      <p:pic>
        <p:nvPicPr>
          <p:cNvPr id="30" name="Picture 29" descr="A pot with dirt in it&#10;&#10;Description automatically generated">
            <a:extLst>
              <a:ext uri="{FF2B5EF4-FFF2-40B4-BE49-F238E27FC236}">
                <a16:creationId xmlns:a16="http://schemas.microsoft.com/office/drawing/2014/main" id="{7BB63D64-B9F4-4F2D-AB7B-1771D816294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924365" y="1783091"/>
            <a:ext cx="382755" cy="434475"/>
          </a:xfrm>
          <a:prstGeom prst="rect">
            <a:avLst/>
          </a:prstGeom>
        </p:spPr>
      </p:pic>
      <p:pic>
        <p:nvPicPr>
          <p:cNvPr id="31" name="Picture 30" descr="A pot with dirt in it&#10;&#10;Description automatically generated">
            <a:extLst>
              <a:ext uri="{FF2B5EF4-FFF2-40B4-BE49-F238E27FC236}">
                <a16:creationId xmlns:a16="http://schemas.microsoft.com/office/drawing/2014/main" id="{5278C01E-D06F-4BD0-BEEC-6C711A23C2B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289520" y="2924784"/>
            <a:ext cx="382755" cy="3898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-3510" r="-15497" b="33057"/>
          <a:stretch/>
        </p:blipFill>
        <p:spPr>
          <a:xfrm>
            <a:off x="274590" y="1241110"/>
            <a:ext cx="437982" cy="585315"/>
          </a:xfrm>
          <a:prstGeom prst="rect">
            <a:avLst/>
          </a:prstGeom>
        </p:spPr>
      </p:pic>
      <p:pic>
        <p:nvPicPr>
          <p:cNvPr id="32" name="Picture 31" descr="A pot with dirt in it&#10;&#10;Description automatically generated">
            <a:extLst>
              <a:ext uri="{FF2B5EF4-FFF2-40B4-BE49-F238E27FC236}">
                <a16:creationId xmlns:a16="http://schemas.microsoft.com/office/drawing/2014/main" id="{49FE77CE-5067-4151-94F4-7E8B9E73C7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949645" y="2924784"/>
            <a:ext cx="382755" cy="434475"/>
          </a:xfrm>
          <a:prstGeom prst="rect">
            <a:avLst/>
          </a:prstGeom>
        </p:spPr>
      </p:pic>
      <p:pic>
        <p:nvPicPr>
          <p:cNvPr id="33" name="Picture 32" descr="A pot with dirt in it&#10;&#10;Description automatically generated">
            <a:extLst>
              <a:ext uri="{FF2B5EF4-FFF2-40B4-BE49-F238E27FC236}">
                <a16:creationId xmlns:a16="http://schemas.microsoft.com/office/drawing/2014/main" id="{53401522-78F4-410D-834D-79A62AFB60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264240" y="4173620"/>
            <a:ext cx="382755" cy="389887"/>
          </a:xfrm>
          <a:prstGeom prst="rect">
            <a:avLst/>
          </a:prstGeom>
        </p:spPr>
      </p:pic>
      <p:pic>
        <p:nvPicPr>
          <p:cNvPr id="34" name="Picture 33" descr="A pot with dirt in it&#10;&#10;Description automatically generated">
            <a:extLst>
              <a:ext uri="{FF2B5EF4-FFF2-40B4-BE49-F238E27FC236}">
                <a16:creationId xmlns:a16="http://schemas.microsoft.com/office/drawing/2014/main" id="{6162032F-957C-402B-AC8C-469CE4C842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924365" y="4173620"/>
            <a:ext cx="382755" cy="434475"/>
          </a:xfrm>
          <a:prstGeom prst="rect">
            <a:avLst/>
          </a:prstGeom>
        </p:spPr>
      </p:pic>
      <p:pic>
        <p:nvPicPr>
          <p:cNvPr id="35" name="Picture 34" descr="A pot with dirt in it&#10;&#10;Description automatically generated">
            <a:extLst>
              <a:ext uri="{FF2B5EF4-FFF2-40B4-BE49-F238E27FC236}">
                <a16:creationId xmlns:a16="http://schemas.microsoft.com/office/drawing/2014/main" id="{D42511B8-98CA-464E-A665-0C289FDDC3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7860944" y="1783006"/>
            <a:ext cx="382755" cy="389887"/>
          </a:xfrm>
          <a:prstGeom prst="rect">
            <a:avLst/>
          </a:prstGeom>
        </p:spPr>
      </p:pic>
      <p:pic>
        <p:nvPicPr>
          <p:cNvPr id="36" name="Picture 35" descr="A pot with dirt in it&#10;&#10;Description automatically generated">
            <a:extLst>
              <a:ext uri="{FF2B5EF4-FFF2-40B4-BE49-F238E27FC236}">
                <a16:creationId xmlns:a16="http://schemas.microsoft.com/office/drawing/2014/main" id="{16E3D539-B00F-43BD-B5EE-8519612D456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8521069" y="1783006"/>
            <a:ext cx="382755" cy="434475"/>
          </a:xfrm>
          <a:prstGeom prst="rect">
            <a:avLst/>
          </a:prstGeom>
        </p:spPr>
      </p:pic>
      <p:pic>
        <p:nvPicPr>
          <p:cNvPr id="39" name="Picture 38" descr="A pot with dirt in it&#10;&#10;Description automatically generated">
            <a:extLst>
              <a:ext uri="{FF2B5EF4-FFF2-40B4-BE49-F238E27FC236}">
                <a16:creationId xmlns:a16="http://schemas.microsoft.com/office/drawing/2014/main" id="{717BF1BC-87D1-4FE7-AA63-155F961C01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7886224" y="2924699"/>
            <a:ext cx="382755" cy="389887"/>
          </a:xfrm>
          <a:prstGeom prst="rect">
            <a:avLst/>
          </a:prstGeom>
        </p:spPr>
      </p:pic>
      <p:pic>
        <p:nvPicPr>
          <p:cNvPr id="44" name="Picture 43" descr="A pot with dirt in it&#10;&#10;Description automatically generated">
            <a:extLst>
              <a:ext uri="{FF2B5EF4-FFF2-40B4-BE49-F238E27FC236}">
                <a16:creationId xmlns:a16="http://schemas.microsoft.com/office/drawing/2014/main" id="{867E5F58-5D5B-4D2F-AD25-83F92E1B6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8546349" y="2924699"/>
            <a:ext cx="382755" cy="434475"/>
          </a:xfrm>
          <a:prstGeom prst="rect">
            <a:avLst/>
          </a:prstGeom>
        </p:spPr>
      </p:pic>
      <p:pic>
        <p:nvPicPr>
          <p:cNvPr id="45" name="Picture 44" descr="A pot with dirt in it&#10;&#10;Description automatically generated">
            <a:extLst>
              <a:ext uri="{FF2B5EF4-FFF2-40B4-BE49-F238E27FC236}">
                <a16:creationId xmlns:a16="http://schemas.microsoft.com/office/drawing/2014/main" id="{D51EAC3E-7546-4E88-90F6-3A7AC11369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7860944" y="4173535"/>
            <a:ext cx="382755" cy="389887"/>
          </a:xfrm>
          <a:prstGeom prst="rect">
            <a:avLst/>
          </a:prstGeom>
        </p:spPr>
      </p:pic>
      <p:pic>
        <p:nvPicPr>
          <p:cNvPr id="46" name="Picture 45" descr="A pot with dirt in it&#10;&#10;Description automatically generated">
            <a:extLst>
              <a:ext uri="{FF2B5EF4-FFF2-40B4-BE49-F238E27FC236}">
                <a16:creationId xmlns:a16="http://schemas.microsoft.com/office/drawing/2014/main" id="{C2EF97D3-26CE-4487-A4F5-D1C4371CAD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38" t="20241" r="28117" b="12897"/>
          <a:stretch/>
        </p:blipFill>
        <p:spPr>
          <a:xfrm flipH="1">
            <a:off x="8521069" y="4173535"/>
            <a:ext cx="382755" cy="434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01FE40-6BEA-4C41-9646-78FE89C826F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6" t="-9141" r="-2113" b="34644"/>
          <a:stretch/>
        </p:blipFill>
        <p:spPr>
          <a:xfrm>
            <a:off x="7688512" y="1241110"/>
            <a:ext cx="666622" cy="5787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3C652B1-3B58-4DE8-B069-15296E2231F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-3510" r="-15497" b="33057"/>
          <a:stretch/>
        </p:blipFill>
        <p:spPr>
          <a:xfrm>
            <a:off x="942547" y="1241110"/>
            <a:ext cx="437982" cy="58531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CE876C2-D011-4DA8-9CB6-DFB33A1D0E5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-3510" r="-15497" b="33057"/>
          <a:stretch/>
        </p:blipFill>
        <p:spPr>
          <a:xfrm>
            <a:off x="287716" y="2392716"/>
            <a:ext cx="437982" cy="585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BE6497-0D41-4BFA-BC13-B685618C191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-3510" r="-15497" b="33057"/>
          <a:stretch/>
        </p:blipFill>
        <p:spPr>
          <a:xfrm>
            <a:off x="955673" y="2392716"/>
            <a:ext cx="437982" cy="5853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874CF74-2666-400E-ACB3-CB815F4F153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-3510" r="-15497" b="33057"/>
          <a:stretch/>
        </p:blipFill>
        <p:spPr>
          <a:xfrm>
            <a:off x="275684" y="3627090"/>
            <a:ext cx="437982" cy="5853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1FFFEA5-CA52-45C6-999C-C9C0F682839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" t="-3510" r="-15497" b="33057"/>
          <a:stretch/>
        </p:blipFill>
        <p:spPr>
          <a:xfrm>
            <a:off x="943641" y="3627090"/>
            <a:ext cx="437982" cy="5853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DA507E2-52B5-49C9-A7DE-13A0FC527B7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6" t="-9141" r="-2113" b="34644"/>
          <a:stretch/>
        </p:blipFill>
        <p:spPr>
          <a:xfrm>
            <a:off x="8379135" y="1241110"/>
            <a:ext cx="666622" cy="5787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E9522E3-5863-46F4-99EA-FF82B481E21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6" t="-9141" r="-2113" b="34644"/>
          <a:stretch/>
        </p:blipFill>
        <p:spPr>
          <a:xfrm>
            <a:off x="7716978" y="2383947"/>
            <a:ext cx="666622" cy="5787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78C0CC7-443B-49EB-AC00-13BA4B9BB6F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6" t="-9141" r="-2113" b="34644"/>
          <a:stretch/>
        </p:blipFill>
        <p:spPr>
          <a:xfrm>
            <a:off x="8390868" y="2395979"/>
            <a:ext cx="666622" cy="5787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3E2624E-53D2-4147-B2C9-A947CD177EA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6" t="-9141" r="-2113" b="34644"/>
          <a:stretch/>
        </p:blipFill>
        <p:spPr>
          <a:xfrm>
            <a:off x="7692556" y="3635948"/>
            <a:ext cx="666622" cy="5787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65A4E7-F662-434F-AC05-EE0997EB80E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6" t="-9141" r="-2113" b="34644"/>
          <a:stretch/>
        </p:blipFill>
        <p:spPr>
          <a:xfrm>
            <a:off x="8365278" y="3644866"/>
            <a:ext cx="666622" cy="57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jumping&#10;&#10;Description automatically generated">
            <a:extLst>
              <a:ext uri="{FF2B5EF4-FFF2-40B4-BE49-F238E27FC236}">
                <a16:creationId xmlns:a16="http://schemas.microsoft.com/office/drawing/2014/main" id="{8FB01FD1-8193-4435-B014-4BB28378E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82" y="0"/>
            <a:ext cx="7746235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670903" y="210145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30185"/>
            <a:ext cx="1778696" cy="1778696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10968</TotalTime>
  <Words>778</Words>
  <Application>Microsoft Office PowerPoint</Application>
  <PresentationFormat>On-screen Show (16:9)</PresentationFormat>
  <Paragraphs>145</Paragraphs>
  <Slides>39</Slides>
  <Notes>33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Nunito</vt:lpstr>
      <vt:lpstr>Comic Sans MS</vt:lpstr>
      <vt:lpstr>Kirang Haerang</vt:lpstr>
      <vt:lpstr>Arial</vt:lpstr>
      <vt:lpstr>VNI-Hobo</vt:lpstr>
      <vt:lpstr>Calibri</vt:lpstr>
      <vt:lpstr>Nixie One</vt:lpstr>
      <vt:lpstr>Math Subject for Elementary - 1st Grade: Time by Slidesgo</vt:lpstr>
      <vt:lpstr>Office Theme</vt:lpstr>
      <vt:lpstr>PowerPoint Presentation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206</cp:revision>
  <dcterms:modified xsi:type="dcterms:W3CDTF">2024-09-10T08:06:21Z</dcterms:modified>
  <cp:category>9Slide.vn</cp:category>
</cp:coreProperties>
</file>