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443" r:id="rId2"/>
    <p:sldId id="445" r:id="rId3"/>
    <p:sldId id="615" r:id="rId4"/>
    <p:sldId id="446" r:id="rId5"/>
    <p:sldId id="450" r:id="rId6"/>
    <p:sldId id="634" r:id="rId7"/>
    <p:sldId id="633" r:id="rId8"/>
    <p:sldId id="451" r:id="rId9"/>
    <p:sldId id="617" r:id="rId10"/>
    <p:sldId id="618" r:id="rId11"/>
    <p:sldId id="596" r:id="rId12"/>
    <p:sldId id="447" r:id="rId13"/>
    <p:sldId id="619" r:id="rId14"/>
    <p:sldId id="620" r:id="rId15"/>
    <p:sldId id="621" r:id="rId16"/>
    <p:sldId id="622" r:id="rId17"/>
    <p:sldId id="623" r:id="rId18"/>
    <p:sldId id="463" r:id="rId19"/>
    <p:sldId id="475" r:id="rId20"/>
    <p:sldId id="624" r:id="rId21"/>
    <p:sldId id="625" r:id="rId22"/>
    <p:sldId id="626" r:id="rId23"/>
    <p:sldId id="627" r:id="rId24"/>
    <p:sldId id="448" r:id="rId25"/>
    <p:sldId id="468" r:id="rId26"/>
    <p:sldId id="607" r:id="rId27"/>
    <p:sldId id="469" r:id="rId28"/>
    <p:sldId id="608" r:id="rId29"/>
    <p:sldId id="628" r:id="rId30"/>
    <p:sldId id="629" r:id="rId31"/>
    <p:sldId id="630" r:id="rId32"/>
    <p:sldId id="631" r:id="rId33"/>
    <p:sldId id="632" r:id="rId34"/>
  </p:sldIdLst>
  <p:sldSz cx="9144000" cy="5143500" type="screen16x9"/>
  <p:notesSz cx="6858000" cy="9144000"/>
  <p:embeddedFontLst>
    <p:embeddedFont>
      <p:font typeface="Nixie One" charset="0"/>
      <p:regular r:id="rId36"/>
    </p:embeddedFont>
    <p:embeddedFont>
      <p:font typeface="Kirang Haerang" charset="-127"/>
      <p:regular r:id="rId37"/>
    </p:embeddedFont>
    <p:embeddedFont>
      <p:font typeface="Comic Sans MS" pitchFamily="66" charset="0"/>
      <p:regular r:id="rId38"/>
      <p:bold r:id="rId39"/>
      <p:italic r:id="rId40"/>
      <p:boldItalic r:id="rId41"/>
    </p:embeddedFont>
    <p:embeddedFont>
      <p:font typeface="Nunito" pitchFamily="2" charset="0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04" autoAdjust="0"/>
    <p:restoredTop sz="89239" autoAdjust="0"/>
  </p:normalViewPr>
  <p:slideViewPr>
    <p:cSldViewPr snapToGrid="0">
      <p:cViewPr>
        <p:scale>
          <a:sx n="89" d="100"/>
          <a:sy n="89" d="100"/>
        </p:scale>
        <p:origin x="-438" y="-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295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540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814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753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764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57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289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8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191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04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031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99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46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65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145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1535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0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22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64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2727976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2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1.jp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2.jp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3.jp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4.jp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17000" r="-3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624706" y="909422"/>
            <a:ext cx="8060288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Unit 18 </a:t>
            </a:r>
            <a:b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Means of transport</a:t>
            </a:r>
            <a:endParaRPr sz="4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84986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649F0A-14A9-4CC6-A6C8-DBC6A61A1A13}"/>
              </a:ext>
            </a:extLst>
          </p:cNvPr>
          <p:cNvGrpSpPr/>
          <p:nvPr/>
        </p:nvGrpSpPr>
        <p:grpSpPr>
          <a:xfrm>
            <a:off x="0" y="963053"/>
            <a:ext cx="8807506" cy="3121138"/>
            <a:chOff x="120118" y="1047484"/>
            <a:chExt cx="8807506" cy="3121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4A17852-DBCA-41C1-83C8-F7865EE5A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85" r="1985"/>
            <a:stretch/>
          </p:blipFill>
          <p:spPr>
            <a:xfrm>
              <a:off x="120118" y="1093061"/>
              <a:ext cx="4403753" cy="30755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EEE5BB7-FD03-4CF4-B0BA-7D1092363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54" b="454"/>
            <a:stretch/>
          </p:blipFill>
          <p:spPr>
            <a:xfrm>
              <a:off x="4523871" y="1047484"/>
              <a:ext cx="4403753" cy="3121138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835C26C-88F2-4460-ABA4-7E3856A0C839}"/>
              </a:ext>
            </a:extLst>
          </p:cNvPr>
          <p:cNvSpPr txBox="1"/>
          <p:nvPr/>
        </p:nvSpPr>
        <p:spPr>
          <a:xfrm>
            <a:off x="633164" y="1108404"/>
            <a:ext cx="2024438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Is it time for a trip?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79A59D-AC40-4AA1-BA3C-C19F1C682492}"/>
              </a:ext>
            </a:extLst>
          </p:cNvPr>
          <p:cNvSpPr txBox="1"/>
          <p:nvPr/>
        </p:nvSpPr>
        <p:spPr>
          <a:xfrm>
            <a:off x="1996572" y="3457160"/>
            <a:ext cx="18611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That’s a great idea! </a:t>
            </a:r>
          </a:p>
          <a:p>
            <a:r>
              <a:rPr lang="en-US" dirty="0">
                <a:latin typeface="Comic Sans MS" panose="030F0702030302020204" pitchFamily="66" charset="0"/>
              </a:rPr>
              <a:t>Let’s go somewhere.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DD6F7-DBBD-4BDA-9C2B-F0FCA7381E90}"/>
              </a:ext>
            </a:extLst>
          </p:cNvPr>
          <p:cNvSpPr txBox="1"/>
          <p:nvPr/>
        </p:nvSpPr>
        <p:spPr>
          <a:xfrm>
            <a:off x="4949807" y="1108404"/>
            <a:ext cx="2791139" cy="310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omic Sans MS" panose="030F0702030302020204" pitchFamily="66" charset="0"/>
              </a:rPr>
              <a:t>Where do you want to visit?</a:t>
            </a:r>
            <a:endParaRPr lang="en-US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7B4020-CBA9-4C86-9235-0F4B46E9E52A}"/>
              </a:ext>
            </a:extLst>
          </p:cNvPr>
          <p:cNvSpPr txBox="1"/>
          <p:nvPr/>
        </p:nvSpPr>
        <p:spPr>
          <a:xfrm>
            <a:off x="6464457" y="3238562"/>
            <a:ext cx="16735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I want to visit Hoan Kiem Lake.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D4A07F6-2F32-4E88-B56C-29D9F42EFFE0}"/>
              </a:ext>
            </a:extLst>
          </p:cNvPr>
          <p:cNvSpPr txBox="1"/>
          <p:nvPr/>
        </p:nvSpPr>
        <p:spPr>
          <a:xfrm>
            <a:off x="4522486" y="3474887"/>
            <a:ext cx="17705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Sounds good! </a:t>
            </a:r>
          </a:p>
          <a:p>
            <a:r>
              <a:rPr lang="en-US" dirty="0">
                <a:latin typeface="Comic Sans MS" panose="030F0702030302020204" pitchFamily="66" charset="0"/>
              </a:rPr>
              <a:t>I can’t wait to go.</a:t>
            </a:r>
          </a:p>
        </p:txBody>
      </p:sp>
      <p:pic>
        <p:nvPicPr>
          <p:cNvPr id="3" name="Picture 2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88A42C89-04AF-416F-AD81-705558DA0F2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122197" y="2678535"/>
            <a:ext cx="1503460" cy="2472991"/>
          </a:xfrm>
          <a:prstGeom prst="rect">
            <a:avLst/>
          </a:prstGeom>
        </p:spPr>
      </p:pic>
      <p:pic>
        <p:nvPicPr>
          <p:cNvPr id="15" name="Picture 14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E31193F9-0594-47BF-96EA-4960C00DDA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7740946" y="2678535"/>
            <a:ext cx="1361539" cy="26691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F497F602-EEBC-5002-6612-FA1D50D6724B}"/>
              </a:ext>
            </a:extLst>
          </p:cNvPr>
          <p:cNvSpPr/>
          <p:nvPr/>
        </p:nvSpPr>
        <p:spPr>
          <a:xfrm>
            <a:off x="1645383" y="113664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243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0"/>
                            </p:stCondLst>
                            <p:childTnLst>
                              <p:par>
                                <p:cTn id="16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B1A2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12" grpId="0"/>
      <p:bldP spid="12" grpId="1"/>
      <p:bldP spid="13" grpId="0"/>
      <p:bldP spid="13" grpId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84933E-8C04-40DC-9196-CC9ECE2B2824}"/>
              </a:ext>
            </a:extLst>
          </p:cNvPr>
          <p:cNvGrpSpPr/>
          <p:nvPr/>
        </p:nvGrpSpPr>
        <p:grpSpPr>
          <a:xfrm>
            <a:off x="1091333" y="676148"/>
            <a:ext cx="7267590" cy="1325222"/>
            <a:chOff x="2783204" y="770569"/>
            <a:chExt cx="4855965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25E2B37E-528C-47CB-A530-73CE4E57B576}"/>
                </a:ext>
              </a:extLst>
            </p:cNvPr>
            <p:cNvSpPr/>
            <p:nvPr/>
          </p:nvSpPr>
          <p:spPr>
            <a:xfrm>
              <a:off x="2783204" y="770569"/>
              <a:ext cx="4783230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9D143943-D3A0-4367-A019-6348B3BEA762}"/>
                </a:ext>
              </a:extLst>
            </p:cNvPr>
            <p:cNvSpPr txBox="1"/>
            <p:nvPr/>
          </p:nvSpPr>
          <p:spPr>
            <a:xfrm>
              <a:off x="2855939" y="1032285"/>
              <a:ext cx="4783230" cy="6002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Where do you want to visit?</a:t>
              </a:r>
              <a:endParaRPr lang="en-US" sz="4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B4719CE0-403E-4A88-A432-2D49897E180A}"/>
              </a:ext>
            </a:extLst>
          </p:cNvPr>
          <p:cNvGrpSpPr/>
          <p:nvPr/>
        </p:nvGrpSpPr>
        <p:grpSpPr>
          <a:xfrm>
            <a:off x="809013" y="3201551"/>
            <a:ext cx="7762834" cy="815857"/>
            <a:chOff x="2032288" y="2427719"/>
            <a:chExt cx="4307908" cy="413795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xmlns="" id="{F581163F-B81E-413A-92C9-6659A761D02B}"/>
                </a:ext>
              </a:extLst>
            </p:cNvPr>
            <p:cNvSpPr/>
            <p:nvPr/>
          </p:nvSpPr>
          <p:spPr>
            <a:xfrm>
              <a:off x="2032288" y="2427719"/>
              <a:ext cx="4286010" cy="413795"/>
            </a:xfrm>
            <a:prstGeom prst="wedgeRoundRectCallout">
              <a:avLst>
                <a:gd name="adj1" fmla="val -5006"/>
                <a:gd name="adj2" fmla="val 107916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1000AE5-AD2A-450E-8F1F-5234DAE37948}"/>
                </a:ext>
              </a:extLst>
            </p:cNvPr>
            <p:cNvSpPr txBox="1"/>
            <p:nvPr/>
          </p:nvSpPr>
          <p:spPr>
            <a:xfrm>
              <a:off x="2131208" y="2455100"/>
              <a:ext cx="4208988" cy="3590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>
                  <a:latin typeface="Comic Sans MS" panose="030F0702030302020204" pitchFamily="66" charset="0"/>
                </a:rPr>
                <a:t>I want to visit Hoan Kiem Lake.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5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065654" y="137067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</a:t>
            </a:r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and say.</a:t>
            </a:r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58959" y="93962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02140" y="116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BFE5FC9-AD8D-4388-81DE-60FC5494D975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C3F8CD-DE72-A0D7-D48C-5828A1B9C6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838" y="842079"/>
            <a:ext cx="2160000" cy="16668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83F166-06EB-A874-4364-8F32F23AA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786" y="863464"/>
            <a:ext cx="2160000" cy="1645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CA1C24-D9D0-BC39-D919-6D561CDA84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838" y="2891991"/>
            <a:ext cx="2160000" cy="1629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D013B3A-D36C-3134-E570-9DE0B57B6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9786" y="2891991"/>
            <a:ext cx="2160000" cy="16459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2C3D332-E0C5-B8BC-D501-0EEDC60A46EC}"/>
              </a:ext>
            </a:extLst>
          </p:cNvPr>
          <p:cNvSpPr/>
          <p:nvPr/>
        </p:nvSpPr>
        <p:spPr>
          <a:xfrm>
            <a:off x="1093309" y="2326821"/>
            <a:ext cx="3233057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39D63DE-D769-4CAD-7D16-45BA7FD9AF44}"/>
              </a:ext>
            </a:extLst>
          </p:cNvPr>
          <p:cNvSpPr/>
          <p:nvPr/>
        </p:nvSpPr>
        <p:spPr>
          <a:xfrm>
            <a:off x="4884610" y="2326821"/>
            <a:ext cx="2470352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6FF3F12-9E6B-3FD3-D5C4-30D6EEEB0162}"/>
              </a:ext>
            </a:extLst>
          </p:cNvPr>
          <p:cNvSpPr/>
          <p:nvPr/>
        </p:nvSpPr>
        <p:spPr>
          <a:xfrm>
            <a:off x="1043310" y="4426761"/>
            <a:ext cx="3325283" cy="48985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61AE921-B122-7053-17C4-848BCC06BF75}"/>
              </a:ext>
            </a:extLst>
          </p:cNvPr>
          <p:cNvSpPr/>
          <p:nvPr/>
        </p:nvSpPr>
        <p:spPr>
          <a:xfrm>
            <a:off x="4635795" y="4213802"/>
            <a:ext cx="2878371" cy="915777"/>
          </a:xfrm>
          <a:prstGeom prst="roundRect">
            <a:avLst>
              <a:gd name="adj" fmla="val 2827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</a:t>
            </a:r>
            <a:r>
              <a:rPr lang="en-US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br>
              <a:rPr lang="en-US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vi-VN" sz="26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Museum</a:t>
            </a:r>
            <a:endParaRPr lang="vi-VN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53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1" r="4861"/>
          <a:stretch/>
        </p:blipFill>
        <p:spPr>
          <a:xfrm>
            <a:off x="2739416" y="1004992"/>
            <a:ext cx="3665167" cy="31335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D95F331-BA07-44FD-1C5B-3C6EB0DFF23E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DF1ED9E-2F49-03CF-58AB-5D60BC4BBD63}"/>
              </a:ext>
            </a:extLst>
          </p:cNvPr>
          <p:cNvSpPr/>
          <p:nvPr/>
        </p:nvSpPr>
        <p:spPr>
          <a:xfrm>
            <a:off x="2064859" y="3904296"/>
            <a:ext cx="5258505" cy="8572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3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8" r="5448"/>
          <a:stretch/>
        </p:blipFill>
        <p:spPr>
          <a:xfrm>
            <a:off x="2574737" y="851400"/>
            <a:ext cx="3665167" cy="313351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1B0BF9-58C6-C970-8E40-308DF9716896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EDB8D7F-63B8-009C-BF58-2CF0F7E5C9B4}"/>
              </a:ext>
            </a:extLst>
          </p:cNvPr>
          <p:cNvSpPr/>
          <p:nvPr/>
        </p:nvSpPr>
        <p:spPr>
          <a:xfrm>
            <a:off x="2496877" y="3910482"/>
            <a:ext cx="3820885" cy="8572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4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50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0" r="5880"/>
          <a:stretch/>
        </p:blipFill>
        <p:spPr>
          <a:xfrm>
            <a:off x="2574737" y="1004992"/>
            <a:ext cx="3665167" cy="313351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F0DC534-4478-5D54-AC45-A534F5EF2C10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9C68C40-FAF3-A9C5-F5D1-B35A24705FD7}"/>
              </a:ext>
            </a:extLst>
          </p:cNvPr>
          <p:cNvSpPr/>
          <p:nvPr/>
        </p:nvSpPr>
        <p:spPr>
          <a:xfrm>
            <a:off x="2178294" y="4138507"/>
            <a:ext cx="4458052" cy="85725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</p:spTree>
    <p:extLst>
      <p:ext uri="{BB962C8B-B14F-4D97-AF65-F5344CB8AC3E}">
        <p14:creationId xmlns:p14="http://schemas.microsoft.com/office/powerpoint/2010/main" val="159484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5135F7-66D2-4104-AD64-1CBC6A1F26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4" r="5394"/>
          <a:stretch/>
        </p:blipFill>
        <p:spPr>
          <a:xfrm>
            <a:off x="2574739" y="1270042"/>
            <a:ext cx="3665167" cy="313351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8B99547-7D8D-ED48-2463-39D5A2A2C6A5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F425DA9B-04A2-9594-E639-633130D0D530}"/>
              </a:ext>
            </a:extLst>
          </p:cNvPr>
          <p:cNvSpPr/>
          <p:nvPr/>
        </p:nvSpPr>
        <p:spPr>
          <a:xfrm>
            <a:off x="1540958" y="4403557"/>
            <a:ext cx="6394728" cy="59768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 City Museum</a:t>
            </a:r>
            <a:endParaRPr lang="vi-VN" sz="45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0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E245481A-0C2A-4821-B7FE-0CD059CD39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829452" y="1842259"/>
            <a:ext cx="1859497" cy="3058624"/>
          </a:xfrm>
          <a:prstGeom prst="rect">
            <a:avLst/>
          </a:prstGeom>
        </p:spPr>
      </p:pic>
      <p:pic>
        <p:nvPicPr>
          <p:cNvPr id="10" name="Picture 9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6F053279-0C91-4B86-8869-2302962F45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5738410" y="1842259"/>
            <a:ext cx="1683967" cy="33012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99A32E7-CCD5-420D-917B-8FEC8FAA817E}"/>
              </a:ext>
            </a:extLst>
          </p:cNvPr>
          <p:cNvGrpSpPr/>
          <p:nvPr/>
        </p:nvGrpSpPr>
        <p:grpSpPr>
          <a:xfrm>
            <a:off x="983410" y="429063"/>
            <a:ext cx="3392647" cy="1149366"/>
            <a:chOff x="2783205" y="770569"/>
            <a:chExt cx="3443845" cy="1123639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E81D885E-9032-45C9-9420-0671A338351A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36BFF63-99BF-42FD-B42E-B844E6F4B8AF}"/>
                </a:ext>
              </a:extLst>
            </p:cNvPr>
            <p:cNvSpPr txBox="1"/>
            <p:nvPr/>
          </p:nvSpPr>
          <p:spPr>
            <a:xfrm>
              <a:off x="2783205" y="809168"/>
              <a:ext cx="344384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latin typeface="Comic Sans MS" panose="030F0702030302020204" pitchFamily="66" charset="0"/>
                </a:rPr>
                <a:t>Where do you want to visit?</a:t>
              </a:r>
              <a:endParaRPr lang="en-US" sz="2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3FA2638F-AD71-42DA-B619-B67149170365}"/>
              </a:ext>
            </a:extLst>
          </p:cNvPr>
          <p:cNvGrpSpPr/>
          <p:nvPr/>
        </p:nvGrpSpPr>
        <p:grpSpPr>
          <a:xfrm>
            <a:off x="5086527" y="592078"/>
            <a:ext cx="3585808" cy="1134796"/>
            <a:chOff x="2783203" y="2339088"/>
            <a:chExt cx="2294418" cy="759046"/>
          </a:xfrm>
        </p:grpSpPr>
        <p:sp>
          <p:nvSpPr>
            <p:cNvPr id="22" name="Speech Bubble: Rectangle with Corners Rounded 21">
              <a:extLst>
                <a:ext uri="{FF2B5EF4-FFF2-40B4-BE49-F238E27FC236}">
                  <a16:creationId xmlns:a16="http://schemas.microsoft.com/office/drawing/2014/main" xmlns="" id="{A4F5EFE4-CFCF-4A23-97BA-6EAA634DD699}"/>
                </a:ext>
              </a:extLst>
            </p:cNvPr>
            <p:cNvSpPr/>
            <p:nvPr/>
          </p:nvSpPr>
          <p:spPr>
            <a:xfrm>
              <a:off x="2783203" y="2339088"/>
              <a:ext cx="2281724" cy="759046"/>
            </a:xfrm>
            <a:prstGeom prst="wedgeRoundRectCallout">
              <a:avLst>
                <a:gd name="adj1" fmla="val -6613"/>
                <a:gd name="adj2" fmla="val 7925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51ADE18-5872-4673-9917-32F0055FE8E9}"/>
                </a:ext>
              </a:extLst>
            </p:cNvPr>
            <p:cNvSpPr txBox="1"/>
            <p:nvPr/>
          </p:nvSpPr>
          <p:spPr>
            <a:xfrm>
              <a:off x="2824237" y="2539893"/>
              <a:ext cx="2253384" cy="3499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>
                  <a:latin typeface="Comic Sans MS" panose="030F0702030302020204" pitchFamily="66" charset="0"/>
                </a:rPr>
                <a:t>I want to visit ___.</a:t>
              </a:r>
              <a:endParaRPr lang="en-US" sz="200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506686" y="1089213"/>
            <a:ext cx="4006051" cy="1392730"/>
            <a:chOff x="2783203" y="770570"/>
            <a:chExt cx="3855243" cy="126938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1182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556087" y="3104207"/>
            <a:ext cx="4315769" cy="1118521"/>
            <a:chOff x="2783204" y="2339088"/>
            <a:chExt cx="2755076" cy="82701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636683" cy="791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 algn="just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Ha Noi Opera House.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9F37339-50CE-47B4-A985-81C1F16745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" r="66"/>
          <a:stretch/>
        </p:blipFill>
        <p:spPr>
          <a:xfrm>
            <a:off x="248195" y="1089213"/>
            <a:ext cx="3665167" cy="313351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74EB50A-1750-7F43-224C-516C8BAC79B3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CB2BA4B-26C4-2F51-39AA-272F856F4DCC}"/>
              </a:ext>
            </a:extLst>
          </p:cNvPr>
          <p:cNvSpPr/>
          <p:nvPr/>
        </p:nvSpPr>
        <p:spPr>
          <a:xfrm>
            <a:off x="104669" y="4109251"/>
            <a:ext cx="3952220" cy="59706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824529" y="2033052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97238" y="118316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82614" y="10005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857989" y="1158657"/>
            <a:ext cx="3788909" cy="1393376"/>
            <a:chOff x="2783203" y="770570"/>
            <a:chExt cx="3855243" cy="126938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11828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857989" y="2935476"/>
            <a:ext cx="3001497" cy="1257241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636683" cy="6131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Dragon Bridge.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9BD7FEF-1F15-4A20-93BA-C2468E051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48" r="5448"/>
          <a:stretch/>
        </p:blipFill>
        <p:spPr>
          <a:xfrm>
            <a:off x="264676" y="936172"/>
            <a:ext cx="3943102" cy="337113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2796CEC-1246-5C92-C56E-864A240EE3ED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84138A79-BBB7-2282-40B7-5FFF93873E21}"/>
              </a:ext>
            </a:extLst>
          </p:cNvPr>
          <p:cNvSpPr/>
          <p:nvPr/>
        </p:nvSpPr>
        <p:spPr>
          <a:xfrm>
            <a:off x="350102" y="4287251"/>
            <a:ext cx="3307498" cy="55399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3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0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672931" y="1110343"/>
            <a:ext cx="3709069" cy="1295400"/>
            <a:chOff x="2783203" y="770570"/>
            <a:chExt cx="3855243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855242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741360" cy="988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672932" y="2859278"/>
            <a:ext cx="3364676" cy="1279229"/>
            <a:chOff x="2783204" y="2339088"/>
            <a:chExt cx="2446599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446599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351309" cy="6026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Ngo Mon Square.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280D43-1057-4F7A-970C-3C4E48D01F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0" r="5880"/>
          <a:stretch/>
        </p:blipFill>
        <p:spPr>
          <a:xfrm>
            <a:off x="316940" y="829612"/>
            <a:ext cx="3665167" cy="330889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543B11C-4BED-310C-DA22-07EBB7D707DA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2782CC1-C574-342F-2441-90ED1CF3CB8B}"/>
              </a:ext>
            </a:extLst>
          </p:cNvPr>
          <p:cNvSpPr/>
          <p:nvPr/>
        </p:nvSpPr>
        <p:spPr>
          <a:xfrm>
            <a:off x="316940" y="4138507"/>
            <a:ext cx="3361554" cy="67586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</p:spTree>
    <p:extLst>
      <p:ext uri="{BB962C8B-B14F-4D97-AF65-F5344CB8AC3E}">
        <p14:creationId xmlns:p14="http://schemas.microsoft.com/office/powerpoint/2010/main" val="287945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4173597" y="1172935"/>
            <a:ext cx="3654640" cy="1279015"/>
            <a:chOff x="2783203" y="770570"/>
            <a:chExt cx="3302337" cy="115170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302336" cy="1151703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Comic Sans MS" panose="030F0702030302020204" pitchFamily="66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3" y="857129"/>
              <a:ext cx="3302337" cy="10651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Where do you want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4110888" y="2940407"/>
            <a:ext cx="5033113" cy="1174393"/>
            <a:chOff x="2783203" y="2339088"/>
            <a:chExt cx="2970467" cy="739387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3" y="2339088"/>
              <a:ext cx="2970466" cy="739387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3600">
                <a:latin typeface="Comic Sans MS" panose="030F0702030302020204" pitchFamily="66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820213" y="2374314"/>
              <a:ext cx="2933457" cy="6565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indent="-635"/>
              <a:r>
                <a:rPr lang="en-US" sz="3000" dirty="0">
                  <a:solidFill>
                    <a:srgbClr val="000000"/>
                  </a:solidFill>
                  <a:effectLst/>
                  <a:latin typeface="Comic Sans MS" panose="030F0702030302020204" pitchFamily="66" charset="0"/>
                  <a:ea typeface="Times New Roman" panose="02020603050405020304" pitchFamily="18" charset="0"/>
                </a:rPr>
                <a:t>I want to visit Ho Chi Minh City Museum. </a:t>
              </a:r>
              <a:endParaRPr lang="en-US" sz="30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20" name="Track 73">
            <a:hlinkClick r:id="" action="ppaction://media"/>
            <a:extLst>
              <a:ext uri="{FF2B5EF4-FFF2-40B4-BE49-F238E27FC236}">
                <a16:creationId xmlns:a16="http://schemas.microsoft.com/office/drawing/2014/main" xmlns="" id="{9352085E-C1CD-4292-994E-4BAD39D048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10" end="1955.906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26482" y="23056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21DA094-086E-4480-9084-05230A8AAB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" r="66"/>
          <a:stretch/>
        </p:blipFill>
        <p:spPr>
          <a:xfrm>
            <a:off x="232105" y="941092"/>
            <a:ext cx="3410362" cy="3113313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DB5B2B6-824A-8338-B49A-1F76888E04E6}"/>
              </a:ext>
            </a:extLst>
          </p:cNvPr>
          <p:cNvSpPr/>
          <p:nvPr/>
        </p:nvSpPr>
        <p:spPr>
          <a:xfrm>
            <a:off x="1662591" y="65000"/>
            <a:ext cx="5818818" cy="745578"/>
          </a:xfrm>
          <a:custGeom>
            <a:avLst/>
            <a:gdLst>
              <a:gd name="connsiteX0" fmla="*/ 0 w 5818818"/>
              <a:gd name="connsiteY0" fmla="*/ 158778 h 745578"/>
              <a:gd name="connsiteX1" fmla="*/ 158778 w 5818818"/>
              <a:gd name="connsiteY1" fmla="*/ 0 h 745578"/>
              <a:gd name="connsiteX2" fmla="*/ 818929 w 5818818"/>
              <a:gd name="connsiteY2" fmla="*/ 0 h 745578"/>
              <a:gd name="connsiteX3" fmla="*/ 1479081 w 5818818"/>
              <a:gd name="connsiteY3" fmla="*/ 0 h 745578"/>
              <a:gd name="connsiteX4" fmla="*/ 2139232 w 5818818"/>
              <a:gd name="connsiteY4" fmla="*/ 0 h 745578"/>
              <a:gd name="connsiteX5" fmla="*/ 2579333 w 5818818"/>
              <a:gd name="connsiteY5" fmla="*/ 0 h 745578"/>
              <a:gd name="connsiteX6" fmla="*/ 3129459 w 5818818"/>
              <a:gd name="connsiteY6" fmla="*/ 0 h 745578"/>
              <a:gd name="connsiteX7" fmla="*/ 3734598 w 5818818"/>
              <a:gd name="connsiteY7" fmla="*/ 0 h 745578"/>
              <a:gd name="connsiteX8" fmla="*/ 4394750 w 5818818"/>
              <a:gd name="connsiteY8" fmla="*/ 0 h 745578"/>
              <a:gd name="connsiteX9" fmla="*/ 4889863 w 5818818"/>
              <a:gd name="connsiteY9" fmla="*/ 0 h 745578"/>
              <a:gd name="connsiteX10" fmla="*/ 5660040 w 5818818"/>
              <a:gd name="connsiteY10" fmla="*/ 0 h 745578"/>
              <a:gd name="connsiteX11" fmla="*/ 5818818 w 5818818"/>
              <a:gd name="connsiteY11" fmla="*/ 158778 h 745578"/>
              <a:gd name="connsiteX12" fmla="*/ 5818818 w 5818818"/>
              <a:gd name="connsiteY12" fmla="*/ 586800 h 745578"/>
              <a:gd name="connsiteX13" fmla="*/ 5660040 w 5818818"/>
              <a:gd name="connsiteY13" fmla="*/ 745578 h 745578"/>
              <a:gd name="connsiteX14" fmla="*/ 5164926 w 5818818"/>
              <a:gd name="connsiteY14" fmla="*/ 745578 h 745578"/>
              <a:gd name="connsiteX15" fmla="*/ 4669813 w 5818818"/>
              <a:gd name="connsiteY15" fmla="*/ 745578 h 745578"/>
              <a:gd name="connsiteX16" fmla="*/ 4064674 w 5818818"/>
              <a:gd name="connsiteY16" fmla="*/ 745578 h 745578"/>
              <a:gd name="connsiteX17" fmla="*/ 3679586 w 5818818"/>
              <a:gd name="connsiteY17" fmla="*/ 745578 h 745578"/>
              <a:gd name="connsiteX18" fmla="*/ 3239485 w 5818818"/>
              <a:gd name="connsiteY18" fmla="*/ 745578 h 745578"/>
              <a:gd name="connsiteX19" fmla="*/ 2854396 w 5818818"/>
              <a:gd name="connsiteY19" fmla="*/ 745578 h 745578"/>
              <a:gd name="connsiteX20" fmla="*/ 2249258 w 5818818"/>
              <a:gd name="connsiteY20" fmla="*/ 745578 h 745578"/>
              <a:gd name="connsiteX21" fmla="*/ 1589106 w 5818818"/>
              <a:gd name="connsiteY21" fmla="*/ 745578 h 745578"/>
              <a:gd name="connsiteX22" fmla="*/ 1038980 w 5818818"/>
              <a:gd name="connsiteY22" fmla="*/ 745578 h 745578"/>
              <a:gd name="connsiteX23" fmla="*/ 158778 w 5818818"/>
              <a:gd name="connsiteY23" fmla="*/ 745578 h 745578"/>
              <a:gd name="connsiteX24" fmla="*/ 0 w 5818818"/>
              <a:gd name="connsiteY24" fmla="*/ 586800 h 745578"/>
              <a:gd name="connsiteX25" fmla="*/ 0 w 5818818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818818" h="745578" fill="none" extrusionOk="0">
                <a:moveTo>
                  <a:pt x="0" y="158778"/>
                </a:moveTo>
                <a:cubicBezTo>
                  <a:pt x="-15796" y="51098"/>
                  <a:pt x="72448" y="-2109"/>
                  <a:pt x="158778" y="0"/>
                </a:cubicBezTo>
                <a:cubicBezTo>
                  <a:pt x="349278" y="-56875"/>
                  <a:pt x="512122" y="14901"/>
                  <a:pt x="818929" y="0"/>
                </a:cubicBezTo>
                <a:cubicBezTo>
                  <a:pt x="1125736" y="-14901"/>
                  <a:pt x="1243875" y="16179"/>
                  <a:pt x="1479081" y="0"/>
                </a:cubicBezTo>
                <a:cubicBezTo>
                  <a:pt x="1714287" y="-16179"/>
                  <a:pt x="1999239" y="24574"/>
                  <a:pt x="2139232" y="0"/>
                </a:cubicBezTo>
                <a:cubicBezTo>
                  <a:pt x="2279225" y="-24574"/>
                  <a:pt x="2401848" y="18906"/>
                  <a:pt x="2579333" y="0"/>
                </a:cubicBezTo>
                <a:cubicBezTo>
                  <a:pt x="2756818" y="-18906"/>
                  <a:pt x="3000106" y="36518"/>
                  <a:pt x="3129459" y="0"/>
                </a:cubicBezTo>
                <a:cubicBezTo>
                  <a:pt x="3258812" y="-36518"/>
                  <a:pt x="3544432" y="12213"/>
                  <a:pt x="3734598" y="0"/>
                </a:cubicBezTo>
                <a:cubicBezTo>
                  <a:pt x="3924764" y="-12213"/>
                  <a:pt x="4258944" y="13878"/>
                  <a:pt x="4394750" y="0"/>
                </a:cubicBezTo>
                <a:cubicBezTo>
                  <a:pt x="4530556" y="-13878"/>
                  <a:pt x="4648413" y="34656"/>
                  <a:pt x="4889863" y="0"/>
                </a:cubicBezTo>
                <a:cubicBezTo>
                  <a:pt x="5131313" y="-34656"/>
                  <a:pt x="5450124" y="26998"/>
                  <a:pt x="5660040" y="0"/>
                </a:cubicBezTo>
                <a:cubicBezTo>
                  <a:pt x="5738853" y="-6411"/>
                  <a:pt x="5803593" y="88061"/>
                  <a:pt x="5818818" y="158778"/>
                </a:cubicBezTo>
                <a:cubicBezTo>
                  <a:pt x="5862881" y="348352"/>
                  <a:pt x="5814066" y="473194"/>
                  <a:pt x="5818818" y="586800"/>
                </a:cubicBezTo>
                <a:cubicBezTo>
                  <a:pt x="5802716" y="675005"/>
                  <a:pt x="5760051" y="751980"/>
                  <a:pt x="5660040" y="745578"/>
                </a:cubicBezTo>
                <a:cubicBezTo>
                  <a:pt x="5519188" y="755111"/>
                  <a:pt x="5265604" y="698547"/>
                  <a:pt x="5164926" y="745578"/>
                </a:cubicBezTo>
                <a:cubicBezTo>
                  <a:pt x="5064248" y="792609"/>
                  <a:pt x="4855910" y="715219"/>
                  <a:pt x="4669813" y="745578"/>
                </a:cubicBezTo>
                <a:cubicBezTo>
                  <a:pt x="4483716" y="775937"/>
                  <a:pt x="4305366" y="693576"/>
                  <a:pt x="4064674" y="745578"/>
                </a:cubicBezTo>
                <a:cubicBezTo>
                  <a:pt x="3823982" y="797580"/>
                  <a:pt x="3760015" y="711539"/>
                  <a:pt x="3679586" y="745578"/>
                </a:cubicBezTo>
                <a:cubicBezTo>
                  <a:pt x="3599157" y="779617"/>
                  <a:pt x="3413067" y="700982"/>
                  <a:pt x="3239485" y="745578"/>
                </a:cubicBezTo>
                <a:cubicBezTo>
                  <a:pt x="3065903" y="790174"/>
                  <a:pt x="2949653" y="709281"/>
                  <a:pt x="2854396" y="745578"/>
                </a:cubicBezTo>
                <a:cubicBezTo>
                  <a:pt x="2759139" y="781875"/>
                  <a:pt x="2373818" y="735399"/>
                  <a:pt x="2249258" y="745578"/>
                </a:cubicBezTo>
                <a:cubicBezTo>
                  <a:pt x="2124698" y="755757"/>
                  <a:pt x="1737278" y="741240"/>
                  <a:pt x="1589106" y="745578"/>
                </a:cubicBezTo>
                <a:cubicBezTo>
                  <a:pt x="1440934" y="749916"/>
                  <a:pt x="1183824" y="712142"/>
                  <a:pt x="1038980" y="745578"/>
                </a:cubicBezTo>
                <a:cubicBezTo>
                  <a:pt x="894136" y="779014"/>
                  <a:pt x="423638" y="644312"/>
                  <a:pt x="158778" y="745578"/>
                </a:cubicBezTo>
                <a:cubicBezTo>
                  <a:pt x="69222" y="752950"/>
                  <a:pt x="-4986" y="657927"/>
                  <a:pt x="0" y="586800"/>
                </a:cubicBezTo>
                <a:cubicBezTo>
                  <a:pt x="-14133" y="486032"/>
                  <a:pt x="43756" y="291607"/>
                  <a:pt x="0" y="158778"/>
                </a:cubicBezTo>
                <a:close/>
              </a:path>
              <a:path w="5818818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39483" y="-413"/>
                  <a:pt x="381922" y="4776"/>
                  <a:pt x="543866" y="0"/>
                </a:cubicBezTo>
                <a:cubicBezTo>
                  <a:pt x="705810" y="-4776"/>
                  <a:pt x="750673" y="17030"/>
                  <a:pt x="928955" y="0"/>
                </a:cubicBezTo>
                <a:cubicBezTo>
                  <a:pt x="1107237" y="-17030"/>
                  <a:pt x="1244205" y="42841"/>
                  <a:pt x="1369056" y="0"/>
                </a:cubicBezTo>
                <a:cubicBezTo>
                  <a:pt x="1493907" y="-42841"/>
                  <a:pt x="1709471" y="9252"/>
                  <a:pt x="1864169" y="0"/>
                </a:cubicBezTo>
                <a:cubicBezTo>
                  <a:pt x="2018867" y="-9252"/>
                  <a:pt x="2168185" y="27617"/>
                  <a:pt x="2414295" y="0"/>
                </a:cubicBezTo>
                <a:cubicBezTo>
                  <a:pt x="2660405" y="-27617"/>
                  <a:pt x="2778545" y="32847"/>
                  <a:pt x="2909409" y="0"/>
                </a:cubicBezTo>
                <a:cubicBezTo>
                  <a:pt x="3040273" y="-32847"/>
                  <a:pt x="3418354" y="10832"/>
                  <a:pt x="3569560" y="0"/>
                </a:cubicBezTo>
                <a:cubicBezTo>
                  <a:pt x="3720766" y="-10832"/>
                  <a:pt x="3929600" y="63865"/>
                  <a:pt x="4119687" y="0"/>
                </a:cubicBezTo>
                <a:cubicBezTo>
                  <a:pt x="4309774" y="-63865"/>
                  <a:pt x="4482899" y="37226"/>
                  <a:pt x="4724825" y="0"/>
                </a:cubicBezTo>
                <a:cubicBezTo>
                  <a:pt x="4966751" y="-37226"/>
                  <a:pt x="4999232" y="44743"/>
                  <a:pt x="5164926" y="0"/>
                </a:cubicBezTo>
                <a:cubicBezTo>
                  <a:pt x="5330620" y="-44743"/>
                  <a:pt x="5551793" y="32706"/>
                  <a:pt x="5660040" y="0"/>
                </a:cubicBezTo>
                <a:cubicBezTo>
                  <a:pt x="5756204" y="-1007"/>
                  <a:pt x="5820207" y="81118"/>
                  <a:pt x="5818818" y="158778"/>
                </a:cubicBezTo>
                <a:cubicBezTo>
                  <a:pt x="5863075" y="306936"/>
                  <a:pt x="5809045" y="463839"/>
                  <a:pt x="5818818" y="586800"/>
                </a:cubicBezTo>
                <a:cubicBezTo>
                  <a:pt x="5820634" y="679904"/>
                  <a:pt x="5738265" y="730081"/>
                  <a:pt x="5660040" y="745578"/>
                </a:cubicBezTo>
                <a:cubicBezTo>
                  <a:pt x="5458184" y="786215"/>
                  <a:pt x="5336327" y="719160"/>
                  <a:pt x="5054901" y="745578"/>
                </a:cubicBezTo>
                <a:cubicBezTo>
                  <a:pt x="4773475" y="771996"/>
                  <a:pt x="4822634" y="735359"/>
                  <a:pt x="4614800" y="745578"/>
                </a:cubicBezTo>
                <a:cubicBezTo>
                  <a:pt x="4406966" y="755797"/>
                  <a:pt x="4180728" y="701149"/>
                  <a:pt x="3954649" y="745578"/>
                </a:cubicBezTo>
                <a:cubicBezTo>
                  <a:pt x="3728570" y="790007"/>
                  <a:pt x="3712278" y="736956"/>
                  <a:pt x="3514548" y="745578"/>
                </a:cubicBezTo>
                <a:cubicBezTo>
                  <a:pt x="3316818" y="754200"/>
                  <a:pt x="3227174" y="724171"/>
                  <a:pt x="3019434" y="745578"/>
                </a:cubicBezTo>
                <a:cubicBezTo>
                  <a:pt x="2811694" y="766985"/>
                  <a:pt x="2663119" y="706613"/>
                  <a:pt x="2524321" y="745578"/>
                </a:cubicBezTo>
                <a:cubicBezTo>
                  <a:pt x="2385523" y="784543"/>
                  <a:pt x="2179127" y="739002"/>
                  <a:pt x="2029207" y="745578"/>
                </a:cubicBezTo>
                <a:cubicBezTo>
                  <a:pt x="1879287" y="752154"/>
                  <a:pt x="1611012" y="700740"/>
                  <a:pt x="1479081" y="745578"/>
                </a:cubicBezTo>
                <a:cubicBezTo>
                  <a:pt x="1347150" y="790416"/>
                  <a:pt x="966547" y="690952"/>
                  <a:pt x="818929" y="745578"/>
                </a:cubicBezTo>
                <a:cubicBezTo>
                  <a:pt x="671311" y="800204"/>
                  <a:pt x="292209" y="673325"/>
                  <a:pt x="158778" y="745578"/>
                </a:cubicBezTo>
                <a:cubicBezTo>
                  <a:pt x="84194" y="741571"/>
                  <a:pt x="24282" y="679505"/>
                  <a:pt x="0" y="586800"/>
                </a:cubicBezTo>
                <a:cubicBezTo>
                  <a:pt x="-28269" y="464622"/>
                  <a:pt x="33934" y="24760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D9F7FC1-A332-E31C-EF2B-F0A88536F635}"/>
              </a:ext>
            </a:extLst>
          </p:cNvPr>
          <p:cNvSpPr/>
          <p:nvPr/>
        </p:nvSpPr>
        <p:spPr>
          <a:xfrm>
            <a:off x="112362" y="3962401"/>
            <a:ext cx="3530105" cy="9688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5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 City Museum</a:t>
            </a:r>
            <a:endParaRPr lang="vi-VN" sz="35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4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9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A8FE45C-FE8F-4FC6-83E4-900F709E96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23" r="11423"/>
          <a:stretch/>
        </p:blipFill>
        <p:spPr>
          <a:xfrm>
            <a:off x="3333314" y="57772"/>
            <a:ext cx="2506184" cy="2399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4AD29F-A2F3-4115-B526-642F5EA247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1" r="4771"/>
          <a:stretch/>
        </p:blipFill>
        <p:spPr>
          <a:xfrm>
            <a:off x="6218903" y="44653"/>
            <a:ext cx="2646966" cy="23999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CE55FB6-4403-489D-8043-43C2F61336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17" r="9717"/>
          <a:stretch/>
        </p:blipFill>
        <p:spPr>
          <a:xfrm>
            <a:off x="3304923" y="2444598"/>
            <a:ext cx="2679978" cy="25322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89907F8-D308-4E3F-B04D-17F39080C2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4" r="9124"/>
          <a:stretch/>
        </p:blipFill>
        <p:spPr>
          <a:xfrm>
            <a:off x="6185891" y="2452055"/>
            <a:ext cx="2679978" cy="239994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36EF843-222F-425D-A031-B9F47F3A8D2D}"/>
              </a:ext>
            </a:extLst>
          </p:cNvPr>
          <p:cNvGrpSpPr/>
          <p:nvPr/>
        </p:nvGrpSpPr>
        <p:grpSpPr>
          <a:xfrm>
            <a:off x="208624" y="242083"/>
            <a:ext cx="2819861" cy="988004"/>
            <a:chOff x="2783205" y="770569"/>
            <a:chExt cx="3094093" cy="1049853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xmlns="" id="{C7865C86-5CCA-4C19-B193-FBFCFC2FC8BE}"/>
                </a:ext>
              </a:extLst>
            </p:cNvPr>
            <p:cNvSpPr/>
            <p:nvPr/>
          </p:nvSpPr>
          <p:spPr>
            <a:xfrm>
              <a:off x="2783205" y="770569"/>
              <a:ext cx="3012264" cy="1049853"/>
            </a:xfrm>
            <a:prstGeom prst="wedgeRoundRectCallout">
              <a:avLst>
                <a:gd name="adj1" fmla="val -39133"/>
                <a:gd name="adj2" fmla="val 787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472D267-7C3A-49B3-A7BA-84DF2473B886}"/>
                </a:ext>
              </a:extLst>
            </p:cNvPr>
            <p:cNvSpPr txBox="1"/>
            <p:nvPr/>
          </p:nvSpPr>
          <p:spPr>
            <a:xfrm>
              <a:off x="2894016" y="770569"/>
              <a:ext cx="298328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Where do you want to visit?</a:t>
              </a:r>
              <a:endParaRPr lang="en-US" sz="30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6F23956C-F2F2-4E1B-A5FA-5C112A4AA720}"/>
              </a:ext>
            </a:extLst>
          </p:cNvPr>
          <p:cNvGrpSpPr/>
          <p:nvPr/>
        </p:nvGrpSpPr>
        <p:grpSpPr>
          <a:xfrm>
            <a:off x="220090" y="1842855"/>
            <a:ext cx="2797652" cy="1139831"/>
            <a:chOff x="2717673" y="2339088"/>
            <a:chExt cx="2165255" cy="759046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xmlns="" id="{EC021E2A-CDE5-48D4-AA88-2B04DE94CE1A}"/>
                </a:ext>
              </a:extLst>
            </p:cNvPr>
            <p:cNvSpPr/>
            <p:nvPr/>
          </p:nvSpPr>
          <p:spPr>
            <a:xfrm>
              <a:off x="2717673" y="2339088"/>
              <a:ext cx="2106974" cy="759046"/>
            </a:xfrm>
            <a:prstGeom prst="wedgeRoundRectCallout">
              <a:avLst>
                <a:gd name="adj1" fmla="val -6213"/>
                <a:gd name="adj2" fmla="val 6099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B7B07AEE-4CA5-4C39-B7B1-9482CC6A0EC4}"/>
                </a:ext>
              </a:extLst>
            </p:cNvPr>
            <p:cNvSpPr txBox="1"/>
            <p:nvPr/>
          </p:nvSpPr>
          <p:spPr>
            <a:xfrm>
              <a:off x="2748534" y="2380700"/>
              <a:ext cx="2134394" cy="6283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000" dirty="0">
                  <a:latin typeface="Comic Sans MS" panose="030F0702030302020204" pitchFamily="66" charset="0"/>
                </a:rPr>
                <a:t>I want to visit ____.</a:t>
              </a:r>
            </a:p>
          </p:txBody>
        </p:sp>
      </p:grpSp>
      <p:pic>
        <p:nvPicPr>
          <p:cNvPr id="23" name="Picture 22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39F4D088-E0CB-4045-88D9-F76510231F6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3539"/>
          <a:stretch/>
        </p:blipFill>
        <p:spPr>
          <a:xfrm>
            <a:off x="311447" y="3174946"/>
            <a:ext cx="1155487" cy="1968554"/>
          </a:xfrm>
          <a:prstGeom prst="rect">
            <a:avLst/>
          </a:prstGeom>
        </p:spPr>
      </p:pic>
      <p:pic>
        <p:nvPicPr>
          <p:cNvPr id="24" name="Picture 23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176A0A0D-2D02-427A-97AD-8C36595B68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50000"/>
          <a:stretch/>
        </p:blipFill>
        <p:spPr>
          <a:xfrm>
            <a:off x="1696475" y="3191963"/>
            <a:ext cx="1216740" cy="205138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167B69C-D82D-0137-674F-733EBE1E5AA1}"/>
              </a:ext>
            </a:extLst>
          </p:cNvPr>
          <p:cNvSpPr/>
          <p:nvPr/>
        </p:nvSpPr>
        <p:spPr>
          <a:xfrm>
            <a:off x="3328939" y="2146026"/>
            <a:ext cx="2754279" cy="394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 Noi Opera House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122C4D7-A229-ABE9-2D17-2BE1624B1F52}"/>
              </a:ext>
            </a:extLst>
          </p:cNvPr>
          <p:cNvSpPr/>
          <p:nvPr/>
        </p:nvSpPr>
        <p:spPr>
          <a:xfrm>
            <a:off x="6601000" y="2146026"/>
            <a:ext cx="2013857" cy="394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Dragon Bridge</a:t>
            </a:r>
            <a:endParaRPr lang="vi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C7032F6-F349-381E-3ACE-658E0E745FAC}"/>
              </a:ext>
            </a:extLst>
          </p:cNvPr>
          <p:cNvSpPr/>
          <p:nvPr/>
        </p:nvSpPr>
        <p:spPr>
          <a:xfrm>
            <a:off x="3513446" y="4628435"/>
            <a:ext cx="2385264" cy="44713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 Mon Square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42C769F-3411-C254-3320-B77218B7AAFD}"/>
              </a:ext>
            </a:extLst>
          </p:cNvPr>
          <p:cNvSpPr/>
          <p:nvPr/>
        </p:nvSpPr>
        <p:spPr>
          <a:xfrm>
            <a:off x="6376609" y="4539343"/>
            <a:ext cx="2591933" cy="60415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u="none" strike="noStrike" baseline="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 Chi Minh</a:t>
            </a:r>
            <a:endParaRPr lang="en-US" sz="2400" b="0" i="0" u="none" strike="noStrike" baseline="0" dirty="0">
              <a:solidFill>
                <a:srgbClr val="007EC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400" dirty="0">
                <a:solidFill>
                  <a:srgbClr val="007E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City Museum</a:t>
            </a:r>
            <a:endParaRPr lang="vi-VN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3302" y="2003143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talk.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75519" y="23863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26203" y="11208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585747"/>
            <a:ext cx="9143723" cy="282163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464B5E8-34F7-4E16-8DAC-AFFA1D5B341B}"/>
              </a:ext>
            </a:extLst>
          </p:cNvPr>
          <p:cNvSpPr/>
          <p:nvPr/>
        </p:nvSpPr>
        <p:spPr>
          <a:xfrm>
            <a:off x="3157728" y="90555"/>
            <a:ext cx="2828540" cy="677747"/>
          </a:xfrm>
          <a:custGeom>
            <a:avLst/>
            <a:gdLst>
              <a:gd name="connsiteX0" fmla="*/ 0 w 2828540"/>
              <a:gd name="connsiteY0" fmla="*/ 144333 h 677747"/>
              <a:gd name="connsiteX1" fmla="*/ 144333 w 2828540"/>
              <a:gd name="connsiteY1" fmla="*/ 0 h 677747"/>
              <a:gd name="connsiteX2" fmla="*/ 652308 w 2828540"/>
              <a:gd name="connsiteY2" fmla="*/ 0 h 677747"/>
              <a:gd name="connsiteX3" fmla="*/ 1134884 w 2828540"/>
              <a:gd name="connsiteY3" fmla="*/ 0 h 677747"/>
              <a:gd name="connsiteX4" fmla="*/ 1617460 w 2828540"/>
              <a:gd name="connsiteY4" fmla="*/ 0 h 677747"/>
              <a:gd name="connsiteX5" fmla="*/ 2100036 w 2828540"/>
              <a:gd name="connsiteY5" fmla="*/ 0 h 677747"/>
              <a:gd name="connsiteX6" fmla="*/ 2684207 w 2828540"/>
              <a:gd name="connsiteY6" fmla="*/ 0 h 677747"/>
              <a:gd name="connsiteX7" fmla="*/ 2828540 w 2828540"/>
              <a:gd name="connsiteY7" fmla="*/ 144333 h 677747"/>
              <a:gd name="connsiteX8" fmla="*/ 2828540 w 2828540"/>
              <a:gd name="connsiteY8" fmla="*/ 533414 h 677747"/>
              <a:gd name="connsiteX9" fmla="*/ 2684207 w 2828540"/>
              <a:gd name="connsiteY9" fmla="*/ 677747 h 677747"/>
              <a:gd name="connsiteX10" fmla="*/ 2227030 w 2828540"/>
              <a:gd name="connsiteY10" fmla="*/ 677747 h 677747"/>
              <a:gd name="connsiteX11" fmla="*/ 1744454 w 2828540"/>
              <a:gd name="connsiteY11" fmla="*/ 677747 h 677747"/>
              <a:gd name="connsiteX12" fmla="*/ 1312675 w 2828540"/>
              <a:gd name="connsiteY12" fmla="*/ 677747 h 677747"/>
              <a:gd name="connsiteX13" fmla="*/ 753903 w 2828540"/>
              <a:gd name="connsiteY13" fmla="*/ 677747 h 677747"/>
              <a:gd name="connsiteX14" fmla="*/ 144333 w 2828540"/>
              <a:gd name="connsiteY14" fmla="*/ 677747 h 677747"/>
              <a:gd name="connsiteX15" fmla="*/ 0 w 2828540"/>
              <a:gd name="connsiteY15" fmla="*/ 533414 h 677747"/>
              <a:gd name="connsiteX16" fmla="*/ 0 w 2828540"/>
              <a:gd name="connsiteY16" fmla="*/ 144333 h 677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28540" h="677747" fill="none" extrusionOk="0">
                <a:moveTo>
                  <a:pt x="0" y="144333"/>
                </a:moveTo>
                <a:cubicBezTo>
                  <a:pt x="-8466" y="68101"/>
                  <a:pt x="57629" y="-15919"/>
                  <a:pt x="144333" y="0"/>
                </a:cubicBezTo>
                <a:cubicBezTo>
                  <a:pt x="338296" y="-10334"/>
                  <a:pt x="534133" y="8878"/>
                  <a:pt x="652308" y="0"/>
                </a:cubicBezTo>
                <a:cubicBezTo>
                  <a:pt x="770483" y="-8878"/>
                  <a:pt x="946838" y="54260"/>
                  <a:pt x="1134884" y="0"/>
                </a:cubicBezTo>
                <a:cubicBezTo>
                  <a:pt x="1322930" y="-54260"/>
                  <a:pt x="1403474" y="38147"/>
                  <a:pt x="1617460" y="0"/>
                </a:cubicBezTo>
                <a:cubicBezTo>
                  <a:pt x="1831446" y="-38147"/>
                  <a:pt x="2003017" y="20594"/>
                  <a:pt x="2100036" y="0"/>
                </a:cubicBezTo>
                <a:cubicBezTo>
                  <a:pt x="2197055" y="-20594"/>
                  <a:pt x="2411688" y="19127"/>
                  <a:pt x="2684207" y="0"/>
                </a:cubicBezTo>
                <a:cubicBezTo>
                  <a:pt x="2756263" y="6893"/>
                  <a:pt x="2814846" y="77985"/>
                  <a:pt x="2828540" y="144333"/>
                </a:cubicBezTo>
                <a:cubicBezTo>
                  <a:pt x="2842434" y="261869"/>
                  <a:pt x="2816262" y="348086"/>
                  <a:pt x="2828540" y="533414"/>
                </a:cubicBezTo>
                <a:cubicBezTo>
                  <a:pt x="2831920" y="612391"/>
                  <a:pt x="2756717" y="662064"/>
                  <a:pt x="2684207" y="677747"/>
                </a:cubicBezTo>
                <a:cubicBezTo>
                  <a:pt x="2583659" y="717400"/>
                  <a:pt x="2437432" y="660875"/>
                  <a:pt x="2227030" y="677747"/>
                </a:cubicBezTo>
                <a:cubicBezTo>
                  <a:pt x="2016628" y="694619"/>
                  <a:pt x="1846855" y="627677"/>
                  <a:pt x="1744454" y="677747"/>
                </a:cubicBezTo>
                <a:cubicBezTo>
                  <a:pt x="1642053" y="727817"/>
                  <a:pt x="1457383" y="652035"/>
                  <a:pt x="1312675" y="677747"/>
                </a:cubicBezTo>
                <a:cubicBezTo>
                  <a:pt x="1167967" y="703459"/>
                  <a:pt x="981093" y="640522"/>
                  <a:pt x="753903" y="677747"/>
                </a:cubicBezTo>
                <a:cubicBezTo>
                  <a:pt x="526713" y="714972"/>
                  <a:pt x="345748" y="655191"/>
                  <a:pt x="144333" y="677747"/>
                </a:cubicBezTo>
                <a:cubicBezTo>
                  <a:pt x="54874" y="696438"/>
                  <a:pt x="8147" y="610677"/>
                  <a:pt x="0" y="533414"/>
                </a:cubicBezTo>
                <a:cubicBezTo>
                  <a:pt x="-13707" y="393160"/>
                  <a:pt x="15565" y="317426"/>
                  <a:pt x="0" y="144333"/>
                </a:cubicBezTo>
                <a:close/>
              </a:path>
              <a:path w="2828540" h="677747" stroke="0" extrusionOk="0">
                <a:moveTo>
                  <a:pt x="0" y="144333"/>
                </a:moveTo>
                <a:cubicBezTo>
                  <a:pt x="-2192" y="61885"/>
                  <a:pt x="82098" y="-9922"/>
                  <a:pt x="144333" y="0"/>
                </a:cubicBezTo>
                <a:cubicBezTo>
                  <a:pt x="311072" y="-18358"/>
                  <a:pt x="455855" y="29026"/>
                  <a:pt x="576112" y="0"/>
                </a:cubicBezTo>
                <a:cubicBezTo>
                  <a:pt x="696369" y="-29026"/>
                  <a:pt x="891293" y="4250"/>
                  <a:pt x="1007890" y="0"/>
                </a:cubicBezTo>
                <a:cubicBezTo>
                  <a:pt x="1124487" y="-4250"/>
                  <a:pt x="1285360" y="54625"/>
                  <a:pt x="1465067" y="0"/>
                </a:cubicBezTo>
                <a:cubicBezTo>
                  <a:pt x="1644774" y="-54625"/>
                  <a:pt x="1784625" y="5307"/>
                  <a:pt x="1947644" y="0"/>
                </a:cubicBezTo>
                <a:cubicBezTo>
                  <a:pt x="2110663" y="-5307"/>
                  <a:pt x="2395875" y="76901"/>
                  <a:pt x="2684207" y="0"/>
                </a:cubicBezTo>
                <a:cubicBezTo>
                  <a:pt x="2761199" y="751"/>
                  <a:pt x="2827410" y="62694"/>
                  <a:pt x="2828540" y="144333"/>
                </a:cubicBezTo>
                <a:cubicBezTo>
                  <a:pt x="2850313" y="284919"/>
                  <a:pt x="2817676" y="424593"/>
                  <a:pt x="2828540" y="533414"/>
                </a:cubicBezTo>
                <a:cubicBezTo>
                  <a:pt x="2838169" y="610485"/>
                  <a:pt x="2756568" y="680035"/>
                  <a:pt x="2684207" y="677747"/>
                </a:cubicBezTo>
                <a:cubicBezTo>
                  <a:pt x="2496379" y="721776"/>
                  <a:pt x="2238203" y="642243"/>
                  <a:pt x="2125435" y="677747"/>
                </a:cubicBezTo>
                <a:cubicBezTo>
                  <a:pt x="2012667" y="713251"/>
                  <a:pt x="1836493" y="618730"/>
                  <a:pt x="1566662" y="677747"/>
                </a:cubicBezTo>
                <a:cubicBezTo>
                  <a:pt x="1296831" y="736764"/>
                  <a:pt x="1184722" y="668596"/>
                  <a:pt x="1007890" y="677747"/>
                </a:cubicBezTo>
                <a:cubicBezTo>
                  <a:pt x="831058" y="686898"/>
                  <a:pt x="455762" y="646727"/>
                  <a:pt x="144333" y="677747"/>
                </a:cubicBezTo>
                <a:cubicBezTo>
                  <a:pt x="69366" y="691891"/>
                  <a:pt x="-6105" y="603133"/>
                  <a:pt x="0" y="533414"/>
                </a:cubicBezTo>
                <a:cubicBezTo>
                  <a:pt x="-9308" y="451197"/>
                  <a:pt x="16973" y="303144"/>
                  <a:pt x="0" y="144333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omic Sans MS" panose="030F0702030302020204" pitchFamily="66" charset="0"/>
              </a:rPr>
              <a:t>Let’s talk.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CB0DCC-D814-5009-DA0B-FE1FFE44DA0A}"/>
              </a:ext>
            </a:extLst>
          </p:cNvPr>
          <p:cNvSpPr txBox="1"/>
          <p:nvPr/>
        </p:nvSpPr>
        <p:spPr>
          <a:xfrm>
            <a:off x="5966834" y="1957991"/>
            <a:ext cx="913081" cy="341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6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E1C46E7-C9F6-F452-4504-ED5DAB47CE37}"/>
              </a:ext>
            </a:extLst>
          </p:cNvPr>
          <p:cNvSpPr/>
          <p:nvPr/>
        </p:nvSpPr>
        <p:spPr>
          <a:xfrm>
            <a:off x="2264085" y="1338943"/>
            <a:ext cx="3271301" cy="989245"/>
          </a:xfrm>
          <a:prstGeom prst="roundRect">
            <a:avLst/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BE6B9-0466-7BDF-BD69-328BCEF1BBBD}"/>
              </a:ext>
            </a:extLst>
          </p:cNvPr>
          <p:cNvSpPr txBox="1"/>
          <p:nvPr/>
        </p:nvSpPr>
        <p:spPr>
          <a:xfrm>
            <a:off x="2441909" y="1242794"/>
            <a:ext cx="3169677" cy="1117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>
                <a:latin typeface="Comic Sans MS" panose="030F0702030302020204" pitchFamily="66" charset="0"/>
              </a:rPr>
              <a:t>Where do you want to visit?</a:t>
            </a:r>
            <a:endParaRPr lang="en-US" sz="3200" kern="100" dirty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517AE455-A379-4802-B843-DA25BA10E477}"/>
              </a:ext>
            </a:extLst>
          </p:cNvPr>
          <p:cNvGrpSpPr/>
          <p:nvPr/>
        </p:nvGrpSpPr>
        <p:grpSpPr>
          <a:xfrm>
            <a:off x="624984" y="351595"/>
            <a:ext cx="3688597" cy="2040541"/>
            <a:chOff x="2783205" y="770569"/>
            <a:chExt cx="2381378" cy="1708437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xmlns="" id="{8F8EBD45-848F-4282-B41C-6C5F227C3BD4}"/>
                </a:ext>
              </a:extLst>
            </p:cNvPr>
            <p:cNvSpPr/>
            <p:nvPr/>
          </p:nvSpPr>
          <p:spPr>
            <a:xfrm>
              <a:off x="2783205" y="770569"/>
              <a:ext cx="2381378" cy="1123639"/>
            </a:xfrm>
            <a:prstGeom prst="wedgeRoundRectCallout">
              <a:avLst>
                <a:gd name="adj1" fmla="val 34178"/>
                <a:gd name="adj2" fmla="val 7396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94F0A0D-CD27-477C-9CC1-C6F6BD940710}"/>
                </a:ext>
              </a:extLst>
            </p:cNvPr>
            <p:cNvSpPr txBox="1"/>
            <p:nvPr/>
          </p:nvSpPr>
          <p:spPr>
            <a:xfrm>
              <a:off x="2814769" y="774750"/>
              <a:ext cx="2318250" cy="1704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dirty="0">
                  <a:latin typeface="Comic Sans MS" panose="030F0702030302020204" pitchFamily="66" charset="0"/>
                </a:rPr>
                <a:t>Where do you want to visit?</a:t>
              </a:r>
              <a:endParaRPr lang="en-US" sz="4000" kern="1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B9FED34-1760-4453-B13B-171C9A4F418C}"/>
              </a:ext>
            </a:extLst>
          </p:cNvPr>
          <p:cNvGrpSpPr/>
          <p:nvPr/>
        </p:nvGrpSpPr>
        <p:grpSpPr>
          <a:xfrm>
            <a:off x="5530415" y="420561"/>
            <a:ext cx="1892946" cy="1273098"/>
            <a:chOff x="2783205" y="770569"/>
            <a:chExt cx="2401122" cy="1123639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F2AC1796-CF14-477A-89C4-37D050832484}"/>
                </a:ext>
              </a:extLst>
            </p:cNvPr>
            <p:cNvSpPr/>
            <p:nvPr/>
          </p:nvSpPr>
          <p:spPr>
            <a:xfrm>
              <a:off x="2783205" y="770569"/>
              <a:ext cx="2226590" cy="1123639"/>
            </a:xfrm>
            <a:prstGeom prst="wedgeRoundRectCallout">
              <a:avLst>
                <a:gd name="adj1" fmla="val -48371"/>
                <a:gd name="adj2" fmla="val 70099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0D49BEE-D3B3-495E-9C5E-EB898770F9D0}"/>
                </a:ext>
              </a:extLst>
            </p:cNvPr>
            <p:cNvSpPr txBox="1"/>
            <p:nvPr/>
          </p:nvSpPr>
          <p:spPr>
            <a:xfrm>
              <a:off x="2879861" y="1301954"/>
              <a:ext cx="2304466" cy="4074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400" dirty="0">
                  <a:latin typeface="Comic Sans MS" panose="030F0702030302020204" pitchFamily="66" charset="0"/>
                </a:rPr>
                <a:t>_______. 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84425D57-3FD4-452B-9A9F-AD0F8D7FC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539"/>
          <a:stretch/>
        </p:blipFill>
        <p:spPr>
          <a:xfrm>
            <a:off x="2307464" y="1851254"/>
            <a:ext cx="2006117" cy="3299795"/>
          </a:xfrm>
          <a:prstGeom prst="rect">
            <a:avLst/>
          </a:prstGeom>
        </p:spPr>
      </p:pic>
      <p:pic>
        <p:nvPicPr>
          <p:cNvPr id="11" name="Picture 10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9981A139-BADB-4878-9A0A-641A5F3BE8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4313581" y="1851254"/>
            <a:ext cx="1816746" cy="356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17322" y="213033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439425" y="2025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62297" y="10847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601EA3-2152-44D4-81AB-7FBAFFE7CDF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561B16-C57C-4732-AC7C-0F4EC3EDE781}"/>
              </a:ext>
            </a:extLst>
          </p:cNvPr>
          <p:cNvSpPr txBox="1"/>
          <p:nvPr/>
        </p:nvSpPr>
        <p:spPr>
          <a:xfrm>
            <a:off x="2769601" y="1900934"/>
            <a:ext cx="5002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8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4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Cầu Rồng Đà Nẵng: Biểu Tượng Du Lịch Đặc Sắc | TIKI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95" y="2101349"/>
            <a:ext cx="3735476" cy="21440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3E9CA5F3-0F0E-42F3-8809-054125331A2E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xmlns="" id="{E9F8DF3B-BD1A-4192-9038-8FC8BE4286FD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194228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artoon Travel Images – Browse 1,110,434 Stock Photos, Vectors, and Video |  Adobe Stock">
            <a:extLst>
              <a:ext uri="{FF2B5EF4-FFF2-40B4-BE49-F238E27FC236}">
                <a16:creationId xmlns:a16="http://schemas.microsoft.com/office/drawing/2014/main" xmlns="" id="{48D37DBB-E2B4-4E0F-9A15-D43D60720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11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B245AD-D8D6-40C8-A044-419418645A64}"/>
              </a:ext>
            </a:extLst>
          </p:cNvPr>
          <p:cNvSpPr txBox="1"/>
          <p:nvPr/>
        </p:nvSpPr>
        <p:spPr>
          <a:xfrm>
            <a:off x="2367213" y="892859"/>
            <a:ext cx="4686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Travel through the screen. </a:t>
            </a:r>
            <a:endParaRPr lang="en-US" sz="40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4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790563" y="1996283"/>
            <a:ext cx="4013008" cy="23158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A2F6FFBC-7471-46B1-81A0-18FCCE1F9B68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______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C2664543-F4FA-4EE5-A508-2C2A156E8F3D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</p:spTree>
    <p:extLst>
      <p:ext uri="{BB962C8B-B14F-4D97-AF65-F5344CB8AC3E}">
        <p14:creationId xmlns:p14="http://schemas.microsoft.com/office/powerpoint/2010/main" val="373727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513258" y="2208539"/>
            <a:ext cx="4029056" cy="2189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EA319AB2-4042-41D8-A3F6-993EB2742238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79634366-28E9-456B-B68D-0E33021B8F26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______.</a:t>
            </a:r>
          </a:p>
        </p:txBody>
      </p:sp>
    </p:spTree>
    <p:extLst>
      <p:ext uri="{BB962C8B-B14F-4D97-AF65-F5344CB8AC3E}">
        <p14:creationId xmlns:p14="http://schemas.microsoft.com/office/powerpoint/2010/main" val="77358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688771" y="2219424"/>
            <a:ext cx="3744685" cy="20771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74EF1AFC-1315-4893-A2BE-127EB45D628C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EA585699-DDAB-4616-8CE7-B89955597803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_______.</a:t>
            </a:r>
          </a:p>
        </p:txBody>
      </p:sp>
    </p:spTree>
    <p:extLst>
      <p:ext uri="{BB962C8B-B14F-4D97-AF65-F5344CB8AC3E}">
        <p14:creationId xmlns:p14="http://schemas.microsoft.com/office/powerpoint/2010/main" val="203288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41109E-F904-43B1-BB75-70465DD49929}"/>
              </a:ext>
            </a:extLst>
          </p:cNvPr>
          <p:cNvSpPr txBox="1"/>
          <p:nvPr/>
        </p:nvSpPr>
        <p:spPr>
          <a:xfrm>
            <a:off x="892643" y="722320"/>
            <a:ext cx="7358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Questions and answers</a:t>
            </a:r>
            <a:endParaRPr lang="en-US" sz="480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7A94B81E-2659-47B3-A044-6D93B02BD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764342" y="1996283"/>
            <a:ext cx="3799744" cy="2336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 descr="A cartoon of two boys&#10;&#10;Description automatically generated">
            <a:extLst>
              <a:ext uri="{FF2B5EF4-FFF2-40B4-BE49-F238E27FC236}">
                <a16:creationId xmlns:a16="http://schemas.microsoft.com/office/drawing/2014/main" xmlns="" id="{034A83D9-0A52-4E65-AA8D-F26AF80736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539"/>
          <a:stretch/>
        </p:blipFill>
        <p:spPr>
          <a:xfrm>
            <a:off x="435580" y="2304273"/>
            <a:ext cx="1726114" cy="2839227"/>
          </a:xfrm>
          <a:prstGeom prst="rect">
            <a:avLst/>
          </a:prstGeom>
        </p:spPr>
      </p:pic>
      <p:pic>
        <p:nvPicPr>
          <p:cNvPr id="8" name="Picture 7" descr="A child and child wearing sports clothes&#10;&#10;Description automatically generated">
            <a:extLst>
              <a:ext uri="{FF2B5EF4-FFF2-40B4-BE49-F238E27FC236}">
                <a16:creationId xmlns:a16="http://schemas.microsoft.com/office/drawing/2014/main" xmlns="" id="{304BC963-C3F5-402A-92B8-32979B07FA4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6982306" y="1854776"/>
            <a:ext cx="1726114" cy="3383867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60728079-9E08-49EC-9C6D-B3E12AEDA01F}"/>
              </a:ext>
            </a:extLst>
          </p:cNvPr>
          <p:cNvSpPr/>
          <p:nvPr/>
        </p:nvSpPr>
        <p:spPr>
          <a:xfrm>
            <a:off x="0" y="1104033"/>
            <a:ext cx="1443790" cy="892250"/>
          </a:xfrm>
          <a:prstGeom prst="wedgeEllipseCallout">
            <a:avLst>
              <a:gd name="adj1" fmla="val 29167"/>
              <a:gd name="adj2" fmla="val 89469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______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xmlns="" id="{23AEA085-AAF8-432B-98B3-B5D52C5C2BA0}"/>
              </a:ext>
            </a:extLst>
          </p:cNvPr>
          <p:cNvSpPr/>
          <p:nvPr/>
        </p:nvSpPr>
        <p:spPr>
          <a:xfrm>
            <a:off x="7529462" y="657908"/>
            <a:ext cx="1443790" cy="892250"/>
          </a:xfrm>
          <a:prstGeom prst="wedgeEllipseCallout">
            <a:avLst>
              <a:gd name="adj1" fmla="val -20833"/>
              <a:gd name="adj2" fmla="val 9486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______?</a:t>
            </a:r>
          </a:p>
        </p:txBody>
      </p:sp>
    </p:spTree>
    <p:extLst>
      <p:ext uri="{BB962C8B-B14F-4D97-AF65-F5344CB8AC3E}">
        <p14:creationId xmlns:p14="http://schemas.microsoft.com/office/powerpoint/2010/main" val="40585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250859" y="2020964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65686" y="4117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A17852-DBCA-41C1-83C8-F7865EE5A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5" r="1985"/>
          <a:stretch/>
        </p:blipFill>
        <p:spPr>
          <a:xfrm>
            <a:off x="1718127" y="642083"/>
            <a:ext cx="6282873" cy="4003709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2BFE5FC9-AD8D-4388-81DE-60FC5494D975}"/>
              </a:ext>
            </a:extLst>
          </p:cNvPr>
          <p:cNvSpPr/>
          <p:nvPr/>
        </p:nvSpPr>
        <p:spPr>
          <a:xfrm>
            <a:off x="3999592" y="98107"/>
            <a:ext cx="1384301" cy="54397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E60041-0775-4F02-AAC9-696112A342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24634" y="805543"/>
            <a:ext cx="6069537" cy="4079277"/>
          </a:xfrm>
          <a:prstGeom prst="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xmlns="" id="{2BFE5FC9-AD8D-4388-81DE-60FC5494D975}"/>
              </a:ext>
            </a:extLst>
          </p:cNvPr>
          <p:cNvSpPr/>
          <p:nvPr/>
        </p:nvSpPr>
        <p:spPr>
          <a:xfrm>
            <a:off x="3879849" y="128430"/>
            <a:ext cx="1384301" cy="567946"/>
          </a:xfrm>
          <a:custGeom>
            <a:avLst/>
            <a:gdLst>
              <a:gd name="connsiteX0" fmla="*/ 0 w 1384301"/>
              <a:gd name="connsiteY0" fmla="*/ 120950 h 567946"/>
              <a:gd name="connsiteX1" fmla="*/ 120950 w 1384301"/>
              <a:gd name="connsiteY1" fmla="*/ 0 h 567946"/>
              <a:gd name="connsiteX2" fmla="*/ 692151 w 1384301"/>
              <a:gd name="connsiteY2" fmla="*/ 0 h 567946"/>
              <a:gd name="connsiteX3" fmla="*/ 1263351 w 1384301"/>
              <a:gd name="connsiteY3" fmla="*/ 0 h 567946"/>
              <a:gd name="connsiteX4" fmla="*/ 1384301 w 1384301"/>
              <a:gd name="connsiteY4" fmla="*/ 120950 h 567946"/>
              <a:gd name="connsiteX5" fmla="*/ 1384301 w 1384301"/>
              <a:gd name="connsiteY5" fmla="*/ 446996 h 567946"/>
              <a:gd name="connsiteX6" fmla="*/ 1263351 w 1384301"/>
              <a:gd name="connsiteY6" fmla="*/ 567946 h 567946"/>
              <a:gd name="connsiteX7" fmla="*/ 726423 w 1384301"/>
              <a:gd name="connsiteY7" fmla="*/ 567946 h 567946"/>
              <a:gd name="connsiteX8" fmla="*/ 120950 w 1384301"/>
              <a:gd name="connsiteY8" fmla="*/ 567946 h 567946"/>
              <a:gd name="connsiteX9" fmla="*/ 0 w 1384301"/>
              <a:gd name="connsiteY9" fmla="*/ 446996 h 567946"/>
              <a:gd name="connsiteX10" fmla="*/ 0 w 1384301"/>
              <a:gd name="connsiteY10" fmla="*/ 120950 h 567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84301" h="567946" fill="none" extrusionOk="0">
                <a:moveTo>
                  <a:pt x="0" y="120950"/>
                </a:moveTo>
                <a:cubicBezTo>
                  <a:pt x="-11322" y="51453"/>
                  <a:pt x="73454" y="-2786"/>
                  <a:pt x="120950" y="0"/>
                </a:cubicBezTo>
                <a:cubicBezTo>
                  <a:pt x="259935" y="-65379"/>
                  <a:pt x="559585" y="66690"/>
                  <a:pt x="692151" y="0"/>
                </a:cubicBezTo>
                <a:cubicBezTo>
                  <a:pt x="824717" y="-66690"/>
                  <a:pt x="1013049" y="36193"/>
                  <a:pt x="1263351" y="0"/>
                </a:cubicBezTo>
                <a:cubicBezTo>
                  <a:pt x="1333224" y="450"/>
                  <a:pt x="1384285" y="50749"/>
                  <a:pt x="1384301" y="120950"/>
                </a:cubicBezTo>
                <a:cubicBezTo>
                  <a:pt x="1385363" y="209001"/>
                  <a:pt x="1380139" y="309586"/>
                  <a:pt x="1384301" y="446996"/>
                </a:cubicBezTo>
                <a:cubicBezTo>
                  <a:pt x="1378395" y="500214"/>
                  <a:pt x="1342425" y="566858"/>
                  <a:pt x="1263351" y="567946"/>
                </a:cubicBezTo>
                <a:cubicBezTo>
                  <a:pt x="1142717" y="593550"/>
                  <a:pt x="895517" y="511284"/>
                  <a:pt x="726423" y="567946"/>
                </a:cubicBezTo>
                <a:cubicBezTo>
                  <a:pt x="557329" y="624608"/>
                  <a:pt x="363986" y="541342"/>
                  <a:pt x="120950" y="567946"/>
                </a:cubicBezTo>
                <a:cubicBezTo>
                  <a:pt x="51097" y="564000"/>
                  <a:pt x="7914" y="516163"/>
                  <a:pt x="0" y="446996"/>
                </a:cubicBezTo>
                <a:cubicBezTo>
                  <a:pt x="-10483" y="364857"/>
                  <a:pt x="21873" y="196488"/>
                  <a:pt x="0" y="120950"/>
                </a:cubicBezTo>
                <a:close/>
              </a:path>
              <a:path w="1384301" h="567946" stroke="0" extrusionOk="0">
                <a:moveTo>
                  <a:pt x="0" y="120950"/>
                </a:moveTo>
                <a:cubicBezTo>
                  <a:pt x="-4105" y="49031"/>
                  <a:pt x="60772" y="-3759"/>
                  <a:pt x="120950" y="0"/>
                </a:cubicBezTo>
                <a:cubicBezTo>
                  <a:pt x="350772" y="-39174"/>
                  <a:pt x="540968" y="13020"/>
                  <a:pt x="657878" y="0"/>
                </a:cubicBezTo>
                <a:cubicBezTo>
                  <a:pt x="774788" y="-13020"/>
                  <a:pt x="1046152" y="57218"/>
                  <a:pt x="1263351" y="0"/>
                </a:cubicBezTo>
                <a:cubicBezTo>
                  <a:pt x="1345945" y="586"/>
                  <a:pt x="1397096" y="51529"/>
                  <a:pt x="1384301" y="120950"/>
                </a:cubicBezTo>
                <a:cubicBezTo>
                  <a:pt x="1401374" y="198968"/>
                  <a:pt x="1356867" y="286443"/>
                  <a:pt x="1384301" y="446996"/>
                </a:cubicBezTo>
                <a:cubicBezTo>
                  <a:pt x="1371003" y="517465"/>
                  <a:pt x="1324418" y="558177"/>
                  <a:pt x="1263351" y="567946"/>
                </a:cubicBezTo>
                <a:cubicBezTo>
                  <a:pt x="1036221" y="626545"/>
                  <a:pt x="953202" y="501641"/>
                  <a:pt x="692151" y="567946"/>
                </a:cubicBezTo>
                <a:cubicBezTo>
                  <a:pt x="431100" y="634251"/>
                  <a:pt x="268756" y="552922"/>
                  <a:pt x="120950" y="567946"/>
                </a:cubicBezTo>
                <a:cubicBezTo>
                  <a:pt x="52205" y="563962"/>
                  <a:pt x="15493" y="521427"/>
                  <a:pt x="0" y="446996"/>
                </a:cubicBezTo>
                <a:cubicBezTo>
                  <a:pt x="-35533" y="334229"/>
                  <a:pt x="21373" y="211771"/>
                  <a:pt x="0" y="12095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="" xmlns:ask="http://schemas.microsoft.com/office/drawing/2018/sketchyshapes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Look.</a:t>
            </a:r>
          </a:p>
        </p:txBody>
      </p:sp>
    </p:spTree>
    <p:extLst>
      <p:ext uri="{BB962C8B-B14F-4D97-AF65-F5344CB8AC3E}">
        <p14:creationId xmlns:p14="http://schemas.microsoft.com/office/powerpoint/2010/main" val="218728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D649F0A-14A9-4CC6-A6C8-DBC6A61A1A13}"/>
              </a:ext>
            </a:extLst>
          </p:cNvPr>
          <p:cNvGrpSpPr/>
          <p:nvPr/>
        </p:nvGrpSpPr>
        <p:grpSpPr>
          <a:xfrm>
            <a:off x="93292" y="1252021"/>
            <a:ext cx="8862444" cy="3121138"/>
            <a:chOff x="120118" y="1047484"/>
            <a:chExt cx="8862444" cy="3121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4A17852-DBCA-41C1-83C8-F7865EE5A2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85" r="1985"/>
            <a:stretch/>
          </p:blipFill>
          <p:spPr>
            <a:xfrm>
              <a:off x="120118" y="1093061"/>
              <a:ext cx="4403753" cy="307556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8EEE5BB7-FD03-4CF4-B0BA-7D10923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4618839" y="1047484"/>
              <a:ext cx="4363723" cy="3121138"/>
            </a:xfrm>
            <a:prstGeom prst="rect">
              <a:avLst/>
            </a:prstGeom>
          </p:spPr>
        </p:pic>
      </p:grpSp>
      <p:pic>
        <p:nvPicPr>
          <p:cNvPr id="6" name="Track 72">
            <a:hlinkClick r:id="" action="ppaction://media"/>
            <a:extLst>
              <a:ext uri="{FF2B5EF4-FFF2-40B4-BE49-F238E27FC236}">
                <a16:creationId xmlns:a16="http://schemas.microsoft.com/office/drawing/2014/main" xmlns="" id="{B0483304-70E0-4F1F-9D80-8114FFE1E4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218" end="0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68052" y="173811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5BC75AEA-6E41-67F4-5815-FB2C64677750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7084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3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B82924-A9D4-4FED-B24F-759FC4B018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5" r="1985"/>
          <a:stretch/>
        </p:blipFill>
        <p:spPr>
          <a:xfrm>
            <a:off x="1445707" y="876496"/>
            <a:ext cx="6109725" cy="4267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333833" y="991441"/>
            <a:ext cx="2766268" cy="4024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Is it time for a trip?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4404560" y="4261968"/>
            <a:ext cx="30429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That’s a great idea! </a:t>
            </a:r>
          </a:p>
          <a:p>
            <a:r>
              <a:rPr lang="en-US" sz="2000">
                <a:latin typeface="Comic Sans MS" panose="030F0702030302020204" pitchFamily="66" charset="0"/>
              </a:rPr>
              <a:t>Let’s go somewhere.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5C29F46-91F6-3F85-95AE-7217CB931C8A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9B82924-A9D4-4FED-B24F-759FC4B0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8" b="1178"/>
          <a:stretch/>
        </p:blipFill>
        <p:spPr>
          <a:xfrm>
            <a:off x="1462711" y="812477"/>
            <a:ext cx="6218577" cy="43430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198694" y="1034612"/>
            <a:ext cx="3642760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omic Sans MS" panose="030F0702030302020204" pitchFamily="66" charset="0"/>
              </a:rPr>
              <a:t>Where do you want to visit?</a:t>
            </a:r>
            <a:endParaRPr lang="en-US" sz="2000" kern="1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4312964" y="4043857"/>
            <a:ext cx="21841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 want to visit Hoan Kiem Lake.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E28A557-5180-4FE1-9034-357F492D8429}"/>
              </a:ext>
            </a:extLst>
          </p:cNvPr>
          <p:cNvSpPr txBox="1"/>
          <p:nvPr/>
        </p:nvSpPr>
        <p:spPr>
          <a:xfrm>
            <a:off x="1606042" y="4331023"/>
            <a:ext cx="23108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Sounds good! </a:t>
            </a:r>
          </a:p>
          <a:p>
            <a:r>
              <a:rPr lang="en-US" sz="2000" dirty="0">
                <a:latin typeface="Comic Sans MS" panose="030F0702030302020204" pitchFamily="66" charset="0"/>
              </a:rPr>
              <a:t>I can’t wait to go.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62376E0-E1B9-7114-D256-E393AF3B69EF}"/>
              </a:ext>
            </a:extLst>
          </p:cNvPr>
          <p:cNvSpPr/>
          <p:nvPr/>
        </p:nvSpPr>
        <p:spPr>
          <a:xfrm>
            <a:off x="1912761" y="105822"/>
            <a:ext cx="5516740" cy="745578"/>
          </a:xfrm>
          <a:custGeom>
            <a:avLst/>
            <a:gdLst>
              <a:gd name="connsiteX0" fmla="*/ 0 w 5516740"/>
              <a:gd name="connsiteY0" fmla="*/ 158778 h 745578"/>
              <a:gd name="connsiteX1" fmla="*/ 158778 w 5516740"/>
              <a:gd name="connsiteY1" fmla="*/ 0 h 745578"/>
              <a:gd name="connsiteX2" fmla="*/ 840449 w 5516740"/>
              <a:gd name="connsiteY2" fmla="*/ 0 h 745578"/>
              <a:gd name="connsiteX3" fmla="*/ 1314152 w 5516740"/>
              <a:gd name="connsiteY3" fmla="*/ 0 h 745578"/>
              <a:gd name="connsiteX4" fmla="*/ 1839847 w 5516740"/>
              <a:gd name="connsiteY4" fmla="*/ 0 h 745578"/>
              <a:gd name="connsiteX5" fmla="*/ 2261559 w 5516740"/>
              <a:gd name="connsiteY5" fmla="*/ 0 h 745578"/>
              <a:gd name="connsiteX6" fmla="*/ 2943230 w 5516740"/>
              <a:gd name="connsiteY6" fmla="*/ 0 h 745578"/>
              <a:gd name="connsiteX7" fmla="*/ 3624901 w 5516740"/>
              <a:gd name="connsiteY7" fmla="*/ 0 h 745578"/>
              <a:gd name="connsiteX8" fmla="*/ 4098604 w 5516740"/>
              <a:gd name="connsiteY8" fmla="*/ 0 h 745578"/>
              <a:gd name="connsiteX9" fmla="*/ 4676291 w 5516740"/>
              <a:gd name="connsiteY9" fmla="*/ 0 h 745578"/>
              <a:gd name="connsiteX10" fmla="*/ 5357962 w 5516740"/>
              <a:gd name="connsiteY10" fmla="*/ 0 h 745578"/>
              <a:gd name="connsiteX11" fmla="*/ 5516740 w 5516740"/>
              <a:gd name="connsiteY11" fmla="*/ 158778 h 745578"/>
              <a:gd name="connsiteX12" fmla="*/ 5516740 w 5516740"/>
              <a:gd name="connsiteY12" fmla="*/ 586800 h 745578"/>
              <a:gd name="connsiteX13" fmla="*/ 5357962 w 5516740"/>
              <a:gd name="connsiteY13" fmla="*/ 745578 h 745578"/>
              <a:gd name="connsiteX14" fmla="*/ 4936250 w 5516740"/>
              <a:gd name="connsiteY14" fmla="*/ 745578 h 745578"/>
              <a:gd name="connsiteX15" fmla="*/ 4306571 w 5516740"/>
              <a:gd name="connsiteY15" fmla="*/ 745578 h 745578"/>
              <a:gd name="connsiteX16" fmla="*/ 3624901 w 5516740"/>
              <a:gd name="connsiteY16" fmla="*/ 745578 h 745578"/>
              <a:gd name="connsiteX17" fmla="*/ 3151197 w 5516740"/>
              <a:gd name="connsiteY17" fmla="*/ 745578 h 745578"/>
              <a:gd name="connsiteX18" fmla="*/ 2625502 w 5516740"/>
              <a:gd name="connsiteY18" fmla="*/ 745578 h 745578"/>
              <a:gd name="connsiteX19" fmla="*/ 1995823 w 5516740"/>
              <a:gd name="connsiteY19" fmla="*/ 745578 h 745578"/>
              <a:gd name="connsiteX20" fmla="*/ 1574111 w 5516740"/>
              <a:gd name="connsiteY20" fmla="*/ 745578 h 745578"/>
              <a:gd name="connsiteX21" fmla="*/ 1100408 w 5516740"/>
              <a:gd name="connsiteY21" fmla="*/ 745578 h 745578"/>
              <a:gd name="connsiteX22" fmla="*/ 678696 w 5516740"/>
              <a:gd name="connsiteY22" fmla="*/ 745578 h 745578"/>
              <a:gd name="connsiteX23" fmla="*/ 158778 w 5516740"/>
              <a:gd name="connsiteY23" fmla="*/ 745578 h 745578"/>
              <a:gd name="connsiteX24" fmla="*/ 0 w 5516740"/>
              <a:gd name="connsiteY24" fmla="*/ 586800 h 745578"/>
              <a:gd name="connsiteX25" fmla="*/ 0 w 5516740"/>
              <a:gd name="connsiteY25" fmla="*/ 158778 h 745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516740" h="745578" fill="none" extrusionOk="0">
                <a:moveTo>
                  <a:pt x="0" y="158778"/>
                </a:moveTo>
                <a:cubicBezTo>
                  <a:pt x="13107" y="67080"/>
                  <a:pt x="95369" y="5014"/>
                  <a:pt x="158778" y="0"/>
                </a:cubicBezTo>
                <a:cubicBezTo>
                  <a:pt x="455649" y="-5069"/>
                  <a:pt x="639248" y="52664"/>
                  <a:pt x="840449" y="0"/>
                </a:cubicBezTo>
                <a:cubicBezTo>
                  <a:pt x="1041650" y="-52664"/>
                  <a:pt x="1132961" y="15495"/>
                  <a:pt x="1314152" y="0"/>
                </a:cubicBezTo>
                <a:cubicBezTo>
                  <a:pt x="1495343" y="-15495"/>
                  <a:pt x="1650950" y="35864"/>
                  <a:pt x="1839847" y="0"/>
                </a:cubicBezTo>
                <a:cubicBezTo>
                  <a:pt x="2028744" y="-35864"/>
                  <a:pt x="2175524" y="13251"/>
                  <a:pt x="2261559" y="0"/>
                </a:cubicBezTo>
                <a:cubicBezTo>
                  <a:pt x="2347594" y="-13251"/>
                  <a:pt x="2630351" y="27328"/>
                  <a:pt x="2943230" y="0"/>
                </a:cubicBezTo>
                <a:cubicBezTo>
                  <a:pt x="3256109" y="-27328"/>
                  <a:pt x="3378515" y="26544"/>
                  <a:pt x="3624901" y="0"/>
                </a:cubicBezTo>
                <a:cubicBezTo>
                  <a:pt x="3871287" y="-26544"/>
                  <a:pt x="3938991" y="16791"/>
                  <a:pt x="4098604" y="0"/>
                </a:cubicBezTo>
                <a:cubicBezTo>
                  <a:pt x="4258217" y="-16791"/>
                  <a:pt x="4426532" y="64646"/>
                  <a:pt x="4676291" y="0"/>
                </a:cubicBezTo>
                <a:cubicBezTo>
                  <a:pt x="4926050" y="-64646"/>
                  <a:pt x="5023846" y="27788"/>
                  <a:pt x="5357962" y="0"/>
                </a:cubicBezTo>
                <a:cubicBezTo>
                  <a:pt x="5437550" y="-5115"/>
                  <a:pt x="5537116" y="55554"/>
                  <a:pt x="5516740" y="158778"/>
                </a:cubicBezTo>
                <a:cubicBezTo>
                  <a:pt x="5539658" y="372203"/>
                  <a:pt x="5495263" y="402158"/>
                  <a:pt x="5516740" y="586800"/>
                </a:cubicBezTo>
                <a:cubicBezTo>
                  <a:pt x="5507862" y="668080"/>
                  <a:pt x="5430428" y="762552"/>
                  <a:pt x="5357962" y="745578"/>
                </a:cubicBezTo>
                <a:cubicBezTo>
                  <a:pt x="5223082" y="763331"/>
                  <a:pt x="5045722" y="704656"/>
                  <a:pt x="4936250" y="745578"/>
                </a:cubicBezTo>
                <a:cubicBezTo>
                  <a:pt x="4826778" y="786500"/>
                  <a:pt x="4476023" y="703137"/>
                  <a:pt x="4306571" y="745578"/>
                </a:cubicBezTo>
                <a:cubicBezTo>
                  <a:pt x="4137119" y="788019"/>
                  <a:pt x="3875584" y="679989"/>
                  <a:pt x="3624901" y="745578"/>
                </a:cubicBezTo>
                <a:cubicBezTo>
                  <a:pt x="3374218" y="811167"/>
                  <a:pt x="3246142" y="728041"/>
                  <a:pt x="3151197" y="745578"/>
                </a:cubicBezTo>
                <a:cubicBezTo>
                  <a:pt x="3056252" y="763115"/>
                  <a:pt x="2773885" y="694878"/>
                  <a:pt x="2625502" y="745578"/>
                </a:cubicBezTo>
                <a:cubicBezTo>
                  <a:pt x="2477119" y="796278"/>
                  <a:pt x="2161598" y="705956"/>
                  <a:pt x="1995823" y="745578"/>
                </a:cubicBezTo>
                <a:cubicBezTo>
                  <a:pt x="1830048" y="785200"/>
                  <a:pt x="1732570" y="720606"/>
                  <a:pt x="1574111" y="745578"/>
                </a:cubicBezTo>
                <a:cubicBezTo>
                  <a:pt x="1415652" y="770550"/>
                  <a:pt x="1317833" y="711450"/>
                  <a:pt x="1100408" y="745578"/>
                </a:cubicBezTo>
                <a:cubicBezTo>
                  <a:pt x="882983" y="779706"/>
                  <a:pt x="790344" y="745491"/>
                  <a:pt x="678696" y="745578"/>
                </a:cubicBezTo>
                <a:cubicBezTo>
                  <a:pt x="567048" y="745665"/>
                  <a:pt x="395364" y="683604"/>
                  <a:pt x="158778" y="745578"/>
                </a:cubicBezTo>
                <a:cubicBezTo>
                  <a:pt x="95834" y="744160"/>
                  <a:pt x="3907" y="688793"/>
                  <a:pt x="0" y="586800"/>
                </a:cubicBezTo>
                <a:cubicBezTo>
                  <a:pt x="-28869" y="457609"/>
                  <a:pt x="47450" y="244893"/>
                  <a:pt x="0" y="158778"/>
                </a:cubicBezTo>
                <a:close/>
              </a:path>
              <a:path w="5516740" h="745578" stroke="0" extrusionOk="0">
                <a:moveTo>
                  <a:pt x="0" y="158778"/>
                </a:moveTo>
                <a:cubicBezTo>
                  <a:pt x="-8248" y="60798"/>
                  <a:pt x="83156" y="-6851"/>
                  <a:pt x="158778" y="0"/>
                </a:cubicBezTo>
                <a:cubicBezTo>
                  <a:pt x="313160" y="-24127"/>
                  <a:pt x="460313" y="1529"/>
                  <a:pt x="580490" y="0"/>
                </a:cubicBezTo>
                <a:cubicBezTo>
                  <a:pt x="700667" y="-1529"/>
                  <a:pt x="866726" y="37512"/>
                  <a:pt x="1002201" y="0"/>
                </a:cubicBezTo>
                <a:cubicBezTo>
                  <a:pt x="1137676" y="-37512"/>
                  <a:pt x="1297485" y="25688"/>
                  <a:pt x="1475905" y="0"/>
                </a:cubicBezTo>
                <a:cubicBezTo>
                  <a:pt x="1654325" y="-25688"/>
                  <a:pt x="1804667" y="5918"/>
                  <a:pt x="2001600" y="0"/>
                </a:cubicBezTo>
                <a:cubicBezTo>
                  <a:pt x="2198534" y="-5918"/>
                  <a:pt x="2398928" y="41304"/>
                  <a:pt x="2579287" y="0"/>
                </a:cubicBezTo>
                <a:cubicBezTo>
                  <a:pt x="2759646" y="-41304"/>
                  <a:pt x="2976118" y="29951"/>
                  <a:pt x="3104982" y="0"/>
                </a:cubicBezTo>
                <a:cubicBezTo>
                  <a:pt x="3233846" y="-29951"/>
                  <a:pt x="3479327" y="38046"/>
                  <a:pt x="3786653" y="0"/>
                </a:cubicBezTo>
                <a:cubicBezTo>
                  <a:pt x="4093979" y="-38046"/>
                  <a:pt x="4218466" y="6400"/>
                  <a:pt x="4364340" y="0"/>
                </a:cubicBezTo>
                <a:cubicBezTo>
                  <a:pt x="4510214" y="-6400"/>
                  <a:pt x="5028789" y="76555"/>
                  <a:pt x="5357962" y="0"/>
                </a:cubicBezTo>
                <a:cubicBezTo>
                  <a:pt x="5435618" y="-20545"/>
                  <a:pt x="5523834" y="74581"/>
                  <a:pt x="5516740" y="158778"/>
                </a:cubicBezTo>
                <a:cubicBezTo>
                  <a:pt x="5549849" y="356898"/>
                  <a:pt x="5469829" y="421413"/>
                  <a:pt x="5516740" y="586800"/>
                </a:cubicBezTo>
                <a:cubicBezTo>
                  <a:pt x="5514736" y="674014"/>
                  <a:pt x="5455571" y="744147"/>
                  <a:pt x="5357962" y="745578"/>
                </a:cubicBezTo>
                <a:cubicBezTo>
                  <a:pt x="5126889" y="780936"/>
                  <a:pt x="4913204" y="688949"/>
                  <a:pt x="4780275" y="745578"/>
                </a:cubicBezTo>
                <a:cubicBezTo>
                  <a:pt x="4647346" y="802207"/>
                  <a:pt x="4423126" y="686250"/>
                  <a:pt x="4202588" y="745578"/>
                </a:cubicBezTo>
                <a:cubicBezTo>
                  <a:pt x="3982050" y="804906"/>
                  <a:pt x="3716447" y="711006"/>
                  <a:pt x="3572909" y="745578"/>
                </a:cubicBezTo>
                <a:cubicBezTo>
                  <a:pt x="3429371" y="780150"/>
                  <a:pt x="3300396" y="705848"/>
                  <a:pt x="3099205" y="745578"/>
                </a:cubicBezTo>
                <a:cubicBezTo>
                  <a:pt x="2898014" y="785308"/>
                  <a:pt x="2624431" y="726383"/>
                  <a:pt x="2417535" y="745578"/>
                </a:cubicBezTo>
                <a:cubicBezTo>
                  <a:pt x="2210639" y="764773"/>
                  <a:pt x="2055789" y="733007"/>
                  <a:pt x="1943831" y="745578"/>
                </a:cubicBezTo>
                <a:cubicBezTo>
                  <a:pt x="1831873" y="758149"/>
                  <a:pt x="1625855" y="697957"/>
                  <a:pt x="1418136" y="745578"/>
                </a:cubicBezTo>
                <a:cubicBezTo>
                  <a:pt x="1210417" y="793199"/>
                  <a:pt x="1093509" y="719423"/>
                  <a:pt x="892441" y="745578"/>
                </a:cubicBezTo>
                <a:cubicBezTo>
                  <a:pt x="691374" y="771733"/>
                  <a:pt x="433183" y="713005"/>
                  <a:pt x="158778" y="745578"/>
                </a:cubicBezTo>
                <a:cubicBezTo>
                  <a:pt x="60275" y="731607"/>
                  <a:pt x="13562" y="678548"/>
                  <a:pt x="0" y="586800"/>
                </a:cubicBezTo>
                <a:cubicBezTo>
                  <a:pt x="-14783" y="495386"/>
                  <a:pt x="32552" y="322721"/>
                  <a:pt x="0" y="158778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362110430">
                  <a:prstGeom prst="roundRect">
                    <a:avLst>
                      <a:gd name="adj" fmla="val 2129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11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3" grpId="0"/>
      <p:bldP spid="2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10021</TotalTime>
  <Words>429</Words>
  <Application>Microsoft Office PowerPoint</Application>
  <PresentationFormat>On-screen Show (16:9)</PresentationFormat>
  <Paragraphs>99</Paragraphs>
  <Slides>33</Slides>
  <Notes>29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Nixie One</vt:lpstr>
      <vt:lpstr>Kirang Haerang</vt:lpstr>
      <vt:lpstr>Times New Roman</vt:lpstr>
      <vt:lpstr>Comic Sans MS</vt:lpstr>
      <vt:lpstr>Nunito</vt:lpstr>
      <vt:lpstr>Calibri</vt:lpstr>
      <vt:lpstr>Math Subject for Elementary - 1st Grade: Time by Slidesgo</vt:lpstr>
      <vt:lpstr>Unit 18  Means of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acer</cp:lastModifiedBy>
  <cp:revision>185</cp:revision>
  <dcterms:modified xsi:type="dcterms:W3CDTF">2025-04-06T14:30:22Z</dcterms:modified>
  <cp:category>9Slide.vn</cp:category>
</cp:coreProperties>
</file>