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ink/ink3.xml" ContentType="application/inkml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ink/ink5.xml" ContentType="application/inkml+xml"/>
  <Override PartName="/ppt/notesSlides/notesSlide9.xml" ContentType="application/vnd.openxmlformats-officedocument.presentationml.notesSlide+xml"/>
  <Override PartName="/ppt/ink/ink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6"/>
  </p:notesMasterIdLst>
  <p:sldIdLst>
    <p:sldId id="274" r:id="rId3"/>
    <p:sldId id="598" r:id="rId4"/>
    <p:sldId id="258" r:id="rId5"/>
    <p:sldId id="445" r:id="rId6"/>
    <p:sldId id="432" r:id="rId7"/>
    <p:sldId id="620" r:id="rId8"/>
    <p:sldId id="621" r:id="rId9"/>
    <p:sldId id="622" r:id="rId10"/>
    <p:sldId id="623" r:id="rId11"/>
    <p:sldId id="624" r:id="rId12"/>
    <p:sldId id="625" r:id="rId13"/>
    <p:sldId id="572" r:id="rId14"/>
    <p:sldId id="446" r:id="rId15"/>
    <p:sldId id="628" r:id="rId16"/>
    <p:sldId id="613" r:id="rId17"/>
    <p:sldId id="629" r:id="rId18"/>
    <p:sldId id="614" r:id="rId19"/>
    <p:sldId id="630" r:id="rId20"/>
    <p:sldId id="447" r:id="rId21"/>
    <p:sldId id="495" r:id="rId22"/>
    <p:sldId id="518" r:id="rId23"/>
    <p:sldId id="631" r:id="rId24"/>
    <p:sldId id="619" r:id="rId25"/>
    <p:sldId id="617" r:id="rId26"/>
    <p:sldId id="632" r:id="rId27"/>
    <p:sldId id="633" r:id="rId28"/>
    <p:sldId id="448" r:id="rId29"/>
    <p:sldId id="634" r:id="rId30"/>
    <p:sldId id="469" r:id="rId31"/>
    <p:sldId id="603" r:id="rId32"/>
    <p:sldId id="635" r:id="rId33"/>
    <p:sldId id="612" r:id="rId34"/>
    <p:sldId id="311" r:id="rId35"/>
  </p:sldIdLst>
  <p:sldSz cx="9144000" cy="5143500" type="screen16x9"/>
  <p:notesSz cx="6858000" cy="9144000"/>
  <p:embeddedFontLst>
    <p:embeddedFont>
      <p:font typeface="Kirang Haerang" panose="020B0604020202020204" charset="-127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Nixie One" panose="020B0604020202020204" charset="0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  <p:embeddedFont>
      <p:font typeface="UVN Doi Moi" panose="020B0604020202020204" charset="0"/>
      <p:regular r:id="rId51"/>
    </p:embeddedFont>
    <p:embeddedFont>
      <p:font typeface="VNI-Hobo" panose="020B0604020202020204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CFF99"/>
    <a:srgbClr val="CCFFFF"/>
    <a:srgbClr val="C6E9F7"/>
    <a:srgbClr val="008448"/>
    <a:srgbClr val="96580B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49" autoAdjust="0"/>
  </p:normalViewPr>
  <p:slideViewPr>
    <p:cSldViewPr snapToGrid="0">
      <p:cViewPr varScale="1">
        <p:scale>
          <a:sx n="142" d="100"/>
          <a:sy n="142" d="100"/>
        </p:scale>
        <p:origin x="60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4T09:33:22.58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88 132,'28'0,"645"19,809 55,-454-1,-864-53,21 2,269 64,-316-49,44 13,224 34,223-38,4-48,-55-1,-5 37,-40 45,251 21,533-69,-7-47,-692 5,-510 9,190 20,-76 5,312-3,223-59,-465 20,-231 19,0 1,107 17,490 78,-638-94,1-1,-1 0,1-1,-1-1,-1-1,2-1,-1 0,0-2,0 0,-1 0,-1-2,32-14,-49 20,0 1,0 0,0-1,0 0,1 1,-1-1,0 0,-1 1,1-1,0 0,0 0,0 0,-1 1,1-1,-1 0,1 0,-1 0,1 0,-1 0,2 0,-2 0,1-2,-2 2,1 1,-2-1,2 0,0 0,-1 1,0-1,1 0,-1 1,1-1,-1 0,0 1,1-1,-1 1,0-1,0 1,1-1,-1 1,-1 0,1-1,0 1,-1 0,-69-12,54 10,-71-10,0 4,-99 2,8 1,-1086-125,1213 121,-1005-144,249 35,631 87,120 23,0 2,-1 2,-90 4,-173 37,-490 114,657-121,-2-6,-211 8,-314-23,485-10,-166 1,-516-4,8-39,285-14,-625-37,375 68,749 21,37 1,-1 3,-75 5,-313 65,37-4,-297-8,682-55,-102 8,-154 33,-110 44,-139 25,490-107,0 2,0 1,0 1,1 1,0 1,2 2,-40 21,64-31,0-1,-1 1,2 0,-1 0,0 0,1 0,0 0,-1 1,1-1,0 1,0 0,1 0,0 0,0 0,0 0,-1 0,2 1,0-1,0 1,0-1,1 1,-1-1,1 1,0-1,0 1,1-1,-1 1,1-1,4 9,-3-6,1 0,1 0,0-1,0 1,2-1,-2 0,2 0,-1 0,1-1,0 1,0-1,0-1,1 1,1-1,-2 0,2 0,9 2,18 6,1-3,1-1,-1-1,55 3,60 12,-102-12,36 9,-1-3,2-4,105 3,342-41,-106 1,983 19,-772 9,-273-5,426 4,-211 28,-63-1,346-21,400 19,-932-5,624 22,-664-44,241-4,-231-27,5 0,586 28,-425 6,1221 59,-1622-57,567 24,-625-30,0 0,-2-1,2 1,0-2,0 1,-2-1,2 0,-1 0,-1-1,1 1,-1-1,1-1,-1 1,9-10,-6 6,1 1,0 0,0 0,-1 1,20-8,-2 6,-1 2,0 1,1 0,-1 2,2 1,50 2,-50 3,-28-3,0 0,0 0,0 0,1 0,-1 0,0 0,0 0,0 0,0 0,1 0,-1 0,0 0,0 0,0 0,0 0,1 0,-1 0,0 0,0 1,0-1,0 0,0 0,0 0,1 0,-1 0,0 0,0 1,0-1,0 0,0 0,0 0,0 0,0 0,0 1,0-1,0 0,0 0,0 0,0 0,0 1,0-1,0 0,0 0,0 0,0 0,0 1,0-1,0 0,0 0,0 0,-3 2,-1 0,0-1,1 1,-1-1,0 0,1 0,-2-1,2 1,-9 0,-466 15,201-13,90 8,1 7,-353 79,424-69,-1-5,-1-5,0-4,-228-1,-475-70,308 15,93 17,-519 29,403 11,181-9,36 6,-212 5,-1313-15,966-3,-369-30,381 4,861 27,-428-13,292 3,-150-29,30-1,-376-14,-450-36,962 80,-180 7,184 5,108-2,-1 0,1 1,-1 0,0 1,1 0,-20 6,30-7,-1 0,0 0,0 1,1-1,0 1,-2-1,2 1,0 0,0 0,0 0,-1 0,2 0,-1 0,0 1,1-1,0 1,0-1,-2 1,2-1,1 1,-1-1,0 1,1 0,-1 0,1-1,0 1,0 0,0 0,0-1,0 1,1 0,-1 0,2 3,14 44,0 0,48 89,11 29,-9 56,-48-160,-16-59,-1 0,1 0,1 0,-1 0,0 0,1-1,1 1,-1-1,0 0,0 1,2-1,-2-1,2 1,-1-1,0 1,2-1,-2 0,2-1,-2 1,2-1,-1 0,1 0,-1 0,7 1,13 1,-1-1,0-1,1-1,37-3,-17 1,585-5,734 4,-755 50,12 1,61-49,-4 1,-5 38,-641-36,706 48,-7-20,-27 0,507 31,-287-5,125-72,-1019 14,96-4,0-5,167-33,-110 6,1 7,2 7,215-1,103 26,77-1,-475-9,192-36,-233 36,0 2,1 3,68 5,-66 0,0-2,120-16,-148 9,-8 3,-1-2,-1-1,44-15,-54 14,1-1,-1-1,-1-1,-1 0,1-1,-2-1,0 0,25-27,-33 31,0-1,-2-1,1 0,-1 0,-1 0,1 0,-2-1,0 0,-1 0,0-1,-1 1,-1-1,0 1,-1-1,1-14,-15-83,1-33,23-125,-2 130,-16-194,3 299,-4 0,-11-36,10 40,1 0,-7-59,15 87,0-10,-2 0,0 1,1-1,-7-17,6 24,1 0,-1 1,0-1,0 0,-2 1,2 0,-1-1,-1 1,2 0,-1 0,-1 1,0-1,1 0,-2 1,2 0,-7-2,-14-6,-1 2,-1 0,1 2,0 0,-45-3,-142-2,147 9,-414-6,-218-11,133-10,-2 39,-732 36,974-45,-187-3,400-4,-141-23,-103-36,17 2,290 57,1 1,-1 3,1 1,0 2,-88 13,-64 7,-384-4,421-23,-194-31,-155-49,-5-1,355 67,-200-2,-498 24,250 2,551-5,-2 2,2 3,-90 15,-238 43,266-47,-162 34,160-24,-217 16,-12-37,11-1,169 12,-32 0,125-15,46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4T09:40:06.6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88 132,'27'0,"642"19,805 55,-451-1,-860-53,21 2,267 64,-314-49,44 13,223 34,222-38,3-48,-54-1,-5 37,-41 45,251 21,530-69,-7-47,-689 5,-506 9,188 20,-75 5,309-3,223-59,-463 20,-228 19,-2 1,108 17,486 78,-635-94,2-1,-1 0,1-1,-1-1,-1-1,2-1,-1 0,0-2,-1 0,0 0,0-2,30-14,-48 20,0 1,0 0,0-1,0 0,0 1,1-1,-1 0,-1 1,1-1,0 0,0 0,0 0,-1 1,1-1,-1 0,1 0,-1 0,1 0,-1 0,1 0,-1 0,1-2,-2 2,1 1,-1-1,1 0,0 0,-1 1,0-1,1 0,-1 1,1-1,-1 0,0 1,1-1,-1 1,0-1,0 1,1-1,-2 1,1 0,0-1,0 1,-1 0,-68-12,52 10,-69-10,-1 4,-97 2,6 1,-1079-125,1207 121,-1000-144,247 35,628 87,119 23,0 2,0 2,-90 4,-172 37,-488 114,654-121,-2-6,-210 8,-312-23,482-10,-165 1,-514-4,10-39,282-14,-621-37,372 68,746 21,36 1,-1 3,-73 5,-314 65,39-4,-296-8,678-55,-102 8,-152 33,-109 44,-140 25,489-107,-2 2,1 1,0 1,2 1,-1 1,2 2,-39 21,63-31,-1-1,1 1,1 0,-2 0,2 0,0 0,-1 0,1 1,0-1,-1 1,2 0,0 0,0 0,0 0,-1 0,1 0,1 1,0-1,0 1,0-1,1 1,-1-1,1 1,0-1,0 1,1-1,-1 1,1-1,3 9,-1-6,0 0,1 0,0-1,0 1,1-1,0 0,0 0,1 0,-1-1,2 1,-2-1,2-1,-1 1,2-1,-1 0,0 0,10 2,18 6,1-3,0-1,0-1,55 3,59 12,-101-12,35 9,0-3,2-4,103 3,342-41,-107 1,978 19,-767 9,-273-5,425 4,-211 28,-61-1,343-21,398 19,-927-5,621 22,-661-44,240-4,-230-27,6 0,582 28,-423 6,1215 59,-1614-57,566 24,-624-30,1 0,-2-1,2 1,0-2,-1 1,0-1,1 0,-2 0,1-1,-1 1,1-1,0-1,-2 1,10-10,-6 6,1 1,0 0,0 0,0 1,18-8,-2 6,1 2,-1 1,0 0,1 2,0 1,51 2,-51 3,-27-3,0 0,0 0,0 0,1 0,-1 0,0 0,0 0,0 0,0 0,1 0,-1 0,0 0,0 0,0 0,0 0,1 0,-1 0,0 0,0 1,0-1,0 0,0 0,0 0,2 0,-2 0,0 0,0 1,0-1,0 0,0 0,0 0,0 0,0 0,0 1,0-1,0 0,0 0,0 0,0 0,0 1,0-1,0 0,0 0,0 0,0 0,0 1,0-1,0 0,0 0,0 0,-4 2,1 0,-1-1,0 1,1-1,-1 0,0 0,0-1,1 1,-9 0,-464 15,201-13,89 8,1 7,-351 79,422-69,-1-5,-2-5,0-4,-226-1,-472-70,306 15,92 17,-515 29,399 11,182-9,34 6,-210 5,-1305-15,960-3,-368-30,380 4,856 27,-426-13,291 3,-149-29,29-1,-373-14,-448-36,957 80,-179 7,182 5,108-2,-1 0,1 1,0 0,-1 1,1 0,-20 6,30-7,-2 0,2 0,-1 1,1-1,0 1,-2-1,2 1,0 0,0 0,0 0,-1 0,2 0,-1 0,0 1,1-1,0 1,0-1,-2 1,2-1,1 1,-1-1,0 1,1 0,-1 0,1-1,0 1,0 0,0 0,0-1,0 1,1 0,-1 0,2 3,14 44,0 0,48 89,10 29,-8 56,-49-160,-14-59,-2 0,1 0,0 0,0 0,0 0,2-1,-1 1,0-1,1 0,-1 1,1-1,0-1,0 1,0-1,1 1,0-1,0 0,0-1,-1 1,2-1,-1 0,1 0,-1 0,7 1,13 1,-1-1,0-1,1-1,36-3,-16 1,581-5,730 4,-750 50,12 1,61-49,-6 1,-3 38,-638-36,701 48,-6-20,-27 0,505 31,-287-5,125-72,-1012 14,94-4,0-5,166-33,-109 6,1 7,2 7,214-1,102 26,77-1,-473-9,191-36,-231 36,-1 2,2 3,68 5,-66 0,-1-2,120-16,-147 9,-9 3,0-2,0-1,42-15,-53 14,1-1,-2-1,0-1,0 0,-1-1,-1-1,0 0,25-27,-33 31,-1-1,0-1,0 0,-2 0,1 0,-1 0,0-1,-2 0,1 0,-2-1,0 1,-1-1,1 1,-2-1,0-14,-13-83,0-33,23-125,-3 130,-14-194,1 299,-2 0,-13-36,11 40,2 0,-9-59,16 87,0-10,-1 0,-1 1,1-1,-7-17,6 24,1 0,-1 1,0-1,-1 0,0 1,1 0,-1-1,-1 1,2 0,-1 0,-2 1,2-1,0 0,-1 1,0 0,-6-2,-14-6,-1 2,0 0,0 2,-1 0,-43-3,-142-2,146 9,-410-6,-219-11,133-10,-1 39,-729 36,969-45,-186-3,397-4,-140-23,-102-36,17 2,289 57,0 1,0 3,-1 1,1 2,-86 13,-66 7,-380-4,418-23,-193-31,-155-49,-4-1,353 67,-199-2,-494 24,247 2,548-5,-2 2,2 3,-89 15,-236 43,264-47,-162 34,159-24,-215 16,-12-37,11-1,168 12,-32 0,125-15,45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4T09:40:06.6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106 132,'33'0,"778"19,974 55,-547-1,-1041-53,26 2,324 64,-381-49,53 13,270 34,269-38,4-48,-66-1,-6 37,-49 45,304 21,641-69,-8-47,-834 5,-614 9,228 20,-90 5,375-3,268-59,-559 20,-278 19,-1 1,130 17,589 78,-768-94,1-1,-1 0,1-1,-1-1,0-1,1-1,-1 0,0-2,0 0,-1 0,-1-2,38-14,-59 20,1 1,-1 0,0-1,1 0,-1 1,0-1,1 0,-2 1,1-1,0 0,1 0,-1 0,-1 1,1-1,-1 0,2 0,-2 0,1 0,-1 0,1 0,-1 0,2-2,-4 2,2 1,-1-1,1 0,0 0,-1 1,-1-1,2 0,-1 1,1-1,-1 0,-1 1,2-1,-1 1,0-1,-1 1,2-1,-1 1,0 0,-1-1,1 1,-2 0,-82-12,64 10,-85-10,0 4,-118 2,7 1,-1306-125,1461 121,-1211-144,299 35,762 87,143 23,0 2,0 2,-110 4,-208 37,-589 114,790-121,-1-6,-255 8,-378-23,584-10,-201 1,-620-4,10-39,342-14,-752-37,451 68,903 21,43 1,0 3,-90 5,-378 65,45-4,-357-8,820-55,-122 8,-185 33,-132 44,-169 25,591-107,-2 2,2 1,0 1,1 1,0 1,2 2,-47 21,76-31,-1-1,1 1,1 0,-1 0,1 0,0 0,0 0,0 1,0-1,0 1,1 0,0 0,1 0,-1 0,1 0,-1 0,2 1,-1-1,1 1,0-1,1 1,-2-1,2 1,0-1,0 1,2-1,-2 1,1-1,4 9,-2-6,1 0,1 0,-1-1,1 1,2-1,-2 0,2 0,0 0,-1-1,2 1,-1-1,1-1,0 1,1-1,-1 0,1 0,11 2,23 6,0-3,1-1,0-1,66 3,72 12,-124-12,45 9,-1-3,1-4,127 3,412-41,-128 1,1184 19,-930 9,-328-5,512 4,-254 28,-74-1,415-21,482 19,-1123-5,752 22,-800-44,291-4,-278-27,6 0,704 28,-510 6,1470 59,-1954-57,684 24,-754-30,1 0,-2-1,1 1,0-2,1 1,-2-1,1 0,-1 0,0-1,0 1,0-1,0-1,-2 1,13-10,-9 6,2 1,0 0,0 0,0 1,23-8,-3 6,-1 2,1 1,0 0,0 2,1 1,61 2,-60 3,-34-3,0 0,0 0,0 0,1 0,-1 0,0 0,0 0,0 0,0 0,1 0,-1 0,0 0,0 0,0 0,0 0,2 0,-2 0,0 0,0 1,0-1,0 0,0 0,0 0,1 0,-1 0,0 0,0 1,0-1,0 0,0 0,0 0,0 0,0 0,0 1,0-1,0 0,0 0,0 0,0 0,0 1,0-1,0 0,0 0,0 0,0 0,0 1,0-1,0 0,0 0,0 0,-4 2,0 0,-1-1,1 1,0-1,-2 0,2 0,-1-1,1 1,-11 0,-560 15,241-13,109 8,1 7,-425 79,511-69,-2-5,-2-5,2-4,-276-1,-571-70,370 15,113 17,-625 29,484 11,219-9,42 6,-254 5,-1581-15,1163-3,-445-30,460 4,1035 27,-514-13,352 3,-181-29,36-1,-453-14,-542-36,1159 80,-217 7,221 5,131-2,-2 0,1 1,0 0,-1 1,2 0,-25 6,37-7,-2 0,1 0,-1 1,1-1,1 1,-2-1,1 1,1 0,-1 0,0 0,1 0,0 0,0 0,-1 1,2-1,-1 1,1-1,-2 1,2-1,1 1,-1-1,-1 1,2 0,-1 0,1-1,0 1,0 0,0 0,0-1,0 1,1 0,-1 0,3 3,16 44,0 0,58 89,14 29,-12 56,-57-160,-20-59,-1 0,2 0,0 0,-1 0,1 0,1-1,0 1,0-1,0 0,0 1,1-1,-1-1,2 1,-1-1,0 1,2-1,-2 0,2-1,-2 1,2-1,-1 0,1 0,0 0,7 1,15 1,1-1,-1-1,1-1,45-3,-21 1,704-5,884 4,-908 50,15 1,72-49,-5 1,-5 38,-773-36,850 48,-7-20,-33 0,610 31,-346-5,152-72,-1227 14,114-4,0-5,202-33,-132 6,0 7,3 7,259-1,124 26,94-1,-574-9,231-36,-280 36,1 2,0 3,83 5,-79 0,-3-2,147-16,-179 9,-9 3,-2-2,0-1,52-15,-65 14,1-1,-1-1,-2-1,1 0,0-1,-4-1,3 0,28-27,-39 31,-1-1,0-1,-1 0,-1 0,0 0,0 0,-2-1,0 0,-1 0,-1-1,0 1,-1-1,-1 1,0-1,-1-14,-16-83,1-33,27-125,-2 130,-19-194,2 299,-3 0,-15-36,14 40,0 0,-8-59,18 87,0-10,-2 0,0 1,0-1,-7-17,6 24,2 0,-2 1,1-1,-1 0,-1 1,2 0,-2-1,0 1,1 0,-1 0,-1 1,1-1,0 0,-2 1,2 0,-8-2,-17-6,-1 2,-1 0,1 2,-1 0,-52-3,-174-2,179 9,-498-6,-264-11,161-10,-2 39,-882 36,1173-45,-226-3,482-4,-170-23,-123-36,20 2,350 57,0 1,0 3,-1 1,1 2,-104 13,-80 7,-461-4,507-23,-233-31,-188-49,-5-1,427 67,-241-2,-599 24,301 2,662-5,0 2,0 3,-107 15,-286 43,319-47,-194 34,191-24,-260 16,-14-37,12-1,204 12,-38 0,150-15,55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4T09:40:06.6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129 124,'41'0,"954"18,1195 51,-671-1,-1277-49,32 2,397 59,-468-45,65 12,333 32,328-36,6-45,-80-1,-9 35,-60 42,374 20,785-65,-10-44,-1021 4,-754 9,278 19,-108 5,458-3,330-56,-687 19,-340 18,-1 1,159 16,723 73,-943-88,2-1,-2 0,2-1,-2-1,1-1,1-1,-2 0,1-1,-1-1,-1 0,0-1,45-14,-72 19,1 1,0 0,-1-1,1 0,0 1,-1-1,1 0,-2 1,1-1,1 0,0 1,-1-1,-1 1,2-1,-2 0,2 0,-2 0,1 0,-1 0,2 0,-2 0,1-2,-2 2,1 1,-2-1,2 0,0 1,-1 0,-1-1,2 0,-2 1,2-1,-1 0,-1 1,2-1,-2 1,1-1,-1 1,2-1,-1 1,-1 0,0-1,1 1,-3 0,-100-11,78 9,-105-9,1 3,-144 3,8 0,-1603-117,1793 114,-1485-136,366 34,934 81,176 21,1 2,-1 3,-134 3,-255 34,-725 108,971-114,-1-5,-313 7,-464-22,716-9,-246 1,-761-4,13-36,420-13,-924-36,553 65,1109 19,52 2,1 2,-110 4,-465 62,55-4,-438-8,1006-51,-148 8,-229 30,-161 42,-207 22,724-99,-1 2,1 0,0 2,2 0,0 1,2 3,-57 18,92-28,1-1,-1 1,2 0,-1-1,1 1,0 0,0 0,0 1,0-2,1 2,0 0,1 0,0-1,0 1,-1 0,1 0,1 0,1 0,-1 1,1-1,1 0,-2 0,2 1,0-2,0 2,2-1,-2 1,1-2,6 10,-4-7,2 1,1-1,-1 0,2 0,1 0,-2 0,2-1,1 1,-1-1,1 0,0 0,0-1,1 0,1 0,-1 0,2 0,12 1,28 6,2-2,0-2,0 0,81 2,88 12,-152-12,54 9,1-3,1-4,154 3,507-38,-158 1,1454 17,-1142 9,-402-5,629 4,-313 26,-91-1,510-19,591 17,-1379-5,925 22,-982-42,356-4,-341-25,7 0,865 26,-627 6,1805 55,-2398-53,839 22,-925-28,1 0,-2-1,1 1,0-2,1 1,-3 0,3-1,-2 0,-1-1,1 1,0 0,0-2,-2 1,15-9,-10 6,1 0,1 1,-1-1,1 1,27-7,-3 6,0 1,1 1,-1 1,0 1,2 1,74 2,-74 3,-41-3,0 0,0 0,0 0,2 0,-2 0,0 0,0 0,0 0,0 0,1 0,-1 0,0 0,0 0,0 0,0 0,2 0,-2 0,0 0,0 1,0-1,0 0,0 0,0 0,2 0,-2 0,0 0,0 1,0-1,0 0,0 0,0 0,0 0,0 0,0 1,0-1,0 0,0 0,0 0,0 0,0 1,0-1,0 0,0 0,0 0,0 0,0 1,0-1,0 0,0 0,0 0,-5 1,0 1,-2-1,2 1,1-1,-3 0,2 0,-1-1,1 1,-13 0,-689 14,298-12,133 7,0 7,-520 74,627-65,-1-5,-4-4,0-4,-334 0,-704-67,455 15,138 15,-766 28,594 10,268-8,53 5,-314 5,-1937-14,1425-3,-545-28,563 4,1271 25,-631-13,431 4,-220-27,42-2,-554-13,-667-33,1424 75,-266 6,269 5,161-2,-1 0,1 1,0 0,-1 1,1-1,-29 7,43-7,0 0,0 0,-1 1,2-1,0 0,-2 0,2 1,0 0,-1 0,1 0,0 0,1 0,-1-1,0 2,1-1,0 1,1-1,-2 1,1-1,2 0,-2 0,1 1,1 0,-2 0,2-1,0 0,0 1,0 0,0-1,0 1,2-1,-2 1,3 3,20 41,1 0,70 83,17 27,-14 53,-70-150,-23-55,-3 0,3-1,-1 1,0 0,0-1,2 0,0 1,0-2,0 1,0 1,1-1,-1-2,2 2,-1-1,1 1,1-1,-2-1,2 0,-1 1,1-1,0 0,0 0,0 0,10 0,18 2,0-1,0-1,1-1,54-3,-24 1,862-5,1086 4,-1114 47,17 1,89-46,-5 1,-8 36,-946-34,1041 44,-8-18,-41 1,749 28,-425-5,186-67,-1505 13,142-4,-2-4,248-31,-163 5,2 7,4 6,316 0,152 24,115-1,-702-9,282-33,-343 33,0 3,2 2,100 5,-97 0,-1-2,178-15,-219 8,-12 3,-2-1,1-2,63-13,-80 12,3 0,-3-2,-1 0,-1 0,1-1,-4-2,2 1,36-25,-49 28,0 0,-1-1,-1-1,-1 1,-1 0,1-1,-2 0,-1 0,-1 0,-1-2,0 2,-2-1,1 1,-3-1,1-14,-20-77,0-31,34-117,-3 122,-22-182,2 280,-4 0,-19-34,17 38,2 0,-12-56,23 82,0-9,-1 0,-3 0,3 0,-11-16,9 22,2 0,-3 1,1 0,0-1,-2 1,2 0,-2 0,0 0,2 0,-2 0,-2 1,2-1,1 1,-3 0,2 0,-9-2,-22-5,-2 1,1 1,-1 1,0 1,-64-4,-212-1,218 8,-610-6,-325-9,197-11,-1 38,-1083 33,1440-42,-278-3,592-4,-208-21,-153-34,25 2,430 54,0 0,0 3,0 1,1 2,-131 12,-94 7,-567-4,622-22,-287-29,-229-45,-7-2,524 64,-296-3,-734 23,368 2,813-5,-1 2,2 2,-132 15,-352 40,393-44,-240 32,236-22,-320 14,-16-34,13-1,251 11,-46 0,184-14,68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4T09:40:06.6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102 132,'32'0,"748"19,937 55,-525-1,-1002-53,25 2,311 64,-367-49,52 13,260 34,258-38,4-48,-62-1,-7 37,-48 45,294 21,616-69,-8-47,-802 5,-591 9,220 20,-87 5,360-3,259-59,-538 20,-268 19,-1 1,126 17,566 78,-739-94,1-1,-1 0,2-1,-2-1,0-1,1-1,-1 0,0-2,0 0,-1 0,-1-2,37-14,-57 20,0 1,1 0,-1-1,0 0,0 1,1-1,-1 0,-1 1,1-1,1 0,-1 0,0 0,-1 1,1-1,-1 0,2 0,-2 0,1 0,-1 0,1 0,-1 0,1-2,-2 2,1 1,-1-1,1 0,0 0,-1 1,-1-1,2 0,-1 1,1-1,-1 0,0 1,1-1,-2 1,1-1,0 1,1-1,-2 1,1 0,0-1,0 1,-2 0,-79-12,62 10,-82-10,0 4,-114 2,8 1,-1258-125,1406 121,-1165-144,288 35,733 87,137 23,1 2,-1 2,-105 4,-200 37,-567 114,760-121,-1-6,-246 8,-363-23,562-10,-193 1,-598-4,11-39,329-14,-724-37,434 68,868 21,43 1,-1 3,-86 5,-364 65,43-4,-343-8,788-55,-116 8,-180 33,-125 44,-163 25,568-107,-1 2,1 1,0 1,2 1,-1 1,2 2,-45 21,73-31,0-1,0 1,1 0,-1 0,1 0,0 0,0 0,1 1,-1-1,0 1,1 0,1 0,-1 0,1 0,-1 0,1 0,0 1,1-1,0 1,0-1,1 1,-2-1,2 1,0-1,0 1,2-1,-2 1,1-1,4 9,-3-6,2 0,1 0,-1-1,1 1,2-1,-2 0,1 0,1 0,-1-1,2 1,-2-1,2-1,-1 1,2-1,-1 0,1 0,10 2,22 6,1-3,0-1,0-1,64 3,69 12,-119-12,43 9,-1-3,2-4,121 3,397-41,-124 1,1140 19,-894 9,-318-5,495 4,-245 28,-72-1,400-21,463 19,-1080-5,724 22,-770-44,280-4,-268-27,6 0,678 28,-492 6,1416 59,-1881-57,658 24,-725-30,0 0,-1-1,1 1,0-2,0 1,-2-1,2 0,-1 0,0-1,-1 1,1-1,0-1,-2 1,12-10,-8 6,2 1,-1 0,1 0,-1 1,22-8,-2 6,0 2,-1 1,1 0,0 2,0 1,60 2,-59 3,-32-3,0 0,0 0,0 0,1 0,-1 0,0 0,0 0,0 0,0 0,2 0,-2 0,0 0,0 0,0 0,0 0,1 0,-1 0,0 0,0 1,0-1,0 0,0 0,0 0,1 0,-1 0,0 0,0 1,0-1,0 0,0 0,0 0,0 0,0 0,0 1,0-1,0 0,0 0,0 0,0 0,0 1,0-1,0 0,0 0,0 0,0 0,0 1,0-1,0 0,0 0,0 0,-4 2,0 0,-1-1,2 1,-1-1,-1 0,1 0,-1-1,1 1,-10 0,-540 15,233-13,104 8,1 7,-408 79,491-69,-1-5,-3-5,2-4,-265-1,-550-70,356 15,109 17,-601 29,465 11,211-9,41 6,-245 5,-1521-15,1118-3,-427-30,442 4,997 27,-496-13,339 3,-174-29,35-1,-436-14,-522-36,1116 80,-210 7,214 5,125-2,-1 0,1 1,0 0,-2 1,2 0,-23 6,35-7,-2 0,1 0,0 1,0-1,0 1,0-1,0 1,1 0,-1 0,0 0,1 0,1 0,-2 0,0 1,2-1,0 1,0-1,-2 1,2-1,1 1,-1-1,-1 1,2 0,-1 0,1-1,0 1,0 0,0 0,0-1,0 1,1 0,-1 0,3 3,15 44,1 0,55 89,13 29,-11 56,-55-160,-19-59,0 0,0 0,1 0,-1 0,1 0,1-1,0 1,-1-1,1 0,0 1,1-1,-1-1,1 1,0-1,0 1,2-1,-2 0,1-1,-1 1,2-1,-1 0,0 0,1 0,7 1,14 1,0-1,0-1,1-1,43-3,-20 1,677-5,852 4,-875 50,15 1,69-49,-5 1,-4 38,-744-36,817 48,-6-20,-32 0,587 31,-333-5,146-72,-1180 14,109-4,1-5,193-33,-127 6,2 7,1 7,250-1,119 26,90-1,-551-9,221-36,-268 36,-1 2,2 3,78 5,-75 0,-3-2,142-16,-173 9,-9 3,-1-2,-1-1,51-15,-63 14,1-1,-1-1,-1-1,0 0,-1-1,-2-1,2 0,27-27,-37 31,-1-1,-1-1,0 0,-2 0,1 0,0 0,-2-1,-1 0,0 0,-1-1,0 1,-2-1,1 1,-2-1,1-14,-17-83,1-33,27-125,-3 130,-17-194,2 299,-4 0,-14-36,13 40,1 0,-9-59,18 87,0-10,-2 0,0 1,1-1,-8-17,6 24,2 0,-2 1,1-1,-1 0,-1 1,2 0,-2-1,0 1,2 0,-2 0,-1 1,1-1,0 0,-1 1,1 0,-7-2,-18-6,0 2,0 0,-1 2,1 0,-51-3,-167-2,172 9,-479-6,-255-11,155-10,-1 39,-849 36,1129-45,-218-3,464-4,-163-23,-119-36,19 2,337 57,0 1,0 3,0 1,0 2,-101 13,-75 7,-444-4,487-23,-224-31,-181-49,-5-1,412 67,-233-2,-576 24,289 2,639-5,-2 2,1 3,-103 15,-276 43,308-47,-188 34,185-24,-251 16,-13-37,11-1,197 12,-37 0,145-15,53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4T09:40:06.6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103 132,'32'0,"753"19,945 55,-530-1,-1008-53,24 2,313 64,-368-49,51 13,263 34,259-38,4-48,-62-1,-8 37,-47 45,295 21,621-69,-8-47,-808 5,-595 9,222 20,-89 5,364-3,260-59,-542 20,-269 19,-1 1,126 17,570 78,-744-94,2-1,-2 0,1-1,0-1,-1-1,1-1,-1 0,0-2,1 0,-2 0,-1-2,37-14,-56 20,-1 1,0 0,0-1,1 0,-1 1,0-1,1 0,-2 1,1-1,0 0,0 0,1 0,-2 1,1-1,-1 0,1 0,-1 0,2 0,-2 0,1 0,-1 0,1-2,-2 2,1 1,-1-1,1 0,0 0,-2 1,1-1,1 0,-1 1,1-1,-2 0,1 1,1-1,-1 1,0-1,-1 1,2-1,-1 1,0 0,-1-1,1 1,-1 0,-81-12,63 10,-83-10,0 4,-114 2,7 1,-1266-125,1415 121,-1172-144,289 35,738 87,139 23,0 2,1 2,-108 4,-200 37,-573 114,767-121,-1-6,-247 8,-367-23,566-10,-194 1,-602-4,10-39,332-14,-729-37,438 68,873 21,43 1,1 3,-89 5,-366 65,44-4,-346-8,795-55,-119 8,-179 33,-128 44,-163 25,572-107,-2 2,2 1,0 1,1 1,1 1,0 2,-44 21,73-31,0-1,-1 1,3 0,-3 0,3 0,-1 0,0 0,0 1,0-1,0 1,2 0,-1 0,1 0,-1 0,0 0,1 0,1 1,-1-1,1 1,0-1,1 1,-2-1,2 1,0-1,0 1,2-1,-2 1,1-1,4 9,-2-6,1 0,1 0,-1-1,1 1,1-1,-1 0,2 0,-1 0,1-1,0 1,0-1,0-1,1 1,1-1,-1 0,1 0,10 2,22 6,2-3,-1-1,1-1,63 3,71 12,-121-12,43 9,0-3,1-4,123 3,399-41,-124 1,1148 19,-901 9,-320-5,499 4,-248 28,-71-1,402-21,466 19,-1087-5,729 22,-775-44,281-4,-270-27,6 0,684 28,-496 6,1425 59,-1893-57,663 24,-731-30,0 0,-2-1,2 1,0-2,0 1,-1-1,1 0,-1 0,0-1,-1 1,1-1,0-1,-2 1,12-10,-8 6,2 1,0 0,-1 0,1 1,21-8,-2 6,0 2,0 1,0 0,0 2,1 1,59 2,-59 3,-32-3,0 0,0 0,0 0,1 0,-1 0,0 0,0 0,0 0,0 0,2 0,-2 0,0 0,0 0,0 0,0 0,1 0,-1 0,0 0,0 1,0-1,0 0,0 0,0 0,1 0,-1 0,0 0,0 1,0-1,0 0,0 0,0 0,0 0,0 0,0 1,0-1,0 0,0 0,0 0,0 0,0 1,0-1,0 0,0 0,0 0,0 0,0 1,0-1,0 0,0 0,0 0,-4 2,1 0,-3-1,3 1,-1-1,-1 0,1 0,-1-1,1 1,-10 0,-545 15,237-13,103 8,2 7,-412 79,495-69,-1-5,-3-5,2-4,-266-1,-555-70,359 15,109 17,-605 29,469 11,212-9,41 6,-246 5,-1532-15,1126-3,-431-30,446 4,1004 27,-499-13,340 3,-174-29,35-1,-439-14,-526-36,1124 80,-211 7,214 5,127-2,-1 0,1 1,0 0,-2 1,2 0,-23 6,34-7,-1 0,2 0,-2 1,1-1,1 1,-2-1,1 1,1 0,-1 0,1 0,-1 0,2 0,-2 0,1 1,0-1,1 1,0-1,-2 1,2-1,1 1,-1-1,-1 1,2 0,-1 0,1-1,0 1,0 0,0 0,0-1,0 1,1 0,-1 0,3 3,15 44,1 0,56 89,12 29,-10 56,-56-160,-19-59,0 0,0 0,1 0,-1 0,1 0,1-1,0 1,0-1,0 0,-1 1,3-1,-3-1,3 1,-1-1,0 1,1-1,-1 0,2-1,-2 1,1-1,1 0,-1 0,1 0,7 1,14 1,0-1,1-1,0-1,43-3,-19 1,681-5,858 4,-880 50,13 1,71-49,-5 1,-5 38,-749-36,823 48,-6-20,-32 0,591 31,-335-5,146-72,-1188 14,111-4,-1-5,196-33,-128 6,1 7,2 7,251-1,120 26,91-1,-556-9,224-36,-271 36,0 2,1 3,80 5,-77 0,-2-2,142-16,-173 9,-10 3,-1-2,0-1,50-15,-63 14,2-1,-2-1,-1-1,0 0,-1-1,-1-1,0 0,29-27,-39 31,1-1,-2-1,0 0,-2 0,1 0,0 0,-2-1,-1 0,1 0,-3-1,1 1,-1-1,-1 1,0-1,-1-14,-15-83,0-33,27-125,-3 130,-18-194,3 299,-4 0,-14-36,13 40,1 0,-9-59,18 87,0-10,-2 0,0 1,0-1,-7-17,7 24,1 0,-2 1,0-1,1 0,-2 1,1 0,0-1,-1 1,1 0,-1 0,-1 1,1-1,0 0,-1 1,1 0,-7-2,-17-6,-2 2,0 0,1 2,-1 0,-51-3,-167-2,172 9,-482-6,-256-11,156-10,-2 39,-855 36,1137-45,-219-3,467-4,-164-23,-120-36,19 2,340 57,-1 1,1 3,0 1,-1 2,-101 13,-75 7,-449-4,492-23,-226-31,-182-49,-5-1,415 67,-235-2,-580 24,291 2,643-5,-2 2,2 3,-104 15,-278 43,310-47,-190 34,188-24,-255 16,-11-37,10-1,199 12,-38 0,146-15,54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75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17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loa để chạy và dừng nhạc.</a:t>
            </a:r>
          </a:p>
        </p:txBody>
      </p:sp>
    </p:spTree>
    <p:extLst>
      <p:ext uri="{BB962C8B-B14F-4D97-AF65-F5344CB8AC3E}">
        <p14:creationId xmlns:p14="http://schemas.microsoft.com/office/powerpoint/2010/main" val="2523232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6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68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51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2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1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4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8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7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89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4988027" y="2069181"/>
            <a:ext cx="2327173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bicycle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4988027" y="3755902"/>
            <a:ext cx="2014753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plane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4988027" y="2907869"/>
            <a:ext cx="1892833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on foot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5322A-F2FC-47B6-AD0C-74ABD9C4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56189" y="1828801"/>
            <a:ext cx="3102795" cy="269182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8E327-A33A-4ABE-B4D2-2FE77D3C9E3F}"/>
              </a:ext>
            </a:extLst>
          </p:cNvPr>
          <p:cNvGrpSpPr/>
          <p:nvPr/>
        </p:nvGrpSpPr>
        <p:grpSpPr>
          <a:xfrm>
            <a:off x="1137664" y="610047"/>
            <a:ext cx="6868672" cy="1016623"/>
            <a:chOff x="2076458" y="709141"/>
            <a:chExt cx="5379042" cy="101662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14:cNvPr>
                <p14:cNvContentPartPr/>
                <p14:nvPr/>
              </p14:nvContentPartPr>
              <p14:xfrm>
                <a:off x="2161196" y="832604"/>
                <a:ext cx="5020200" cy="893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1196" y="652604"/>
                  <a:ext cx="5199840" cy="1252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7411C702-CC1B-4B80-A3EF-8CEC54BEB23B}"/>
                </a:ext>
              </a:extLst>
            </p:cNvPr>
            <p:cNvSpPr txBox="1">
              <a:spLocks/>
            </p:cNvSpPr>
            <p:nvPr/>
          </p:nvSpPr>
          <p:spPr>
            <a:xfrm>
              <a:off x="2076458" y="709141"/>
              <a:ext cx="537904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463550" lvl="0" indent="-46355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A: How can you get to Hoan Kiem Lake?</a:t>
              </a:r>
            </a:p>
            <a:p>
              <a:pPr lvl="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B:  You can get there _____.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0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4988027" y="2069181"/>
            <a:ext cx="1831873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on foot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4988027" y="2935803"/>
            <a:ext cx="2045233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plane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4989689" y="3781103"/>
            <a:ext cx="1830212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taxi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5322A-F2FC-47B6-AD0C-74ABD9C4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3278" y="1859623"/>
            <a:ext cx="3253240" cy="27842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8E327-A33A-4ABE-B4D2-2FE77D3C9E3F}"/>
              </a:ext>
            </a:extLst>
          </p:cNvPr>
          <p:cNvGrpSpPr/>
          <p:nvPr/>
        </p:nvGrpSpPr>
        <p:grpSpPr>
          <a:xfrm>
            <a:off x="1205744" y="507231"/>
            <a:ext cx="6917445" cy="1051908"/>
            <a:chOff x="2098834" y="673856"/>
            <a:chExt cx="5379042" cy="105190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14:cNvPr>
                <p14:cNvContentPartPr/>
                <p14:nvPr/>
              </p14:nvContentPartPr>
              <p14:xfrm>
                <a:off x="2161196" y="832604"/>
                <a:ext cx="5020200" cy="893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1196" y="652604"/>
                  <a:ext cx="5199840" cy="1252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7411C702-CC1B-4B80-A3EF-8CEC54BEB23B}"/>
                </a:ext>
              </a:extLst>
            </p:cNvPr>
            <p:cNvSpPr txBox="1">
              <a:spLocks/>
            </p:cNvSpPr>
            <p:nvPr/>
          </p:nvSpPr>
          <p:spPr>
            <a:xfrm>
              <a:off x="2098834" y="673856"/>
              <a:ext cx="537904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463550" lvl="0" indent="-46355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A: How can you get to the city square?</a:t>
              </a:r>
            </a:p>
            <a:p>
              <a:pPr lvl="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B:  You can get there _____.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8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31055" y="2705104"/>
            <a:ext cx="640658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3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822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3786020" y="82735"/>
            <a:ext cx="1398415" cy="550812"/>
          </a:xfrm>
          <a:custGeom>
            <a:avLst/>
            <a:gdLst>
              <a:gd name="connsiteX0" fmla="*/ 0 w 1398415"/>
              <a:gd name="connsiteY0" fmla="*/ 117301 h 550812"/>
              <a:gd name="connsiteX1" fmla="*/ 117301 w 1398415"/>
              <a:gd name="connsiteY1" fmla="*/ 0 h 550812"/>
              <a:gd name="connsiteX2" fmla="*/ 699208 w 1398415"/>
              <a:gd name="connsiteY2" fmla="*/ 0 h 550812"/>
              <a:gd name="connsiteX3" fmla="*/ 1281114 w 1398415"/>
              <a:gd name="connsiteY3" fmla="*/ 0 h 550812"/>
              <a:gd name="connsiteX4" fmla="*/ 1398415 w 1398415"/>
              <a:gd name="connsiteY4" fmla="*/ 117301 h 550812"/>
              <a:gd name="connsiteX5" fmla="*/ 1398415 w 1398415"/>
              <a:gd name="connsiteY5" fmla="*/ 433511 h 550812"/>
              <a:gd name="connsiteX6" fmla="*/ 1281114 w 1398415"/>
              <a:gd name="connsiteY6" fmla="*/ 550812 h 550812"/>
              <a:gd name="connsiteX7" fmla="*/ 734122 w 1398415"/>
              <a:gd name="connsiteY7" fmla="*/ 550812 h 550812"/>
              <a:gd name="connsiteX8" fmla="*/ 117301 w 1398415"/>
              <a:gd name="connsiteY8" fmla="*/ 550812 h 550812"/>
              <a:gd name="connsiteX9" fmla="*/ 0 w 1398415"/>
              <a:gd name="connsiteY9" fmla="*/ 433511 h 550812"/>
              <a:gd name="connsiteX10" fmla="*/ 0 w 1398415"/>
              <a:gd name="connsiteY10" fmla="*/ 117301 h 55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8415" h="550812" fill="none" extrusionOk="0">
                <a:moveTo>
                  <a:pt x="0" y="117301"/>
                </a:moveTo>
                <a:cubicBezTo>
                  <a:pt x="-12617" y="49511"/>
                  <a:pt x="59380" y="-990"/>
                  <a:pt x="117301" y="0"/>
                </a:cubicBezTo>
                <a:cubicBezTo>
                  <a:pt x="368572" y="-69404"/>
                  <a:pt x="557216" y="12495"/>
                  <a:pt x="699208" y="0"/>
                </a:cubicBezTo>
                <a:cubicBezTo>
                  <a:pt x="841200" y="-12495"/>
                  <a:pt x="1081057" y="17208"/>
                  <a:pt x="1281114" y="0"/>
                </a:cubicBezTo>
                <a:cubicBezTo>
                  <a:pt x="1350579" y="685"/>
                  <a:pt x="1398397" y="48612"/>
                  <a:pt x="1398415" y="117301"/>
                </a:cubicBezTo>
                <a:cubicBezTo>
                  <a:pt x="1413012" y="220470"/>
                  <a:pt x="1369855" y="287025"/>
                  <a:pt x="1398415" y="433511"/>
                </a:cubicBezTo>
                <a:cubicBezTo>
                  <a:pt x="1392605" y="484936"/>
                  <a:pt x="1355734" y="549940"/>
                  <a:pt x="1281114" y="550812"/>
                </a:cubicBezTo>
                <a:cubicBezTo>
                  <a:pt x="1099569" y="570410"/>
                  <a:pt x="928413" y="534036"/>
                  <a:pt x="734122" y="550812"/>
                </a:cubicBezTo>
                <a:cubicBezTo>
                  <a:pt x="539831" y="567588"/>
                  <a:pt x="334519" y="549982"/>
                  <a:pt x="117301" y="550812"/>
                </a:cubicBezTo>
                <a:cubicBezTo>
                  <a:pt x="42472" y="537833"/>
                  <a:pt x="7951" y="500674"/>
                  <a:pt x="0" y="433511"/>
                </a:cubicBezTo>
                <a:cubicBezTo>
                  <a:pt x="-12498" y="356539"/>
                  <a:pt x="4434" y="251675"/>
                  <a:pt x="0" y="117301"/>
                </a:cubicBezTo>
                <a:close/>
              </a:path>
              <a:path w="1398415" h="550812" stroke="0" extrusionOk="0">
                <a:moveTo>
                  <a:pt x="0" y="117301"/>
                </a:moveTo>
                <a:cubicBezTo>
                  <a:pt x="-1801" y="50270"/>
                  <a:pt x="57879" y="-3044"/>
                  <a:pt x="117301" y="0"/>
                </a:cubicBezTo>
                <a:cubicBezTo>
                  <a:pt x="330698" y="-61108"/>
                  <a:pt x="413541" y="48663"/>
                  <a:pt x="664293" y="0"/>
                </a:cubicBezTo>
                <a:cubicBezTo>
                  <a:pt x="915045" y="-48663"/>
                  <a:pt x="1063910" y="41721"/>
                  <a:pt x="1281114" y="0"/>
                </a:cubicBezTo>
                <a:cubicBezTo>
                  <a:pt x="1359246" y="495"/>
                  <a:pt x="1416156" y="48881"/>
                  <a:pt x="1398415" y="117301"/>
                </a:cubicBezTo>
                <a:cubicBezTo>
                  <a:pt x="1403472" y="248681"/>
                  <a:pt x="1394882" y="359305"/>
                  <a:pt x="1398415" y="433511"/>
                </a:cubicBezTo>
                <a:cubicBezTo>
                  <a:pt x="1380634" y="503202"/>
                  <a:pt x="1342086" y="544315"/>
                  <a:pt x="1281114" y="550812"/>
                </a:cubicBezTo>
                <a:cubicBezTo>
                  <a:pt x="1094090" y="580526"/>
                  <a:pt x="982956" y="503800"/>
                  <a:pt x="699208" y="550812"/>
                </a:cubicBezTo>
                <a:cubicBezTo>
                  <a:pt x="415460" y="597824"/>
                  <a:pt x="260544" y="488670"/>
                  <a:pt x="117301" y="550812"/>
                </a:cubicBezTo>
                <a:cubicBezTo>
                  <a:pt x="45881" y="537225"/>
                  <a:pt x="12069" y="504240"/>
                  <a:pt x="0" y="433511"/>
                </a:cubicBezTo>
                <a:cubicBezTo>
                  <a:pt x="-16214" y="351020"/>
                  <a:pt x="3145" y="196340"/>
                  <a:pt x="0" y="1173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D0F8C-AA9F-43C0-B9A6-F2D4619E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0" y="1469622"/>
            <a:ext cx="4044427" cy="2438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6A8DE7-1150-4689-BDE2-91DE999A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5813" y="1359674"/>
            <a:ext cx="4339415" cy="26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1756452" y="80878"/>
            <a:ext cx="5457551" cy="550812"/>
          </a:xfrm>
          <a:custGeom>
            <a:avLst/>
            <a:gdLst>
              <a:gd name="connsiteX0" fmla="*/ 0 w 5457551"/>
              <a:gd name="connsiteY0" fmla="*/ 117301 h 550812"/>
              <a:gd name="connsiteX1" fmla="*/ 117301 w 5457551"/>
              <a:gd name="connsiteY1" fmla="*/ 0 h 550812"/>
              <a:gd name="connsiteX2" fmla="*/ 802088 w 5457551"/>
              <a:gd name="connsiteY2" fmla="*/ 0 h 550812"/>
              <a:gd name="connsiteX3" fmla="*/ 1277956 w 5457551"/>
              <a:gd name="connsiteY3" fmla="*/ 0 h 550812"/>
              <a:gd name="connsiteX4" fmla="*/ 1806055 w 5457551"/>
              <a:gd name="connsiteY4" fmla="*/ 0 h 550812"/>
              <a:gd name="connsiteX5" fmla="*/ 2229694 w 5457551"/>
              <a:gd name="connsiteY5" fmla="*/ 0 h 550812"/>
              <a:gd name="connsiteX6" fmla="*/ 2914480 w 5457551"/>
              <a:gd name="connsiteY6" fmla="*/ 0 h 550812"/>
              <a:gd name="connsiteX7" fmla="*/ 3599267 w 5457551"/>
              <a:gd name="connsiteY7" fmla="*/ 0 h 550812"/>
              <a:gd name="connsiteX8" fmla="*/ 4075136 w 5457551"/>
              <a:gd name="connsiteY8" fmla="*/ 0 h 550812"/>
              <a:gd name="connsiteX9" fmla="*/ 4655463 w 5457551"/>
              <a:gd name="connsiteY9" fmla="*/ 0 h 550812"/>
              <a:gd name="connsiteX10" fmla="*/ 5340250 w 5457551"/>
              <a:gd name="connsiteY10" fmla="*/ 0 h 550812"/>
              <a:gd name="connsiteX11" fmla="*/ 5457551 w 5457551"/>
              <a:gd name="connsiteY11" fmla="*/ 117301 h 550812"/>
              <a:gd name="connsiteX12" fmla="*/ 5457551 w 5457551"/>
              <a:gd name="connsiteY12" fmla="*/ 433511 h 550812"/>
              <a:gd name="connsiteX13" fmla="*/ 5340250 w 5457551"/>
              <a:gd name="connsiteY13" fmla="*/ 550812 h 550812"/>
              <a:gd name="connsiteX14" fmla="*/ 4916611 w 5457551"/>
              <a:gd name="connsiteY14" fmla="*/ 550812 h 550812"/>
              <a:gd name="connsiteX15" fmla="*/ 4284054 w 5457551"/>
              <a:gd name="connsiteY15" fmla="*/ 550812 h 550812"/>
              <a:gd name="connsiteX16" fmla="*/ 3599267 w 5457551"/>
              <a:gd name="connsiteY16" fmla="*/ 550812 h 550812"/>
              <a:gd name="connsiteX17" fmla="*/ 3123398 w 5457551"/>
              <a:gd name="connsiteY17" fmla="*/ 550812 h 550812"/>
              <a:gd name="connsiteX18" fmla="*/ 2595300 w 5457551"/>
              <a:gd name="connsiteY18" fmla="*/ 550812 h 550812"/>
              <a:gd name="connsiteX19" fmla="*/ 1962743 w 5457551"/>
              <a:gd name="connsiteY19" fmla="*/ 550812 h 550812"/>
              <a:gd name="connsiteX20" fmla="*/ 1539104 w 5457551"/>
              <a:gd name="connsiteY20" fmla="*/ 550812 h 550812"/>
              <a:gd name="connsiteX21" fmla="*/ 1063235 w 5457551"/>
              <a:gd name="connsiteY21" fmla="*/ 550812 h 550812"/>
              <a:gd name="connsiteX22" fmla="*/ 639596 w 5457551"/>
              <a:gd name="connsiteY22" fmla="*/ 550812 h 550812"/>
              <a:gd name="connsiteX23" fmla="*/ 117301 w 5457551"/>
              <a:gd name="connsiteY23" fmla="*/ 550812 h 550812"/>
              <a:gd name="connsiteX24" fmla="*/ 0 w 5457551"/>
              <a:gd name="connsiteY24" fmla="*/ 433511 h 550812"/>
              <a:gd name="connsiteX25" fmla="*/ 0 w 5457551"/>
              <a:gd name="connsiteY25" fmla="*/ 117301 h 55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57551" h="550812" fill="none" extrusionOk="0">
                <a:moveTo>
                  <a:pt x="0" y="117301"/>
                </a:moveTo>
                <a:cubicBezTo>
                  <a:pt x="17195" y="47261"/>
                  <a:pt x="65610" y="2703"/>
                  <a:pt x="117301" y="0"/>
                </a:cubicBezTo>
                <a:cubicBezTo>
                  <a:pt x="296786" y="-69577"/>
                  <a:pt x="592342" y="58845"/>
                  <a:pt x="802088" y="0"/>
                </a:cubicBezTo>
                <a:cubicBezTo>
                  <a:pt x="1011834" y="-58845"/>
                  <a:pt x="1151014" y="27479"/>
                  <a:pt x="1277956" y="0"/>
                </a:cubicBezTo>
                <a:cubicBezTo>
                  <a:pt x="1404898" y="-27479"/>
                  <a:pt x="1687483" y="31917"/>
                  <a:pt x="1806055" y="0"/>
                </a:cubicBezTo>
                <a:cubicBezTo>
                  <a:pt x="1924627" y="-31917"/>
                  <a:pt x="2068497" y="44717"/>
                  <a:pt x="2229694" y="0"/>
                </a:cubicBezTo>
                <a:cubicBezTo>
                  <a:pt x="2390891" y="-44717"/>
                  <a:pt x="2690276" y="62528"/>
                  <a:pt x="2914480" y="0"/>
                </a:cubicBezTo>
                <a:cubicBezTo>
                  <a:pt x="3138684" y="-62528"/>
                  <a:pt x="3302731" y="49532"/>
                  <a:pt x="3599267" y="0"/>
                </a:cubicBezTo>
                <a:cubicBezTo>
                  <a:pt x="3895803" y="-49532"/>
                  <a:pt x="3957856" y="10946"/>
                  <a:pt x="4075136" y="0"/>
                </a:cubicBezTo>
                <a:cubicBezTo>
                  <a:pt x="4192416" y="-10946"/>
                  <a:pt x="4535726" y="43064"/>
                  <a:pt x="4655463" y="0"/>
                </a:cubicBezTo>
                <a:cubicBezTo>
                  <a:pt x="4775200" y="-43064"/>
                  <a:pt x="5157841" y="36041"/>
                  <a:pt x="5340250" y="0"/>
                </a:cubicBezTo>
                <a:cubicBezTo>
                  <a:pt x="5401039" y="-2522"/>
                  <a:pt x="5468314" y="44313"/>
                  <a:pt x="5457551" y="117301"/>
                </a:cubicBezTo>
                <a:cubicBezTo>
                  <a:pt x="5477077" y="215876"/>
                  <a:pt x="5432040" y="335673"/>
                  <a:pt x="5457551" y="433511"/>
                </a:cubicBezTo>
                <a:cubicBezTo>
                  <a:pt x="5445585" y="489654"/>
                  <a:pt x="5401111" y="555186"/>
                  <a:pt x="5340250" y="550812"/>
                </a:cubicBezTo>
                <a:cubicBezTo>
                  <a:pt x="5154582" y="554211"/>
                  <a:pt x="5039986" y="540369"/>
                  <a:pt x="4916611" y="550812"/>
                </a:cubicBezTo>
                <a:cubicBezTo>
                  <a:pt x="4793236" y="561255"/>
                  <a:pt x="4521896" y="503207"/>
                  <a:pt x="4284054" y="550812"/>
                </a:cubicBezTo>
                <a:cubicBezTo>
                  <a:pt x="4046212" y="598417"/>
                  <a:pt x="3813834" y="526206"/>
                  <a:pt x="3599267" y="550812"/>
                </a:cubicBezTo>
                <a:cubicBezTo>
                  <a:pt x="3384700" y="575418"/>
                  <a:pt x="3235663" y="519255"/>
                  <a:pt x="3123398" y="550812"/>
                </a:cubicBezTo>
                <a:cubicBezTo>
                  <a:pt x="3011133" y="582369"/>
                  <a:pt x="2760857" y="524855"/>
                  <a:pt x="2595300" y="550812"/>
                </a:cubicBezTo>
                <a:cubicBezTo>
                  <a:pt x="2429743" y="576769"/>
                  <a:pt x="2232631" y="481893"/>
                  <a:pt x="1962743" y="550812"/>
                </a:cubicBezTo>
                <a:cubicBezTo>
                  <a:pt x="1692855" y="619731"/>
                  <a:pt x="1705361" y="531581"/>
                  <a:pt x="1539104" y="550812"/>
                </a:cubicBezTo>
                <a:cubicBezTo>
                  <a:pt x="1372847" y="570043"/>
                  <a:pt x="1271407" y="512414"/>
                  <a:pt x="1063235" y="550812"/>
                </a:cubicBezTo>
                <a:cubicBezTo>
                  <a:pt x="855063" y="589210"/>
                  <a:pt x="774453" y="533888"/>
                  <a:pt x="639596" y="550812"/>
                </a:cubicBezTo>
                <a:cubicBezTo>
                  <a:pt x="504739" y="567736"/>
                  <a:pt x="238675" y="498250"/>
                  <a:pt x="117301" y="550812"/>
                </a:cubicBezTo>
                <a:cubicBezTo>
                  <a:pt x="54055" y="550724"/>
                  <a:pt x="3151" y="509828"/>
                  <a:pt x="0" y="433511"/>
                </a:cubicBezTo>
                <a:cubicBezTo>
                  <a:pt x="-17483" y="350725"/>
                  <a:pt x="319" y="186027"/>
                  <a:pt x="0" y="117301"/>
                </a:cubicBezTo>
                <a:close/>
              </a:path>
              <a:path w="5457551" h="550812" stroke="0" extrusionOk="0">
                <a:moveTo>
                  <a:pt x="0" y="117301"/>
                </a:moveTo>
                <a:cubicBezTo>
                  <a:pt x="-1801" y="50270"/>
                  <a:pt x="57879" y="-3044"/>
                  <a:pt x="117301" y="0"/>
                </a:cubicBezTo>
                <a:cubicBezTo>
                  <a:pt x="307286" y="-13800"/>
                  <a:pt x="393940" y="15342"/>
                  <a:pt x="540940" y="0"/>
                </a:cubicBezTo>
                <a:cubicBezTo>
                  <a:pt x="687940" y="-15342"/>
                  <a:pt x="874294" y="46613"/>
                  <a:pt x="964579" y="0"/>
                </a:cubicBezTo>
                <a:cubicBezTo>
                  <a:pt x="1054864" y="-46613"/>
                  <a:pt x="1276557" y="34441"/>
                  <a:pt x="1440448" y="0"/>
                </a:cubicBezTo>
                <a:cubicBezTo>
                  <a:pt x="1604339" y="-34441"/>
                  <a:pt x="1738728" y="28479"/>
                  <a:pt x="1968546" y="0"/>
                </a:cubicBezTo>
                <a:cubicBezTo>
                  <a:pt x="2198364" y="-28479"/>
                  <a:pt x="2368957" y="16520"/>
                  <a:pt x="2548874" y="0"/>
                </a:cubicBezTo>
                <a:cubicBezTo>
                  <a:pt x="2728791" y="-16520"/>
                  <a:pt x="2926170" y="26746"/>
                  <a:pt x="3076972" y="0"/>
                </a:cubicBezTo>
                <a:cubicBezTo>
                  <a:pt x="3227774" y="-26746"/>
                  <a:pt x="3481292" y="65234"/>
                  <a:pt x="3761759" y="0"/>
                </a:cubicBezTo>
                <a:cubicBezTo>
                  <a:pt x="4042226" y="-65234"/>
                  <a:pt x="4219382" y="40226"/>
                  <a:pt x="4342086" y="0"/>
                </a:cubicBezTo>
                <a:cubicBezTo>
                  <a:pt x="4464790" y="-40226"/>
                  <a:pt x="5042489" y="49142"/>
                  <a:pt x="5340250" y="0"/>
                </a:cubicBezTo>
                <a:cubicBezTo>
                  <a:pt x="5398398" y="-13587"/>
                  <a:pt x="5469620" y="58462"/>
                  <a:pt x="5457551" y="117301"/>
                </a:cubicBezTo>
                <a:cubicBezTo>
                  <a:pt x="5473765" y="199792"/>
                  <a:pt x="5454406" y="354472"/>
                  <a:pt x="5457551" y="433511"/>
                </a:cubicBezTo>
                <a:cubicBezTo>
                  <a:pt x="5444934" y="495289"/>
                  <a:pt x="5411897" y="549822"/>
                  <a:pt x="5340250" y="550812"/>
                </a:cubicBezTo>
                <a:cubicBezTo>
                  <a:pt x="5189598" y="610329"/>
                  <a:pt x="5035269" y="530267"/>
                  <a:pt x="4759922" y="550812"/>
                </a:cubicBezTo>
                <a:cubicBezTo>
                  <a:pt x="4484575" y="571357"/>
                  <a:pt x="4400860" y="527368"/>
                  <a:pt x="4179595" y="550812"/>
                </a:cubicBezTo>
                <a:cubicBezTo>
                  <a:pt x="3958330" y="574256"/>
                  <a:pt x="3833542" y="504136"/>
                  <a:pt x="3547038" y="550812"/>
                </a:cubicBezTo>
                <a:cubicBezTo>
                  <a:pt x="3260534" y="597488"/>
                  <a:pt x="3234272" y="503543"/>
                  <a:pt x="3071169" y="550812"/>
                </a:cubicBezTo>
                <a:cubicBezTo>
                  <a:pt x="2908066" y="598081"/>
                  <a:pt x="2560815" y="493041"/>
                  <a:pt x="2386382" y="550812"/>
                </a:cubicBezTo>
                <a:cubicBezTo>
                  <a:pt x="2211949" y="608583"/>
                  <a:pt x="2138636" y="527440"/>
                  <a:pt x="1910513" y="550812"/>
                </a:cubicBezTo>
                <a:cubicBezTo>
                  <a:pt x="1682390" y="574184"/>
                  <a:pt x="1611666" y="546887"/>
                  <a:pt x="1382415" y="550812"/>
                </a:cubicBezTo>
                <a:cubicBezTo>
                  <a:pt x="1153164" y="554737"/>
                  <a:pt x="1091322" y="494696"/>
                  <a:pt x="854317" y="550812"/>
                </a:cubicBezTo>
                <a:cubicBezTo>
                  <a:pt x="617312" y="606928"/>
                  <a:pt x="281439" y="486331"/>
                  <a:pt x="117301" y="550812"/>
                </a:cubicBezTo>
                <a:cubicBezTo>
                  <a:pt x="42472" y="537833"/>
                  <a:pt x="7951" y="500674"/>
                  <a:pt x="0" y="433511"/>
                </a:cubicBezTo>
                <a:cubicBezTo>
                  <a:pt x="-12498" y="356539"/>
                  <a:pt x="4434" y="251675"/>
                  <a:pt x="0" y="1173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7BA86-8806-45D6-8C6B-5757D2FC20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6015" y="668657"/>
            <a:ext cx="7291970" cy="4393965"/>
          </a:xfrm>
          <a:prstGeom prst="rect">
            <a:avLst/>
          </a:prstGeom>
        </p:spPr>
      </p:pic>
      <p:pic>
        <p:nvPicPr>
          <p:cNvPr id="5" name="Track 78.1 (mp3cut.net)">
            <a:hlinkClick r:id="" action="ppaction://media"/>
            <a:extLst>
              <a:ext uri="{FF2B5EF4-FFF2-40B4-BE49-F238E27FC236}">
                <a16:creationId xmlns:a16="http://schemas.microsoft.com/office/drawing/2014/main" id="{C4F22040-F8FE-4FE7-AA75-4739742DF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548" y="80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1846996" y="75115"/>
            <a:ext cx="5450007" cy="550812"/>
          </a:xfrm>
          <a:custGeom>
            <a:avLst/>
            <a:gdLst>
              <a:gd name="connsiteX0" fmla="*/ 0 w 5450007"/>
              <a:gd name="connsiteY0" fmla="*/ 117301 h 550812"/>
              <a:gd name="connsiteX1" fmla="*/ 117301 w 5450007"/>
              <a:gd name="connsiteY1" fmla="*/ 0 h 550812"/>
              <a:gd name="connsiteX2" fmla="*/ 801099 w 5450007"/>
              <a:gd name="connsiteY2" fmla="*/ 0 h 550812"/>
              <a:gd name="connsiteX3" fmla="*/ 1276280 w 5450007"/>
              <a:gd name="connsiteY3" fmla="*/ 0 h 550812"/>
              <a:gd name="connsiteX4" fmla="*/ 1803615 w 5450007"/>
              <a:gd name="connsiteY4" fmla="*/ 0 h 550812"/>
              <a:gd name="connsiteX5" fmla="*/ 2226643 w 5450007"/>
              <a:gd name="connsiteY5" fmla="*/ 0 h 550812"/>
              <a:gd name="connsiteX6" fmla="*/ 2910440 w 5450007"/>
              <a:gd name="connsiteY6" fmla="*/ 0 h 550812"/>
              <a:gd name="connsiteX7" fmla="*/ 3594238 w 5450007"/>
              <a:gd name="connsiteY7" fmla="*/ 0 h 550812"/>
              <a:gd name="connsiteX8" fmla="*/ 4069419 w 5450007"/>
              <a:gd name="connsiteY8" fmla="*/ 0 h 550812"/>
              <a:gd name="connsiteX9" fmla="*/ 4648908 w 5450007"/>
              <a:gd name="connsiteY9" fmla="*/ 0 h 550812"/>
              <a:gd name="connsiteX10" fmla="*/ 5332706 w 5450007"/>
              <a:gd name="connsiteY10" fmla="*/ 0 h 550812"/>
              <a:gd name="connsiteX11" fmla="*/ 5450007 w 5450007"/>
              <a:gd name="connsiteY11" fmla="*/ 117301 h 550812"/>
              <a:gd name="connsiteX12" fmla="*/ 5450007 w 5450007"/>
              <a:gd name="connsiteY12" fmla="*/ 433511 h 550812"/>
              <a:gd name="connsiteX13" fmla="*/ 5332706 w 5450007"/>
              <a:gd name="connsiteY13" fmla="*/ 550812 h 550812"/>
              <a:gd name="connsiteX14" fmla="*/ 4909679 w 5450007"/>
              <a:gd name="connsiteY14" fmla="*/ 550812 h 550812"/>
              <a:gd name="connsiteX15" fmla="*/ 4278035 w 5450007"/>
              <a:gd name="connsiteY15" fmla="*/ 550812 h 550812"/>
              <a:gd name="connsiteX16" fmla="*/ 3594238 w 5450007"/>
              <a:gd name="connsiteY16" fmla="*/ 550812 h 550812"/>
              <a:gd name="connsiteX17" fmla="*/ 3119056 w 5450007"/>
              <a:gd name="connsiteY17" fmla="*/ 550812 h 550812"/>
              <a:gd name="connsiteX18" fmla="*/ 2591721 w 5450007"/>
              <a:gd name="connsiteY18" fmla="*/ 550812 h 550812"/>
              <a:gd name="connsiteX19" fmla="*/ 1960077 w 5450007"/>
              <a:gd name="connsiteY19" fmla="*/ 550812 h 550812"/>
              <a:gd name="connsiteX20" fmla="*/ 1537050 w 5450007"/>
              <a:gd name="connsiteY20" fmla="*/ 550812 h 550812"/>
              <a:gd name="connsiteX21" fmla="*/ 1061869 w 5450007"/>
              <a:gd name="connsiteY21" fmla="*/ 550812 h 550812"/>
              <a:gd name="connsiteX22" fmla="*/ 638842 w 5450007"/>
              <a:gd name="connsiteY22" fmla="*/ 550812 h 550812"/>
              <a:gd name="connsiteX23" fmla="*/ 117301 w 5450007"/>
              <a:gd name="connsiteY23" fmla="*/ 550812 h 550812"/>
              <a:gd name="connsiteX24" fmla="*/ 0 w 5450007"/>
              <a:gd name="connsiteY24" fmla="*/ 433511 h 550812"/>
              <a:gd name="connsiteX25" fmla="*/ 0 w 5450007"/>
              <a:gd name="connsiteY25" fmla="*/ 117301 h 55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50007" h="550812" fill="none" extrusionOk="0">
                <a:moveTo>
                  <a:pt x="0" y="117301"/>
                </a:moveTo>
                <a:cubicBezTo>
                  <a:pt x="17195" y="47261"/>
                  <a:pt x="65610" y="2703"/>
                  <a:pt x="117301" y="0"/>
                </a:cubicBezTo>
                <a:cubicBezTo>
                  <a:pt x="372513" y="-56145"/>
                  <a:pt x="492302" y="6882"/>
                  <a:pt x="801099" y="0"/>
                </a:cubicBezTo>
                <a:cubicBezTo>
                  <a:pt x="1109896" y="-6882"/>
                  <a:pt x="1139498" y="56380"/>
                  <a:pt x="1276280" y="0"/>
                </a:cubicBezTo>
                <a:cubicBezTo>
                  <a:pt x="1413062" y="-56380"/>
                  <a:pt x="1615656" y="59951"/>
                  <a:pt x="1803615" y="0"/>
                </a:cubicBezTo>
                <a:cubicBezTo>
                  <a:pt x="1991574" y="-59951"/>
                  <a:pt x="2111844" y="25336"/>
                  <a:pt x="2226643" y="0"/>
                </a:cubicBezTo>
                <a:cubicBezTo>
                  <a:pt x="2341442" y="-25336"/>
                  <a:pt x="2585603" y="74648"/>
                  <a:pt x="2910440" y="0"/>
                </a:cubicBezTo>
                <a:cubicBezTo>
                  <a:pt x="3235277" y="-74648"/>
                  <a:pt x="3391351" y="74936"/>
                  <a:pt x="3594238" y="0"/>
                </a:cubicBezTo>
                <a:cubicBezTo>
                  <a:pt x="3797125" y="-74936"/>
                  <a:pt x="3857875" y="14538"/>
                  <a:pt x="4069419" y="0"/>
                </a:cubicBezTo>
                <a:cubicBezTo>
                  <a:pt x="4280963" y="-14538"/>
                  <a:pt x="4386433" y="13709"/>
                  <a:pt x="4648908" y="0"/>
                </a:cubicBezTo>
                <a:cubicBezTo>
                  <a:pt x="4911383" y="-13709"/>
                  <a:pt x="5125386" y="49138"/>
                  <a:pt x="5332706" y="0"/>
                </a:cubicBezTo>
                <a:cubicBezTo>
                  <a:pt x="5393495" y="-2522"/>
                  <a:pt x="5460770" y="44313"/>
                  <a:pt x="5450007" y="117301"/>
                </a:cubicBezTo>
                <a:cubicBezTo>
                  <a:pt x="5469533" y="215876"/>
                  <a:pt x="5424496" y="335673"/>
                  <a:pt x="5450007" y="433511"/>
                </a:cubicBezTo>
                <a:cubicBezTo>
                  <a:pt x="5438041" y="489654"/>
                  <a:pt x="5393567" y="555186"/>
                  <a:pt x="5332706" y="550812"/>
                </a:cubicBezTo>
                <a:cubicBezTo>
                  <a:pt x="5142565" y="567952"/>
                  <a:pt x="5069760" y="532639"/>
                  <a:pt x="4909679" y="550812"/>
                </a:cubicBezTo>
                <a:cubicBezTo>
                  <a:pt x="4749598" y="568985"/>
                  <a:pt x="4578303" y="536587"/>
                  <a:pt x="4278035" y="550812"/>
                </a:cubicBezTo>
                <a:cubicBezTo>
                  <a:pt x="3977767" y="565037"/>
                  <a:pt x="3769374" y="515310"/>
                  <a:pt x="3594238" y="550812"/>
                </a:cubicBezTo>
                <a:cubicBezTo>
                  <a:pt x="3419102" y="586314"/>
                  <a:pt x="3279560" y="542248"/>
                  <a:pt x="3119056" y="550812"/>
                </a:cubicBezTo>
                <a:cubicBezTo>
                  <a:pt x="2958552" y="559376"/>
                  <a:pt x="2782763" y="498116"/>
                  <a:pt x="2591721" y="550812"/>
                </a:cubicBezTo>
                <a:cubicBezTo>
                  <a:pt x="2400679" y="603508"/>
                  <a:pt x="2193640" y="541695"/>
                  <a:pt x="1960077" y="550812"/>
                </a:cubicBezTo>
                <a:cubicBezTo>
                  <a:pt x="1726514" y="559929"/>
                  <a:pt x="1665524" y="523244"/>
                  <a:pt x="1537050" y="550812"/>
                </a:cubicBezTo>
                <a:cubicBezTo>
                  <a:pt x="1408576" y="578380"/>
                  <a:pt x="1242112" y="540705"/>
                  <a:pt x="1061869" y="550812"/>
                </a:cubicBezTo>
                <a:cubicBezTo>
                  <a:pt x="881626" y="560919"/>
                  <a:pt x="743289" y="517282"/>
                  <a:pt x="638842" y="550812"/>
                </a:cubicBezTo>
                <a:cubicBezTo>
                  <a:pt x="534395" y="584342"/>
                  <a:pt x="255320" y="549378"/>
                  <a:pt x="117301" y="550812"/>
                </a:cubicBezTo>
                <a:cubicBezTo>
                  <a:pt x="54055" y="550724"/>
                  <a:pt x="3151" y="509828"/>
                  <a:pt x="0" y="433511"/>
                </a:cubicBezTo>
                <a:cubicBezTo>
                  <a:pt x="-17483" y="350725"/>
                  <a:pt x="319" y="186027"/>
                  <a:pt x="0" y="117301"/>
                </a:cubicBezTo>
                <a:close/>
              </a:path>
              <a:path w="5450007" h="550812" stroke="0" extrusionOk="0">
                <a:moveTo>
                  <a:pt x="0" y="117301"/>
                </a:moveTo>
                <a:cubicBezTo>
                  <a:pt x="-1801" y="50270"/>
                  <a:pt x="57879" y="-3044"/>
                  <a:pt x="117301" y="0"/>
                </a:cubicBezTo>
                <a:cubicBezTo>
                  <a:pt x="316110" y="-16482"/>
                  <a:pt x="395007" y="9039"/>
                  <a:pt x="540328" y="0"/>
                </a:cubicBezTo>
                <a:cubicBezTo>
                  <a:pt x="685649" y="-9039"/>
                  <a:pt x="859389" y="35425"/>
                  <a:pt x="963356" y="0"/>
                </a:cubicBezTo>
                <a:cubicBezTo>
                  <a:pt x="1067323" y="-35425"/>
                  <a:pt x="1328809" y="16214"/>
                  <a:pt x="1438537" y="0"/>
                </a:cubicBezTo>
                <a:cubicBezTo>
                  <a:pt x="1548265" y="-16214"/>
                  <a:pt x="1745220" y="25144"/>
                  <a:pt x="1965872" y="0"/>
                </a:cubicBezTo>
                <a:cubicBezTo>
                  <a:pt x="2186524" y="-25144"/>
                  <a:pt x="2326156" y="68311"/>
                  <a:pt x="2545362" y="0"/>
                </a:cubicBezTo>
                <a:cubicBezTo>
                  <a:pt x="2764568" y="-68311"/>
                  <a:pt x="2817227" y="41798"/>
                  <a:pt x="3072697" y="0"/>
                </a:cubicBezTo>
                <a:cubicBezTo>
                  <a:pt x="3328167" y="-41798"/>
                  <a:pt x="3461898" y="32250"/>
                  <a:pt x="3756495" y="0"/>
                </a:cubicBezTo>
                <a:cubicBezTo>
                  <a:pt x="4051092" y="-32250"/>
                  <a:pt x="4097787" y="4510"/>
                  <a:pt x="4335984" y="0"/>
                </a:cubicBezTo>
                <a:cubicBezTo>
                  <a:pt x="4574181" y="-4510"/>
                  <a:pt x="4862809" y="73491"/>
                  <a:pt x="5332706" y="0"/>
                </a:cubicBezTo>
                <a:cubicBezTo>
                  <a:pt x="5390854" y="-13587"/>
                  <a:pt x="5462076" y="58462"/>
                  <a:pt x="5450007" y="117301"/>
                </a:cubicBezTo>
                <a:cubicBezTo>
                  <a:pt x="5466221" y="199792"/>
                  <a:pt x="5446862" y="354472"/>
                  <a:pt x="5450007" y="433511"/>
                </a:cubicBezTo>
                <a:cubicBezTo>
                  <a:pt x="5437390" y="495289"/>
                  <a:pt x="5404353" y="549822"/>
                  <a:pt x="5332706" y="550812"/>
                </a:cubicBezTo>
                <a:cubicBezTo>
                  <a:pt x="5095468" y="584947"/>
                  <a:pt x="4890563" y="483976"/>
                  <a:pt x="4753217" y="550812"/>
                </a:cubicBezTo>
                <a:cubicBezTo>
                  <a:pt x="4615871" y="617648"/>
                  <a:pt x="4319126" y="511675"/>
                  <a:pt x="4173727" y="550812"/>
                </a:cubicBezTo>
                <a:cubicBezTo>
                  <a:pt x="4028328" y="589949"/>
                  <a:pt x="3740151" y="533795"/>
                  <a:pt x="3542084" y="550812"/>
                </a:cubicBezTo>
                <a:cubicBezTo>
                  <a:pt x="3344017" y="567829"/>
                  <a:pt x="3253682" y="525618"/>
                  <a:pt x="3066902" y="550812"/>
                </a:cubicBezTo>
                <a:cubicBezTo>
                  <a:pt x="2880122" y="576006"/>
                  <a:pt x="2585156" y="490349"/>
                  <a:pt x="2383105" y="550812"/>
                </a:cubicBezTo>
                <a:cubicBezTo>
                  <a:pt x="2181054" y="611275"/>
                  <a:pt x="2113724" y="504022"/>
                  <a:pt x="1907923" y="550812"/>
                </a:cubicBezTo>
                <a:cubicBezTo>
                  <a:pt x="1702122" y="597602"/>
                  <a:pt x="1597579" y="541432"/>
                  <a:pt x="1380588" y="550812"/>
                </a:cubicBezTo>
                <a:cubicBezTo>
                  <a:pt x="1163597" y="560192"/>
                  <a:pt x="968489" y="489919"/>
                  <a:pt x="853253" y="550812"/>
                </a:cubicBezTo>
                <a:cubicBezTo>
                  <a:pt x="738017" y="611705"/>
                  <a:pt x="458121" y="498985"/>
                  <a:pt x="117301" y="550812"/>
                </a:cubicBezTo>
                <a:cubicBezTo>
                  <a:pt x="42472" y="537833"/>
                  <a:pt x="7951" y="500674"/>
                  <a:pt x="0" y="433511"/>
                </a:cubicBezTo>
                <a:cubicBezTo>
                  <a:pt x="-12498" y="356539"/>
                  <a:pt x="4434" y="251675"/>
                  <a:pt x="0" y="1173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79932-01C3-4A57-86CE-5A7B455D3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7115" y="738055"/>
            <a:ext cx="7289768" cy="4395600"/>
          </a:xfrm>
          <a:prstGeom prst="rect">
            <a:avLst/>
          </a:prstGeom>
        </p:spPr>
      </p:pic>
      <p:pic>
        <p:nvPicPr>
          <p:cNvPr id="4" name="Track 78.2 (mp3cut.net)">
            <a:hlinkClick r:id="" action="ppaction://media"/>
            <a:extLst>
              <a:ext uri="{FF2B5EF4-FFF2-40B4-BE49-F238E27FC236}">
                <a16:creationId xmlns:a16="http://schemas.microsoft.com/office/drawing/2014/main" id="{E63EF9F7-89B9-4658-8D74-6E99F4675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4494" y="45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146FD49-BE0F-451F-805E-032058CC2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FF6BF6D-3383-45ED-A082-99F0FF83BB7A}"/>
              </a:ext>
            </a:extLst>
          </p:cNvPr>
          <p:cNvSpPr txBox="1"/>
          <p:nvPr/>
        </p:nvSpPr>
        <p:spPr>
          <a:xfrm>
            <a:off x="318623" y="957865"/>
            <a:ext cx="850675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LET’S CHECK.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7" name="Picture 6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5A35737-9AC8-40E6-80D2-48938FFA5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86" y="1618228"/>
            <a:ext cx="4207982" cy="3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3134305" y="44635"/>
            <a:ext cx="2875390" cy="550812"/>
          </a:xfrm>
          <a:custGeom>
            <a:avLst/>
            <a:gdLst>
              <a:gd name="connsiteX0" fmla="*/ 0 w 2875390"/>
              <a:gd name="connsiteY0" fmla="*/ 117301 h 550812"/>
              <a:gd name="connsiteX1" fmla="*/ 117301 w 2875390"/>
              <a:gd name="connsiteY1" fmla="*/ 0 h 550812"/>
              <a:gd name="connsiteX2" fmla="*/ 645459 w 2875390"/>
              <a:gd name="connsiteY2" fmla="*/ 0 h 550812"/>
              <a:gd name="connsiteX3" fmla="*/ 1147208 w 2875390"/>
              <a:gd name="connsiteY3" fmla="*/ 0 h 550812"/>
              <a:gd name="connsiteX4" fmla="*/ 1648958 w 2875390"/>
              <a:gd name="connsiteY4" fmla="*/ 0 h 550812"/>
              <a:gd name="connsiteX5" fmla="*/ 2150708 w 2875390"/>
              <a:gd name="connsiteY5" fmla="*/ 0 h 550812"/>
              <a:gd name="connsiteX6" fmla="*/ 2758089 w 2875390"/>
              <a:gd name="connsiteY6" fmla="*/ 0 h 550812"/>
              <a:gd name="connsiteX7" fmla="*/ 2875390 w 2875390"/>
              <a:gd name="connsiteY7" fmla="*/ 117301 h 550812"/>
              <a:gd name="connsiteX8" fmla="*/ 2875390 w 2875390"/>
              <a:gd name="connsiteY8" fmla="*/ 433511 h 550812"/>
              <a:gd name="connsiteX9" fmla="*/ 2758089 w 2875390"/>
              <a:gd name="connsiteY9" fmla="*/ 550812 h 550812"/>
              <a:gd name="connsiteX10" fmla="*/ 2282747 w 2875390"/>
              <a:gd name="connsiteY10" fmla="*/ 550812 h 550812"/>
              <a:gd name="connsiteX11" fmla="*/ 1780997 w 2875390"/>
              <a:gd name="connsiteY11" fmla="*/ 550812 h 550812"/>
              <a:gd name="connsiteX12" fmla="*/ 1332063 w 2875390"/>
              <a:gd name="connsiteY12" fmla="*/ 550812 h 550812"/>
              <a:gd name="connsiteX13" fmla="*/ 751090 w 2875390"/>
              <a:gd name="connsiteY13" fmla="*/ 550812 h 550812"/>
              <a:gd name="connsiteX14" fmla="*/ 117301 w 2875390"/>
              <a:gd name="connsiteY14" fmla="*/ 550812 h 550812"/>
              <a:gd name="connsiteX15" fmla="*/ 0 w 2875390"/>
              <a:gd name="connsiteY15" fmla="*/ 433511 h 550812"/>
              <a:gd name="connsiteX16" fmla="*/ 0 w 2875390"/>
              <a:gd name="connsiteY16" fmla="*/ 117301 h 55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5390" h="550812" fill="none" extrusionOk="0">
                <a:moveTo>
                  <a:pt x="0" y="117301"/>
                </a:moveTo>
                <a:cubicBezTo>
                  <a:pt x="-9803" y="56548"/>
                  <a:pt x="47832" y="-10668"/>
                  <a:pt x="117301" y="0"/>
                </a:cubicBezTo>
                <a:cubicBezTo>
                  <a:pt x="228012" y="-12010"/>
                  <a:pt x="468372" y="3556"/>
                  <a:pt x="645459" y="0"/>
                </a:cubicBezTo>
                <a:cubicBezTo>
                  <a:pt x="822546" y="-3556"/>
                  <a:pt x="1024098" y="9465"/>
                  <a:pt x="1147208" y="0"/>
                </a:cubicBezTo>
                <a:cubicBezTo>
                  <a:pt x="1270318" y="-9465"/>
                  <a:pt x="1472131" y="47872"/>
                  <a:pt x="1648958" y="0"/>
                </a:cubicBezTo>
                <a:cubicBezTo>
                  <a:pt x="1825785" y="-47872"/>
                  <a:pt x="1919742" y="52734"/>
                  <a:pt x="2150708" y="0"/>
                </a:cubicBezTo>
                <a:cubicBezTo>
                  <a:pt x="2381674" y="-52734"/>
                  <a:pt x="2597376" y="5503"/>
                  <a:pt x="2758089" y="0"/>
                </a:cubicBezTo>
                <a:cubicBezTo>
                  <a:pt x="2820447" y="2184"/>
                  <a:pt x="2863796" y="63832"/>
                  <a:pt x="2875390" y="117301"/>
                </a:cubicBezTo>
                <a:cubicBezTo>
                  <a:pt x="2903611" y="217492"/>
                  <a:pt x="2852764" y="338947"/>
                  <a:pt x="2875390" y="433511"/>
                </a:cubicBezTo>
                <a:cubicBezTo>
                  <a:pt x="2884840" y="496237"/>
                  <a:pt x="2819175" y="542762"/>
                  <a:pt x="2758089" y="550812"/>
                </a:cubicBezTo>
                <a:cubicBezTo>
                  <a:pt x="2646956" y="581439"/>
                  <a:pt x="2422691" y="538043"/>
                  <a:pt x="2282747" y="550812"/>
                </a:cubicBezTo>
                <a:cubicBezTo>
                  <a:pt x="2142803" y="563581"/>
                  <a:pt x="1962313" y="509736"/>
                  <a:pt x="1780997" y="550812"/>
                </a:cubicBezTo>
                <a:cubicBezTo>
                  <a:pt x="1599681" y="591888"/>
                  <a:pt x="1423290" y="504296"/>
                  <a:pt x="1332063" y="550812"/>
                </a:cubicBezTo>
                <a:cubicBezTo>
                  <a:pt x="1240836" y="597328"/>
                  <a:pt x="938473" y="509068"/>
                  <a:pt x="751090" y="550812"/>
                </a:cubicBezTo>
                <a:cubicBezTo>
                  <a:pt x="563707" y="592556"/>
                  <a:pt x="306023" y="512658"/>
                  <a:pt x="117301" y="550812"/>
                </a:cubicBezTo>
                <a:cubicBezTo>
                  <a:pt x="44733" y="565741"/>
                  <a:pt x="11129" y="494948"/>
                  <a:pt x="0" y="433511"/>
                </a:cubicBezTo>
                <a:cubicBezTo>
                  <a:pt x="-22604" y="308592"/>
                  <a:pt x="33319" y="229513"/>
                  <a:pt x="0" y="117301"/>
                </a:cubicBezTo>
                <a:close/>
              </a:path>
              <a:path w="2875390" h="550812" stroke="0" extrusionOk="0">
                <a:moveTo>
                  <a:pt x="0" y="117301"/>
                </a:moveTo>
                <a:cubicBezTo>
                  <a:pt x="-1801" y="50270"/>
                  <a:pt x="57879" y="-3044"/>
                  <a:pt x="117301" y="0"/>
                </a:cubicBezTo>
                <a:cubicBezTo>
                  <a:pt x="237657" y="-46448"/>
                  <a:pt x="359110" y="48186"/>
                  <a:pt x="566235" y="0"/>
                </a:cubicBezTo>
                <a:cubicBezTo>
                  <a:pt x="773360" y="-48186"/>
                  <a:pt x="801100" y="16241"/>
                  <a:pt x="1015169" y="0"/>
                </a:cubicBezTo>
                <a:cubicBezTo>
                  <a:pt x="1229238" y="-16241"/>
                  <a:pt x="1364097" y="5511"/>
                  <a:pt x="1490511" y="0"/>
                </a:cubicBezTo>
                <a:cubicBezTo>
                  <a:pt x="1616925" y="-5511"/>
                  <a:pt x="1867257" y="56563"/>
                  <a:pt x="1992260" y="0"/>
                </a:cubicBezTo>
                <a:cubicBezTo>
                  <a:pt x="2117263" y="-56563"/>
                  <a:pt x="2425503" y="83801"/>
                  <a:pt x="2758089" y="0"/>
                </a:cubicBezTo>
                <a:cubicBezTo>
                  <a:pt x="2805092" y="4907"/>
                  <a:pt x="2871578" y="46020"/>
                  <a:pt x="2875390" y="117301"/>
                </a:cubicBezTo>
                <a:cubicBezTo>
                  <a:pt x="2909041" y="263791"/>
                  <a:pt x="2874432" y="366179"/>
                  <a:pt x="2875390" y="433511"/>
                </a:cubicBezTo>
                <a:cubicBezTo>
                  <a:pt x="2879091" y="497279"/>
                  <a:pt x="2820448" y="551567"/>
                  <a:pt x="2758089" y="550812"/>
                </a:cubicBezTo>
                <a:cubicBezTo>
                  <a:pt x="2633290" y="592368"/>
                  <a:pt x="2346091" y="550391"/>
                  <a:pt x="2177116" y="550812"/>
                </a:cubicBezTo>
                <a:cubicBezTo>
                  <a:pt x="2008141" y="551233"/>
                  <a:pt x="1853040" y="522813"/>
                  <a:pt x="1596142" y="550812"/>
                </a:cubicBezTo>
                <a:cubicBezTo>
                  <a:pt x="1339244" y="578811"/>
                  <a:pt x="1302428" y="549002"/>
                  <a:pt x="1015169" y="550812"/>
                </a:cubicBezTo>
                <a:cubicBezTo>
                  <a:pt x="727910" y="552622"/>
                  <a:pt x="530980" y="547137"/>
                  <a:pt x="117301" y="550812"/>
                </a:cubicBezTo>
                <a:cubicBezTo>
                  <a:pt x="56650" y="563128"/>
                  <a:pt x="-5248" y="489704"/>
                  <a:pt x="0" y="433511"/>
                </a:cubicBezTo>
                <a:cubicBezTo>
                  <a:pt x="-31687" y="309772"/>
                  <a:pt x="26339" y="243446"/>
                  <a:pt x="0" y="1173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7BA86-8806-45D6-8C6B-5757D2FC20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214414"/>
            <a:ext cx="4505111" cy="2714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E8746-465B-4C28-B923-5889341A7D3E}"/>
              </a:ext>
            </a:extLst>
          </p:cNvPr>
          <p:cNvSpPr txBox="1"/>
          <p:nvPr/>
        </p:nvSpPr>
        <p:spPr>
          <a:xfrm>
            <a:off x="3939655" y="3425926"/>
            <a:ext cx="26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B1219-2626-497D-9FF5-4FED125F3E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2000" y="1279345"/>
            <a:ext cx="4481700" cy="2702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C84A73-9F38-4D3F-AC10-A9B4EC26049C}"/>
              </a:ext>
            </a:extLst>
          </p:cNvPr>
          <p:cNvSpPr txBox="1"/>
          <p:nvPr/>
        </p:nvSpPr>
        <p:spPr>
          <a:xfrm>
            <a:off x="8597189" y="3425926"/>
            <a:ext cx="339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9" name="Track 78">
            <a:hlinkClick r:id="" action="ppaction://media"/>
            <a:extLst>
              <a:ext uri="{FF2B5EF4-FFF2-40B4-BE49-F238E27FC236}">
                <a16:creationId xmlns:a16="http://schemas.microsoft.com/office/drawing/2014/main" id="{25ECCD9E-393A-4346-8A2C-8E66A13C6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0490" y="2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08957" y="2571750"/>
            <a:ext cx="754586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39957" y="80723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723403-7FEA-42D6-8E4B-007961A41DA2}"/>
              </a:ext>
            </a:extLst>
          </p:cNvPr>
          <p:cNvSpPr/>
          <p:nvPr/>
        </p:nvSpPr>
        <p:spPr>
          <a:xfrm>
            <a:off x="3855842" y="93135"/>
            <a:ext cx="1428276" cy="485985"/>
          </a:xfrm>
          <a:custGeom>
            <a:avLst/>
            <a:gdLst>
              <a:gd name="connsiteX0" fmla="*/ 0 w 1428276"/>
              <a:gd name="connsiteY0" fmla="*/ 103495 h 485985"/>
              <a:gd name="connsiteX1" fmla="*/ 103495 w 1428276"/>
              <a:gd name="connsiteY1" fmla="*/ 0 h 485985"/>
              <a:gd name="connsiteX2" fmla="*/ 522803 w 1428276"/>
              <a:gd name="connsiteY2" fmla="*/ 0 h 485985"/>
              <a:gd name="connsiteX3" fmla="*/ 905473 w 1428276"/>
              <a:gd name="connsiteY3" fmla="*/ 0 h 485985"/>
              <a:gd name="connsiteX4" fmla="*/ 1324781 w 1428276"/>
              <a:gd name="connsiteY4" fmla="*/ 0 h 485985"/>
              <a:gd name="connsiteX5" fmla="*/ 1428276 w 1428276"/>
              <a:gd name="connsiteY5" fmla="*/ 103495 h 485985"/>
              <a:gd name="connsiteX6" fmla="*/ 1428276 w 1428276"/>
              <a:gd name="connsiteY6" fmla="*/ 382490 h 485985"/>
              <a:gd name="connsiteX7" fmla="*/ 1324781 w 1428276"/>
              <a:gd name="connsiteY7" fmla="*/ 485985 h 485985"/>
              <a:gd name="connsiteX8" fmla="*/ 905473 w 1428276"/>
              <a:gd name="connsiteY8" fmla="*/ 485985 h 485985"/>
              <a:gd name="connsiteX9" fmla="*/ 522803 w 1428276"/>
              <a:gd name="connsiteY9" fmla="*/ 485985 h 485985"/>
              <a:gd name="connsiteX10" fmla="*/ 103495 w 1428276"/>
              <a:gd name="connsiteY10" fmla="*/ 485985 h 485985"/>
              <a:gd name="connsiteX11" fmla="*/ 0 w 1428276"/>
              <a:gd name="connsiteY11" fmla="*/ 382490 h 485985"/>
              <a:gd name="connsiteX12" fmla="*/ 0 w 1428276"/>
              <a:gd name="connsiteY12" fmla="*/ 103495 h 48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276" h="485985" fill="none" extrusionOk="0">
                <a:moveTo>
                  <a:pt x="0" y="103495"/>
                </a:moveTo>
                <a:cubicBezTo>
                  <a:pt x="2625" y="54158"/>
                  <a:pt x="41367" y="-8136"/>
                  <a:pt x="103495" y="0"/>
                </a:cubicBezTo>
                <a:cubicBezTo>
                  <a:pt x="283767" y="-3686"/>
                  <a:pt x="424832" y="10589"/>
                  <a:pt x="522803" y="0"/>
                </a:cubicBezTo>
                <a:cubicBezTo>
                  <a:pt x="620774" y="-10589"/>
                  <a:pt x="790759" y="5520"/>
                  <a:pt x="905473" y="0"/>
                </a:cubicBezTo>
                <a:cubicBezTo>
                  <a:pt x="1020187" y="-5520"/>
                  <a:pt x="1224520" y="14280"/>
                  <a:pt x="1324781" y="0"/>
                </a:cubicBezTo>
                <a:cubicBezTo>
                  <a:pt x="1380087" y="-4261"/>
                  <a:pt x="1439342" y="45355"/>
                  <a:pt x="1428276" y="103495"/>
                </a:cubicBezTo>
                <a:cubicBezTo>
                  <a:pt x="1442120" y="165094"/>
                  <a:pt x="1416231" y="260883"/>
                  <a:pt x="1428276" y="382490"/>
                </a:cubicBezTo>
                <a:cubicBezTo>
                  <a:pt x="1419167" y="437971"/>
                  <a:pt x="1380918" y="487963"/>
                  <a:pt x="1324781" y="485985"/>
                </a:cubicBezTo>
                <a:cubicBezTo>
                  <a:pt x="1132886" y="487816"/>
                  <a:pt x="1061274" y="464702"/>
                  <a:pt x="905473" y="485985"/>
                </a:cubicBezTo>
                <a:cubicBezTo>
                  <a:pt x="749672" y="507268"/>
                  <a:pt x="657685" y="472563"/>
                  <a:pt x="522803" y="485985"/>
                </a:cubicBezTo>
                <a:cubicBezTo>
                  <a:pt x="387921" y="499407"/>
                  <a:pt x="199991" y="458416"/>
                  <a:pt x="103495" y="485985"/>
                </a:cubicBezTo>
                <a:cubicBezTo>
                  <a:pt x="52249" y="484697"/>
                  <a:pt x="-6006" y="426573"/>
                  <a:pt x="0" y="382490"/>
                </a:cubicBezTo>
                <a:cubicBezTo>
                  <a:pt x="-8206" y="284264"/>
                  <a:pt x="11436" y="173905"/>
                  <a:pt x="0" y="103495"/>
                </a:cubicBezTo>
                <a:close/>
              </a:path>
              <a:path w="1428276" h="485985" stroke="0" extrusionOk="0">
                <a:moveTo>
                  <a:pt x="0" y="103495"/>
                </a:moveTo>
                <a:cubicBezTo>
                  <a:pt x="-1753" y="44149"/>
                  <a:pt x="53831" y="-4255"/>
                  <a:pt x="103495" y="0"/>
                </a:cubicBezTo>
                <a:cubicBezTo>
                  <a:pt x="219087" y="-35535"/>
                  <a:pt x="317304" y="39016"/>
                  <a:pt x="473952" y="0"/>
                </a:cubicBezTo>
                <a:cubicBezTo>
                  <a:pt x="630600" y="-39016"/>
                  <a:pt x="753748" y="5865"/>
                  <a:pt x="844409" y="0"/>
                </a:cubicBezTo>
                <a:cubicBezTo>
                  <a:pt x="935070" y="-5865"/>
                  <a:pt x="1205588" y="55496"/>
                  <a:pt x="1324781" y="0"/>
                </a:cubicBezTo>
                <a:cubicBezTo>
                  <a:pt x="1380845" y="-3483"/>
                  <a:pt x="1422987" y="41146"/>
                  <a:pt x="1428276" y="103495"/>
                </a:cubicBezTo>
                <a:cubicBezTo>
                  <a:pt x="1457174" y="211377"/>
                  <a:pt x="1399608" y="304060"/>
                  <a:pt x="1428276" y="382490"/>
                </a:cubicBezTo>
                <a:cubicBezTo>
                  <a:pt x="1426533" y="441968"/>
                  <a:pt x="1384321" y="479947"/>
                  <a:pt x="1324781" y="485985"/>
                </a:cubicBezTo>
                <a:cubicBezTo>
                  <a:pt x="1122436" y="534516"/>
                  <a:pt x="1091066" y="458968"/>
                  <a:pt x="917686" y="485985"/>
                </a:cubicBezTo>
                <a:cubicBezTo>
                  <a:pt x="744306" y="513002"/>
                  <a:pt x="614610" y="445627"/>
                  <a:pt x="535016" y="485985"/>
                </a:cubicBezTo>
                <a:cubicBezTo>
                  <a:pt x="455422" y="526343"/>
                  <a:pt x="241594" y="461642"/>
                  <a:pt x="103495" y="485985"/>
                </a:cubicBezTo>
                <a:cubicBezTo>
                  <a:pt x="62171" y="484104"/>
                  <a:pt x="1584" y="451090"/>
                  <a:pt x="0" y="382490"/>
                </a:cubicBezTo>
                <a:cubicBezTo>
                  <a:pt x="-15609" y="290220"/>
                  <a:pt x="10523" y="203973"/>
                  <a:pt x="0" y="10349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D417A-C999-4534-A474-D8EF530FF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476784"/>
            <a:ext cx="4442304" cy="2632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0BBF7-EFF4-4A5F-92BA-4C87F3AF42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69980" y="1470327"/>
            <a:ext cx="4419749" cy="26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0" y="841063"/>
            <a:ext cx="5958840" cy="417075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2575" indent="-282575">
              <a:lnSpc>
                <a:spcPct val="150000"/>
              </a:lnSpc>
              <a:buAutoNum type="arabicPeriod"/>
            </a:pPr>
            <a:r>
              <a:rPr lang="en-US" sz="3000" b="0" i="0" dirty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Where do you want to visit? </a:t>
            </a:r>
          </a:p>
          <a:p>
            <a:pPr marL="463550" indent="-18097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I want to visit Hyde Park.</a:t>
            </a:r>
          </a:p>
          <a:p>
            <a:pPr marL="631825" indent="-55563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_______ can I get there?</a:t>
            </a:r>
          </a:p>
          <a:p>
            <a:pPr marL="914400" indent="-63182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You can get there _____.</a:t>
            </a:r>
          </a:p>
          <a:p>
            <a:pPr marL="914400" indent="-338138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It’s not far from here.</a:t>
            </a:r>
            <a:endParaRPr lang="en-US" sz="3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18097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Thank you so much.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F55BE5-CB77-4B7D-9123-03D30E4830D3}"/>
              </a:ext>
            </a:extLst>
          </p:cNvPr>
          <p:cNvSpPr/>
          <p:nvPr/>
        </p:nvSpPr>
        <p:spPr>
          <a:xfrm>
            <a:off x="2359660" y="88178"/>
            <a:ext cx="4424680" cy="648314"/>
          </a:xfrm>
          <a:custGeom>
            <a:avLst/>
            <a:gdLst>
              <a:gd name="connsiteX0" fmla="*/ 0 w 4424680"/>
              <a:gd name="connsiteY0" fmla="*/ 138065 h 648314"/>
              <a:gd name="connsiteX1" fmla="*/ 138065 w 4424680"/>
              <a:gd name="connsiteY1" fmla="*/ 0 h 648314"/>
              <a:gd name="connsiteX2" fmla="*/ 772201 w 4424680"/>
              <a:gd name="connsiteY2" fmla="*/ 0 h 648314"/>
              <a:gd name="connsiteX3" fmla="*/ 1281880 w 4424680"/>
              <a:gd name="connsiteY3" fmla="*/ 0 h 648314"/>
              <a:gd name="connsiteX4" fmla="*/ 1916015 w 4424680"/>
              <a:gd name="connsiteY4" fmla="*/ 0 h 648314"/>
              <a:gd name="connsiteX5" fmla="*/ 2508665 w 4424680"/>
              <a:gd name="connsiteY5" fmla="*/ 0 h 648314"/>
              <a:gd name="connsiteX6" fmla="*/ 3101315 w 4424680"/>
              <a:gd name="connsiteY6" fmla="*/ 0 h 648314"/>
              <a:gd name="connsiteX7" fmla="*/ 3610994 w 4424680"/>
              <a:gd name="connsiteY7" fmla="*/ 0 h 648314"/>
              <a:gd name="connsiteX8" fmla="*/ 4286615 w 4424680"/>
              <a:gd name="connsiteY8" fmla="*/ 0 h 648314"/>
              <a:gd name="connsiteX9" fmla="*/ 4424680 w 4424680"/>
              <a:gd name="connsiteY9" fmla="*/ 138065 h 648314"/>
              <a:gd name="connsiteX10" fmla="*/ 4424680 w 4424680"/>
              <a:gd name="connsiteY10" fmla="*/ 510249 h 648314"/>
              <a:gd name="connsiteX11" fmla="*/ 4286615 w 4424680"/>
              <a:gd name="connsiteY11" fmla="*/ 648314 h 648314"/>
              <a:gd name="connsiteX12" fmla="*/ 3818422 w 4424680"/>
              <a:gd name="connsiteY12" fmla="*/ 648314 h 648314"/>
              <a:gd name="connsiteX13" fmla="*/ 3142801 w 4424680"/>
              <a:gd name="connsiteY13" fmla="*/ 648314 h 648314"/>
              <a:gd name="connsiteX14" fmla="*/ 2591636 w 4424680"/>
              <a:gd name="connsiteY14" fmla="*/ 648314 h 648314"/>
              <a:gd name="connsiteX15" fmla="*/ 1998986 w 4424680"/>
              <a:gd name="connsiteY15" fmla="*/ 648314 h 648314"/>
              <a:gd name="connsiteX16" fmla="*/ 1447822 w 4424680"/>
              <a:gd name="connsiteY16" fmla="*/ 648314 h 648314"/>
              <a:gd name="connsiteX17" fmla="*/ 896657 w 4424680"/>
              <a:gd name="connsiteY17" fmla="*/ 648314 h 648314"/>
              <a:gd name="connsiteX18" fmla="*/ 138065 w 4424680"/>
              <a:gd name="connsiteY18" fmla="*/ 648314 h 648314"/>
              <a:gd name="connsiteX19" fmla="*/ 0 w 4424680"/>
              <a:gd name="connsiteY19" fmla="*/ 510249 h 648314"/>
              <a:gd name="connsiteX20" fmla="*/ 0 w 4424680"/>
              <a:gd name="connsiteY20" fmla="*/ 138065 h 6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24680" h="648314" fill="none" extrusionOk="0">
                <a:moveTo>
                  <a:pt x="0" y="138065"/>
                </a:moveTo>
                <a:cubicBezTo>
                  <a:pt x="-10164" y="59942"/>
                  <a:pt x="57594" y="8170"/>
                  <a:pt x="138065" y="0"/>
                </a:cubicBezTo>
                <a:cubicBezTo>
                  <a:pt x="388244" y="-62276"/>
                  <a:pt x="608375" y="68921"/>
                  <a:pt x="772201" y="0"/>
                </a:cubicBezTo>
                <a:cubicBezTo>
                  <a:pt x="936027" y="-68921"/>
                  <a:pt x="1071423" y="46484"/>
                  <a:pt x="1281880" y="0"/>
                </a:cubicBezTo>
                <a:cubicBezTo>
                  <a:pt x="1492337" y="-46484"/>
                  <a:pt x="1767644" y="71501"/>
                  <a:pt x="1916015" y="0"/>
                </a:cubicBezTo>
                <a:cubicBezTo>
                  <a:pt x="2064387" y="-71501"/>
                  <a:pt x="2319845" y="42225"/>
                  <a:pt x="2508665" y="0"/>
                </a:cubicBezTo>
                <a:cubicBezTo>
                  <a:pt x="2697485" y="-42225"/>
                  <a:pt x="2879989" y="45211"/>
                  <a:pt x="3101315" y="0"/>
                </a:cubicBezTo>
                <a:cubicBezTo>
                  <a:pt x="3322641" y="-45211"/>
                  <a:pt x="3428846" y="23234"/>
                  <a:pt x="3610994" y="0"/>
                </a:cubicBezTo>
                <a:cubicBezTo>
                  <a:pt x="3793142" y="-23234"/>
                  <a:pt x="4133665" y="61245"/>
                  <a:pt x="4286615" y="0"/>
                </a:cubicBezTo>
                <a:cubicBezTo>
                  <a:pt x="4372697" y="14988"/>
                  <a:pt x="4426403" y="70398"/>
                  <a:pt x="4424680" y="138065"/>
                </a:cubicBezTo>
                <a:cubicBezTo>
                  <a:pt x="4434447" y="291521"/>
                  <a:pt x="4418049" y="402603"/>
                  <a:pt x="4424680" y="510249"/>
                </a:cubicBezTo>
                <a:cubicBezTo>
                  <a:pt x="4420229" y="595037"/>
                  <a:pt x="4382825" y="642312"/>
                  <a:pt x="4286615" y="648314"/>
                </a:cubicBezTo>
                <a:cubicBezTo>
                  <a:pt x="4155554" y="660057"/>
                  <a:pt x="3919993" y="626202"/>
                  <a:pt x="3818422" y="648314"/>
                </a:cubicBezTo>
                <a:cubicBezTo>
                  <a:pt x="3716851" y="670426"/>
                  <a:pt x="3362927" y="611162"/>
                  <a:pt x="3142801" y="648314"/>
                </a:cubicBezTo>
                <a:cubicBezTo>
                  <a:pt x="2922675" y="685466"/>
                  <a:pt x="2755930" y="640443"/>
                  <a:pt x="2591636" y="648314"/>
                </a:cubicBezTo>
                <a:cubicBezTo>
                  <a:pt x="2427343" y="656185"/>
                  <a:pt x="2207884" y="616037"/>
                  <a:pt x="1998986" y="648314"/>
                </a:cubicBezTo>
                <a:cubicBezTo>
                  <a:pt x="1790088" y="680591"/>
                  <a:pt x="1637822" y="594049"/>
                  <a:pt x="1447822" y="648314"/>
                </a:cubicBezTo>
                <a:cubicBezTo>
                  <a:pt x="1257822" y="702579"/>
                  <a:pt x="1111497" y="583313"/>
                  <a:pt x="896657" y="648314"/>
                </a:cubicBezTo>
                <a:cubicBezTo>
                  <a:pt x="681817" y="713315"/>
                  <a:pt x="391793" y="621556"/>
                  <a:pt x="138065" y="648314"/>
                </a:cubicBezTo>
                <a:cubicBezTo>
                  <a:pt x="49815" y="648697"/>
                  <a:pt x="20248" y="597022"/>
                  <a:pt x="0" y="510249"/>
                </a:cubicBezTo>
                <a:cubicBezTo>
                  <a:pt x="-19661" y="342688"/>
                  <a:pt x="31495" y="277983"/>
                  <a:pt x="0" y="138065"/>
                </a:cubicBezTo>
                <a:close/>
              </a:path>
              <a:path w="4424680" h="648314" stroke="0" extrusionOk="0">
                <a:moveTo>
                  <a:pt x="0" y="138065"/>
                </a:moveTo>
                <a:cubicBezTo>
                  <a:pt x="-1397" y="60071"/>
                  <a:pt x="67530" y="-3245"/>
                  <a:pt x="138065" y="0"/>
                </a:cubicBezTo>
                <a:cubicBezTo>
                  <a:pt x="255691" y="-13808"/>
                  <a:pt x="395861" y="17321"/>
                  <a:pt x="606259" y="0"/>
                </a:cubicBezTo>
                <a:cubicBezTo>
                  <a:pt x="816657" y="-17321"/>
                  <a:pt x="910650" y="9970"/>
                  <a:pt x="1074452" y="0"/>
                </a:cubicBezTo>
                <a:cubicBezTo>
                  <a:pt x="1238254" y="-9970"/>
                  <a:pt x="1436394" y="55414"/>
                  <a:pt x="1584131" y="0"/>
                </a:cubicBezTo>
                <a:cubicBezTo>
                  <a:pt x="1731868" y="-55414"/>
                  <a:pt x="1864353" y="62280"/>
                  <a:pt x="2135296" y="0"/>
                </a:cubicBezTo>
                <a:cubicBezTo>
                  <a:pt x="2406239" y="-62280"/>
                  <a:pt x="2475425" y="60920"/>
                  <a:pt x="2727945" y="0"/>
                </a:cubicBezTo>
                <a:cubicBezTo>
                  <a:pt x="2980465" y="-60920"/>
                  <a:pt x="3159506" y="36555"/>
                  <a:pt x="3279110" y="0"/>
                </a:cubicBezTo>
                <a:cubicBezTo>
                  <a:pt x="3398714" y="-36555"/>
                  <a:pt x="4063088" y="37845"/>
                  <a:pt x="4286615" y="0"/>
                </a:cubicBezTo>
                <a:cubicBezTo>
                  <a:pt x="4372743" y="-19487"/>
                  <a:pt x="4409723" y="74673"/>
                  <a:pt x="4424680" y="138065"/>
                </a:cubicBezTo>
                <a:cubicBezTo>
                  <a:pt x="4432980" y="298808"/>
                  <a:pt x="4416969" y="426276"/>
                  <a:pt x="4424680" y="510249"/>
                </a:cubicBezTo>
                <a:cubicBezTo>
                  <a:pt x="4428047" y="584952"/>
                  <a:pt x="4352080" y="653144"/>
                  <a:pt x="4286615" y="648314"/>
                </a:cubicBezTo>
                <a:cubicBezTo>
                  <a:pt x="4118660" y="675411"/>
                  <a:pt x="3891837" y="640638"/>
                  <a:pt x="3652480" y="648314"/>
                </a:cubicBezTo>
                <a:cubicBezTo>
                  <a:pt x="3413123" y="655990"/>
                  <a:pt x="3305646" y="595817"/>
                  <a:pt x="3142801" y="648314"/>
                </a:cubicBezTo>
                <a:cubicBezTo>
                  <a:pt x="2979956" y="700811"/>
                  <a:pt x="2669068" y="613768"/>
                  <a:pt x="2550151" y="648314"/>
                </a:cubicBezTo>
                <a:cubicBezTo>
                  <a:pt x="2431234" y="682860"/>
                  <a:pt x="2110604" y="596677"/>
                  <a:pt x="1957501" y="648314"/>
                </a:cubicBezTo>
                <a:cubicBezTo>
                  <a:pt x="1804398" y="699951"/>
                  <a:pt x="1469879" y="631438"/>
                  <a:pt x="1323365" y="648314"/>
                </a:cubicBezTo>
                <a:cubicBezTo>
                  <a:pt x="1176851" y="665190"/>
                  <a:pt x="937291" y="629277"/>
                  <a:pt x="813686" y="648314"/>
                </a:cubicBezTo>
                <a:cubicBezTo>
                  <a:pt x="690081" y="667351"/>
                  <a:pt x="372611" y="619476"/>
                  <a:pt x="138065" y="648314"/>
                </a:cubicBezTo>
                <a:cubicBezTo>
                  <a:pt x="56360" y="635773"/>
                  <a:pt x="4431" y="586107"/>
                  <a:pt x="0" y="510249"/>
                </a:cubicBezTo>
                <a:cubicBezTo>
                  <a:pt x="-3853" y="414149"/>
                  <a:pt x="32499" y="321006"/>
                  <a:pt x="0" y="13806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B87C1-DCAB-488A-AF4D-D4E5F8D2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8435" y="1448657"/>
            <a:ext cx="3397437" cy="24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F55BE5-CB77-4B7D-9123-03D30E4830D3}"/>
              </a:ext>
            </a:extLst>
          </p:cNvPr>
          <p:cNvSpPr/>
          <p:nvPr/>
        </p:nvSpPr>
        <p:spPr>
          <a:xfrm>
            <a:off x="2367280" y="77895"/>
            <a:ext cx="4409440" cy="648314"/>
          </a:xfrm>
          <a:custGeom>
            <a:avLst/>
            <a:gdLst>
              <a:gd name="connsiteX0" fmla="*/ 0 w 4409440"/>
              <a:gd name="connsiteY0" fmla="*/ 138065 h 648314"/>
              <a:gd name="connsiteX1" fmla="*/ 138065 w 4409440"/>
              <a:gd name="connsiteY1" fmla="*/ 0 h 648314"/>
              <a:gd name="connsiteX2" fmla="*/ 769871 w 4409440"/>
              <a:gd name="connsiteY2" fmla="*/ 0 h 648314"/>
              <a:gd name="connsiteX3" fmla="*/ 1277678 w 4409440"/>
              <a:gd name="connsiteY3" fmla="*/ 0 h 648314"/>
              <a:gd name="connsiteX4" fmla="*/ 1909484 w 4409440"/>
              <a:gd name="connsiteY4" fmla="*/ 0 h 648314"/>
              <a:gd name="connsiteX5" fmla="*/ 2499956 w 4409440"/>
              <a:gd name="connsiteY5" fmla="*/ 0 h 648314"/>
              <a:gd name="connsiteX6" fmla="*/ 3090429 w 4409440"/>
              <a:gd name="connsiteY6" fmla="*/ 0 h 648314"/>
              <a:gd name="connsiteX7" fmla="*/ 3598236 w 4409440"/>
              <a:gd name="connsiteY7" fmla="*/ 0 h 648314"/>
              <a:gd name="connsiteX8" fmla="*/ 4271375 w 4409440"/>
              <a:gd name="connsiteY8" fmla="*/ 0 h 648314"/>
              <a:gd name="connsiteX9" fmla="*/ 4409440 w 4409440"/>
              <a:gd name="connsiteY9" fmla="*/ 138065 h 648314"/>
              <a:gd name="connsiteX10" fmla="*/ 4409440 w 4409440"/>
              <a:gd name="connsiteY10" fmla="*/ 510249 h 648314"/>
              <a:gd name="connsiteX11" fmla="*/ 4271375 w 4409440"/>
              <a:gd name="connsiteY11" fmla="*/ 648314 h 648314"/>
              <a:gd name="connsiteX12" fmla="*/ 3804901 w 4409440"/>
              <a:gd name="connsiteY12" fmla="*/ 648314 h 648314"/>
              <a:gd name="connsiteX13" fmla="*/ 3131762 w 4409440"/>
              <a:gd name="connsiteY13" fmla="*/ 648314 h 648314"/>
              <a:gd name="connsiteX14" fmla="*/ 2582623 w 4409440"/>
              <a:gd name="connsiteY14" fmla="*/ 648314 h 648314"/>
              <a:gd name="connsiteX15" fmla="*/ 1992150 w 4409440"/>
              <a:gd name="connsiteY15" fmla="*/ 648314 h 648314"/>
              <a:gd name="connsiteX16" fmla="*/ 1443010 w 4409440"/>
              <a:gd name="connsiteY16" fmla="*/ 648314 h 648314"/>
              <a:gd name="connsiteX17" fmla="*/ 893870 w 4409440"/>
              <a:gd name="connsiteY17" fmla="*/ 648314 h 648314"/>
              <a:gd name="connsiteX18" fmla="*/ 138065 w 4409440"/>
              <a:gd name="connsiteY18" fmla="*/ 648314 h 648314"/>
              <a:gd name="connsiteX19" fmla="*/ 0 w 4409440"/>
              <a:gd name="connsiteY19" fmla="*/ 510249 h 648314"/>
              <a:gd name="connsiteX20" fmla="*/ 0 w 4409440"/>
              <a:gd name="connsiteY20" fmla="*/ 138065 h 6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09440" h="648314" fill="none" extrusionOk="0">
                <a:moveTo>
                  <a:pt x="0" y="138065"/>
                </a:moveTo>
                <a:cubicBezTo>
                  <a:pt x="-10164" y="59942"/>
                  <a:pt x="57594" y="8170"/>
                  <a:pt x="138065" y="0"/>
                </a:cubicBezTo>
                <a:cubicBezTo>
                  <a:pt x="342733" y="-37927"/>
                  <a:pt x="631739" y="7921"/>
                  <a:pt x="769871" y="0"/>
                </a:cubicBezTo>
                <a:cubicBezTo>
                  <a:pt x="908003" y="-7921"/>
                  <a:pt x="1113909" y="49360"/>
                  <a:pt x="1277678" y="0"/>
                </a:cubicBezTo>
                <a:cubicBezTo>
                  <a:pt x="1441447" y="-49360"/>
                  <a:pt x="1620486" y="14890"/>
                  <a:pt x="1909484" y="0"/>
                </a:cubicBezTo>
                <a:cubicBezTo>
                  <a:pt x="2198482" y="-14890"/>
                  <a:pt x="2328351" y="58654"/>
                  <a:pt x="2499956" y="0"/>
                </a:cubicBezTo>
                <a:cubicBezTo>
                  <a:pt x="2671561" y="-58654"/>
                  <a:pt x="2816793" y="8402"/>
                  <a:pt x="3090429" y="0"/>
                </a:cubicBezTo>
                <a:cubicBezTo>
                  <a:pt x="3364065" y="-8402"/>
                  <a:pt x="3455269" y="5309"/>
                  <a:pt x="3598236" y="0"/>
                </a:cubicBezTo>
                <a:cubicBezTo>
                  <a:pt x="3741203" y="-5309"/>
                  <a:pt x="4131352" y="9236"/>
                  <a:pt x="4271375" y="0"/>
                </a:cubicBezTo>
                <a:cubicBezTo>
                  <a:pt x="4357457" y="14988"/>
                  <a:pt x="4411163" y="70398"/>
                  <a:pt x="4409440" y="138065"/>
                </a:cubicBezTo>
                <a:cubicBezTo>
                  <a:pt x="4419207" y="291521"/>
                  <a:pt x="4402809" y="402603"/>
                  <a:pt x="4409440" y="510249"/>
                </a:cubicBezTo>
                <a:cubicBezTo>
                  <a:pt x="4404989" y="595037"/>
                  <a:pt x="4367585" y="642312"/>
                  <a:pt x="4271375" y="648314"/>
                </a:cubicBezTo>
                <a:cubicBezTo>
                  <a:pt x="4125784" y="698293"/>
                  <a:pt x="3983217" y="615960"/>
                  <a:pt x="3804901" y="648314"/>
                </a:cubicBezTo>
                <a:cubicBezTo>
                  <a:pt x="3626585" y="680668"/>
                  <a:pt x="3335610" y="629652"/>
                  <a:pt x="3131762" y="648314"/>
                </a:cubicBezTo>
                <a:cubicBezTo>
                  <a:pt x="2927914" y="666976"/>
                  <a:pt x="2783413" y="589893"/>
                  <a:pt x="2582623" y="648314"/>
                </a:cubicBezTo>
                <a:cubicBezTo>
                  <a:pt x="2381833" y="706735"/>
                  <a:pt x="2122891" y="622775"/>
                  <a:pt x="1992150" y="648314"/>
                </a:cubicBezTo>
                <a:cubicBezTo>
                  <a:pt x="1861409" y="673853"/>
                  <a:pt x="1584769" y="589153"/>
                  <a:pt x="1443010" y="648314"/>
                </a:cubicBezTo>
                <a:cubicBezTo>
                  <a:pt x="1301251" y="707475"/>
                  <a:pt x="1073568" y="587557"/>
                  <a:pt x="893870" y="648314"/>
                </a:cubicBezTo>
                <a:cubicBezTo>
                  <a:pt x="714172" y="709071"/>
                  <a:pt x="464223" y="601158"/>
                  <a:pt x="138065" y="648314"/>
                </a:cubicBezTo>
                <a:cubicBezTo>
                  <a:pt x="49815" y="648697"/>
                  <a:pt x="20248" y="597022"/>
                  <a:pt x="0" y="510249"/>
                </a:cubicBezTo>
                <a:cubicBezTo>
                  <a:pt x="-19661" y="342688"/>
                  <a:pt x="31495" y="277983"/>
                  <a:pt x="0" y="138065"/>
                </a:cubicBezTo>
                <a:close/>
              </a:path>
              <a:path w="4409440" h="648314" stroke="0" extrusionOk="0">
                <a:moveTo>
                  <a:pt x="0" y="138065"/>
                </a:moveTo>
                <a:cubicBezTo>
                  <a:pt x="-1397" y="60071"/>
                  <a:pt x="67530" y="-3245"/>
                  <a:pt x="138065" y="0"/>
                </a:cubicBezTo>
                <a:cubicBezTo>
                  <a:pt x="355694" y="-40008"/>
                  <a:pt x="415870" y="4886"/>
                  <a:pt x="604539" y="0"/>
                </a:cubicBezTo>
                <a:cubicBezTo>
                  <a:pt x="793208" y="-4886"/>
                  <a:pt x="973296" y="21538"/>
                  <a:pt x="1071012" y="0"/>
                </a:cubicBezTo>
                <a:cubicBezTo>
                  <a:pt x="1168728" y="-21538"/>
                  <a:pt x="1464497" y="51302"/>
                  <a:pt x="1578819" y="0"/>
                </a:cubicBezTo>
                <a:cubicBezTo>
                  <a:pt x="1693141" y="-51302"/>
                  <a:pt x="1945893" y="60356"/>
                  <a:pt x="2127959" y="0"/>
                </a:cubicBezTo>
                <a:cubicBezTo>
                  <a:pt x="2310025" y="-60356"/>
                  <a:pt x="2440674" y="7743"/>
                  <a:pt x="2718431" y="0"/>
                </a:cubicBezTo>
                <a:cubicBezTo>
                  <a:pt x="2996188" y="-7743"/>
                  <a:pt x="3077293" y="4461"/>
                  <a:pt x="3267571" y="0"/>
                </a:cubicBezTo>
                <a:cubicBezTo>
                  <a:pt x="3457849" y="-4461"/>
                  <a:pt x="3868500" y="87506"/>
                  <a:pt x="4271375" y="0"/>
                </a:cubicBezTo>
                <a:cubicBezTo>
                  <a:pt x="4357503" y="-19487"/>
                  <a:pt x="4394483" y="74673"/>
                  <a:pt x="4409440" y="138065"/>
                </a:cubicBezTo>
                <a:cubicBezTo>
                  <a:pt x="4417740" y="298808"/>
                  <a:pt x="4401729" y="426276"/>
                  <a:pt x="4409440" y="510249"/>
                </a:cubicBezTo>
                <a:cubicBezTo>
                  <a:pt x="4412807" y="584952"/>
                  <a:pt x="4336840" y="653144"/>
                  <a:pt x="4271375" y="648314"/>
                </a:cubicBezTo>
                <a:cubicBezTo>
                  <a:pt x="4021344" y="715440"/>
                  <a:pt x="3875965" y="605735"/>
                  <a:pt x="3639569" y="648314"/>
                </a:cubicBezTo>
                <a:cubicBezTo>
                  <a:pt x="3403173" y="690893"/>
                  <a:pt x="3367625" y="620766"/>
                  <a:pt x="3131762" y="648314"/>
                </a:cubicBezTo>
                <a:cubicBezTo>
                  <a:pt x="2895899" y="675862"/>
                  <a:pt x="2666150" y="605817"/>
                  <a:pt x="2541290" y="648314"/>
                </a:cubicBezTo>
                <a:cubicBezTo>
                  <a:pt x="2416430" y="690811"/>
                  <a:pt x="2089503" y="592630"/>
                  <a:pt x="1950817" y="648314"/>
                </a:cubicBezTo>
                <a:cubicBezTo>
                  <a:pt x="1812131" y="703998"/>
                  <a:pt x="1498888" y="604291"/>
                  <a:pt x="1319011" y="648314"/>
                </a:cubicBezTo>
                <a:cubicBezTo>
                  <a:pt x="1139134" y="692337"/>
                  <a:pt x="944984" y="590819"/>
                  <a:pt x="811204" y="648314"/>
                </a:cubicBezTo>
                <a:cubicBezTo>
                  <a:pt x="677424" y="705809"/>
                  <a:pt x="311201" y="593800"/>
                  <a:pt x="138065" y="648314"/>
                </a:cubicBezTo>
                <a:cubicBezTo>
                  <a:pt x="56360" y="635773"/>
                  <a:pt x="4431" y="586107"/>
                  <a:pt x="0" y="510249"/>
                </a:cubicBezTo>
                <a:cubicBezTo>
                  <a:pt x="-3853" y="414149"/>
                  <a:pt x="32499" y="321006"/>
                  <a:pt x="0" y="13806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B82CC-6A40-477F-A706-5BF531A731CB}"/>
              </a:ext>
            </a:extLst>
          </p:cNvPr>
          <p:cNvSpPr txBox="1"/>
          <p:nvPr/>
        </p:nvSpPr>
        <p:spPr>
          <a:xfrm>
            <a:off x="0" y="807457"/>
            <a:ext cx="6850380" cy="417075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8975" indent="-688975">
              <a:lnSpc>
                <a:spcPct val="150000"/>
              </a:lnSpc>
            </a:pPr>
            <a:r>
              <a:rPr lang="en-US" sz="3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000" b="0" i="0" dirty="0">
                <a:solidFill>
                  <a:schemeClr val="accent6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000" b="0" i="0" dirty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Excuse me. I want to ______     Nha Trang Vinpearl Land. </a:t>
            </a:r>
          </a:p>
          <a:p>
            <a:pPr indent="338138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  How can I ______ there? </a:t>
            </a:r>
          </a:p>
          <a:p>
            <a:pPr marL="28257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You can get there ______.</a:t>
            </a:r>
          </a:p>
          <a:p>
            <a:pPr marL="282575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  It’s very interesting. </a:t>
            </a:r>
            <a:br>
              <a:rPr lang="en-US" sz="3000" dirty="0">
                <a:latin typeface="Comic Sans MS" panose="030F0702030302020204" pitchFamily="66" charset="0"/>
              </a:rPr>
            </a:b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Thank you.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B87C1-DCAB-488A-AF4D-D4E5F8D2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8435" y="1883195"/>
            <a:ext cx="3397437" cy="24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146FD49-BE0F-451F-805E-032058CC2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FF6BF6D-3383-45ED-A082-99F0FF83BB7A}"/>
              </a:ext>
            </a:extLst>
          </p:cNvPr>
          <p:cNvSpPr txBox="1"/>
          <p:nvPr/>
        </p:nvSpPr>
        <p:spPr>
          <a:xfrm>
            <a:off x="318623" y="957865"/>
            <a:ext cx="850675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SWAP YOUR BOOKS AND CHECK.</a:t>
            </a:r>
          </a:p>
        </p:txBody>
      </p:sp>
      <p:pic>
        <p:nvPicPr>
          <p:cNvPr id="7" name="Picture 6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5A35737-9AC8-40E6-80D2-48938FFA5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86" y="1618228"/>
            <a:ext cx="4207982" cy="3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90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F55BE5-CB77-4B7D-9123-03D30E4830D3}"/>
              </a:ext>
            </a:extLst>
          </p:cNvPr>
          <p:cNvSpPr/>
          <p:nvPr/>
        </p:nvSpPr>
        <p:spPr>
          <a:xfrm>
            <a:off x="1349291" y="77552"/>
            <a:ext cx="2877820" cy="648314"/>
          </a:xfrm>
          <a:custGeom>
            <a:avLst/>
            <a:gdLst>
              <a:gd name="connsiteX0" fmla="*/ 0 w 2877820"/>
              <a:gd name="connsiteY0" fmla="*/ 138065 h 648314"/>
              <a:gd name="connsiteX1" fmla="*/ 138065 w 2877820"/>
              <a:gd name="connsiteY1" fmla="*/ 0 h 648314"/>
              <a:gd name="connsiteX2" fmla="*/ 658403 w 2877820"/>
              <a:gd name="connsiteY2" fmla="*/ 0 h 648314"/>
              <a:gd name="connsiteX3" fmla="*/ 1152724 w 2877820"/>
              <a:gd name="connsiteY3" fmla="*/ 0 h 648314"/>
              <a:gd name="connsiteX4" fmla="*/ 1647045 w 2877820"/>
              <a:gd name="connsiteY4" fmla="*/ 0 h 648314"/>
              <a:gd name="connsiteX5" fmla="*/ 2141366 w 2877820"/>
              <a:gd name="connsiteY5" fmla="*/ 0 h 648314"/>
              <a:gd name="connsiteX6" fmla="*/ 2739755 w 2877820"/>
              <a:gd name="connsiteY6" fmla="*/ 0 h 648314"/>
              <a:gd name="connsiteX7" fmla="*/ 2877820 w 2877820"/>
              <a:gd name="connsiteY7" fmla="*/ 138065 h 648314"/>
              <a:gd name="connsiteX8" fmla="*/ 2877820 w 2877820"/>
              <a:gd name="connsiteY8" fmla="*/ 510249 h 648314"/>
              <a:gd name="connsiteX9" fmla="*/ 2739755 w 2877820"/>
              <a:gd name="connsiteY9" fmla="*/ 648314 h 648314"/>
              <a:gd name="connsiteX10" fmla="*/ 2271451 w 2877820"/>
              <a:gd name="connsiteY10" fmla="*/ 648314 h 648314"/>
              <a:gd name="connsiteX11" fmla="*/ 1777130 w 2877820"/>
              <a:gd name="connsiteY11" fmla="*/ 648314 h 648314"/>
              <a:gd name="connsiteX12" fmla="*/ 1334842 w 2877820"/>
              <a:gd name="connsiteY12" fmla="*/ 648314 h 648314"/>
              <a:gd name="connsiteX13" fmla="*/ 762471 w 2877820"/>
              <a:gd name="connsiteY13" fmla="*/ 648314 h 648314"/>
              <a:gd name="connsiteX14" fmla="*/ 138065 w 2877820"/>
              <a:gd name="connsiteY14" fmla="*/ 648314 h 648314"/>
              <a:gd name="connsiteX15" fmla="*/ 0 w 2877820"/>
              <a:gd name="connsiteY15" fmla="*/ 510249 h 648314"/>
              <a:gd name="connsiteX16" fmla="*/ 0 w 2877820"/>
              <a:gd name="connsiteY16" fmla="*/ 138065 h 6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7820" h="648314" fill="none" extrusionOk="0">
                <a:moveTo>
                  <a:pt x="0" y="138065"/>
                </a:moveTo>
                <a:cubicBezTo>
                  <a:pt x="-7316" y="64823"/>
                  <a:pt x="55619" y="-14106"/>
                  <a:pt x="138065" y="0"/>
                </a:cubicBezTo>
                <a:cubicBezTo>
                  <a:pt x="345953" y="-48003"/>
                  <a:pt x="511510" y="30865"/>
                  <a:pt x="658403" y="0"/>
                </a:cubicBezTo>
                <a:cubicBezTo>
                  <a:pt x="805296" y="-30865"/>
                  <a:pt x="922344" y="41798"/>
                  <a:pt x="1152724" y="0"/>
                </a:cubicBezTo>
                <a:cubicBezTo>
                  <a:pt x="1383104" y="-41798"/>
                  <a:pt x="1480599" y="7862"/>
                  <a:pt x="1647045" y="0"/>
                </a:cubicBezTo>
                <a:cubicBezTo>
                  <a:pt x="1813491" y="-7862"/>
                  <a:pt x="1987229" y="32783"/>
                  <a:pt x="2141366" y="0"/>
                </a:cubicBezTo>
                <a:cubicBezTo>
                  <a:pt x="2295503" y="-32783"/>
                  <a:pt x="2619058" y="7822"/>
                  <a:pt x="2739755" y="0"/>
                </a:cubicBezTo>
                <a:cubicBezTo>
                  <a:pt x="2814452" y="1399"/>
                  <a:pt x="2873522" y="66008"/>
                  <a:pt x="2877820" y="138065"/>
                </a:cubicBezTo>
                <a:cubicBezTo>
                  <a:pt x="2880087" y="290920"/>
                  <a:pt x="2834381" y="374825"/>
                  <a:pt x="2877820" y="510249"/>
                </a:cubicBezTo>
                <a:cubicBezTo>
                  <a:pt x="2891100" y="583608"/>
                  <a:pt x="2812177" y="639978"/>
                  <a:pt x="2739755" y="648314"/>
                </a:cubicBezTo>
                <a:cubicBezTo>
                  <a:pt x="2620969" y="691148"/>
                  <a:pt x="2484789" y="632799"/>
                  <a:pt x="2271451" y="648314"/>
                </a:cubicBezTo>
                <a:cubicBezTo>
                  <a:pt x="2058113" y="663829"/>
                  <a:pt x="1999147" y="618169"/>
                  <a:pt x="1777130" y="648314"/>
                </a:cubicBezTo>
                <a:cubicBezTo>
                  <a:pt x="1555113" y="678459"/>
                  <a:pt x="1459634" y="596732"/>
                  <a:pt x="1334842" y="648314"/>
                </a:cubicBezTo>
                <a:cubicBezTo>
                  <a:pt x="1210050" y="699896"/>
                  <a:pt x="997615" y="624615"/>
                  <a:pt x="762471" y="648314"/>
                </a:cubicBezTo>
                <a:cubicBezTo>
                  <a:pt x="527327" y="672013"/>
                  <a:pt x="280884" y="613084"/>
                  <a:pt x="138065" y="648314"/>
                </a:cubicBezTo>
                <a:cubicBezTo>
                  <a:pt x="57363" y="656851"/>
                  <a:pt x="19959" y="580498"/>
                  <a:pt x="0" y="510249"/>
                </a:cubicBezTo>
                <a:cubicBezTo>
                  <a:pt x="-42558" y="344752"/>
                  <a:pt x="28359" y="281122"/>
                  <a:pt x="0" y="138065"/>
                </a:cubicBezTo>
                <a:close/>
              </a:path>
              <a:path w="2877820" h="648314" stroke="0" extrusionOk="0">
                <a:moveTo>
                  <a:pt x="0" y="138065"/>
                </a:moveTo>
                <a:cubicBezTo>
                  <a:pt x="-1397" y="60071"/>
                  <a:pt x="67530" y="-3245"/>
                  <a:pt x="138065" y="0"/>
                </a:cubicBezTo>
                <a:cubicBezTo>
                  <a:pt x="338816" y="-16615"/>
                  <a:pt x="398867" y="20569"/>
                  <a:pt x="580352" y="0"/>
                </a:cubicBezTo>
                <a:cubicBezTo>
                  <a:pt x="761837" y="-20569"/>
                  <a:pt x="909988" y="37131"/>
                  <a:pt x="1022640" y="0"/>
                </a:cubicBezTo>
                <a:cubicBezTo>
                  <a:pt x="1135292" y="-37131"/>
                  <a:pt x="1320359" y="51527"/>
                  <a:pt x="1490944" y="0"/>
                </a:cubicBezTo>
                <a:cubicBezTo>
                  <a:pt x="1661529" y="-51527"/>
                  <a:pt x="1757693" y="55579"/>
                  <a:pt x="1985265" y="0"/>
                </a:cubicBezTo>
                <a:cubicBezTo>
                  <a:pt x="2212837" y="-55579"/>
                  <a:pt x="2489033" y="82652"/>
                  <a:pt x="2739755" y="0"/>
                </a:cubicBezTo>
                <a:cubicBezTo>
                  <a:pt x="2807411" y="2372"/>
                  <a:pt x="2873567" y="54566"/>
                  <a:pt x="2877820" y="138065"/>
                </a:cubicBezTo>
                <a:cubicBezTo>
                  <a:pt x="2919218" y="246353"/>
                  <a:pt x="2835732" y="343348"/>
                  <a:pt x="2877820" y="510249"/>
                </a:cubicBezTo>
                <a:cubicBezTo>
                  <a:pt x="2889327" y="583343"/>
                  <a:pt x="2794176" y="655109"/>
                  <a:pt x="2739755" y="648314"/>
                </a:cubicBezTo>
                <a:cubicBezTo>
                  <a:pt x="2559177" y="697834"/>
                  <a:pt x="2425265" y="622997"/>
                  <a:pt x="2167383" y="648314"/>
                </a:cubicBezTo>
                <a:cubicBezTo>
                  <a:pt x="1909501" y="673631"/>
                  <a:pt x="1881104" y="587675"/>
                  <a:pt x="1595011" y="648314"/>
                </a:cubicBezTo>
                <a:cubicBezTo>
                  <a:pt x="1308918" y="708953"/>
                  <a:pt x="1176894" y="587894"/>
                  <a:pt x="1022640" y="648314"/>
                </a:cubicBezTo>
                <a:cubicBezTo>
                  <a:pt x="868386" y="708734"/>
                  <a:pt x="402238" y="577298"/>
                  <a:pt x="138065" y="648314"/>
                </a:cubicBezTo>
                <a:cubicBezTo>
                  <a:pt x="68951" y="669584"/>
                  <a:pt x="-6690" y="575547"/>
                  <a:pt x="0" y="510249"/>
                </a:cubicBezTo>
                <a:cubicBezTo>
                  <a:pt x="-22356" y="373797"/>
                  <a:pt x="31307" y="301545"/>
                  <a:pt x="0" y="13806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F9239-9DCF-4968-938B-E8B9B768DC19}"/>
              </a:ext>
            </a:extLst>
          </p:cNvPr>
          <p:cNvSpPr txBox="1"/>
          <p:nvPr/>
        </p:nvSpPr>
        <p:spPr>
          <a:xfrm>
            <a:off x="0" y="871146"/>
            <a:ext cx="6092242" cy="417075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2575" indent="-282575">
              <a:lnSpc>
                <a:spcPct val="150000"/>
              </a:lnSpc>
              <a:buAutoNum type="arabicPeriod"/>
            </a:pPr>
            <a:r>
              <a:rPr lang="en-US" sz="3000" b="0" i="0" dirty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Where do you want to visit? </a:t>
            </a:r>
          </a:p>
          <a:p>
            <a:pPr marL="463550" indent="-18097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I want to visit Hyde Park.</a:t>
            </a:r>
          </a:p>
          <a:p>
            <a:pPr marL="631825" indent="-55563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____ can I get there?</a:t>
            </a:r>
          </a:p>
          <a:p>
            <a:pPr marL="914400" indent="-63182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You can get there ______.</a:t>
            </a:r>
          </a:p>
          <a:p>
            <a:pPr marL="914400" indent="-338138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It’s not far from here.</a:t>
            </a:r>
            <a:endParaRPr lang="en-US" sz="30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18097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Thank you so much.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9701F2-59D8-4244-9CED-BAA55B0B83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46563" y="1757830"/>
            <a:ext cx="3397437" cy="2321010"/>
          </a:xfrm>
          <a:prstGeom prst="rect">
            <a:avLst/>
          </a:prstGeom>
        </p:spPr>
      </p:pic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98AF0C30-D06A-4FE1-98DC-0B236A57684D}"/>
              </a:ext>
            </a:extLst>
          </p:cNvPr>
          <p:cNvSpPr txBox="1">
            <a:spLocks/>
          </p:cNvSpPr>
          <p:nvPr/>
        </p:nvSpPr>
        <p:spPr>
          <a:xfrm>
            <a:off x="690774" y="2234233"/>
            <a:ext cx="131703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B0F0"/>
                </a:solidFill>
                <a:latin typeface="Comic Sans MS" panose="030F0702030302020204" pitchFamily="66" charset="0"/>
              </a:rPr>
              <a:t>How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EE252AF-D502-4606-A80C-4045D9DC7E1C}"/>
              </a:ext>
            </a:extLst>
          </p:cNvPr>
          <p:cNvSpPr txBox="1">
            <a:spLocks/>
          </p:cNvSpPr>
          <p:nvPr/>
        </p:nvSpPr>
        <p:spPr>
          <a:xfrm>
            <a:off x="4072397" y="2884150"/>
            <a:ext cx="156015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B0F0"/>
                </a:solidFill>
                <a:latin typeface="Comic Sans MS" panose="030F0702030302020204" pitchFamily="66" charset="0"/>
              </a:rPr>
              <a:t>by bus</a:t>
            </a:r>
          </a:p>
        </p:txBody>
      </p:sp>
    </p:spTree>
    <p:extLst>
      <p:ext uri="{BB962C8B-B14F-4D97-AF65-F5344CB8AC3E}">
        <p14:creationId xmlns:p14="http://schemas.microsoft.com/office/powerpoint/2010/main" val="36736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F55BE5-CB77-4B7D-9123-03D30E4830D3}"/>
              </a:ext>
            </a:extLst>
          </p:cNvPr>
          <p:cNvSpPr/>
          <p:nvPr/>
        </p:nvSpPr>
        <p:spPr>
          <a:xfrm>
            <a:off x="1563018" y="162652"/>
            <a:ext cx="2891925" cy="648314"/>
          </a:xfrm>
          <a:custGeom>
            <a:avLst/>
            <a:gdLst>
              <a:gd name="connsiteX0" fmla="*/ 0 w 2891925"/>
              <a:gd name="connsiteY0" fmla="*/ 138065 h 648314"/>
              <a:gd name="connsiteX1" fmla="*/ 138065 w 2891925"/>
              <a:gd name="connsiteY1" fmla="*/ 0 h 648314"/>
              <a:gd name="connsiteX2" fmla="*/ 661224 w 2891925"/>
              <a:gd name="connsiteY2" fmla="*/ 0 h 648314"/>
              <a:gd name="connsiteX3" fmla="*/ 1158225 w 2891925"/>
              <a:gd name="connsiteY3" fmla="*/ 0 h 648314"/>
              <a:gd name="connsiteX4" fmla="*/ 1655226 w 2891925"/>
              <a:gd name="connsiteY4" fmla="*/ 0 h 648314"/>
              <a:gd name="connsiteX5" fmla="*/ 2152227 w 2891925"/>
              <a:gd name="connsiteY5" fmla="*/ 0 h 648314"/>
              <a:gd name="connsiteX6" fmla="*/ 2753860 w 2891925"/>
              <a:gd name="connsiteY6" fmla="*/ 0 h 648314"/>
              <a:gd name="connsiteX7" fmla="*/ 2891925 w 2891925"/>
              <a:gd name="connsiteY7" fmla="*/ 138065 h 648314"/>
              <a:gd name="connsiteX8" fmla="*/ 2891925 w 2891925"/>
              <a:gd name="connsiteY8" fmla="*/ 510249 h 648314"/>
              <a:gd name="connsiteX9" fmla="*/ 2753860 w 2891925"/>
              <a:gd name="connsiteY9" fmla="*/ 648314 h 648314"/>
              <a:gd name="connsiteX10" fmla="*/ 2283017 w 2891925"/>
              <a:gd name="connsiteY10" fmla="*/ 648314 h 648314"/>
              <a:gd name="connsiteX11" fmla="*/ 1786016 w 2891925"/>
              <a:gd name="connsiteY11" fmla="*/ 648314 h 648314"/>
              <a:gd name="connsiteX12" fmla="*/ 1341331 w 2891925"/>
              <a:gd name="connsiteY12" fmla="*/ 648314 h 648314"/>
              <a:gd name="connsiteX13" fmla="*/ 765856 w 2891925"/>
              <a:gd name="connsiteY13" fmla="*/ 648314 h 648314"/>
              <a:gd name="connsiteX14" fmla="*/ 138065 w 2891925"/>
              <a:gd name="connsiteY14" fmla="*/ 648314 h 648314"/>
              <a:gd name="connsiteX15" fmla="*/ 0 w 2891925"/>
              <a:gd name="connsiteY15" fmla="*/ 510249 h 648314"/>
              <a:gd name="connsiteX16" fmla="*/ 0 w 2891925"/>
              <a:gd name="connsiteY16" fmla="*/ 138065 h 6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91925" h="648314" fill="none" extrusionOk="0">
                <a:moveTo>
                  <a:pt x="0" y="138065"/>
                </a:moveTo>
                <a:cubicBezTo>
                  <a:pt x="-7316" y="64823"/>
                  <a:pt x="55619" y="-14106"/>
                  <a:pt x="138065" y="0"/>
                </a:cubicBezTo>
                <a:cubicBezTo>
                  <a:pt x="392345" y="-5492"/>
                  <a:pt x="458901" y="53098"/>
                  <a:pt x="661224" y="0"/>
                </a:cubicBezTo>
                <a:cubicBezTo>
                  <a:pt x="863547" y="-53098"/>
                  <a:pt x="983997" y="48028"/>
                  <a:pt x="1158225" y="0"/>
                </a:cubicBezTo>
                <a:cubicBezTo>
                  <a:pt x="1332453" y="-48028"/>
                  <a:pt x="1493338" y="36045"/>
                  <a:pt x="1655226" y="0"/>
                </a:cubicBezTo>
                <a:cubicBezTo>
                  <a:pt x="1817114" y="-36045"/>
                  <a:pt x="1912504" y="39326"/>
                  <a:pt x="2152227" y="0"/>
                </a:cubicBezTo>
                <a:cubicBezTo>
                  <a:pt x="2391950" y="-39326"/>
                  <a:pt x="2590581" y="66095"/>
                  <a:pt x="2753860" y="0"/>
                </a:cubicBezTo>
                <a:cubicBezTo>
                  <a:pt x="2828557" y="1399"/>
                  <a:pt x="2887627" y="66008"/>
                  <a:pt x="2891925" y="138065"/>
                </a:cubicBezTo>
                <a:cubicBezTo>
                  <a:pt x="2894192" y="290920"/>
                  <a:pt x="2848486" y="374825"/>
                  <a:pt x="2891925" y="510249"/>
                </a:cubicBezTo>
                <a:cubicBezTo>
                  <a:pt x="2905205" y="583608"/>
                  <a:pt x="2826282" y="639978"/>
                  <a:pt x="2753860" y="648314"/>
                </a:cubicBezTo>
                <a:cubicBezTo>
                  <a:pt x="2604753" y="667021"/>
                  <a:pt x="2417801" y="601638"/>
                  <a:pt x="2283017" y="648314"/>
                </a:cubicBezTo>
                <a:cubicBezTo>
                  <a:pt x="2148233" y="694990"/>
                  <a:pt x="2025545" y="594279"/>
                  <a:pt x="1786016" y="648314"/>
                </a:cubicBezTo>
                <a:cubicBezTo>
                  <a:pt x="1546487" y="702349"/>
                  <a:pt x="1515917" y="614391"/>
                  <a:pt x="1341331" y="648314"/>
                </a:cubicBezTo>
                <a:cubicBezTo>
                  <a:pt x="1166745" y="682237"/>
                  <a:pt x="1008541" y="585768"/>
                  <a:pt x="765856" y="648314"/>
                </a:cubicBezTo>
                <a:cubicBezTo>
                  <a:pt x="523172" y="710860"/>
                  <a:pt x="338226" y="611851"/>
                  <a:pt x="138065" y="648314"/>
                </a:cubicBezTo>
                <a:cubicBezTo>
                  <a:pt x="57363" y="656851"/>
                  <a:pt x="19959" y="580498"/>
                  <a:pt x="0" y="510249"/>
                </a:cubicBezTo>
                <a:cubicBezTo>
                  <a:pt x="-42558" y="344752"/>
                  <a:pt x="28359" y="281122"/>
                  <a:pt x="0" y="138065"/>
                </a:cubicBezTo>
                <a:close/>
              </a:path>
              <a:path w="2891925" h="648314" stroke="0" extrusionOk="0">
                <a:moveTo>
                  <a:pt x="0" y="138065"/>
                </a:moveTo>
                <a:cubicBezTo>
                  <a:pt x="-1397" y="60071"/>
                  <a:pt x="67530" y="-3245"/>
                  <a:pt x="138065" y="0"/>
                </a:cubicBezTo>
                <a:cubicBezTo>
                  <a:pt x="254720" y="-20312"/>
                  <a:pt x="474003" y="12622"/>
                  <a:pt x="582750" y="0"/>
                </a:cubicBezTo>
                <a:cubicBezTo>
                  <a:pt x="691497" y="-12622"/>
                  <a:pt x="846554" y="6471"/>
                  <a:pt x="1027435" y="0"/>
                </a:cubicBezTo>
                <a:cubicBezTo>
                  <a:pt x="1208316" y="-6471"/>
                  <a:pt x="1331178" y="45291"/>
                  <a:pt x="1498278" y="0"/>
                </a:cubicBezTo>
                <a:cubicBezTo>
                  <a:pt x="1665378" y="-45291"/>
                  <a:pt x="1785785" y="51659"/>
                  <a:pt x="1995279" y="0"/>
                </a:cubicBezTo>
                <a:cubicBezTo>
                  <a:pt x="2204773" y="-51659"/>
                  <a:pt x="2428429" y="77663"/>
                  <a:pt x="2753860" y="0"/>
                </a:cubicBezTo>
                <a:cubicBezTo>
                  <a:pt x="2821516" y="2372"/>
                  <a:pt x="2887672" y="54566"/>
                  <a:pt x="2891925" y="138065"/>
                </a:cubicBezTo>
                <a:cubicBezTo>
                  <a:pt x="2933323" y="246353"/>
                  <a:pt x="2849837" y="343348"/>
                  <a:pt x="2891925" y="510249"/>
                </a:cubicBezTo>
                <a:cubicBezTo>
                  <a:pt x="2903432" y="583343"/>
                  <a:pt x="2808281" y="655109"/>
                  <a:pt x="2753860" y="648314"/>
                </a:cubicBezTo>
                <a:cubicBezTo>
                  <a:pt x="2525076" y="703129"/>
                  <a:pt x="2443414" y="589876"/>
                  <a:pt x="2178385" y="648314"/>
                </a:cubicBezTo>
                <a:cubicBezTo>
                  <a:pt x="1913356" y="706752"/>
                  <a:pt x="1777942" y="646003"/>
                  <a:pt x="1602910" y="648314"/>
                </a:cubicBezTo>
                <a:cubicBezTo>
                  <a:pt x="1427879" y="650625"/>
                  <a:pt x="1184464" y="589770"/>
                  <a:pt x="1027435" y="648314"/>
                </a:cubicBezTo>
                <a:cubicBezTo>
                  <a:pt x="870407" y="706858"/>
                  <a:pt x="465483" y="613332"/>
                  <a:pt x="138065" y="648314"/>
                </a:cubicBezTo>
                <a:cubicBezTo>
                  <a:pt x="68951" y="669584"/>
                  <a:pt x="-6690" y="575547"/>
                  <a:pt x="0" y="510249"/>
                </a:cubicBezTo>
                <a:cubicBezTo>
                  <a:pt x="-22356" y="373797"/>
                  <a:pt x="31307" y="301545"/>
                  <a:pt x="0" y="13806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797EC-EA61-4ADD-A0D7-B7166E4DC3A6}"/>
              </a:ext>
            </a:extLst>
          </p:cNvPr>
          <p:cNvSpPr txBox="1"/>
          <p:nvPr/>
        </p:nvSpPr>
        <p:spPr>
          <a:xfrm>
            <a:off x="0" y="873770"/>
            <a:ext cx="6017962" cy="417075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8975" indent="-688975">
              <a:lnSpc>
                <a:spcPct val="150000"/>
              </a:lnSpc>
            </a:pPr>
            <a:r>
              <a:rPr lang="en-US" sz="3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000" b="0" i="0" dirty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. 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Excuse me. I want to ____      Nha Trang Vinpearl Land. </a:t>
            </a:r>
          </a:p>
          <a:p>
            <a:pPr indent="338138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  How can I ____ there? </a:t>
            </a:r>
          </a:p>
          <a:p>
            <a:pPr marL="282575">
              <a:lnSpc>
                <a:spcPct val="150000"/>
              </a:lnSpc>
            </a:pP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You can get there ______.</a:t>
            </a:r>
          </a:p>
          <a:p>
            <a:pPr marL="282575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    It’s very interesting. </a:t>
            </a:r>
            <a:br>
              <a:rPr lang="en-US" sz="3000" dirty="0">
                <a:latin typeface="Comic Sans MS" panose="030F0702030302020204" pitchFamily="66" charset="0"/>
              </a:rPr>
            </a:br>
            <a:r>
              <a:rPr lang="en-US" sz="3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Thank you.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F593F-34F3-4508-A71B-26069761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48435" y="1883195"/>
            <a:ext cx="3397437" cy="2033748"/>
          </a:xfrm>
          <a:prstGeom prst="rect">
            <a:avLst/>
          </a:prstGeom>
        </p:spPr>
      </p:pic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9B6C40EC-E5BF-46D0-A9D1-8353ACEC7B3B}"/>
              </a:ext>
            </a:extLst>
          </p:cNvPr>
          <p:cNvSpPr txBox="1">
            <a:spLocks/>
          </p:cNvSpPr>
          <p:nvPr/>
        </p:nvSpPr>
        <p:spPr>
          <a:xfrm>
            <a:off x="4710295" y="876025"/>
            <a:ext cx="1191635" cy="66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B0F0"/>
                </a:solidFill>
                <a:latin typeface="Comic Sans MS" panose="030F0702030302020204" pitchFamily="66" charset="0"/>
              </a:rPr>
              <a:t>visit</a:t>
            </a: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DE5842F6-56A9-41C9-921C-8D3AA8340469}"/>
              </a:ext>
            </a:extLst>
          </p:cNvPr>
          <p:cNvSpPr txBox="1">
            <a:spLocks/>
          </p:cNvSpPr>
          <p:nvPr/>
        </p:nvSpPr>
        <p:spPr>
          <a:xfrm>
            <a:off x="2693292" y="2172589"/>
            <a:ext cx="119163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B0F0"/>
                </a:solidFill>
                <a:latin typeface="Comic Sans MS" panose="030F0702030302020204" pitchFamily="66" charset="0"/>
              </a:rPr>
              <a:t>get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0B9486DD-C8CA-4DC9-BE47-68B47F099F3F}"/>
              </a:ext>
            </a:extLst>
          </p:cNvPr>
          <p:cNvSpPr txBox="1">
            <a:spLocks/>
          </p:cNvSpPr>
          <p:nvPr/>
        </p:nvSpPr>
        <p:spPr>
          <a:xfrm>
            <a:off x="3884927" y="2900069"/>
            <a:ext cx="1863508" cy="68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B0F0"/>
                </a:solidFill>
                <a:latin typeface="Comic Sans MS" panose="030F0702030302020204" pitchFamily="66" charset="0"/>
              </a:rPr>
              <a:t>by boat</a:t>
            </a:r>
          </a:p>
        </p:txBody>
      </p:sp>
    </p:spTree>
    <p:extLst>
      <p:ext uri="{BB962C8B-B14F-4D97-AF65-F5344CB8AC3E}">
        <p14:creationId xmlns:p14="http://schemas.microsoft.com/office/powerpoint/2010/main" val="8861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0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F55BE5-CB77-4B7D-9123-03D30E4830D3}"/>
              </a:ext>
            </a:extLst>
          </p:cNvPr>
          <p:cNvSpPr/>
          <p:nvPr/>
        </p:nvSpPr>
        <p:spPr>
          <a:xfrm>
            <a:off x="1250603" y="106127"/>
            <a:ext cx="2796931" cy="648314"/>
          </a:xfrm>
          <a:custGeom>
            <a:avLst/>
            <a:gdLst>
              <a:gd name="connsiteX0" fmla="*/ 0 w 2796931"/>
              <a:gd name="connsiteY0" fmla="*/ 138065 h 648314"/>
              <a:gd name="connsiteX1" fmla="*/ 138065 w 2796931"/>
              <a:gd name="connsiteY1" fmla="*/ 0 h 648314"/>
              <a:gd name="connsiteX2" fmla="*/ 642225 w 2796931"/>
              <a:gd name="connsiteY2" fmla="*/ 0 h 648314"/>
              <a:gd name="connsiteX3" fmla="*/ 1121177 w 2796931"/>
              <a:gd name="connsiteY3" fmla="*/ 0 h 648314"/>
              <a:gd name="connsiteX4" fmla="*/ 1600130 w 2796931"/>
              <a:gd name="connsiteY4" fmla="*/ 0 h 648314"/>
              <a:gd name="connsiteX5" fmla="*/ 2079082 w 2796931"/>
              <a:gd name="connsiteY5" fmla="*/ 0 h 648314"/>
              <a:gd name="connsiteX6" fmla="*/ 2658866 w 2796931"/>
              <a:gd name="connsiteY6" fmla="*/ 0 h 648314"/>
              <a:gd name="connsiteX7" fmla="*/ 2796931 w 2796931"/>
              <a:gd name="connsiteY7" fmla="*/ 138065 h 648314"/>
              <a:gd name="connsiteX8" fmla="*/ 2796931 w 2796931"/>
              <a:gd name="connsiteY8" fmla="*/ 510249 h 648314"/>
              <a:gd name="connsiteX9" fmla="*/ 2658866 w 2796931"/>
              <a:gd name="connsiteY9" fmla="*/ 648314 h 648314"/>
              <a:gd name="connsiteX10" fmla="*/ 2205122 w 2796931"/>
              <a:gd name="connsiteY10" fmla="*/ 648314 h 648314"/>
              <a:gd name="connsiteX11" fmla="*/ 1726170 w 2796931"/>
              <a:gd name="connsiteY11" fmla="*/ 648314 h 648314"/>
              <a:gd name="connsiteX12" fmla="*/ 1297633 w 2796931"/>
              <a:gd name="connsiteY12" fmla="*/ 648314 h 648314"/>
              <a:gd name="connsiteX13" fmla="*/ 743057 w 2796931"/>
              <a:gd name="connsiteY13" fmla="*/ 648314 h 648314"/>
              <a:gd name="connsiteX14" fmla="*/ 138065 w 2796931"/>
              <a:gd name="connsiteY14" fmla="*/ 648314 h 648314"/>
              <a:gd name="connsiteX15" fmla="*/ 0 w 2796931"/>
              <a:gd name="connsiteY15" fmla="*/ 510249 h 648314"/>
              <a:gd name="connsiteX16" fmla="*/ 0 w 2796931"/>
              <a:gd name="connsiteY16" fmla="*/ 138065 h 6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6931" h="648314" fill="none" extrusionOk="0">
                <a:moveTo>
                  <a:pt x="0" y="138065"/>
                </a:moveTo>
                <a:cubicBezTo>
                  <a:pt x="-7316" y="64823"/>
                  <a:pt x="55619" y="-14106"/>
                  <a:pt x="138065" y="0"/>
                </a:cubicBezTo>
                <a:cubicBezTo>
                  <a:pt x="248889" y="-16649"/>
                  <a:pt x="458796" y="27080"/>
                  <a:pt x="642225" y="0"/>
                </a:cubicBezTo>
                <a:cubicBezTo>
                  <a:pt x="825654" y="-27080"/>
                  <a:pt x="959559" y="46418"/>
                  <a:pt x="1121177" y="0"/>
                </a:cubicBezTo>
                <a:cubicBezTo>
                  <a:pt x="1282795" y="-46418"/>
                  <a:pt x="1387346" y="19085"/>
                  <a:pt x="1600130" y="0"/>
                </a:cubicBezTo>
                <a:cubicBezTo>
                  <a:pt x="1812914" y="-19085"/>
                  <a:pt x="1899681" y="52601"/>
                  <a:pt x="2079082" y="0"/>
                </a:cubicBezTo>
                <a:cubicBezTo>
                  <a:pt x="2258483" y="-52601"/>
                  <a:pt x="2435316" y="33823"/>
                  <a:pt x="2658866" y="0"/>
                </a:cubicBezTo>
                <a:cubicBezTo>
                  <a:pt x="2733563" y="1399"/>
                  <a:pt x="2792633" y="66008"/>
                  <a:pt x="2796931" y="138065"/>
                </a:cubicBezTo>
                <a:cubicBezTo>
                  <a:pt x="2799198" y="290920"/>
                  <a:pt x="2753492" y="374825"/>
                  <a:pt x="2796931" y="510249"/>
                </a:cubicBezTo>
                <a:cubicBezTo>
                  <a:pt x="2810211" y="583608"/>
                  <a:pt x="2731288" y="639978"/>
                  <a:pt x="2658866" y="648314"/>
                </a:cubicBezTo>
                <a:cubicBezTo>
                  <a:pt x="2473553" y="673296"/>
                  <a:pt x="2409767" y="625492"/>
                  <a:pt x="2205122" y="648314"/>
                </a:cubicBezTo>
                <a:cubicBezTo>
                  <a:pt x="2000477" y="671136"/>
                  <a:pt x="1859578" y="622425"/>
                  <a:pt x="1726170" y="648314"/>
                </a:cubicBezTo>
                <a:cubicBezTo>
                  <a:pt x="1592762" y="674203"/>
                  <a:pt x="1468180" y="643897"/>
                  <a:pt x="1297633" y="648314"/>
                </a:cubicBezTo>
                <a:cubicBezTo>
                  <a:pt x="1127086" y="652731"/>
                  <a:pt x="1014826" y="604323"/>
                  <a:pt x="743057" y="648314"/>
                </a:cubicBezTo>
                <a:cubicBezTo>
                  <a:pt x="471288" y="692305"/>
                  <a:pt x="327424" y="576702"/>
                  <a:pt x="138065" y="648314"/>
                </a:cubicBezTo>
                <a:cubicBezTo>
                  <a:pt x="57363" y="656851"/>
                  <a:pt x="19959" y="580498"/>
                  <a:pt x="0" y="510249"/>
                </a:cubicBezTo>
                <a:cubicBezTo>
                  <a:pt x="-42558" y="344752"/>
                  <a:pt x="28359" y="281122"/>
                  <a:pt x="0" y="138065"/>
                </a:cubicBezTo>
                <a:close/>
              </a:path>
              <a:path w="2796931" h="648314" stroke="0" extrusionOk="0">
                <a:moveTo>
                  <a:pt x="0" y="138065"/>
                </a:moveTo>
                <a:cubicBezTo>
                  <a:pt x="-1397" y="60071"/>
                  <a:pt x="67530" y="-3245"/>
                  <a:pt x="138065" y="0"/>
                </a:cubicBezTo>
                <a:cubicBezTo>
                  <a:pt x="276772" y="-16473"/>
                  <a:pt x="409326" y="10899"/>
                  <a:pt x="566601" y="0"/>
                </a:cubicBezTo>
                <a:cubicBezTo>
                  <a:pt x="723876" y="-10899"/>
                  <a:pt x="893582" y="27665"/>
                  <a:pt x="995137" y="0"/>
                </a:cubicBezTo>
                <a:cubicBezTo>
                  <a:pt x="1096692" y="-27665"/>
                  <a:pt x="1295783" y="45118"/>
                  <a:pt x="1448882" y="0"/>
                </a:cubicBezTo>
                <a:cubicBezTo>
                  <a:pt x="1601982" y="-45118"/>
                  <a:pt x="1777838" y="9077"/>
                  <a:pt x="1927834" y="0"/>
                </a:cubicBezTo>
                <a:cubicBezTo>
                  <a:pt x="2077830" y="-9077"/>
                  <a:pt x="2345038" y="64115"/>
                  <a:pt x="2658866" y="0"/>
                </a:cubicBezTo>
                <a:cubicBezTo>
                  <a:pt x="2726522" y="2372"/>
                  <a:pt x="2792678" y="54566"/>
                  <a:pt x="2796931" y="138065"/>
                </a:cubicBezTo>
                <a:cubicBezTo>
                  <a:pt x="2838329" y="246353"/>
                  <a:pt x="2754843" y="343348"/>
                  <a:pt x="2796931" y="510249"/>
                </a:cubicBezTo>
                <a:cubicBezTo>
                  <a:pt x="2808438" y="583343"/>
                  <a:pt x="2713287" y="655109"/>
                  <a:pt x="2658866" y="648314"/>
                </a:cubicBezTo>
                <a:cubicBezTo>
                  <a:pt x="2519406" y="656103"/>
                  <a:pt x="2345541" y="639266"/>
                  <a:pt x="2104290" y="648314"/>
                </a:cubicBezTo>
                <a:cubicBezTo>
                  <a:pt x="1863039" y="657362"/>
                  <a:pt x="1774799" y="598885"/>
                  <a:pt x="1549714" y="648314"/>
                </a:cubicBezTo>
                <a:cubicBezTo>
                  <a:pt x="1324629" y="697743"/>
                  <a:pt x="1216246" y="601204"/>
                  <a:pt x="995137" y="648314"/>
                </a:cubicBezTo>
                <a:cubicBezTo>
                  <a:pt x="774028" y="695424"/>
                  <a:pt x="343805" y="643632"/>
                  <a:pt x="138065" y="648314"/>
                </a:cubicBezTo>
                <a:cubicBezTo>
                  <a:pt x="68951" y="669584"/>
                  <a:pt x="-6690" y="575547"/>
                  <a:pt x="0" y="510249"/>
                </a:cubicBezTo>
                <a:cubicBezTo>
                  <a:pt x="-22356" y="373797"/>
                  <a:pt x="31307" y="301545"/>
                  <a:pt x="0" y="13806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F593F-34F3-4508-A71B-26069761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39452" y="3038084"/>
            <a:ext cx="3450260" cy="2105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7C29F1-2BC2-4C47-83E6-F80EB0DD23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14481" y="810643"/>
            <a:ext cx="3470901" cy="2080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CD47B6-147C-465B-856C-FC19405B215B}"/>
              </a:ext>
            </a:extLst>
          </p:cNvPr>
          <p:cNvSpPr txBox="1"/>
          <p:nvPr/>
        </p:nvSpPr>
        <p:spPr>
          <a:xfrm>
            <a:off x="-13002" y="799469"/>
            <a:ext cx="5324142" cy="212365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2575" indent="-282575">
              <a:buAutoNum type="arabicPeriod"/>
            </a:pPr>
            <a:r>
              <a:rPr lang="en-US" sz="2200" b="0" i="0" dirty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Where do you want to visit? </a:t>
            </a:r>
          </a:p>
          <a:p>
            <a:pPr marL="463550" indent="-180975"/>
            <a:r>
              <a:rPr lang="en-US" sz="22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I want to visit Hyde Park.</a:t>
            </a:r>
          </a:p>
          <a:p>
            <a:pPr marL="631825" indent="-55563"/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_____ can I get there?</a:t>
            </a:r>
          </a:p>
          <a:p>
            <a:pPr marL="914400" indent="-631825"/>
            <a:r>
              <a:rPr lang="en-US" sz="22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You can get there _______.</a:t>
            </a:r>
          </a:p>
          <a:p>
            <a:pPr marL="914400" indent="-338138"/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It’s not far from here.</a:t>
            </a:r>
            <a:endParaRPr lang="en-US" sz="2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marL="463550" indent="-180975"/>
            <a:r>
              <a:rPr lang="en-US" sz="22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Thank you so much.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A3E5D812-1919-4078-9BB1-FBA4CC100418}"/>
              </a:ext>
            </a:extLst>
          </p:cNvPr>
          <p:cNvSpPr txBox="1">
            <a:spLocks/>
          </p:cNvSpPr>
          <p:nvPr/>
        </p:nvSpPr>
        <p:spPr>
          <a:xfrm>
            <a:off x="377472" y="1357727"/>
            <a:ext cx="131406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How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4B522FA4-4AF4-4095-A105-91A9398099E1}"/>
              </a:ext>
            </a:extLst>
          </p:cNvPr>
          <p:cNvSpPr txBox="1">
            <a:spLocks/>
          </p:cNvSpPr>
          <p:nvPr/>
        </p:nvSpPr>
        <p:spPr>
          <a:xfrm>
            <a:off x="3077383" y="1669245"/>
            <a:ext cx="133829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by bus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48AADC-B483-450F-B023-A48D6045DBD9}"/>
              </a:ext>
            </a:extLst>
          </p:cNvPr>
          <p:cNvSpPr txBox="1"/>
          <p:nvPr/>
        </p:nvSpPr>
        <p:spPr>
          <a:xfrm>
            <a:off x="0" y="3019842"/>
            <a:ext cx="5311140" cy="212365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8975" indent="-688975"/>
            <a:r>
              <a:rPr lang="en-US" sz="22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2200" b="0" i="0">
                <a:solidFill>
                  <a:srgbClr val="ED1C24"/>
                </a:solidFill>
                <a:effectLst/>
                <a:latin typeface="Comic Sans MS" panose="030F0702030302020204" pitchFamily="66" charset="0"/>
              </a:rPr>
              <a:t>. A: </a:t>
            </a:r>
            <a:r>
              <a:rPr 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Excuse me. I want to _____     Nha Trang Vinpearl Land. </a:t>
            </a:r>
          </a:p>
          <a:p>
            <a:pPr indent="338138"/>
            <a:r>
              <a:rPr 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    How can I ______ there? </a:t>
            </a:r>
          </a:p>
          <a:p>
            <a:pPr marL="282575"/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You can get there ________.</a:t>
            </a:r>
          </a:p>
          <a:p>
            <a:pPr marL="282575"/>
            <a:r>
              <a:rPr 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    It’s very interesting. </a:t>
            </a:r>
            <a:br>
              <a:rPr lang="en-US" sz="2200">
                <a:latin typeface="Comic Sans MS" panose="030F0702030302020204" pitchFamily="66" charset="0"/>
              </a:rPr>
            </a:br>
            <a:r>
              <a:rPr lang="en-US" sz="2200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2200">
                <a:solidFill>
                  <a:srgbClr val="000000"/>
                </a:solidFill>
                <a:latin typeface="Comic Sans MS" panose="030F0702030302020204" pitchFamily="66" charset="0"/>
              </a:rPr>
              <a:t>Thank you. 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0F5A5DA3-393C-4168-A477-712E8F303FED}"/>
              </a:ext>
            </a:extLst>
          </p:cNvPr>
          <p:cNvSpPr txBox="1">
            <a:spLocks/>
          </p:cNvSpPr>
          <p:nvPr/>
        </p:nvSpPr>
        <p:spPr>
          <a:xfrm>
            <a:off x="3329414" y="2891431"/>
            <a:ext cx="131486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visit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5FC46289-8714-4B4B-9D9A-2095063C6309}"/>
              </a:ext>
            </a:extLst>
          </p:cNvPr>
          <p:cNvSpPr txBox="1">
            <a:spLocks/>
          </p:cNvSpPr>
          <p:nvPr/>
        </p:nvSpPr>
        <p:spPr>
          <a:xfrm>
            <a:off x="2195270" y="3542278"/>
            <a:ext cx="90759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get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074AA9B1-039A-40A3-93AC-7968E7F74B3E}"/>
              </a:ext>
            </a:extLst>
          </p:cNvPr>
          <p:cNvSpPr txBox="1">
            <a:spLocks/>
          </p:cNvSpPr>
          <p:nvPr/>
        </p:nvSpPr>
        <p:spPr>
          <a:xfrm>
            <a:off x="3077383" y="3914036"/>
            <a:ext cx="157995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by boat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48170" y="2568087"/>
            <a:ext cx="7201859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20917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F55BE5-CB77-4B7D-9123-03D30E4830D3}"/>
              </a:ext>
            </a:extLst>
          </p:cNvPr>
          <p:cNvSpPr/>
          <p:nvPr/>
        </p:nvSpPr>
        <p:spPr>
          <a:xfrm>
            <a:off x="3323590" y="85515"/>
            <a:ext cx="2496820" cy="648314"/>
          </a:xfrm>
          <a:custGeom>
            <a:avLst/>
            <a:gdLst>
              <a:gd name="connsiteX0" fmla="*/ 0 w 2496820"/>
              <a:gd name="connsiteY0" fmla="*/ 138065 h 648314"/>
              <a:gd name="connsiteX1" fmla="*/ 138065 w 2496820"/>
              <a:gd name="connsiteY1" fmla="*/ 0 h 648314"/>
              <a:gd name="connsiteX2" fmla="*/ 693238 w 2496820"/>
              <a:gd name="connsiteY2" fmla="*/ 0 h 648314"/>
              <a:gd name="connsiteX3" fmla="*/ 1203996 w 2496820"/>
              <a:gd name="connsiteY3" fmla="*/ 0 h 648314"/>
              <a:gd name="connsiteX4" fmla="*/ 1736962 w 2496820"/>
              <a:gd name="connsiteY4" fmla="*/ 0 h 648314"/>
              <a:gd name="connsiteX5" fmla="*/ 2358755 w 2496820"/>
              <a:gd name="connsiteY5" fmla="*/ 0 h 648314"/>
              <a:gd name="connsiteX6" fmla="*/ 2496820 w 2496820"/>
              <a:gd name="connsiteY6" fmla="*/ 138065 h 648314"/>
              <a:gd name="connsiteX7" fmla="*/ 2496820 w 2496820"/>
              <a:gd name="connsiteY7" fmla="*/ 510249 h 648314"/>
              <a:gd name="connsiteX8" fmla="*/ 2358755 w 2496820"/>
              <a:gd name="connsiteY8" fmla="*/ 648314 h 648314"/>
              <a:gd name="connsiteX9" fmla="*/ 1803583 w 2496820"/>
              <a:gd name="connsiteY9" fmla="*/ 648314 h 648314"/>
              <a:gd name="connsiteX10" fmla="*/ 1248410 w 2496820"/>
              <a:gd name="connsiteY10" fmla="*/ 648314 h 648314"/>
              <a:gd name="connsiteX11" fmla="*/ 737651 w 2496820"/>
              <a:gd name="connsiteY11" fmla="*/ 648314 h 648314"/>
              <a:gd name="connsiteX12" fmla="*/ 138065 w 2496820"/>
              <a:gd name="connsiteY12" fmla="*/ 648314 h 648314"/>
              <a:gd name="connsiteX13" fmla="*/ 0 w 2496820"/>
              <a:gd name="connsiteY13" fmla="*/ 510249 h 648314"/>
              <a:gd name="connsiteX14" fmla="*/ 0 w 2496820"/>
              <a:gd name="connsiteY14" fmla="*/ 138065 h 64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96820" h="648314" fill="none" extrusionOk="0">
                <a:moveTo>
                  <a:pt x="0" y="138065"/>
                </a:moveTo>
                <a:cubicBezTo>
                  <a:pt x="5299" y="62590"/>
                  <a:pt x="61776" y="-8261"/>
                  <a:pt x="138065" y="0"/>
                </a:cubicBezTo>
                <a:cubicBezTo>
                  <a:pt x="347038" y="-57089"/>
                  <a:pt x="574625" y="30733"/>
                  <a:pt x="693238" y="0"/>
                </a:cubicBezTo>
                <a:cubicBezTo>
                  <a:pt x="811851" y="-30733"/>
                  <a:pt x="992343" y="23855"/>
                  <a:pt x="1203996" y="0"/>
                </a:cubicBezTo>
                <a:cubicBezTo>
                  <a:pt x="1415649" y="-23855"/>
                  <a:pt x="1498435" y="8247"/>
                  <a:pt x="1736962" y="0"/>
                </a:cubicBezTo>
                <a:cubicBezTo>
                  <a:pt x="1975489" y="-8247"/>
                  <a:pt x="2144300" y="7789"/>
                  <a:pt x="2358755" y="0"/>
                </a:cubicBezTo>
                <a:cubicBezTo>
                  <a:pt x="2424842" y="-1872"/>
                  <a:pt x="2492600" y="69984"/>
                  <a:pt x="2496820" y="138065"/>
                </a:cubicBezTo>
                <a:cubicBezTo>
                  <a:pt x="2515661" y="266839"/>
                  <a:pt x="2486942" y="374522"/>
                  <a:pt x="2496820" y="510249"/>
                </a:cubicBezTo>
                <a:cubicBezTo>
                  <a:pt x="2508878" y="574374"/>
                  <a:pt x="2436407" y="667752"/>
                  <a:pt x="2358755" y="648314"/>
                </a:cubicBezTo>
                <a:cubicBezTo>
                  <a:pt x="2128012" y="683846"/>
                  <a:pt x="1946771" y="584098"/>
                  <a:pt x="1803583" y="648314"/>
                </a:cubicBezTo>
                <a:cubicBezTo>
                  <a:pt x="1660395" y="712530"/>
                  <a:pt x="1497550" y="602192"/>
                  <a:pt x="1248410" y="648314"/>
                </a:cubicBezTo>
                <a:cubicBezTo>
                  <a:pt x="999270" y="694436"/>
                  <a:pt x="900234" y="616407"/>
                  <a:pt x="737651" y="648314"/>
                </a:cubicBezTo>
                <a:cubicBezTo>
                  <a:pt x="575068" y="680221"/>
                  <a:pt x="377369" y="606967"/>
                  <a:pt x="138065" y="648314"/>
                </a:cubicBezTo>
                <a:cubicBezTo>
                  <a:pt x="71645" y="663302"/>
                  <a:pt x="1723" y="595084"/>
                  <a:pt x="0" y="510249"/>
                </a:cubicBezTo>
                <a:cubicBezTo>
                  <a:pt x="-9767" y="356793"/>
                  <a:pt x="6631" y="245711"/>
                  <a:pt x="0" y="138065"/>
                </a:cubicBezTo>
                <a:close/>
              </a:path>
              <a:path w="2496820" h="648314" stroke="0" extrusionOk="0">
                <a:moveTo>
                  <a:pt x="0" y="138065"/>
                </a:moveTo>
                <a:cubicBezTo>
                  <a:pt x="-1397" y="60071"/>
                  <a:pt x="67530" y="-3245"/>
                  <a:pt x="138065" y="0"/>
                </a:cubicBezTo>
                <a:cubicBezTo>
                  <a:pt x="345700" y="-24257"/>
                  <a:pt x="473587" y="47797"/>
                  <a:pt x="626617" y="0"/>
                </a:cubicBezTo>
                <a:cubicBezTo>
                  <a:pt x="779647" y="-47797"/>
                  <a:pt x="880577" y="58401"/>
                  <a:pt x="1115169" y="0"/>
                </a:cubicBezTo>
                <a:cubicBezTo>
                  <a:pt x="1349761" y="-58401"/>
                  <a:pt x="1419056" y="6711"/>
                  <a:pt x="1625927" y="0"/>
                </a:cubicBezTo>
                <a:cubicBezTo>
                  <a:pt x="1832798" y="-6711"/>
                  <a:pt x="2184134" y="78117"/>
                  <a:pt x="2358755" y="0"/>
                </a:cubicBezTo>
                <a:cubicBezTo>
                  <a:pt x="2418398" y="-13923"/>
                  <a:pt x="2504718" y="61838"/>
                  <a:pt x="2496820" y="138065"/>
                </a:cubicBezTo>
                <a:cubicBezTo>
                  <a:pt x="2540710" y="277789"/>
                  <a:pt x="2466677" y="378799"/>
                  <a:pt x="2496820" y="510249"/>
                </a:cubicBezTo>
                <a:cubicBezTo>
                  <a:pt x="2506697" y="567013"/>
                  <a:pt x="2420049" y="661173"/>
                  <a:pt x="2358755" y="648314"/>
                </a:cubicBezTo>
                <a:cubicBezTo>
                  <a:pt x="2103573" y="649543"/>
                  <a:pt x="1949241" y="611710"/>
                  <a:pt x="1803583" y="648314"/>
                </a:cubicBezTo>
                <a:cubicBezTo>
                  <a:pt x="1657925" y="684918"/>
                  <a:pt x="1469784" y="624437"/>
                  <a:pt x="1292824" y="648314"/>
                </a:cubicBezTo>
                <a:cubicBezTo>
                  <a:pt x="1115864" y="672191"/>
                  <a:pt x="985509" y="589033"/>
                  <a:pt x="693238" y="648314"/>
                </a:cubicBezTo>
                <a:cubicBezTo>
                  <a:pt x="400967" y="707595"/>
                  <a:pt x="356417" y="629569"/>
                  <a:pt x="138065" y="648314"/>
                </a:cubicBezTo>
                <a:cubicBezTo>
                  <a:pt x="59363" y="635161"/>
                  <a:pt x="-2682" y="587855"/>
                  <a:pt x="0" y="510249"/>
                </a:cubicBezTo>
                <a:cubicBezTo>
                  <a:pt x="-29925" y="327661"/>
                  <a:pt x="44532" y="248343"/>
                  <a:pt x="0" y="13806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63FF9-DE1B-4910-95D6-BE6811EB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319045"/>
            <a:ext cx="9144000" cy="3782965"/>
          </a:xfrm>
          <a:prstGeom prst="rect">
            <a:avLst/>
          </a:prstGeom>
        </p:spPr>
      </p:pic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18DC3E17-0545-AD54-2437-140FEA7FA50D}"/>
              </a:ext>
            </a:extLst>
          </p:cNvPr>
          <p:cNvSpPr txBox="1">
            <a:spLocks/>
          </p:cNvSpPr>
          <p:nvPr/>
        </p:nvSpPr>
        <p:spPr>
          <a:xfrm>
            <a:off x="509443" y="1020404"/>
            <a:ext cx="1593677" cy="13417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 to visit a pagoda.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E65A8368-0FDA-0D90-B812-38D9F127EF6C}"/>
              </a:ext>
            </a:extLst>
          </p:cNvPr>
          <p:cNvSpPr txBox="1">
            <a:spLocks/>
          </p:cNvSpPr>
          <p:nvPr/>
        </p:nvSpPr>
        <p:spPr>
          <a:xfrm>
            <a:off x="6266979" y="921785"/>
            <a:ext cx="2877021" cy="9794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get to the</a:t>
            </a:r>
          </a:p>
          <a:p>
            <a:pPr algn="l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square by bus.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52962" y="2927683"/>
            <a:ext cx="74333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87382" y="883665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34441" y="258506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F5A51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DF5A51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of contents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5" name="Google Shape;1946;p46">
            <a:extLst>
              <a:ext uri="{FF2B5EF4-FFF2-40B4-BE49-F238E27FC236}">
                <a16:creationId xmlns:a16="http://schemas.microsoft.com/office/drawing/2014/main" id="{B0BD912C-43E4-45C9-8362-F2CD9DEDCE6F}"/>
              </a:ext>
            </a:extLst>
          </p:cNvPr>
          <p:cNvSpPr txBox="1">
            <a:spLocks/>
          </p:cNvSpPr>
          <p:nvPr/>
        </p:nvSpPr>
        <p:spPr>
          <a:xfrm>
            <a:off x="2390578" y="1047163"/>
            <a:ext cx="55011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6" name="Google Shape;1947;p46">
            <a:extLst>
              <a:ext uri="{FF2B5EF4-FFF2-40B4-BE49-F238E27FC236}">
                <a16:creationId xmlns:a16="http://schemas.microsoft.com/office/drawing/2014/main" id="{03C65FE9-F1EC-4C9E-A58D-C3D733FF995E}"/>
              </a:ext>
            </a:extLst>
          </p:cNvPr>
          <p:cNvSpPr txBox="1">
            <a:spLocks/>
          </p:cNvSpPr>
          <p:nvPr/>
        </p:nvSpPr>
        <p:spPr>
          <a:xfrm>
            <a:off x="2390578" y="254860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7" name="Google Shape;1948;p46">
            <a:extLst>
              <a:ext uri="{FF2B5EF4-FFF2-40B4-BE49-F238E27FC236}">
                <a16:creationId xmlns:a16="http://schemas.microsoft.com/office/drawing/2014/main" id="{8F0ACB5B-B559-4BAE-9E92-E04CA0E795C3}"/>
              </a:ext>
            </a:extLst>
          </p:cNvPr>
          <p:cNvSpPr txBox="1">
            <a:spLocks/>
          </p:cNvSpPr>
          <p:nvPr/>
        </p:nvSpPr>
        <p:spPr>
          <a:xfrm>
            <a:off x="2390577" y="1790580"/>
            <a:ext cx="618954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8" name="Google Shape;1951;p46">
            <a:extLst>
              <a:ext uri="{FF2B5EF4-FFF2-40B4-BE49-F238E27FC236}">
                <a16:creationId xmlns:a16="http://schemas.microsoft.com/office/drawing/2014/main" id="{64559E0B-9666-4E0F-B064-A3811AAA1799}"/>
              </a:ext>
            </a:extLst>
          </p:cNvPr>
          <p:cNvSpPr txBox="1">
            <a:spLocks/>
          </p:cNvSpPr>
          <p:nvPr/>
        </p:nvSpPr>
        <p:spPr>
          <a:xfrm>
            <a:off x="2390578" y="32753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Let’s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play.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9" name="Google Shape;1955;p46">
            <a:extLst>
              <a:ext uri="{FF2B5EF4-FFF2-40B4-BE49-F238E27FC236}">
                <a16:creationId xmlns:a16="http://schemas.microsoft.com/office/drawing/2014/main" id="{71C0FBF7-C7C0-48C0-8471-0D7D3A1B559D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40" name="Google Shape;1955;p46">
            <a:extLst>
              <a:ext uri="{FF2B5EF4-FFF2-40B4-BE49-F238E27FC236}">
                <a16:creationId xmlns:a16="http://schemas.microsoft.com/office/drawing/2014/main" id="{7D460ACF-4FC5-4A42-B4D3-C8146A4D3CDB}"/>
              </a:ext>
            </a:extLst>
          </p:cNvPr>
          <p:cNvSpPr/>
          <p:nvPr/>
        </p:nvSpPr>
        <p:spPr>
          <a:xfrm>
            <a:off x="1511804" y="171490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41" name="Google Shape;1955;p46">
            <a:extLst>
              <a:ext uri="{FF2B5EF4-FFF2-40B4-BE49-F238E27FC236}">
                <a16:creationId xmlns:a16="http://schemas.microsoft.com/office/drawing/2014/main" id="{9A551971-6666-42EA-9BCF-5B443A06A22B}"/>
              </a:ext>
            </a:extLst>
          </p:cNvPr>
          <p:cNvSpPr/>
          <p:nvPr/>
        </p:nvSpPr>
        <p:spPr>
          <a:xfrm>
            <a:off x="1511804" y="246136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42" name="Google Shape;1955;p46">
            <a:extLst>
              <a:ext uri="{FF2B5EF4-FFF2-40B4-BE49-F238E27FC236}">
                <a16:creationId xmlns:a16="http://schemas.microsoft.com/office/drawing/2014/main" id="{096296C0-B922-4C7C-BB83-197255897B16}"/>
              </a:ext>
            </a:extLst>
          </p:cNvPr>
          <p:cNvSpPr/>
          <p:nvPr/>
        </p:nvSpPr>
        <p:spPr>
          <a:xfrm>
            <a:off x="1511804" y="32169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43" name="Google Shape;1951;p46">
            <a:extLst>
              <a:ext uri="{FF2B5EF4-FFF2-40B4-BE49-F238E27FC236}">
                <a16:creationId xmlns:a16="http://schemas.microsoft.com/office/drawing/2014/main" id="{75D01195-F781-46C1-A493-12DD5E5A486B}"/>
              </a:ext>
            </a:extLst>
          </p:cNvPr>
          <p:cNvSpPr txBox="1">
            <a:spLocks/>
          </p:cNvSpPr>
          <p:nvPr/>
        </p:nvSpPr>
        <p:spPr>
          <a:xfrm>
            <a:off x="2348210" y="3981940"/>
            <a:ext cx="640541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44" name="Google Shape;1955;p46">
            <a:extLst>
              <a:ext uri="{FF2B5EF4-FFF2-40B4-BE49-F238E27FC236}">
                <a16:creationId xmlns:a16="http://schemas.microsoft.com/office/drawing/2014/main" id="{B8E5E4C1-B6B7-4BE0-912B-F9CE5627DCA4}"/>
              </a:ext>
            </a:extLst>
          </p:cNvPr>
          <p:cNvSpPr/>
          <p:nvPr/>
        </p:nvSpPr>
        <p:spPr>
          <a:xfrm>
            <a:off x="1511804" y="39819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ute young girl cartoon character">
            <a:extLst>
              <a:ext uri="{FF2B5EF4-FFF2-40B4-BE49-F238E27FC236}">
                <a16:creationId xmlns:a16="http://schemas.microsoft.com/office/drawing/2014/main" id="{7CE8C838-F355-4C80-A290-AE8A2872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5350" y="1886982"/>
            <a:ext cx="1863970" cy="31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C1E20-3459-4ACB-A063-FCE1078B5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76991" y="1863758"/>
            <a:ext cx="1676401" cy="32013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299D7B-9B51-4341-9ED5-3B17CF51E92C}"/>
              </a:ext>
            </a:extLst>
          </p:cNvPr>
          <p:cNvSpPr txBox="1"/>
          <p:nvPr/>
        </p:nvSpPr>
        <p:spPr>
          <a:xfrm rot="1028749">
            <a:off x="4476309" y="317685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/>
                <a:latin typeface="UVN Doi Moi" panose="00000400000000000000" pitchFamily="2" charset="0"/>
                <a:ea typeface="Times New Roman" panose="02020603050405020304" pitchFamily="18" charset="0"/>
              </a:rPr>
              <a:t>Pass the </a:t>
            </a:r>
            <a:r>
              <a:rPr lang="en-US" sz="7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balls</a:t>
            </a:r>
            <a:endParaRPr lang="en-US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ute young girl cartoon character">
            <a:extLst>
              <a:ext uri="{FF2B5EF4-FFF2-40B4-BE49-F238E27FC236}">
                <a16:creationId xmlns:a16="http://schemas.microsoft.com/office/drawing/2014/main" id="{8E5F2C08-699E-4DAD-92B3-7E352188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4365" y="1871569"/>
            <a:ext cx="1863970" cy="31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8628DE-1F63-43CB-A99B-6532786EC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93234" y="1843496"/>
            <a:ext cx="1676401" cy="32013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3EAB8D-CDE3-443C-BA91-5D7CF36E76C6}"/>
              </a:ext>
            </a:extLst>
          </p:cNvPr>
          <p:cNvGrpSpPr/>
          <p:nvPr/>
        </p:nvGrpSpPr>
        <p:grpSpPr>
          <a:xfrm>
            <a:off x="1010170" y="350520"/>
            <a:ext cx="2596059" cy="1015663"/>
            <a:chOff x="2783205" y="751283"/>
            <a:chExt cx="3423766" cy="116095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45D994C0-B587-4DA3-AF93-02E8B2438E39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440"/>
                <a:gd name="adj2" fmla="val 8344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ED4295-AAD6-441A-8CE0-05E07F03E2CA}"/>
                </a:ext>
              </a:extLst>
            </p:cNvPr>
            <p:cNvSpPr txBox="1"/>
            <p:nvPr/>
          </p:nvSpPr>
          <p:spPr>
            <a:xfrm>
              <a:off x="2783205" y="751283"/>
              <a:ext cx="3423765" cy="1160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How do I get to the ____?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FB5B60-3BBD-4A30-A1E3-E225755B2EC4}"/>
              </a:ext>
            </a:extLst>
          </p:cNvPr>
          <p:cNvGrpSpPr/>
          <p:nvPr/>
        </p:nvGrpSpPr>
        <p:grpSpPr>
          <a:xfrm>
            <a:off x="5893234" y="399413"/>
            <a:ext cx="2462202" cy="1044077"/>
            <a:chOff x="2870040" y="2149287"/>
            <a:chExt cx="2281724" cy="676551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D7979AB5-99A5-4438-849A-FFEA453021C8}"/>
                </a:ext>
              </a:extLst>
            </p:cNvPr>
            <p:cNvSpPr/>
            <p:nvPr/>
          </p:nvSpPr>
          <p:spPr>
            <a:xfrm>
              <a:off x="2870040" y="2149287"/>
              <a:ext cx="2281724" cy="676551"/>
            </a:xfrm>
            <a:prstGeom prst="wedgeRoundRectCallout">
              <a:avLst>
                <a:gd name="adj1" fmla="val 7699"/>
                <a:gd name="adj2" fmla="val 93038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42201C-3EF4-49C6-A9F7-FB771D738C9D}"/>
                </a:ext>
              </a:extLst>
            </p:cNvPr>
            <p:cNvSpPr txBox="1"/>
            <p:nvPr/>
          </p:nvSpPr>
          <p:spPr>
            <a:xfrm>
              <a:off x="2898380" y="2149993"/>
              <a:ext cx="2253384" cy="658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You can get there ____.</a:t>
              </a:r>
            </a:p>
          </p:txBody>
        </p:sp>
      </p:grpSp>
      <p:pic>
        <p:nvPicPr>
          <p:cNvPr id="3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3471CBE5-B356-4AE4-93CE-F50784990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4629" y="4218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6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38491" y="2400301"/>
            <a:ext cx="672076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37344" y="822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E33849-2FA3-48C0-9581-FA0A964585B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DA4D67-19C9-98C2-A61D-8B66ECDD6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68029">
              <a:off x="721378" y="2142663"/>
              <a:ext cx="1993644" cy="1996417"/>
            </a:xfrm>
            <a:prstGeom prst="rect">
              <a:avLst/>
            </a:prstGeom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3293DA82-5116-4F5B-8278-C3F180571B2C}"/>
                </a:ext>
              </a:extLst>
            </p:cNvPr>
            <p:cNvSpPr/>
            <p:nvPr/>
          </p:nvSpPr>
          <p:spPr>
            <a:xfrm>
              <a:off x="2171854" y="243717"/>
              <a:ext cx="6375043" cy="2328033"/>
            </a:xfrm>
            <a:prstGeom prst="clou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effectLst/>
                  <a:latin typeface="VNI-Viettay" panose="00000400000000000000" pitchFamily="2" charset="0"/>
                  <a:ea typeface="Times New Roman" panose="02020603050405020304" pitchFamily="18" charset="0"/>
                </a:rPr>
                <a:t>Choose the correct answer</a:t>
              </a:r>
              <a:endParaRPr kumimoji="0" lang="en-US" sz="23900" b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Viettay" panose="00000400000000000000" pitchFamily="2" charset="0"/>
                <a:sym typeface="Arial"/>
              </a:endParaRPr>
            </a:p>
          </p:txBody>
        </p:sp>
        <p:pic>
          <p:nvPicPr>
            <p:cNvPr id="1026" name="Picture 2" descr="Multiple Choice Questions: Types &amp; Examples | Free MCQ Template">
              <a:extLst>
                <a:ext uri="{FF2B5EF4-FFF2-40B4-BE49-F238E27FC236}">
                  <a16:creationId xmlns:a16="http://schemas.microsoft.com/office/drawing/2014/main" id="{B04E3CDD-0E3C-43B1-8B09-3C179DAD7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2736688"/>
              <a:ext cx="3116179" cy="16635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5124" name="Picture 4" descr="Tổng hợp 52+ hình ảnh avatar dấu chấm hỏi (vừa cập nhật) – hoccatmay.edu.vn">
              <a:extLst>
                <a:ext uri="{FF2B5EF4-FFF2-40B4-BE49-F238E27FC236}">
                  <a16:creationId xmlns:a16="http://schemas.microsoft.com/office/drawing/2014/main" id="{F2CF7043-2449-B31A-D7E8-87115434A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335" y="1923919"/>
              <a:ext cx="2177562" cy="2177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58E92F-5516-4D07-B709-BDE7597285F6}"/>
              </a:ext>
            </a:extLst>
          </p:cNvPr>
          <p:cNvGrpSpPr/>
          <p:nvPr/>
        </p:nvGrpSpPr>
        <p:grpSpPr>
          <a:xfrm>
            <a:off x="2073800" y="628061"/>
            <a:ext cx="5531619" cy="968984"/>
            <a:chOff x="2161196" y="756780"/>
            <a:chExt cx="5020200" cy="96898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C6B7F15-9EB3-432F-AE19-97908C8E7D06}"/>
                    </a:ext>
                  </a:extLst>
                </p14:cNvPr>
                <p14:cNvContentPartPr/>
                <p14:nvPr/>
              </p14:nvContentPartPr>
              <p14:xfrm>
                <a:off x="2161196" y="832604"/>
                <a:ext cx="5020200" cy="893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C6B7F15-9EB3-432F-AE19-97908C8E7D0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71556" y="652964"/>
                  <a:ext cx="5199840" cy="1252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" name="Google Shape;1768;p43">
              <a:extLst>
                <a:ext uri="{FF2B5EF4-FFF2-40B4-BE49-F238E27FC236}">
                  <a16:creationId xmlns:a16="http://schemas.microsoft.com/office/drawing/2014/main" id="{30288421-BA76-4611-9414-69534045A54A}"/>
                </a:ext>
              </a:extLst>
            </p:cNvPr>
            <p:cNvSpPr txBox="1">
              <a:spLocks/>
            </p:cNvSpPr>
            <p:nvPr/>
          </p:nvSpPr>
          <p:spPr>
            <a:xfrm>
              <a:off x="2275943" y="756780"/>
              <a:ext cx="490545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lvl="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A: Where do you want to visit? </a:t>
              </a:r>
            </a:p>
            <a:p>
              <a:pPr lvl="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B:  I want to visit ____.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4839609" y="2105956"/>
            <a:ext cx="3333547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Hoan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Kiem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Lake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4839611" y="3551260"/>
            <a:ext cx="3001369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Dragon Bridge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4839610" y="2831995"/>
            <a:ext cx="3466190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Thien Mu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Pagoda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5322A-F2FC-47B6-AD0C-74ABD9C42E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0843" y="1921267"/>
            <a:ext cx="3253290" cy="25068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1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3812822" y="2852920"/>
            <a:ext cx="2999458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Golden Bridge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3812822" y="3676139"/>
            <a:ext cx="3410938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Ngo Mon Square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3812822" y="2041689"/>
            <a:ext cx="4851118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 Ho Chi Minh City Museum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5322A-F2FC-47B6-AD0C-74ABD9C4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7906" y="1859622"/>
            <a:ext cx="3067756" cy="26815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8E327-A33A-4ABE-B4D2-2FE77D3C9E3F}"/>
              </a:ext>
            </a:extLst>
          </p:cNvPr>
          <p:cNvGrpSpPr/>
          <p:nvPr/>
        </p:nvGrpSpPr>
        <p:grpSpPr>
          <a:xfrm>
            <a:off x="1821619" y="634826"/>
            <a:ext cx="5500761" cy="968984"/>
            <a:chOff x="2161196" y="756780"/>
            <a:chExt cx="5020200" cy="96898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14:cNvPr>
                <p14:cNvContentPartPr/>
                <p14:nvPr/>
              </p14:nvContentPartPr>
              <p14:xfrm>
                <a:off x="2161196" y="832604"/>
                <a:ext cx="5020200" cy="893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1556" y="652964"/>
                  <a:ext cx="5199840" cy="1252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7411C702-CC1B-4B80-A3EF-8CEC54BEB23B}"/>
                </a:ext>
              </a:extLst>
            </p:cNvPr>
            <p:cNvSpPr txBox="1">
              <a:spLocks/>
            </p:cNvSpPr>
            <p:nvPr/>
          </p:nvSpPr>
          <p:spPr>
            <a:xfrm>
              <a:off x="2275943" y="756780"/>
              <a:ext cx="490545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lvl="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A: Where do you want to visit? </a:t>
              </a:r>
            </a:p>
            <a:p>
              <a:pPr lvl="0" algn="just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B:  I want to visit ____.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4805743" y="2002241"/>
            <a:ext cx="1793178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taxi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4805745" y="2851912"/>
            <a:ext cx="1854136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on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foot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4805743" y="3670468"/>
            <a:ext cx="2280857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bicycle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5322A-F2FC-47B6-AD0C-74ABD9C4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93493" y="1797978"/>
            <a:ext cx="2870282" cy="27226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8E327-A33A-4ABE-B4D2-2FE77D3C9E3F}"/>
              </a:ext>
            </a:extLst>
          </p:cNvPr>
          <p:cNvGrpSpPr/>
          <p:nvPr/>
        </p:nvGrpSpPr>
        <p:grpSpPr>
          <a:xfrm>
            <a:off x="1241230" y="659858"/>
            <a:ext cx="6661539" cy="921092"/>
            <a:chOff x="2161196" y="804672"/>
            <a:chExt cx="5020200" cy="92109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14:cNvPr>
                <p14:cNvContentPartPr/>
                <p14:nvPr/>
              </p14:nvContentPartPr>
              <p14:xfrm>
                <a:off x="2161196" y="832604"/>
                <a:ext cx="5020200" cy="893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1196" y="652604"/>
                  <a:ext cx="5199840" cy="1252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7411C702-CC1B-4B80-A3EF-8CEC54BEB23B}"/>
                </a:ext>
              </a:extLst>
            </p:cNvPr>
            <p:cNvSpPr txBox="1">
              <a:spLocks/>
            </p:cNvSpPr>
            <p:nvPr/>
          </p:nvSpPr>
          <p:spPr>
            <a:xfrm>
              <a:off x="2275943" y="804672"/>
              <a:ext cx="490545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lvl="0" algn="just">
                <a:defRPr/>
              </a:pPr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A: How can you get to Dragon Bridge?</a:t>
              </a:r>
            </a:p>
            <a:p>
              <a:pPr lvl="0" algn="just">
                <a:defRPr/>
              </a:pPr>
              <a:r>
                <a:rPr lang="en-US" sz="2800">
                  <a:solidFill>
                    <a:srgbClr val="FFFFFF"/>
                  </a:solidFill>
                  <a:latin typeface="Comic Sans MS" panose="030F0702030302020204" pitchFamily="66" charset="0"/>
                </a:rPr>
                <a:t>B:  You can get there _____.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6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3793C-8B13-4CBD-A100-9D677FED6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93A4A0-1046-4261-B07B-3D530D343E13}"/>
              </a:ext>
            </a:extLst>
          </p:cNvPr>
          <p:cNvSpPr/>
          <p:nvPr/>
        </p:nvSpPr>
        <p:spPr>
          <a:xfrm>
            <a:off x="4988027" y="2782052"/>
            <a:ext cx="2007134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plane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C49783-ACF0-4367-B7E5-0FB92A115DB9}"/>
              </a:ext>
            </a:extLst>
          </p:cNvPr>
          <p:cNvSpPr/>
          <p:nvPr/>
        </p:nvSpPr>
        <p:spPr>
          <a:xfrm>
            <a:off x="4988027" y="3631723"/>
            <a:ext cx="1854733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taxi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B32FF-D1FB-4802-BD65-78845D72F0BB}"/>
              </a:ext>
            </a:extLst>
          </p:cNvPr>
          <p:cNvSpPr/>
          <p:nvPr/>
        </p:nvSpPr>
        <p:spPr>
          <a:xfrm>
            <a:off x="4988025" y="1956936"/>
            <a:ext cx="1702335" cy="626748"/>
          </a:xfrm>
          <a:prstGeom prst="round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by bus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5322A-F2FC-47B6-AD0C-74ABD9C42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5689" y="1787703"/>
            <a:ext cx="3606373" cy="27021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8E327-A33A-4ABE-B4D2-2FE77D3C9E3F}"/>
              </a:ext>
            </a:extLst>
          </p:cNvPr>
          <p:cNvGrpSpPr/>
          <p:nvPr/>
        </p:nvGrpSpPr>
        <p:grpSpPr>
          <a:xfrm>
            <a:off x="380144" y="509736"/>
            <a:ext cx="8172428" cy="938920"/>
            <a:chOff x="2161196" y="723723"/>
            <a:chExt cx="5020200" cy="100204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14:cNvPr>
                <p14:cNvContentPartPr/>
                <p14:nvPr/>
              </p14:nvContentPartPr>
              <p14:xfrm>
                <a:off x="2161196" y="832604"/>
                <a:ext cx="5020200" cy="893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773FDB-8090-4146-AB7D-0BF0AE829A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1196" y="652604"/>
                  <a:ext cx="5199840" cy="12528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7411C702-CC1B-4B80-A3EF-8CEC54BEB23B}"/>
                </a:ext>
              </a:extLst>
            </p:cNvPr>
            <p:cNvSpPr txBox="1">
              <a:spLocks/>
            </p:cNvSpPr>
            <p:nvPr/>
          </p:nvSpPr>
          <p:spPr>
            <a:xfrm>
              <a:off x="2459459" y="723723"/>
              <a:ext cx="461027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463550" lvl="0" indent="-463550" algn="l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A: How can you get to Ha Noi Opera House?</a:t>
              </a:r>
            </a:p>
            <a:p>
              <a:pPr lvl="0" algn="l">
                <a:defRPr/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B:  You can get there _____.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1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11184</TotalTime>
  <Words>623</Words>
  <Application>Microsoft Office PowerPoint</Application>
  <PresentationFormat>On-screen Show (16:9)</PresentationFormat>
  <Paragraphs>126</Paragraphs>
  <Slides>33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Nixie One</vt:lpstr>
      <vt:lpstr>Arial</vt:lpstr>
      <vt:lpstr>Times New Roman</vt:lpstr>
      <vt:lpstr>Calibri</vt:lpstr>
      <vt:lpstr>Nunito</vt:lpstr>
      <vt:lpstr>VNI-Hobo</vt:lpstr>
      <vt:lpstr>Comic Sans MS</vt:lpstr>
      <vt:lpstr>UVN Doi Moi</vt:lpstr>
      <vt:lpstr>Kirang Haerang</vt:lpstr>
      <vt:lpstr>VNI-Viettay</vt:lpstr>
      <vt:lpstr>Math Subject for Elementary - 1st Grade: Time by Slidesgo</vt:lpstr>
      <vt:lpstr>Office Theme</vt:lpstr>
      <vt:lpstr>PowerPoint Presentation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174</cp:revision>
  <dcterms:modified xsi:type="dcterms:W3CDTF">2024-08-24T08:23:58Z</dcterms:modified>
  <cp:category>9Slide.vn</cp:category>
</cp:coreProperties>
</file>