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7"/>
  </p:notesMasterIdLst>
  <p:sldIdLst>
    <p:sldId id="274" r:id="rId3"/>
    <p:sldId id="598" r:id="rId4"/>
    <p:sldId id="258" r:id="rId5"/>
    <p:sldId id="445" r:id="rId6"/>
    <p:sldId id="621" r:id="rId7"/>
    <p:sldId id="639" r:id="rId8"/>
    <p:sldId id="446" r:id="rId9"/>
    <p:sldId id="496" r:id="rId10"/>
    <p:sldId id="607" r:id="rId11"/>
    <p:sldId id="608" r:id="rId12"/>
    <p:sldId id="447" r:id="rId13"/>
    <p:sldId id="609" r:id="rId14"/>
    <p:sldId id="618" r:id="rId15"/>
    <p:sldId id="641" r:id="rId16"/>
    <p:sldId id="642" r:id="rId17"/>
    <p:sldId id="643" r:id="rId18"/>
    <p:sldId id="616" r:id="rId19"/>
    <p:sldId id="448" r:id="rId20"/>
    <p:sldId id="468" r:id="rId21"/>
    <p:sldId id="610" r:id="rId22"/>
    <p:sldId id="469" r:id="rId23"/>
    <p:sldId id="613" r:id="rId24"/>
    <p:sldId id="674" r:id="rId25"/>
    <p:sldId id="675" r:id="rId26"/>
    <p:sldId id="644" r:id="rId27"/>
    <p:sldId id="645" r:id="rId28"/>
    <p:sldId id="500" r:id="rId29"/>
    <p:sldId id="676" r:id="rId30"/>
    <p:sldId id="677" r:id="rId31"/>
    <p:sldId id="678" r:id="rId32"/>
    <p:sldId id="679" r:id="rId33"/>
    <p:sldId id="680" r:id="rId34"/>
    <p:sldId id="601" r:id="rId35"/>
    <p:sldId id="311" r:id="rId36"/>
  </p:sldIdLst>
  <p:sldSz cx="9144000" cy="5143500" type="screen16x9"/>
  <p:notesSz cx="6858000" cy="9144000"/>
  <p:embeddedFontLst>
    <p:embeddedFont>
      <p:font typeface="Kirang Haerang" panose="020B0604020202020204" charset="-127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Nixie One" panose="020B0604020202020204" charset="0"/>
      <p:regular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8448"/>
    <a:srgbClr val="C6E9F7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63" autoAdjust="0"/>
  </p:normalViewPr>
  <p:slideViewPr>
    <p:cSldViewPr snapToGrid="0">
      <p:cViewPr varScale="1">
        <p:scale>
          <a:sx n="142" d="100"/>
          <a:sy n="142" d="100"/>
        </p:scale>
        <p:origin x="750" y="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511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0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38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0023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9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ngôi sao để đi tới câu hỏi tương ứng và làm biến mất ngôi sao để xuất hiện điểm.</a:t>
            </a:r>
          </a:p>
          <a:p>
            <a:pPr marL="158750" indent="0">
              <a:buNone/>
            </a:pPr>
            <a:r>
              <a:rPr lang="en-US"/>
              <a:t>GV ghi điểm lên bảng cho đội ghi được điểm.</a:t>
            </a:r>
          </a:p>
        </p:txBody>
      </p:sp>
    </p:spTree>
    <p:extLst>
      <p:ext uri="{BB962C8B-B14F-4D97-AF65-F5344CB8AC3E}">
        <p14:creationId xmlns:p14="http://schemas.microsoft.com/office/powerpoint/2010/main" val="3414625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9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339184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946618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3385304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2737852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phím mũi tên để hiện kết quả</a:t>
            </a:r>
          </a:p>
          <a:p>
            <a:r>
              <a:rPr lang="en-US"/>
              <a:t>Click vào Back để về trang trò chơi</a:t>
            </a:r>
          </a:p>
        </p:txBody>
      </p:sp>
    </p:spTree>
    <p:extLst>
      <p:ext uri="{BB962C8B-B14F-4D97-AF65-F5344CB8AC3E}">
        <p14:creationId xmlns:p14="http://schemas.microsoft.com/office/powerpoint/2010/main" val="220927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62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1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4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89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12" Type="http://schemas.openxmlformats.org/officeDocument/2006/relationships/slide" Target="slide30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27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10" Type="http://schemas.openxmlformats.org/officeDocument/2006/relationships/slide" Target="slide29.xml"/><Relationship Id="rId4" Type="http://schemas.openxmlformats.org/officeDocument/2006/relationships/slide" Target="slide33.xml"/><Relationship Id="rId9" Type="http://schemas.openxmlformats.org/officeDocument/2006/relationships/image" Target="../media/image26.png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8.jp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468796" y="88055"/>
            <a:ext cx="4206407" cy="745578"/>
          </a:xfrm>
          <a:custGeom>
            <a:avLst/>
            <a:gdLst>
              <a:gd name="connsiteX0" fmla="*/ 0 w 4206407"/>
              <a:gd name="connsiteY0" fmla="*/ 158778 h 745578"/>
              <a:gd name="connsiteX1" fmla="*/ 158778 w 4206407"/>
              <a:gd name="connsiteY1" fmla="*/ 0 h 745578"/>
              <a:gd name="connsiteX2" fmla="*/ 753217 w 4206407"/>
              <a:gd name="connsiteY2" fmla="*/ 0 h 745578"/>
              <a:gd name="connsiteX3" fmla="*/ 1230990 w 4206407"/>
              <a:gd name="connsiteY3" fmla="*/ 0 h 745578"/>
              <a:gd name="connsiteX4" fmla="*/ 1825428 w 4206407"/>
              <a:gd name="connsiteY4" fmla="*/ 0 h 745578"/>
              <a:gd name="connsiteX5" fmla="*/ 2380979 w 4206407"/>
              <a:gd name="connsiteY5" fmla="*/ 0 h 745578"/>
              <a:gd name="connsiteX6" fmla="*/ 2936529 w 4206407"/>
              <a:gd name="connsiteY6" fmla="*/ 0 h 745578"/>
              <a:gd name="connsiteX7" fmla="*/ 3414302 w 4206407"/>
              <a:gd name="connsiteY7" fmla="*/ 0 h 745578"/>
              <a:gd name="connsiteX8" fmla="*/ 4047629 w 4206407"/>
              <a:gd name="connsiteY8" fmla="*/ 0 h 745578"/>
              <a:gd name="connsiteX9" fmla="*/ 4206407 w 4206407"/>
              <a:gd name="connsiteY9" fmla="*/ 158778 h 745578"/>
              <a:gd name="connsiteX10" fmla="*/ 4206407 w 4206407"/>
              <a:gd name="connsiteY10" fmla="*/ 586800 h 745578"/>
              <a:gd name="connsiteX11" fmla="*/ 4047629 w 4206407"/>
              <a:gd name="connsiteY11" fmla="*/ 745578 h 745578"/>
              <a:gd name="connsiteX12" fmla="*/ 3608744 w 4206407"/>
              <a:gd name="connsiteY12" fmla="*/ 745578 h 745578"/>
              <a:gd name="connsiteX13" fmla="*/ 2975417 w 4206407"/>
              <a:gd name="connsiteY13" fmla="*/ 745578 h 745578"/>
              <a:gd name="connsiteX14" fmla="*/ 2458756 w 4206407"/>
              <a:gd name="connsiteY14" fmla="*/ 745578 h 745578"/>
              <a:gd name="connsiteX15" fmla="*/ 1903205 w 4206407"/>
              <a:gd name="connsiteY15" fmla="*/ 745578 h 745578"/>
              <a:gd name="connsiteX16" fmla="*/ 1386544 w 4206407"/>
              <a:gd name="connsiteY16" fmla="*/ 745578 h 745578"/>
              <a:gd name="connsiteX17" fmla="*/ 869882 w 4206407"/>
              <a:gd name="connsiteY17" fmla="*/ 745578 h 745578"/>
              <a:gd name="connsiteX18" fmla="*/ 158778 w 4206407"/>
              <a:gd name="connsiteY18" fmla="*/ 745578 h 745578"/>
              <a:gd name="connsiteX19" fmla="*/ 0 w 4206407"/>
              <a:gd name="connsiteY19" fmla="*/ 586800 h 745578"/>
              <a:gd name="connsiteX20" fmla="*/ 0 w 4206407"/>
              <a:gd name="connsiteY20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6407" h="745578" fill="none" extrusionOk="0">
                <a:moveTo>
                  <a:pt x="0" y="158778"/>
                </a:moveTo>
                <a:cubicBezTo>
                  <a:pt x="-3944" y="70360"/>
                  <a:pt x="68811" y="4407"/>
                  <a:pt x="158778" y="0"/>
                </a:cubicBezTo>
                <a:cubicBezTo>
                  <a:pt x="279981" y="-48198"/>
                  <a:pt x="599090" y="66828"/>
                  <a:pt x="753217" y="0"/>
                </a:cubicBezTo>
                <a:cubicBezTo>
                  <a:pt x="907344" y="-66828"/>
                  <a:pt x="1132640" y="13620"/>
                  <a:pt x="1230990" y="0"/>
                </a:cubicBezTo>
                <a:cubicBezTo>
                  <a:pt x="1329340" y="-13620"/>
                  <a:pt x="1547784" y="30674"/>
                  <a:pt x="1825428" y="0"/>
                </a:cubicBezTo>
                <a:cubicBezTo>
                  <a:pt x="2103072" y="-30674"/>
                  <a:pt x="2159406" y="40491"/>
                  <a:pt x="2380979" y="0"/>
                </a:cubicBezTo>
                <a:cubicBezTo>
                  <a:pt x="2602552" y="-40491"/>
                  <a:pt x="2690655" y="7561"/>
                  <a:pt x="2936529" y="0"/>
                </a:cubicBezTo>
                <a:cubicBezTo>
                  <a:pt x="3182403" y="-7561"/>
                  <a:pt x="3209083" y="22238"/>
                  <a:pt x="3414302" y="0"/>
                </a:cubicBezTo>
                <a:cubicBezTo>
                  <a:pt x="3619521" y="-22238"/>
                  <a:pt x="3777919" y="13693"/>
                  <a:pt x="4047629" y="0"/>
                </a:cubicBezTo>
                <a:cubicBezTo>
                  <a:pt x="4144049" y="13308"/>
                  <a:pt x="4208875" y="83380"/>
                  <a:pt x="4206407" y="158778"/>
                </a:cubicBezTo>
                <a:cubicBezTo>
                  <a:pt x="4248821" y="325819"/>
                  <a:pt x="4182259" y="438900"/>
                  <a:pt x="4206407" y="586800"/>
                </a:cubicBezTo>
                <a:cubicBezTo>
                  <a:pt x="4198484" y="689686"/>
                  <a:pt x="4153312" y="740167"/>
                  <a:pt x="4047629" y="745578"/>
                </a:cubicBezTo>
                <a:cubicBezTo>
                  <a:pt x="3884385" y="770892"/>
                  <a:pt x="3726077" y="700598"/>
                  <a:pt x="3608744" y="745578"/>
                </a:cubicBezTo>
                <a:cubicBezTo>
                  <a:pt x="3491412" y="790558"/>
                  <a:pt x="3168660" y="682161"/>
                  <a:pt x="2975417" y="745578"/>
                </a:cubicBezTo>
                <a:cubicBezTo>
                  <a:pt x="2782174" y="808995"/>
                  <a:pt x="2699405" y="696537"/>
                  <a:pt x="2458756" y="745578"/>
                </a:cubicBezTo>
                <a:cubicBezTo>
                  <a:pt x="2218107" y="794619"/>
                  <a:pt x="2065185" y="739165"/>
                  <a:pt x="1903205" y="745578"/>
                </a:cubicBezTo>
                <a:cubicBezTo>
                  <a:pt x="1741225" y="751991"/>
                  <a:pt x="1553949" y="740395"/>
                  <a:pt x="1386544" y="745578"/>
                </a:cubicBezTo>
                <a:cubicBezTo>
                  <a:pt x="1219139" y="750761"/>
                  <a:pt x="1059291" y="701145"/>
                  <a:pt x="869882" y="745578"/>
                </a:cubicBezTo>
                <a:cubicBezTo>
                  <a:pt x="680473" y="790011"/>
                  <a:pt x="377062" y="705948"/>
                  <a:pt x="158778" y="745578"/>
                </a:cubicBezTo>
                <a:cubicBezTo>
                  <a:pt x="54985" y="746092"/>
                  <a:pt x="12320" y="680893"/>
                  <a:pt x="0" y="586800"/>
                </a:cubicBezTo>
                <a:cubicBezTo>
                  <a:pt x="-15468" y="500142"/>
                  <a:pt x="18333" y="251231"/>
                  <a:pt x="0" y="158778"/>
                </a:cubicBezTo>
                <a:close/>
              </a:path>
              <a:path w="4206407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29373" y="-14989"/>
                  <a:pt x="509825" y="812"/>
                  <a:pt x="597663" y="0"/>
                </a:cubicBezTo>
                <a:cubicBezTo>
                  <a:pt x="685501" y="-812"/>
                  <a:pt x="946121" y="33941"/>
                  <a:pt x="1036547" y="0"/>
                </a:cubicBezTo>
                <a:cubicBezTo>
                  <a:pt x="1126973" y="-33941"/>
                  <a:pt x="1405093" y="8901"/>
                  <a:pt x="1514320" y="0"/>
                </a:cubicBezTo>
                <a:cubicBezTo>
                  <a:pt x="1623547" y="-8901"/>
                  <a:pt x="1885634" y="21740"/>
                  <a:pt x="2030982" y="0"/>
                </a:cubicBezTo>
                <a:cubicBezTo>
                  <a:pt x="2176330" y="-21740"/>
                  <a:pt x="2473222" y="21705"/>
                  <a:pt x="2586532" y="0"/>
                </a:cubicBezTo>
                <a:cubicBezTo>
                  <a:pt x="2699842" y="-21705"/>
                  <a:pt x="2959875" y="6904"/>
                  <a:pt x="3103194" y="0"/>
                </a:cubicBezTo>
                <a:cubicBezTo>
                  <a:pt x="3246513" y="-6904"/>
                  <a:pt x="3768123" y="101391"/>
                  <a:pt x="4047629" y="0"/>
                </a:cubicBezTo>
                <a:cubicBezTo>
                  <a:pt x="4144540" y="-18191"/>
                  <a:pt x="4187898" y="87000"/>
                  <a:pt x="4206407" y="158778"/>
                </a:cubicBezTo>
                <a:cubicBezTo>
                  <a:pt x="4211996" y="296773"/>
                  <a:pt x="4166263" y="417784"/>
                  <a:pt x="4206407" y="586800"/>
                </a:cubicBezTo>
                <a:cubicBezTo>
                  <a:pt x="4221288" y="667650"/>
                  <a:pt x="4116520" y="753996"/>
                  <a:pt x="4047629" y="745578"/>
                </a:cubicBezTo>
                <a:cubicBezTo>
                  <a:pt x="3831028" y="754305"/>
                  <a:pt x="3707727" y="693845"/>
                  <a:pt x="3453190" y="745578"/>
                </a:cubicBezTo>
                <a:cubicBezTo>
                  <a:pt x="3198653" y="797311"/>
                  <a:pt x="3095352" y="689174"/>
                  <a:pt x="2975417" y="745578"/>
                </a:cubicBezTo>
                <a:cubicBezTo>
                  <a:pt x="2855482" y="801982"/>
                  <a:pt x="2684506" y="741350"/>
                  <a:pt x="2419867" y="745578"/>
                </a:cubicBezTo>
                <a:cubicBezTo>
                  <a:pt x="2155228" y="749806"/>
                  <a:pt x="1999044" y="680549"/>
                  <a:pt x="1864317" y="745578"/>
                </a:cubicBezTo>
                <a:cubicBezTo>
                  <a:pt x="1729590" y="810607"/>
                  <a:pt x="1524327" y="718036"/>
                  <a:pt x="1269878" y="745578"/>
                </a:cubicBezTo>
                <a:cubicBezTo>
                  <a:pt x="1015429" y="773120"/>
                  <a:pt x="974181" y="736489"/>
                  <a:pt x="792105" y="745578"/>
                </a:cubicBezTo>
                <a:cubicBezTo>
                  <a:pt x="610029" y="754667"/>
                  <a:pt x="443305" y="692349"/>
                  <a:pt x="158778" y="745578"/>
                </a:cubicBezTo>
                <a:cubicBezTo>
                  <a:pt x="63130" y="727281"/>
                  <a:pt x="8340" y="673752"/>
                  <a:pt x="0" y="586800"/>
                </a:cubicBezTo>
                <a:cubicBezTo>
                  <a:pt x="-31430" y="458145"/>
                  <a:pt x="17345" y="350748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1609883" y="1199647"/>
            <a:ext cx="5924231" cy="1974490"/>
            <a:chOff x="2597516" y="1699975"/>
            <a:chExt cx="4569178" cy="36835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597516" y="1699975"/>
              <a:ext cx="4569178" cy="368357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4000">
                  <a:solidFill>
                    <a:srgbClr val="000000"/>
                  </a:solidFill>
                  <a:latin typeface="Comic Sans MS" panose="030F0702030302020204" pitchFamily="66" charset="0"/>
                </a:rPr>
                <a:t>Is it time for a trip?</a:t>
              </a:r>
            </a:p>
            <a:p>
              <a:pPr marL="571500" indent="-571500">
                <a:lnSpc>
                  <a:spcPct val="150000"/>
                </a:lnSpc>
              </a:pPr>
              <a:r>
                <a:rPr lang="en-US" sz="4000">
                  <a:solidFill>
                    <a:srgbClr val="000000"/>
                  </a:solidFill>
                  <a:latin typeface="Comic Sans MS" panose="030F0702030302020204" pitchFamily="66" charset="0"/>
                </a:rPr>
                <a:t>Is it far from here?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6364335" y="2031896"/>
              <a:ext cx="381000" cy="13283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98137-4F3A-47D6-85D9-604EC179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6364335" y="3707721"/>
              <a:ext cx="381000" cy="1328320"/>
            </a:xfrm>
            <a:prstGeom prst="rect">
              <a:avLst/>
            </a:prstGeom>
          </p:spPr>
        </p:pic>
      </p:grpSp>
      <p:pic>
        <p:nvPicPr>
          <p:cNvPr id="12" name="Track 79">
            <a:hlinkClick r:id="" action="ppaction://media"/>
            <a:extLst>
              <a:ext uri="{FF2B5EF4-FFF2-40B4-BE49-F238E27FC236}">
                <a16:creationId xmlns:a16="http://schemas.microsoft.com/office/drawing/2014/main" id="{E24EC1A6-BB13-406F-93FA-C761806CC5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71" end="2082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9628" y="156044"/>
            <a:ext cx="609600" cy="609600"/>
          </a:xfrm>
          <a:prstGeom prst="rect">
            <a:avLst/>
          </a:prstGeom>
        </p:spPr>
      </p:pic>
      <p:pic>
        <p:nvPicPr>
          <p:cNvPr id="13" name="Picture 12" descr="A cartoon of two boys&#10;&#10;Description automatically generated">
            <a:extLst>
              <a:ext uri="{FF2B5EF4-FFF2-40B4-BE49-F238E27FC236}">
                <a16:creationId xmlns:a16="http://schemas.microsoft.com/office/drawing/2014/main" id="{D39DB8AD-FA18-41E9-91AA-2DC6F106C5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539"/>
          <a:stretch/>
        </p:blipFill>
        <p:spPr>
          <a:xfrm>
            <a:off x="0" y="2330967"/>
            <a:ext cx="1709885" cy="2812533"/>
          </a:xfrm>
          <a:prstGeom prst="rect">
            <a:avLst/>
          </a:prstGeom>
        </p:spPr>
      </p:pic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68681CDB-2D00-48E7-B825-67A63A27A4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7295831" y="2240670"/>
            <a:ext cx="1548479" cy="30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37977" y="2486906"/>
            <a:ext cx="70677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5444" y="6026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4022600" y="85115"/>
            <a:ext cx="1488376" cy="540432"/>
          </a:xfrm>
          <a:custGeom>
            <a:avLst/>
            <a:gdLst>
              <a:gd name="connsiteX0" fmla="*/ 0 w 1488376"/>
              <a:gd name="connsiteY0" fmla="*/ 115090 h 540432"/>
              <a:gd name="connsiteX1" fmla="*/ 115090 w 1488376"/>
              <a:gd name="connsiteY1" fmla="*/ 0 h 540432"/>
              <a:gd name="connsiteX2" fmla="*/ 547071 w 1488376"/>
              <a:gd name="connsiteY2" fmla="*/ 0 h 540432"/>
              <a:gd name="connsiteX3" fmla="*/ 941305 w 1488376"/>
              <a:gd name="connsiteY3" fmla="*/ 0 h 540432"/>
              <a:gd name="connsiteX4" fmla="*/ 1373286 w 1488376"/>
              <a:gd name="connsiteY4" fmla="*/ 0 h 540432"/>
              <a:gd name="connsiteX5" fmla="*/ 1488376 w 1488376"/>
              <a:gd name="connsiteY5" fmla="*/ 115090 h 540432"/>
              <a:gd name="connsiteX6" fmla="*/ 1488376 w 1488376"/>
              <a:gd name="connsiteY6" fmla="*/ 425342 h 540432"/>
              <a:gd name="connsiteX7" fmla="*/ 1373286 w 1488376"/>
              <a:gd name="connsiteY7" fmla="*/ 540432 h 540432"/>
              <a:gd name="connsiteX8" fmla="*/ 941305 w 1488376"/>
              <a:gd name="connsiteY8" fmla="*/ 540432 h 540432"/>
              <a:gd name="connsiteX9" fmla="*/ 547071 w 1488376"/>
              <a:gd name="connsiteY9" fmla="*/ 540432 h 540432"/>
              <a:gd name="connsiteX10" fmla="*/ 115090 w 1488376"/>
              <a:gd name="connsiteY10" fmla="*/ 540432 h 540432"/>
              <a:gd name="connsiteX11" fmla="*/ 0 w 1488376"/>
              <a:gd name="connsiteY11" fmla="*/ 425342 h 540432"/>
              <a:gd name="connsiteX12" fmla="*/ 0 w 1488376"/>
              <a:gd name="connsiteY12" fmla="*/ 115090 h 54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8376" h="540432" fill="none" extrusionOk="0">
                <a:moveTo>
                  <a:pt x="0" y="115090"/>
                </a:moveTo>
                <a:cubicBezTo>
                  <a:pt x="2414" y="58723"/>
                  <a:pt x="41961" y="-15662"/>
                  <a:pt x="115090" y="0"/>
                </a:cubicBezTo>
                <a:cubicBezTo>
                  <a:pt x="271130" y="-7125"/>
                  <a:pt x="446815" y="22539"/>
                  <a:pt x="547071" y="0"/>
                </a:cubicBezTo>
                <a:cubicBezTo>
                  <a:pt x="647327" y="-22539"/>
                  <a:pt x="824385" y="28107"/>
                  <a:pt x="941305" y="0"/>
                </a:cubicBezTo>
                <a:cubicBezTo>
                  <a:pt x="1058225" y="-28107"/>
                  <a:pt x="1238614" y="17213"/>
                  <a:pt x="1373286" y="0"/>
                </a:cubicBezTo>
                <a:cubicBezTo>
                  <a:pt x="1435483" y="-3139"/>
                  <a:pt x="1493237" y="51097"/>
                  <a:pt x="1488376" y="115090"/>
                </a:cubicBezTo>
                <a:cubicBezTo>
                  <a:pt x="1515591" y="221619"/>
                  <a:pt x="1469130" y="276103"/>
                  <a:pt x="1488376" y="425342"/>
                </a:cubicBezTo>
                <a:cubicBezTo>
                  <a:pt x="1483675" y="488038"/>
                  <a:pt x="1433939" y="546063"/>
                  <a:pt x="1373286" y="540432"/>
                </a:cubicBezTo>
                <a:cubicBezTo>
                  <a:pt x="1257191" y="552203"/>
                  <a:pt x="1144408" y="528943"/>
                  <a:pt x="941305" y="540432"/>
                </a:cubicBezTo>
                <a:cubicBezTo>
                  <a:pt x="738202" y="551921"/>
                  <a:pt x="732131" y="529646"/>
                  <a:pt x="547071" y="540432"/>
                </a:cubicBezTo>
                <a:cubicBezTo>
                  <a:pt x="362011" y="551218"/>
                  <a:pt x="238051" y="527179"/>
                  <a:pt x="115090" y="540432"/>
                </a:cubicBezTo>
                <a:cubicBezTo>
                  <a:pt x="67836" y="536880"/>
                  <a:pt x="-3326" y="481663"/>
                  <a:pt x="0" y="425342"/>
                </a:cubicBezTo>
                <a:cubicBezTo>
                  <a:pt x="-12836" y="354050"/>
                  <a:pt x="22101" y="223686"/>
                  <a:pt x="0" y="115090"/>
                </a:cubicBezTo>
                <a:close/>
              </a:path>
              <a:path w="1488376" h="540432" stroke="0" extrusionOk="0">
                <a:moveTo>
                  <a:pt x="0" y="115090"/>
                </a:moveTo>
                <a:cubicBezTo>
                  <a:pt x="-5330" y="44879"/>
                  <a:pt x="62484" y="-6220"/>
                  <a:pt x="115090" y="0"/>
                </a:cubicBezTo>
                <a:cubicBezTo>
                  <a:pt x="305025" y="-12499"/>
                  <a:pt x="331560" y="18764"/>
                  <a:pt x="496743" y="0"/>
                </a:cubicBezTo>
                <a:cubicBezTo>
                  <a:pt x="661926" y="-18764"/>
                  <a:pt x="763538" y="39999"/>
                  <a:pt x="878396" y="0"/>
                </a:cubicBezTo>
                <a:cubicBezTo>
                  <a:pt x="993254" y="-39999"/>
                  <a:pt x="1141212" y="8697"/>
                  <a:pt x="1373286" y="0"/>
                </a:cubicBezTo>
                <a:cubicBezTo>
                  <a:pt x="1434850" y="-6357"/>
                  <a:pt x="1477887" y="41234"/>
                  <a:pt x="1488376" y="115090"/>
                </a:cubicBezTo>
                <a:cubicBezTo>
                  <a:pt x="1501306" y="226813"/>
                  <a:pt x="1456828" y="357683"/>
                  <a:pt x="1488376" y="425342"/>
                </a:cubicBezTo>
                <a:cubicBezTo>
                  <a:pt x="1484462" y="494112"/>
                  <a:pt x="1441155" y="529509"/>
                  <a:pt x="1373286" y="540432"/>
                </a:cubicBezTo>
                <a:cubicBezTo>
                  <a:pt x="1243637" y="589780"/>
                  <a:pt x="1075077" y="530851"/>
                  <a:pt x="953887" y="540432"/>
                </a:cubicBezTo>
                <a:cubicBezTo>
                  <a:pt x="832697" y="550013"/>
                  <a:pt x="722903" y="527298"/>
                  <a:pt x="559653" y="540432"/>
                </a:cubicBezTo>
                <a:cubicBezTo>
                  <a:pt x="396403" y="553566"/>
                  <a:pt x="210445" y="511426"/>
                  <a:pt x="115090" y="540432"/>
                </a:cubicBezTo>
                <a:cubicBezTo>
                  <a:pt x="56615" y="539828"/>
                  <a:pt x="611" y="493315"/>
                  <a:pt x="0" y="425342"/>
                </a:cubicBezTo>
                <a:cubicBezTo>
                  <a:pt x="-33841" y="358550"/>
                  <a:pt x="12688" y="237803"/>
                  <a:pt x="0" y="11509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Comic Sans MS" panose="030F0702030302020204" pitchFamily="66" charset="0"/>
              </a:rPr>
              <a:t>Read.</a:t>
            </a:r>
            <a:endParaRPr lang="en-US" sz="34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0" y="1178868"/>
            <a:ext cx="9144000" cy="2785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1.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Would you like to go somewhere this morning?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2.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Will we go to Golden Bridge?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3.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Can I get there by bicycle?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4.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Do you want to visit Hyde Park?</a:t>
            </a:r>
          </a:p>
        </p:txBody>
      </p:sp>
    </p:spTree>
    <p:extLst>
      <p:ext uri="{BB962C8B-B14F-4D97-AF65-F5344CB8AC3E}">
        <p14:creationId xmlns:p14="http://schemas.microsoft.com/office/powerpoint/2010/main" val="19983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615758" y="70444"/>
            <a:ext cx="5912482" cy="886466"/>
          </a:xfrm>
          <a:custGeom>
            <a:avLst/>
            <a:gdLst>
              <a:gd name="connsiteX0" fmla="*/ 0 w 5912482"/>
              <a:gd name="connsiteY0" fmla="*/ 188782 h 886466"/>
              <a:gd name="connsiteX1" fmla="*/ 188782 w 5912482"/>
              <a:gd name="connsiteY1" fmla="*/ 0 h 886466"/>
              <a:gd name="connsiteX2" fmla="*/ 852972 w 5912482"/>
              <a:gd name="connsiteY2" fmla="*/ 0 h 886466"/>
              <a:gd name="connsiteX3" fmla="*/ 1517162 w 5912482"/>
              <a:gd name="connsiteY3" fmla="*/ 0 h 886466"/>
              <a:gd name="connsiteX4" fmla="*/ 2181352 w 5912482"/>
              <a:gd name="connsiteY4" fmla="*/ 0 h 886466"/>
              <a:gd name="connsiteX5" fmla="*/ 2624146 w 5912482"/>
              <a:gd name="connsiteY5" fmla="*/ 0 h 886466"/>
              <a:gd name="connsiteX6" fmla="*/ 3177638 w 5912482"/>
              <a:gd name="connsiteY6" fmla="*/ 0 h 886466"/>
              <a:gd name="connsiteX7" fmla="*/ 3786479 w 5912482"/>
              <a:gd name="connsiteY7" fmla="*/ 0 h 886466"/>
              <a:gd name="connsiteX8" fmla="*/ 4450669 w 5912482"/>
              <a:gd name="connsiteY8" fmla="*/ 0 h 886466"/>
              <a:gd name="connsiteX9" fmla="*/ 4948811 w 5912482"/>
              <a:gd name="connsiteY9" fmla="*/ 0 h 886466"/>
              <a:gd name="connsiteX10" fmla="*/ 5723700 w 5912482"/>
              <a:gd name="connsiteY10" fmla="*/ 0 h 886466"/>
              <a:gd name="connsiteX11" fmla="*/ 5912482 w 5912482"/>
              <a:gd name="connsiteY11" fmla="*/ 188782 h 886466"/>
              <a:gd name="connsiteX12" fmla="*/ 5912482 w 5912482"/>
              <a:gd name="connsiteY12" fmla="*/ 697684 h 886466"/>
              <a:gd name="connsiteX13" fmla="*/ 5723700 w 5912482"/>
              <a:gd name="connsiteY13" fmla="*/ 886466 h 886466"/>
              <a:gd name="connsiteX14" fmla="*/ 5225557 w 5912482"/>
              <a:gd name="connsiteY14" fmla="*/ 886466 h 886466"/>
              <a:gd name="connsiteX15" fmla="*/ 4727415 w 5912482"/>
              <a:gd name="connsiteY15" fmla="*/ 886466 h 886466"/>
              <a:gd name="connsiteX16" fmla="*/ 4118574 w 5912482"/>
              <a:gd name="connsiteY16" fmla="*/ 886466 h 886466"/>
              <a:gd name="connsiteX17" fmla="*/ 3731130 w 5912482"/>
              <a:gd name="connsiteY17" fmla="*/ 886466 h 886466"/>
              <a:gd name="connsiteX18" fmla="*/ 3288336 w 5912482"/>
              <a:gd name="connsiteY18" fmla="*/ 886466 h 886466"/>
              <a:gd name="connsiteX19" fmla="*/ 2900892 w 5912482"/>
              <a:gd name="connsiteY19" fmla="*/ 886466 h 886466"/>
              <a:gd name="connsiteX20" fmla="*/ 2292051 w 5912482"/>
              <a:gd name="connsiteY20" fmla="*/ 886466 h 886466"/>
              <a:gd name="connsiteX21" fmla="*/ 1627861 w 5912482"/>
              <a:gd name="connsiteY21" fmla="*/ 886466 h 886466"/>
              <a:gd name="connsiteX22" fmla="*/ 1074369 w 5912482"/>
              <a:gd name="connsiteY22" fmla="*/ 886466 h 886466"/>
              <a:gd name="connsiteX23" fmla="*/ 188782 w 5912482"/>
              <a:gd name="connsiteY23" fmla="*/ 886466 h 886466"/>
              <a:gd name="connsiteX24" fmla="*/ 0 w 5912482"/>
              <a:gd name="connsiteY24" fmla="*/ 697684 h 886466"/>
              <a:gd name="connsiteX25" fmla="*/ 0 w 5912482"/>
              <a:gd name="connsiteY25" fmla="*/ 188782 h 8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12482" h="886466" fill="none" extrusionOk="0">
                <a:moveTo>
                  <a:pt x="0" y="188782"/>
                </a:moveTo>
                <a:cubicBezTo>
                  <a:pt x="-5691" y="77319"/>
                  <a:pt x="100639" y="-24980"/>
                  <a:pt x="188782" y="0"/>
                </a:cubicBezTo>
                <a:cubicBezTo>
                  <a:pt x="498612" y="-29606"/>
                  <a:pt x="599653" y="76695"/>
                  <a:pt x="852972" y="0"/>
                </a:cubicBezTo>
                <a:cubicBezTo>
                  <a:pt x="1106291" y="-76695"/>
                  <a:pt x="1205557" y="2071"/>
                  <a:pt x="1517162" y="0"/>
                </a:cubicBezTo>
                <a:cubicBezTo>
                  <a:pt x="1828767" y="-2071"/>
                  <a:pt x="1883315" y="61977"/>
                  <a:pt x="2181352" y="0"/>
                </a:cubicBezTo>
                <a:cubicBezTo>
                  <a:pt x="2479389" y="-61977"/>
                  <a:pt x="2485310" y="51766"/>
                  <a:pt x="2624146" y="0"/>
                </a:cubicBezTo>
                <a:cubicBezTo>
                  <a:pt x="2762982" y="-51766"/>
                  <a:pt x="2910871" y="51216"/>
                  <a:pt x="3177638" y="0"/>
                </a:cubicBezTo>
                <a:cubicBezTo>
                  <a:pt x="3444405" y="-51216"/>
                  <a:pt x="3513772" y="46359"/>
                  <a:pt x="3786479" y="0"/>
                </a:cubicBezTo>
                <a:cubicBezTo>
                  <a:pt x="4059186" y="-46359"/>
                  <a:pt x="4313433" y="14940"/>
                  <a:pt x="4450669" y="0"/>
                </a:cubicBezTo>
                <a:cubicBezTo>
                  <a:pt x="4587905" y="-14940"/>
                  <a:pt x="4839283" y="14933"/>
                  <a:pt x="4948811" y="0"/>
                </a:cubicBezTo>
                <a:cubicBezTo>
                  <a:pt x="5058339" y="-14933"/>
                  <a:pt x="5464851" y="89323"/>
                  <a:pt x="5723700" y="0"/>
                </a:cubicBezTo>
                <a:cubicBezTo>
                  <a:pt x="5820611" y="-5308"/>
                  <a:pt x="5901516" y="96747"/>
                  <a:pt x="5912482" y="188782"/>
                </a:cubicBezTo>
                <a:cubicBezTo>
                  <a:pt x="5960148" y="391621"/>
                  <a:pt x="5882251" y="534526"/>
                  <a:pt x="5912482" y="697684"/>
                </a:cubicBezTo>
                <a:cubicBezTo>
                  <a:pt x="5902614" y="802260"/>
                  <a:pt x="5834573" y="889902"/>
                  <a:pt x="5723700" y="886466"/>
                </a:cubicBezTo>
                <a:cubicBezTo>
                  <a:pt x="5575138" y="944007"/>
                  <a:pt x="5435632" y="883572"/>
                  <a:pt x="5225557" y="886466"/>
                </a:cubicBezTo>
                <a:cubicBezTo>
                  <a:pt x="5015482" y="889360"/>
                  <a:pt x="4953946" y="883424"/>
                  <a:pt x="4727415" y="886466"/>
                </a:cubicBezTo>
                <a:cubicBezTo>
                  <a:pt x="4500884" y="889508"/>
                  <a:pt x="4287778" y="885319"/>
                  <a:pt x="4118574" y="886466"/>
                </a:cubicBezTo>
                <a:cubicBezTo>
                  <a:pt x="3949370" y="887613"/>
                  <a:pt x="3880865" y="853486"/>
                  <a:pt x="3731130" y="886466"/>
                </a:cubicBezTo>
                <a:cubicBezTo>
                  <a:pt x="3581395" y="919446"/>
                  <a:pt x="3458213" y="834159"/>
                  <a:pt x="3288336" y="886466"/>
                </a:cubicBezTo>
                <a:cubicBezTo>
                  <a:pt x="3118459" y="938773"/>
                  <a:pt x="3077946" y="850058"/>
                  <a:pt x="2900892" y="886466"/>
                </a:cubicBezTo>
                <a:cubicBezTo>
                  <a:pt x="2723838" y="922874"/>
                  <a:pt x="2546332" y="843456"/>
                  <a:pt x="2292051" y="886466"/>
                </a:cubicBezTo>
                <a:cubicBezTo>
                  <a:pt x="2037770" y="929476"/>
                  <a:pt x="1783070" y="836413"/>
                  <a:pt x="1627861" y="886466"/>
                </a:cubicBezTo>
                <a:cubicBezTo>
                  <a:pt x="1472652" y="936519"/>
                  <a:pt x="1253688" y="864676"/>
                  <a:pt x="1074369" y="886466"/>
                </a:cubicBezTo>
                <a:cubicBezTo>
                  <a:pt x="895050" y="908256"/>
                  <a:pt x="415742" y="873221"/>
                  <a:pt x="188782" y="886466"/>
                </a:cubicBezTo>
                <a:cubicBezTo>
                  <a:pt x="78974" y="908390"/>
                  <a:pt x="-8836" y="772590"/>
                  <a:pt x="0" y="697684"/>
                </a:cubicBezTo>
                <a:cubicBezTo>
                  <a:pt x="-33642" y="574373"/>
                  <a:pt x="33284" y="376628"/>
                  <a:pt x="0" y="188782"/>
                </a:cubicBezTo>
                <a:close/>
              </a:path>
              <a:path w="5912482" h="886466" stroke="0" extrusionOk="0">
                <a:moveTo>
                  <a:pt x="0" y="188782"/>
                </a:moveTo>
                <a:cubicBezTo>
                  <a:pt x="-12593" y="68812"/>
                  <a:pt x="96694" y="-6910"/>
                  <a:pt x="188782" y="0"/>
                </a:cubicBezTo>
                <a:cubicBezTo>
                  <a:pt x="380386" y="-16884"/>
                  <a:pt x="467509" y="13118"/>
                  <a:pt x="576226" y="0"/>
                </a:cubicBezTo>
                <a:cubicBezTo>
                  <a:pt x="684943" y="-13118"/>
                  <a:pt x="775621" y="30114"/>
                  <a:pt x="963671" y="0"/>
                </a:cubicBezTo>
                <a:cubicBezTo>
                  <a:pt x="1151722" y="-30114"/>
                  <a:pt x="1290821" y="27135"/>
                  <a:pt x="1406464" y="0"/>
                </a:cubicBezTo>
                <a:cubicBezTo>
                  <a:pt x="1522107" y="-27135"/>
                  <a:pt x="1682403" y="22820"/>
                  <a:pt x="1904607" y="0"/>
                </a:cubicBezTo>
                <a:cubicBezTo>
                  <a:pt x="2126811" y="-22820"/>
                  <a:pt x="2211370" y="41888"/>
                  <a:pt x="2458098" y="0"/>
                </a:cubicBezTo>
                <a:cubicBezTo>
                  <a:pt x="2704826" y="-41888"/>
                  <a:pt x="2707623" y="27346"/>
                  <a:pt x="2956241" y="0"/>
                </a:cubicBezTo>
                <a:cubicBezTo>
                  <a:pt x="3204859" y="-27346"/>
                  <a:pt x="3390771" y="40915"/>
                  <a:pt x="3620431" y="0"/>
                </a:cubicBezTo>
                <a:cubicBezTo>
                  <a:pt x="3850091" y="-40915"/>
                  <a:pt x="4060498" y="38459"/>
                  <a:pt x="4173923" y="0"/>
                </a:cubicBezTo>
                <a:cubicBezTo>
                  <a:pt x="4287348" y="-38459"/>
                  <a:pt x="4560972" y="28813"/>
                  <a:pt x="4782764" y="0"/>
                </a:cubicBezTo>
                <a:cubicBezTo>
                  <a:pt x="5004556" y="-28813"/>
                  <a:pt x="5038479" y="13174"/>
                  <a:pt x="5225557" y="0"/>
                </a:cubicBezTo>
                <a:cubicBezTo>
                  <a:pt x="5412635" y="-13174"/>
                  <a:pt x="5487167" y="23562"/>
                  <a:pt x="5723700" y="0"/>
                </a:cubicBezTo>
                <a:cubicBezTo>
                  <a:pt x="5855565" y="-3279"/>
                  <a:pt x="5914469" y="98870"/>
                  <a:pt x="5912482" y="188782"/>
                </a:cubicBezTo>
                <a:cubicBezTo>
                  <a:pt x="5936666" y="369711"/>
                  <a:pt x="5889298" y="515797"/>
                  <a:pt x="5912482" y="697684"/>
                </a:cubicBezTo>
                <a:cubicBezTo>
                  <a:pt x="5915789" y="811802"/>
                  <a:pt x="5816111" y="867066"/>
                  <a:pt x="5723700" y="886466"/>
                </a:cubicBezTo>
                <a:cubicBezTo>
                  <a:pt x="5544043" y="894631"/>
                  <a:pt x="5331390" y="848356"/>
                  <a:pt x="5114859" y="886466"/>
                </a:cubicBezTo>
                <a:cubicBezTo>
                  <a:pt x="4898328" y="924576"/>
                  <a:pt x="4867017" y="836894"/>
                  <a:pt x="4672066" y="886466"/>
                </a:cubicBezTo>
                <a:cubicBezTo>
                  <a:pt x="4477115" y="936038"/>
                  <a:pt x="4289599" y="871248"/>
                  <a:pt x="4007875" y="886466"/>
                </a:cubicBezTo>
                <a:cubicBezTo>
                  <a:pt x="3726151" y="901684"/>
                  <a:pt x="3736812" y="884987"/>
                  <a:pt x="3565082" y="886466"/>
                </a:cubicBezTo>
                <a:cubicBezTo>
                  <a:pt x="3393352" y="887945"/>
                  <a:pt x="3304186" y="866052"/>
                  <a:pt x="3066939" y="886466"/>
                </a:cubicBezTo>
                <a:cubicBezTo>
                  <a:pt x="2829692" y="906880"/>
                  <a:pt x="2686460" y="827068"/>
                  <a:pt x="2568797" y="886466"/>
                </a:cubicBezTo>
                <a:cubicBezTo>
                  <a:pt x="2451134" y="945864"/>
                  <a:pt x="2296320" y="854837"/>
                  <a:pt x="2070654" y="886466"/>
                </a:cubicBezTo>
                <a:cubicBezTo>
                  <a:pt x="1844988" y="918095"/>
                  <a:pt x="1746852" y="852321"/>
                  <a:pt x="1517162" y="886466"/>
                </a:cubicBezTo>
                <a:cubicBezTo>
                  <a:pt x="1287472" y="920611"/>
                  <a:pt x="1044454" y="885607"/>
                  <a:pt x="852972" y="886466"/>
                </a:cubicBezTo>
                <a:cubicBezTo>
                  <a:pt x="661490" y="887325"/>
                  <a:pt x="508544" y="857193"/>
                  <a:pt x="188782" y="886466"/>
                </a:cubicBezTo>
                <a:cubicBezTo>
                  <a:pt x="99012" y="882036"/>
                  <a:pt x="25579" y="807226"/>
                  <a:pt x="0" y="697684"/>
                </a:cubicBezTo>
                <a:cubicBezTo>
                  <a:pt x="-33482" y="577195"/>
                  <a:pt x="10063" y="401360"/>
                  <a:pt x="0" y="18878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-1" y="1577346"/>
            <a:ext cx="9144000" cy="1836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Would you like to go somewhere this morning?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3829922" y="2568729"/>
            <a:ext cx="534259" cy="845530"/>
          </a:xfrm>
          <a:prstGeom prst="rect">
            <a:avLst/>
          </a:prstGeom>
        </p:spPr>
      </p:pic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1C15E4D1-3559-44E4-8A05-D7FA548F7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0" end="1887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6894" y="262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654294" y="96801"/>
            <a:ext cx="5835410" cy="833752"/>
          </a:xfrm>
          <a:custGeom>
            <a:avLst/>
            <a:gdLst>
              <a:gd name="connsiteX0" fmla="*/ 0 w 5835410"/>
              <a:gd name="connsiteY0" fmla="*/ 177556 h 833752"/>
              <a:gd name="connsiteX1" fmla="*/ 177556 w 5835410"/>
              <a:gd name="connsiteY1" fmla="*/ 0 h 833752"/>
              <a:gd name="connsiteX2" fmla="*/ 835192 w 5835410"/>
              <a:gd name="connsiteY2" fmla="*/ 0 h 833752"/>
              <a:gd name="connsiteX3" fmla="*/ 1492828 w 5835410"/>
              <a:gd name="connsiteY3" fmla="*/ 0 h 833752"/>
              <a:gd name="connsiteX4" fmla="*/ 2150463 w 5835410"/>
              <a:gd name="connsiteY4" fmla="*/ 0 h 833752"/>
              <a:gd name="connsiteX5" fmla="*/ 2588887 w 5835410"/>
              <a:gd name="connsiteY5" fmla="*/ 0 h 833752"/>
              <a:gd name="connsiteX6" fmla="*/ 3136917 w 5835410"/>
              <a:gd name="connsiteY6" fmla="*/ 0 h 833752"/>
              <a:gd name="connsiteX7" fmla="*/ 3739750 w 5835410"/>
              <a:gd name="connsiteY7" fmla="*/ 0 h 833752"/>
              <a:gd name="connsiteX8" fmla="*/ 4397385 w 5835410"/>
              <a:gd name="connsiteY8" fmla="*/ 0 h 833752"/>
              <a:gd name="connsiteX9" fmla="*/ 4890612 w 5835410"/>
              <a:gd name="connsiteY9" fmla="*/ 0 h 833752"/>
              <a:gd name="connsiteX10" fmla="*/ 5657854 w 5835410"/>
              <a:gd name="connsiteY10" fmla="*/ 0 h 833752"/>
              <a:gd name="connsiteX11" fmla="*/ 5835410 w 5835410"/>
              <a:gd name="connsiteY11" fmla="*/ 177556 h 833752"/>
              <a:gd name="connsiteX12" fmla="*/ 5835410 w 5835410"/>
              <a:gd name="connsiteY12" fmla="*/ 656196 h 833752"/>
              <a:gd name="connsiteX13" fmla="*/ 5657854 w 5835410"/>
              <a:gd name="connsiteY13" fmla="*/ 833752 h 833752"/>
              <a:gd name="connsiteX14" fmla="*/ 5164627 w 5835410"/>
              <a:gd name="connsiteY14" fmla="*/ 833752 h 833752"/>
              <a:gd name="connsiteX15" fmla="*/ 4671400 w 5835410"/>
              <a:gd name="connsiteY15" fmla="*/ 833752 h 833752"/>
              <a:gd name="connsiteX16" fmla="*/ 4068568 w 5835410"/>
              <a:gd name="connsiteY16" fmla="*/ 833752 h 833752"/>
              <a:gd name="connsiteX17" fmla="*/ 3684947 w 5835410"/>
              <a:gd name="connsiteY17" fmla="*/ 833752 h 833752"/>
              <a:gd name="connsiteX18" fmla="*/ 3246523 w 5835410"/>
              <a:gd name="connsiteY18" fmla="*/ 833752 h 833752"/>
              <a:gd name="connsiteX19" fmla="*/ 2862902 w 5835410"/>
              <a:gd name="connsiteY19" fmla="*/ 833752 h 833752"/>
              <a:gd name="connsiteX20" fmla="*/ 2260069 w 5835410"/>
              <a:gd name="connsiteY20" fmla="*/ 833752 h 833752"/>
              <a:gd name="connsiteX21" fmla="*/ 1602433 w 5835410"/>
              <a:gd name="connsiteY21" fmla="*/ 833752 h 833752"/>
              <a:gd name="connsiteX22" fmla="*/ 1054404 w 5835410"/>
              <a:gd name="connsiteY22" fmla="*/ 833752 h 833752"/>
              <a:gd name="connsiteX23" fmla="*/ 177556 w 5835410"/>
              <a:gd name="connsiteY23" fmla="*/ 833752 h 833752"/>
              <a:gd name="connsiteX24" fmla="*/ 0 w 5835410"/>
              <a:gd name="connsiteY24" fmla="*/ 656196 h 833752"/>
              <a:gd name="connsiteX25" fmla="*/ 0 w 5835410"/>
              <a:gd name="connsiteY25" fmla="*/ 177556 h 83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35410" h="833752" fill="none" extrusionOk="0">
                <a:moveTo>
                  <a:pt x="0" y="177556"/>
                </a:moveTo>
                <a:cubicBezTo>
                  <a:pt x="-12752" y="63358"/>
                  <a:pt x="92486" y="-20134"/>
                  <a:pt x="177556" y="0"/>
                </a:cubicBezTo>
                <a:cubicBezTo>
                  <a:pt x="320438" y="-71841"/>
                  <a:pt x="588852" y="45091"/>
                  <a:pt x="835192" y="0"/>
                </a:cubicBezTo>
                <a:cubicBezTo>
                  <a:pt x="1081532" y="-45091"/>
                  <a:pt x="1230279" y="32913"/>
                  <a:pt x="1492828" y="0"/>
                </a:cubicBezTo>
                <a:cubicBezTo>
                  <a:pt x="1755377" y="-32913"/>
                  <a:pt x="2004379" y="32057"/>
                  <a:pt x="2150463" y="0"/>
                </a:cubicBezTo>
                <a:cubicBezTo>
                  <a:pt x="2296548" y="-32057"/>
                  <a:pt x="2463443" y="19310"/>
                  <a:pt x="2588887" y="0"/>
                </a:cubicBezTo>
                <a:cubicBezTo>
                  <a:pt x="2714331" y="-19310"/>
                  <a:pt x="2953084" y="18868"/>
                  <a:pt x="3136917" y="0"/>
                </a:cubicBezTo>
                <a:cubicBezTo>
                  <a:pt x="3320750" y="-18868"/>
                  <a:pt x="3478756" y="10465"/>
                  <a:pt x="3739750" y="0"/>
                </a:cubicBezTo>
                <a:cubicBezTo>
                  <a:pt x="4000744" y="-10465"/>
                  <a:pt x="4202778" y="2923"/>
                  <a:pt x="4397385" y="0"/>
                </a:cubicBezTo>
                <a:cubicBezTo>
                  <a:pt x="4591992" y="-2923"/>
                  <a:pt x="4656967" y="45616"/>
                  <a:pt x="4890612" y="0"/>
                </a:cubicBezTo>
                <a:cubicBezTo>
                  <a:pt x="5124257" y="-45616"/>
                  <a:pt x="5419759" y="15874"/>
                  <a:pt x="5657854" y="0"/>
                </a:cubicBezTo>
                <a:cubicBezTo>
                  <a:pt x="5739668" y="-11733"/>
                  <a:pt x="5820695" y="95901"/>
                  <a:pt x="5835410" y="177556"/>
                </a:cubicBezTo>
                <a:cubicBezTo>
                  <a:pt x="5885085" y="329405"/>
                  <a:pt x="5781666" y="486036"/>
                  <a:pt x="5835410" y="656196"/>
                </a:cubicBezTo>
                <a:cubicBezTo>
                  <a:pt x="5814535" y="754923"/>
                  <a:pt x="5764875" y="838408"/>
                  <a:pt x="5657854" y="833752"/>
                </a:cubicBezTo>
                <a:cubicBezTo>
                  <a:pt x="5439314" y="844102"/>
                  <a:pt x="5373788" y="822086"/>
                  <a:pt x="5164627" y="833752"/>
                </a:cubicBezTo>
                <a:cubicBezTo>
                  <a:pt x="4955466" y="845418"/>
                  <a:pt x="4814274" y="783629"/>
                  <a:pt x="4671400" y="833752"/>
                </a:cubicBezTo>
                <a:cubicBezTo>
                  <a:pt x="4528526" y="883875"/>
                  <a:pt x="4356165" y="796531"/>
                  <a:pt x="4068568" y="833752"/>
                </a:cubicBezTo>
                <a:cubicBezTo>
                  <a:pt x="3780971" y="870973"/>
                  <a:pt x="3826565" y="788026"/>
                  <a:pt x="3684947" y="833752"/>
                </a:cubicBezTo>
                <a:cubicBezTo>
                  <a:pt x="3543329" y="879478"/>
                  <a:pt x="3384358" y="814100"/>
                  <a:pt x="3246523" y="833752"/>
                </a:cubicBezTo>
                <a:cubicBezTo>
                  <a:pt x="3108688" y="853404"/>
                  <a:pt x="2971413" y="816338"/>
                  <a:pt x="2862902" y="833752"/>
                </a:cubicBezTo>
                <a:cubicBezTo>
                  <a:pt x="2754391" y="851166"/>
                  <a:pt x="2514699" y="777280"/>
                  <a:pt x="2260069" y="833752"/>
                </a:cubicBezTo>
                <a:cubicBezTo>
                  <a:pt x="2005439" y="890224"/>
                  <a:pt x="1870832" y="816728"/>
                  <a:pt x="1602433" y="833752"/>
                </a:cubicBezTo>
                <a:cubicBezTo>
                  <a:pt x="1334034" y="850776"/>
                  <a:pt x="1214850" y="809351"/>
                  <a:pt x="1054404" y="833752"/>
                </a:cubicBezTo>
                <a:cubicBezTo>
                  <a:pt x="893958" y="858153"/>
                  <a:pt x="419027" y="801146"/>
                  <a:pt x="177556" y="833752"/>
                </a:cubicBezTo>
                <a:cubicBezTo>
                  <a:pt x="75280" y="850415"/>
                  <a:pt x="-6834" y="731553"/>
                  <a:pt x="0" y="656196"/>
                </a:cubicBezTo>
                <a:cubicBezTo>
                  <a:pt x="-42694" y="490601"/>
                  <a:pt x="32989" y="373297"/>
                  <a:pt x="0" y="177556"/>
                </a:cubicBezTo>
                <a:close/>
              </a:path>
              <a:path w="5835410" h="833752" stroke="0" extrusionOk="0">
                <a:moveTo>
                  <a:pt x="0" y="177556"/>
                </a:moveTo>
                <a:cubicBezTo>
                  <a:pt x="-9873" y="67179"/>
                  <a:pt x="91819" y="-6996"/>
                  <a:pt x="177556" y="0"/>
                </a:cubicBezTo>
                <a:cubicBezTo>
                  <a:pt x="292255" y="-21454"/>
                  <a:pt x="421905" y="36708"/>
                  <a:pt x="561177" y="0"/>
                </a:cubicBezTo>
                <a:cubicBezTo>
                  <a:pt x="700449" y="-36708"/>
                  <a:pt x="842984" y="7863"/>
                  <a:pt x="944798" y="0"/>
                </a:cubicBezTo>
                <a:cubicBezTo>
                  <a:pt x="1046612" y="-7863"/>
                  <a:pt x="1229582" y="23894"/>
                  <a:pt x="1383222" y="0"/>
                </a:cubicBezTo>
                <a:cubicBezTo>
                  <a:pt x="1536862" y="-23894"/>
                  <a:pt x="1684385" y="17669"/>
                  <a:pt x="1876448" y="0"/>
                </a:cubicBezTo>
                <a:cubicBezTo>
                  <a:pt x="2068511" y="-17669"/>
                  <a:pt x="2267212" y="64869"/>
                  <a:pt x="2424478" y="0"/>
                </a:cubicBezTo>
                <a:cubicBezTo>
                  <a:pt x="2581744" y="-64869"/>
                  <a:pt x="2730288" y="22119"/>
                  <a:pt x="2917705" y="0"/>
                </a:cubicBezTo>
                <a:cubicBezTo>
                  <a:pt x="3105122" y="-22119"/>
                  <a:pt x="3318612" y="41148"/>
                  <a:pt x="3575341" y="0"/>
                </a:cubicBezTo>
                <a:cubicBezTo>
                  <a:pt x="3832070" y="-41148"/>
                  <a:pt x="3880207" y="27749"/>
                  <a:pt x="4123371" y="0"/>
                </a:cubicBezTo>
                <a:cubicBezTo>
                  <a:pt x="4366535" y="-27749"/>
                  <a:pt x="4598301" y="3602"/>
                  <a:pt x="4726203" y="0"/>
                </a:cubicBezTo>
                <a:cubicBezTo>
                  <a:pt x="4854105" y="-3602"/>
                  <a:pt x="5076908" y="1462"/>
                  <a:pt x="5164627" y="0"/>
                </a:cubicBezTo>
                <a:cubicBezTo>
                  <a:pt x="5252346" y="-1462"/>
                  <a:pt x="5512717" y="36141"/>
                  <a:pt x="5657854" y="0"/>
                </a:cubicBezTo>
                <a:cubicBezTo>
                  <a:pt x="5760056" y="-492"/>
                  <a:pt x="5838884" y="104588"/>
                  <a:pt x="5835410" y="177556"/>
                </a:cubicBezTo>
                <a:cubicBezTo>
                  <a:pt x="5892524" y="335634"/>
                  <a:pt x="5806885" y="498554"/>
                  <a:pt x="5835410" y="656196"/>
                </a:cubicBezTo>
                <a:cubicBezTo>
                  <a:pt x="5839052" y="765111"/>
                  <a:pt x="5752079" y="827473"/>
                  <a:pt x="5657854" y="833752"/>
                </a:cubicBezTo>
                <a:cubicBezTo>
                  <a:pt x="5383563" y="867685"/>
                  <a:pt x="5354650" y="782286"/>
                  <a:pt x="5055021" y="833752"/>
                </a:cubicBezTo>
                <a:cubicBezTo>
                  <a:pt x="4755392" y="885218"/>
                  <a:pt x="4748623" y="799855"/>
                  <a:pt x="4616597" y="833752"/>
                </a:cubicBezTo>
                <a:cubicBezTo>
                  <a:pt x="4484571" y="867649"/>
                  <a:pt x="4271653" y="808201"/>
                  <a:pt x="3958962" y="833752"/>
                </a:cubicBezTo>
                <a:cubicBezTo>
                  <a:pt x="3646272" y="859303"/>
                  <a:pt x="3696104" y="827283"/>
                  <a:pt x="3520538" y="833752"/>
                </a:cubicBezTo>
                <a:cubicBezTo>
                  <a:pt x="3344972" y="840221"/>
                  <a:pt x="3150815" y="798972"/>
                  <a:pt x="3027311" y="833752"/>
                </a:cubicBezTo>
                <a:cubicBezTo>
                  <a:pt x="2903807" y="868532"/>
                  <a:pt x="2634229" y="805415"/>
                  <a:pt x="2534084" y="833752"/>
                </a:cubicBezTo>
                <a:cubicBezTo>
                  <a:pt x="2433939" y="862089"/>
                  <a:pt x="2142516" y="782030"/>
                  <a:pt x="2040857" y="833752"/>
                </a:cubicBezTo>
                <a:cubicBezTo>
                  <a:pt x="1939198" y="885474"/>
                  <a:pt x="1652596" y="779337"/>
                  <a:pt x="1492828" y="833752"/>
                </a:cubicBezTo>
                <a:cubicBezTo>
                  <a:pt x="1333060" y="888167"/>
                  <a:pt x="972637" y="797638"/>
                  <a:pt x="835192" y="833752"/>
                </a:cubicBezTo>
                <a:cubicBezTo>
                  <a:pt x="697747" y="869866"/>
                  <a:pt x="341398" y="772104"/>
                  <a:pt x="177556" y="833752"/>
                </a:cubicBezTo>
                <a:cubicBezTo>
                  <a:pt x="83650" y="832482"/>
                  <a:pt x="26692" y="759768"/>
                  <a:pt x="0" y="656196"/>
                </a:cubicBezTo>
                <a:cubicBezTo>
                  <a:pt x="-21154" y="525851"/>
                  <a:pt x="48390" y="282228"/>
                  <a:pt x="0" y="17755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0" y="1807910"/>
            <a:ext cx="9144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2.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Will we go to Golden Bridge?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078842" y="1878694"/>
            <a:ext cx="552127" cy="874093"/>
          </a:xfrm>
          <a:prstGeom prst="rect">
            <a:avLst/>
          </a:prstGeom>
        </p:spPr>
      </p:pic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1C15E4D1-3559-44E4-8A05-D7FA548F7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10" end="1327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3106" y="262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654295" y="208877"/>
            <a:ext cx="5835410" cy="864748"/>
          </a:xfrm>
          <a:custGeom>
            <a:avLst/>
            <a:gdLst>
              <a:gd name="connsiteX0" fmla="*/ 0 w 5835410"/>
              <a:gd name="connsiteY0" fmla="*/ 184157 h 864748"/>
              <a:gd name="connsiteX1" fmla="*/ 184157 w 5835410"/>
              <a:gd name="connsiteY1" fmla="*/ 0 h 864748"/>
              <a:gd name="connsiteX2" fmla="*/ 840209 w 5835410"/>
              <a:gd name="connsiteY2" fmla="*/ 0 h 864748"/>
              <a:gd name="connsiteX3" fmla="*/ 1496260 w 5835410"/>
              <a:gd name="connsiteY3" fmla="*/ 0 h 864748"/>
              <a:gd name="connsiteX4" fmla="*/ 2152312 w 5835410"/>
              <a:gd name="connsiteY4" fmla="*/ 0 h 864748"/>
              <a:gd name="connsiteX5" fmla="*/ 2589679 w 5835410"/>
              <a:gd name="connsiteY5" fmla="*/ 0 h 864748"/>
              <a:gd name="connsiteX6" fmla="*/ 3136389 w 5835410"/>
              <a:gd name="connsiteY6" fmla="*/ 0 h 864748"/>
              <a:gd name="connsiteX7" fmla="*/ 3737769 w 5835410"/>
              <a:gd name="connsiteY7" fmla="*/ 0 h 864748"/>
              <a:gd name="connsiteX8" fmla="*/ 4393821 w 5835410"/>
              <a:gd name="connsiteY8" fmla="*/ 0 h 864748"/>
              <a:gd name="connsiteX9" fmla="*/ 4885860 w 5835410"/>
              <a:gd name="connsiteY9" fmla="*/ 0 h 864748"/>
              <a:gd name="connsiteX10" fmla="*/ 5651253 w 5835410"/>
              <a:gd name="connsiteY10" fmla="*/ 0 h 864748"/>
              <a:gd name="connsiteX11" fmla="*/ 5835410 w 5835410"/>
              <a:gd name="connsiteY11" fmla="*/ 184157 h 864748"/>
              <a:gd name="connsiteX12" fmla="*/ 5835410 w 5835410"/>
              <a:gd name="connsiteY12" fmla="*/ 680591 h 864748"/>
              <a:gd name="connsiteX13" fmla="*/ 5651253 w 5835410"/>
              <a:gd name="connsiteY13" fmla="*/ 864748 h 864748"/>
              <a:gd name="connsiteX14" fmla="*/ 5159214 w 5835410"/>
              <a:gd name="connsiteY14" fmla="*/ 864748 h 864748"/>
              <a:gd name="connsiteX15" fmla="*/ 4667176 w 5835410"/>
              <a:gd name="connsiteY15" fmla="*/ 864748 h 864748"/>
              <a:gd name="connsiteX16" fmla="*/ 4065795 w 5835410"/>
              <a:gd name="connsiteY16" fmla="*/ 864748 h 864748"/>
              <a:gd name="connsiteX17" fmla="*/ 3683098 w 5835410"/>
              <a:gd name="connsiteY17" fmla="*/ 864748 h 864748"/>
              <a:gd name="connsiteX18" fmla="*/ 3245731 w 5835410"/>
              <a:gd name="connsiteY18" fmla="*/ 864748 h 864748"/>
              <a:gd name="connsiteX19" fmla="*/ 2863034 w 5835410"/>
              <a:gd name="connsiteY19" fmla="*/ 864748 h 864748"/>
              <a:gd name="connsiteX20" fmla="*/ 2261653 w 5835410"/>
              <a:gd name="connsiteY20" fmla="*/ 864748 h 864748"/>
              <a:gd name="connsiteX21" fmla="*/ 1605602 w 5835410"/>
              <a:gd name="connsiteY21" fmla="*/ 864748 h 864748"/>
              <a:gd name="connsiteX22" fmla="*/ 1058892 w 5835410"/>
              <a:gd name="connsiteY22" fmla="*/ 864748 h 864748"/>
              <a:gd name="connsiteX23" fmla="*/ 184157 w 5835410"/>
              <a:gd name="connsiteY23" fmla="*/ 864748 h 864748"/>
              <a:gd name="connsiteX24" fmla="*/ 0 w 5835410"/>
              <a:gd name="connsiteY24" fmla="*/ 680591 h 864748"/>
              <a:gd name="connsiteX25" fmla="*/ 0 w 5835410"/>
              <a:gd name="connsiteY25" fmla="*/ 184157 h 86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35410" h="864748" fill="none" extrusionOk="0">
                <a:moveTo>
                  <a:pt x="0" y="184157"/>
                </a:moveTo>
                <a:cubicBezTo>
                  <a:pt x="-11519" y="67874"/>
                  <a:pt x="92497" y="-15571"/>
                  <a:pt x="184157" y="0"/>
                </a:cubicBezTo>
                <a:cubicBezTo>
                  <a:pt x="418633" y="-65245"/>
                  <a:pt x="595584" y="42523"/>
                  <a:pt x="840209" y="0"/>
                </a:cubicBezTo>
                <a:cubicBezTo>
                  <a:pt x="1084834" y="-42523"/>
                  <a:pt x="1297242" y="26429"/>
                  <a:pt x="1496260" y="0"/>
                </a:cubicBezTo>
                <a:cubicBezTo>
                  <a:pt x="1695278" y="-26429"/>
                  <a:pt x="1903310" y="71413"/>
                  <a:pt x="2152312" y="0"/>
                </a:cubicBezTo>
                <a:cubicBezTo>
                  <a:pt x="2401314" y="-71413"/>
                  <a:pt x="2445967" y="3567"/>
                  <a:pt x="2589679" y="0"/>
                </a:cubicBezTo>
                <a:cubicBezTo>
                  <a:pt x="2733391" y="-3567"/>
                  <a:pt x="2949554" y="53445"/>
                  <a:pt x="3136389" y="0"/>
                </a:cubicBezTo>
                <a:cubicBezTo>
                  <a:pt x="3323224" y="-53445"/>
                  <a:pt x="3541912" y="12915"/>
                  <a:pt x="3737769" y="0"/>
                </a:cubicBezTo>
                <a:cubicBezTo>
                  <a:pt x="3933626" y="-12915"/>
                  <a:pt x="4256393" y="22314"/>
                  <a:pt x="4393821" y="0"/>
                </a:cubicBezTo>
                <a:cubicBezTo>
                  <a:pt x="4531249" y="-22314"/>
                  <a:pt x="4771572" y="19426"/>
                  <a:pt x="4885860" y="0"/>
                </a:cubicBezTo>
                <a:cubicBezTo>
                  <a:pt x="5000148" y="-19426"/>
                  <a:pt x="5415838" y="6316"/>
                  <a:pt x="5651253" y="0"/>
                </a:cubicBezTo>
                <a:cubicBezTo>
                  <a:pt x="5732762" y="-14586"/>
                  <a:pt x="5818272" y="101557"/>
                  <a:pt x="5835410" y="184157"/>
                </a:cubicBezTo>
                <a:cubicBezTo>
                  <a:pt x="5879036" y="303722"/>
                  <a:pt x="5809209" y="515362"/>
                  <a:pt x="5835410" y="680591"/>
                </a:cubicBezTo>
                <a:cubicBezTo>
                  <a:pt x="5824787" y="782637"/>
                  <a:pt x="5778066" y="877795"/>
                  <a:pt x="5651253" y="864748"/>
                </a:cubicBezTo>
                <a:cubicBezTo>
                  <a:pt x="5440259" y="922299"/>
                  <a:pt x="5316908" y="818798"/>
                  <a:pt x="5159214" y="864748"/>
                </a:cubicBezTo>
                <a:cubicBezTo>
                  <a:pt x="5001520" y="910698"/>
                  <a:pt x="4873679" y="850881"/>
                  <a:pt x="4667176" y="864748"/>
                </a:cubicBezTo>
                <a:cubicBezTo>
                  <a:pt x="4460673" y="878615"/>
                  <a:pt x="4289418" y="799433"/>
                  <a:pt x="4065795" y="864748"/>
                </a:cubicBezTo>
                <a:cubicBezTo>
                  <a:pt x="3842172" y="930063"/>
                  <a:pt x="3771180" y="824757"/>
                  <a:pt x="3683098" y="864748"/>
                </a:cubicBezTo>
                <a:cubicBezTo>
                  <a:pt x="3595016" y="904739"/>
                  <a:pt x="3386569" y="863401"/>
                  <a:pt x="3245731" y="864748"/>
                </a:cubicBezTo>
                <a:cubicBezTo>
                  <a:pt x="3104893" y="866095"/>
                  <a:pt x="2968317" y="848486"/>
                  <a:pt x="2863034" y="864748"/>
                </a:cubicBezTo>
                <a:cubicBezTo>
                  <a:pt x="2757751" y="881010"/>
                  <a:pt x="2516455" y="801233"/>
                  <a:pt x="2261653" y="864748"/>
                </a:cubicBezTo>
                <a:cubicBezTo>
                  <a:pt x="2006851" y="928263"/>
                  <a:pt x="1895587" y="836450"/>
                  <a:pt x="1605602" y="864748"/>
                </a:cubicBezTo>
                <a:cubicBezTo>
                  <a:pt x="1315617" y="893046"/>
                  <a:pt x="1233181" y="842676"/>
                  <a:pt x="1058892" y="864748"/>
                </a:cubicBezTo>
                <a:cubicBezTo>
                  <a:pt x="884603" y="886820"/>
                  <a:pt x="464749" y="827555"/>
                  <a:pt x="184157" y="864748"/>
                </a:cubicBezTo>
                <a:cubicBezTo>
                  <a:pt x="77459" y="884475"/>
                  <a:pt x="-6974" y="759128"/>
                  <a:pt x="0" y="680591"/>
                </a:cubicBezTo>
                <a:cubicBezTo>
                  <a:pt x="-3701" y="540257"/>
                  <a:pt x="127" y="377797"/>
                  <a:pt x="0" y="184157"/>
                </a:cubicBezTo>
                <a:close/>
              </a:path>
              <a:path w="5835410" h="864748" stroke="0" extrusionOk="0">
                <a:moveTo>
                  <a:pt x="0" y="184157"/>
                </a:moveTo>
                <a:cubicBezTo>
                  <a:pt x="-11668" y="67895"/>
                  <a:pt x="92233" y="-5554"/>
                  <a:pt x="184157" y="0"/>
                </a:cubicBezTo>
                <a:cubicBezTo>
                  <a:pt x="263601" y="-22454"/>
                  <a:pt x="414300" y="28206"/>
                  <a:pt x="566854" y="0"/>
                </a:cubicBezTo>
                <a:cubicBezTo>
                  <a:pt x="719408" y="-28206"/>
                  <a:pt x="845136" y="34233"/>
                  <a:pt x="949550" y="0"/>
                </a:cubicBezTo>
                <a:cubicBezTo>
                  <a:pt x="1053964" y="-34233"/>
                  <a:pt x="1231666" y="51825"/>
                  <a:pt x="1386918" y="0"/>
                </a:cubicBezTo>
                <a:cubicBezTo>
                  <a:pt x="1542170" y="-51825"/>
                  <a:pt x="1690022" y="13418"/>
                  <a:pt x="1878957" y="0"/>
                </a:cubicBezTo>
                <a:cubicBezTo>
                  <a:pt x="2067892" y="-13418"/>
                  <a:pt x="2152801" y="10177"/>
                  <a:pt x="2425666" y="0"/>
                </a:cubicBezTo>
                <a:cubicBezTo>
                  <a:pt x="2698531" y="-10177"/>
                  <a:pt x="2705488" y="2369"/>
                  <a:pt x="2917705" y="0"/>
                </a:cubicBezTo>
                <a:cubicBezTo>
                  <a:pt x="3129922" y="-2369"/>
                  <a:pt x="3411016" y="11087"/>
                  <a:pt x="3573757" y="0"/>
                </a:cubicBezTo>
                <a:cubicBezTo>
                  <a:pt x="3736498" y="-11087"/>
                  <a:pt x="3988248" y="39506"/>
                  <a:pt x="4120466" y="0"/>
                </a:cubicBezTo>
                <a:cubicBezTo>
                  <a:pt x="4252684" y="-39506"/>
                  <a:pt x="4477030" y="18996"/>
                  <a:pt x="4721847" y="0"/>
                </a:cubicBezTo>
                <a:cubicBezTo>
                  <a:pt x="4966664" y="-18996"/>
                  <a:pt x="4967434" y="7162"/>
                  <a:pt x="5159214" y="0"/>
                </a:cubicBezTo>
                <a:cubicBezTo>
                  <a:pt x="5350994" y="-7162"/>
                  <a:pt x="5533871" y="25614"/>
                  <a:pt x="5651253" y="0"/>
                </a:cubicBezTo>
                <a:cubicBezTo>
                  <a:pt x="5773714" y="-2466"/>
                  <a:pt x="5837207" y="95434"/>
                  <a:pt x="5835410" y="184157"/>
                </a:cubicBezTo>
                <a:cubicBezTo>
                  <a:pt x="5879147" y="420977"/>
                  <a:pt x="5804281" y="550780"/>
                  <a:pt x="5835410" y="680591"/>
                </a:cubicBezTo>
                <a:cubicBezTo>
                  <a:pt x="5839780" y="795321"/>
                  <a:pt x="5751249" y="861947"/>
                  <a:pt x="5651253" y="864748"/>
                </a:cubicBezTo>
                <a:cubicBezTo>
                  <a:pt x="5517260" y="875095"/>
                  <a:pt x="5333300" y="860807"/>
                  <a:pt x="5049872" y="864748"/>
                </a:cubicBezTo>
                <a:cubicBezTo>
                  <a:pt x="4766444" y="868689"/>
                  <a:pt x="4731513" y="863611"/>
                  <a:pt x="4612505" y="864748"/>
                </a:cubicBezTo>
                <a:cubicBezTo>
                  <a:pt x="4493497" y="865885"/>
                  <a:pt x="4140933" y="864647"/>
                  <a:pt x="3956453" y="864748"/>
                </a:cubicBezTo>
                <a:cubicBezTo>
                  <a:pt x="3771973" y="864849"/>
                  <a:pt x="3706218" y="816626"/>
                  <a:pt x="3519086" y="864748"/>
                </a:cubicBezTo>
                <a:cubicBezTo>
                  <a:pt x="3331954" y="912870"/>
                  <a:pt x="3262174" y="858679"/>
                  <a:pt x="3027047" y="864748"/>
                </a:cubicBezTo>
                <a:cubicBezTo>
                  <a:pt x="2791920" y="870817"/>
                  <a:pt x="2737540" y="856650"/>
                  <a:pt x="2535008" y="864748"/>
                </a:cubicBezTo>
                <a:cubicBezTo>
                  <a:pt x="2332476" y="872846"/>
                  <a:pt x="2227324" y="840386"/>
                  <a:pt x="2042970" y="864748"/>
                </a:cubicBezTo>
                <a:cubicBezTo>
                  <a:pt x="1858616" y="889110"/>
                  <a:pt x="1631949" y="814238"/>
                  <a:pt x="1496260" y="864748"/>
                </a:cubicBezTo>
                <a:cubicBezTo>
                  <a:pt x="1360571" y="915258"/>
                  <a:pt x="1125993" y="792716"/>
                  <a:pt x="840209" y="864748"/>
                </a:cubicBezTo>
                <a:cubicBezTo>
                  <a:pt x="554425" y="936780"/>
                  <a:pt x="511319" y="822067"/>
                  <a:pt x="184157" y="864748"/>
                </a:cubicBezTo>
                <a:cubicBezTo>
                  <a:pt x="108106" y="856906"/>
                  <a:pt x="7961" y="783942"/>
                  <a:pt x="0" y="680591"/>
                </a:cubicBezTo>
                <a:cubicBezTo>
                  <a:pt x="-18759" y="541176"/>
                  <a:pt x="46850" y="310921"/>
                  <a:pt x="0" y="18415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0" y="2230068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 3.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Can I get there by bicycle?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029930" y="2264335"/>
            <a:ext cx="504470" cy="751257"/>
          </a:xfrm>
          <a:prstGeom prst="rect">
            <a:avLst/>
          </a:prstGeom>
        </p:spPr>
      </p:pic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1C15E4D1-3559-44E4-8A05-D7FA548F7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12" end="7587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8777" y="33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665917" y="85177"/>
            <a:ext cx="5812162" cy="856999"/>
          </a:xfrm>
          <a:custGeom>
            <a:avLst/>
            <a:gdLst>
              <a:gd name="connsiteX0" fmla="*/ 0 w 5812162"/>
              <a:gd name="connsiteY0" fmla="*/ 182507 h 856999"/>
              <a:gd name="connsiteX1" fmla="*/ 182507 w 5812162"/>
              <a:gd name="connsiteY1" fmla="*/ 0 h 856999"/>
              <a:gd name="connsiteX2" fmla="*/ 836165 w 5812162"/>
              <a:gd name="connsiteY2" fmla="*/ 0 h 856999"/>
              <a:gd name="connsiteX3" fmla="*/ 1489823 w 5812162"/>
              <a:gd name="connsiteY3" fmla="*/ 0 h 856999"/>
              <a:gd name="connsiteX4" fmla="*/ 2143480 w 5812162"/>
              <a:gd name="connsiteY4" fmla="*/ 0 h 856999"/>
              <a:gd name="connsiteX5" fmla="*/ 2579252 w 5812162"/>
              <a:gd name="connsiteY5" fmla="*/ 0 h 856999"/>
              <a:gd name="connsiteX6" fmla="*/ 3123967 w 5812162"/>
              <a:gd name="connsiteY6" fmla="*/ 0 h 856999"/>
              <a:gd name="connsiteX7" fmla="*/ 3723153 w 5812162"/>
              <a:gd name="connsiteY7" fmla="*/ 0 h 856999"/>
              <a:gd name="connsiteX8" fmla="*/ 4376811 w 5812162"/>
              <a:gd name="connsiteY8" fmla="*/ 0 h 856999"/>
              <a:gd name="connsiteX9" fmla="*/ 4867054 w 5812162"/>
              <a:gd name="connsiteY9" fmla="*/ 0 h 856999"/>
              <a:gd name="connsiteX10" fmla="*/ 5629655 w 5812162"/>
              <a:gd name="connsiteY10" fmla="*/ 0 h 856999"/>
              <a:gd name="connsiteX11" fmla="*/ 5812162 w 5812162"/>
              <a:gd name="connsiteY11" fmla="*/ 182507 h 856999"/>
              <a:gd name="connsiteX12" fmla="*/ 5812162 w 5812162"/>
              <a:gd name="connsiteY12" fmla="*/ 674492 h 856999"/>
              <a:gd name="connsiteX13" fmla="*/ 5629655 w 5812162"/>
              <a:gd name="connsiteY13" fmla="*/ 856999 h 856999"/>
              <a:gd name="connsiteX14" fmla="*/ 5139412 w 5812162"/>
              <a:gd name="connsiteY14" fmla="*/ 856999 h 856999"/>
              <a:gd name="connsiteX15" fmla="*/ 4649168 w 5812162"/>
              <a:gd name="connsiteY15" fmla="*/ 856999 h 856999"/>
              <a:gd name="connsiteX16" fmla="*/ 4049982 w 5812162"/>
              <a:gd name="connsiteY16" fmla="*/ 856999 h 856999"/>
              <a:gd name="connsiteX17" fmla="*/ 3668682 w 5812162"/>
              <a:gd name="connsiteY17" fmla="*/ 856999 h 856999"/>
              <a:gd name="connsiteX18" fmla="*/ 3232910 w 5812162"/>
              <a:gd name="connsiteY18" fmla="*/ 856999 h 856999"/>
              <a:gd name="connsiteX19" fmla="*/ 2851610 w 5812162"/>
              <a:gd name="connsiteY19" fmla="*/ 856999 h 856999"/>
              <a:gd name="connsiteX20" fmla="*/ 2252423 w 5812162"/>
              <a:gd name="connsiteY20" fmla="*/ 856999 h 856999"/>
              <a:gd name="connsiteX21" fmla="*/ 1598765 w 5812162"/>
              <a:gd name="connsiteY21" fmla="*/ 856999 h 856999"/>
              <a:gd name="connsiteX22" fmla="*/ 1054051 w 5812162"/>
              <a:gd name="connsiteY22" fmla="*/ 856999 h 856999"/>
              <a:gd name="connsiteX23" fmla="*/ 182507 w 5812162"/>
              <a:gd name="connsiteY23" fmla="*/ 856999 h 856999"/>
              <a:gd name="connsiteX24" fmla="*/ 0 w 5812162"/>
              <a:gd name="connsiteY24" fmla="*/ 674492 h 856999"/>
              <a:gd name="connsiteX25" fmla="*/ 0 w 5812162"/>
              <a:gd name="connsiteY25" fmla="*/ 182507 h 85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2162" h="856999" fill="none" extrusionOk="0">
                <a:moveTo>
                  <a:pt x="0" y="182507"/>
                </a:moveTo>
                <a:cubicBezTo>
                  <a:pt x="-4328" y="76234"/>
                  <a:pt x="97396" y="-24309"/>
                  <a:pt x="182507" y="0"/>
                </a:cubicBezTo>
                <a:cubicBezTo>
                  <a:pt x="464149" y="-3588"/>
                  <a:pt x="588822" y="64525"/>
                  <a:pt x="836165" y="0"/>
                </a:cubicBezTo>
                <a:cubicBezTo>
                  <a:pt x="1083508" y="-64525"/>
                  <a:pt x="1329587" y="21516"/>
                  <a:pt x="1489823" y="0"/>
                </a:cubicBezTo>
                <a:cubicBezTo>
                  <a:pt x="1650059" y="-21516"/>
                  <a:pt x="1978319" y="61734"/>
                  <a:pt x="2143480" y="0"/>
                </a:cubicBezTo>
                <a:cubicBezTo>
                  <a:pt x="2308641" y="-61734"/>
                  <a:pt x="2426977" y="40135"/>
                  <a:pt x="2579252" y="0"/>
                </a:cubicBezTo>
                <a:cubicBezTo>
                  <a:pt x="2731527" y="-40135"/>
                  <a:pt x="2988649" y="42172"/>
                  <a:pt x="3123967" y="0"/>
                </a:cubicBezTo>
                <a:cubicBezTo>
                  <a:pt x="3259285" y="-42172"/>
                  <a:pt x="3559895" y="22938"/>
                  <a:pt x="3723153" y="0"/>
                </a:cubicBezTo>
                <a:cubicBezTo>
                  <a:pt x="3886411" y="-22938"/>
                  <a:pt x="4051819" y="2396"/>
                  <a:pt x="4376811" y="0"/>
                </a:cubicBezTo>
                <a:cubicBezTo>
                  <a:pt x="4701803" y="-2396"/>
                  <a:pt x="4669926" y="41563"/>
                  <a:pt x="4867054" y="0"/>
                </a:cubicBezTo>
                <a:cubicBezTo>
                  <a:pt x="5064182" y="-41563"/>
                  <a:pt x="5274899" y="37384"/>
                  <a:pt x="5629655" y="0"/>
                </a:cubicBezTo>
                <a:cubicBezTo>
                  <a:pt x="5714943" y="-11199"/>
                  <a:pt x="5804616" y="90124"/>
                  <a:pt x="5812162" y="182507"/>
                </a:cubicBezTo>
                <a:cubicBezTo>
                  <a:pt x="5858624" y="382157"/>
                  <a:pt x="5756638" y="532324"/>
                  <a:pt x="5812162" y="674492"/>
                </a:cubicBezTo>
                <a:cubicBezTo>
                  <a:pt x="5801198" y="775638"/>
                  <a:pt x="5732881" y="858262"/>
                  <a:pt x="5629655" y="856999"/>
                </a:cubicBezTo>
                <a:cubicBezTo>
                  <a:pt x="5450056" y="913282"/>
                  <a:pt x="5313362" y="855239"/>
                  <a:pt x="5139412" y="856999"/>
                </a:cubicBezTo>
                <a:cubicBezTo>
                  <a:pt x="4965462" y="858759"/>
                  <a:pt x="4813926" y="799843"/>
                  <a:pt x="4649168" y="856999"/>
                </a:cubicBezTo>
                <a:cubicBezTo>
                  <a:pt x="4484410" y="914155"/>
                  <a:pt x="4183831" y="823888"/>
                  <a:pt x="4049982" y="856999"/>
                </a:cubicBezTo>
                <a:cubicBezTo>
                  <a:pt x="3916133" y="890110"/>
                  <a:pt x="3788708" y="833589"/>
                  <a:pt x="3668682" y="856999"/>
                </a:cubicBezTo>
                <a:cubicBezTo>
                  <a:pt x="3548656" y="880409"/>
                  <a:pt x="3368778" y="845819"/>
                  <a:pt x="3232910" y="856999"/>
                </a:cubicBezTo>
                <a:cubicBezTo>
                  <a:pt x="3097042" y="868179"/>
                  <a:pt x="2968162" y="834753"/>
                  <a:pt x="2851610" y="856999"/>
                </a:cubicBezTo>
                <a:cubicBezTo>
                  <a:pt x="2735058" y="879245"/>
                  <a:pt x="2513791" y="808234"/>
                  <a:pt x="2252423" y="856999"/>
                </a:cubicBezTo>
                <a:cubicBezTo>
                  <a:pt x="1991055" y="905764"/>
                  <a:pt x="1750245" y="805851"/>
                  <a:pt x="1598765" y="856999"/>
                </a:cubicBezTo>
                <a:cubicBezTo>
                  <a:pt x="1447285" y="908147"/>
                  <a:pt x="1273126" y="803191"/>
                  <a:pt x="1054051" y="856999"/>
                </a:cubicBezTo>
                <a:cubicBezTo>
                  <a:pt x="834976" y="910807"/>
                  <a:pt x="370274" y="831665"/>
                  <a:pt x="182507" y="856999"/>
                </a:cubicBezTo>
                <a:cubicBezTo>
                  <a:pt x="77232" y="874703"/>
                  <a:pt x="-8703" y="746373"/>
                  <a:pt x="0" y="674492"/>
                </a:cubicBezTo>
                <a:cubicBezTo>
                  <a:pt x="-57925" y="559453"/>
                  <a:pt x="13210" y="328632"/>
                  <a:pt x="0" y="182507"/>
                </a:cubicBezTo>
                <a:close/>
              </a:path>
              <a:path w="5812162" h="856999" stroke="0" extrusionOk="0">
                <a:moveTo>
                  <a:pt x="0" y="182507"/>
                </a:moveTo>
                <a:cubicBezTo>
                  <a:pt x="-15683" y="62148"/>
                  <a:pt x="85298" y="-2036"/>
                  <a:pt x="182507" y="0"/>
                </a:cubicBezTo>
                <a:cubicBezTo>
                  <a:pt x="277762" y="-25294"/>
                  <a:pt x="423315" y="1647"/>
                  <a:pt x="563807" y="0"/>
                </a:cubicBezTo>
                <a:cubicBezTo>
                  <a:pt x="704299" y="-1647"/>
                  <a:pt x="765877" y="8137"/>
                  <a:pt x="945108" y="0"/>
                </a:cubicBezTo>
                <a:cubicBezTo>
                  <a:pt x="1124339" y="-8137"/>
                  <a:pt x="1174934" y="22444"/>
                  <a:pt x="1380880" y="0"/>
                </a:cubicBezTo>
                <a:cubicBezTo>
                  <a:pt x="1586826" y="-22444"/>
                  <a:pt x="1651181" y="47927"/>
                  <a:pt x="1871123" y="0"/>
                </a:cubicBezTo>
                <a:cubicBezTo>
                  <a:pt x="2091065" y="-47927"/>
                  <a:pt x="2175136" y="29786"/>
                  <a:pt x="2415838" y="0"/>
                </a:cubicBezTo>
                <a:cubicBezTo>
                  <a:pt x="2656540" y="-29786"/>
                  <a:pt x="2730450" y="3592"/>
                  <a:pt x="2906081" y="0"/>
                </a:cubicBezTo>
                <a:cubicBezTo>
                  <a:pt x="3081712" y="-3592"/>
                  <a:pt x="3235557" y="68873"/>
                  <a:pt x="3559739" y="0"/>
                </a:cubicBezTo>
                <a:cubicBezTo>
                  <a:pt x="3883921" y="-68873"/>
                  <a:pt x="3892684" y="36690"/>
                  <a:pt x="4104454" y="0"/>
                </a:cubicBezTo>
                <a:cubicBezTo>
                  <a:pt x="4316225" y="-36690"/>
                  <a:pt x="4463500" y="15651"/>
                  <a:pt x="4703640" y="0"/>
                </a:cubicBezTo>
                <a:cubicBezTo>
                  <a:pt x="4943780" y="-15651"/>
                  <a:pt x="4978351" y="15211"/>
                  <a:pt x="5139412" y="0"/>
                </a:cubicBezTo>
                <a:cubicBezTo>
                  <a:pt x="5300473" y="-15211"/>
                  <a:pt x="5395893" y="34822"/>
                  <a:pt x="5629655" y="0"/>
                </a:cubicBezTo>
                <a:cubicBezTo>
                  <a:pt x="5734692" y="-504"/>
                  <a:pt x="5815257" y="104064"/>
                  <a:pt x="5812162" y="182507"/>
                </a:cubicBezTo>
                <a:cubicBezTo>
                  <a:pt x="5860605" y="300325"/>
                  <a:pt x="5771951" y="502286"/>
                  <a:pt x="5812162" y="674492"/>
                </a:cubicBezTo>
                <a:cubicBezTo>
                  <a:pt x="5817915" y="792433"/>
                  <a:pt x="5727656" y="852424"/>
                  <a:pt x="5629655" y="856999"/>
                </a:cubicBezTo>
                <a:cubicBezTo>
                  <a:pt x="5497926" y="921111"/>
                  <a:pt x="5288752" y="840712"/>
                  <a:pt x="5030469" y="856999"/>
                </a:cubicBezTo>
                <a:cubicBezTo>
                  <a:pt x="4772186" y="873286"/>
                  <a:pt x="4700040" y="828360"/>
                  <a:pt x="4594697" y="856999"/>
                </a:cubicBezTo>
                <a:cubicBezTo>
                  <a:pt x="4489354" y="885638"/>
                  <a:pt x="4170913" y="789940"/>
                  <a:pt x="3941039" y="856999"/>
                </a:cubicBezTo>
                <a:cubicBezTo>
                  <a:pt x="3711165" y="924058"/>
                  <a:pt x="3700348" y="827376"/>
                  <a:pt x="3505267" y="856999"/>
                </a:cubicBezTo>
                <a:cubicBezTo>
                  <a:pt x="3310186" y="886622"/>
                  <a:pt x="3138565" y="839147"/>
                  <a:pt x="3015024" y="856999"/>
                </a:cubicBezTo>
                <a:cubicBezTo>
                  <a:pt x="2891483" y="874851"/>
                  <a:pt x="2627537" y="843633"/>
                  <a:pt x="2524781" y="856999"/>
                </a:cubicBezTo>
                <a:cubicBezTo>
                  <a:pt x="2422025" y="870365"/>
                  <a:pt x="2255609" y="816189"/>
                  <a:pt x="2034537" y="856999"/>
                </a:cubicBezTo>
                <a:cubicBezTo>
                  <a:pt x="1813465" y="897809"/>
                  <a:pt x="1679028" y="836625"/>
                  <a:pt x="1489823" y="856999"/>
                </a:cubicBezTo>
                <a:cubicBezTo>
                  <a:pt x="1300618" y="877373"/>
                  <a:pt x="1090298" y="850010"/>
                  <a:pt x="836165" y="856999"/>
                </a:cubicBezTo>
                <a:cubicBezTo>
                  <a:pt x="582032" y="863988"/>
                  <a:pt x="356243" y="817180"/>
                  <a:pt x="182507" y="856999"/>
                </a:cubicBezTo>
                <a:cubicBezTo>
                  <a:pt x="96639" y="852436"/>
                  <a:pt x="7992" y="776938"/>
                  <a:pt x="0" y="674492"/>
                </a:cubicBezTo>
                <a:cubicBezTo>
                  <a:pt x="-55669" y="453338"/>
                  <a:pt x="48899" y="335422"/>
                  <a:pt x="0" y="18250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0" y="2217807"/>
            <a:ext cx="91439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4.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Do you want to visit Hyde Park?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341317" y="2217806"/>
            <a:ext cx="497883" cy="707887"/>
          </a:xfrm>
          <a:prstGeom prst="rect">
            <a:avLst/>
          </a:prstGeom>
        </p:spPr>
      </p:pic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1C15E4D1-3559-44E4-8A05-D7FA548F7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16" end="19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6553" y="262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462343" y="140888"/>
            <a:ext cx="4219313" cy="745578"/>
          </a:xfrm>
          <a:custGeom>
            <a:avLst/>
            <a:gdLst>
              <a:gd name="connsiteX0" fmla="*/ 0 w 4219313"/>
              <a:gd name="connsiteY0" fmla="*/ 158778 h 745578"/>
              <a:gd name="connsiteX1" fmla="*/ 158778 w 4219313"/>
              <a:gd name="connsiteY1" fmla="*/ 0 h 745578"/>
              <a:gd name="connsiteX2" fmla="*/ 755189 w 4219313"/>
              <a:gd name="connsiteY2" fmla="*/ 0 h 745578"/>
              <a:gd name="connsiteX3" fmla="*/ 1234548 w 4219313"/>
              <a:gd name="connsiteY3" fmla="*/ 0 h 745578"/>
              <a:gd name="connsiteX4" fmla="*/ 1830960 w 4219313"/>
              <a:gd name="connsiteY4" fmla="*/ 0 h 745578"/>
              <a:gd name="connsiteX5" fmla="*/ 2388353 w 4219313"/>
              <a:gd name="connsiteY5" fmla="*/ 0 h 745578"/>
              <a:gd name="connsiteX6" fmla="*/ 2945747 w 4219313"/>
              <a:gd name="connsiteY6" fmla="*/ 0 h 745578"/>
              <a:gd name="connsiteX7" fmla="*/ 3425106 w 4219313"/>
              <a:gd name="connsiteY7" fmla="*/ 0 h 745578"/>
              <a:gd name="connsiteX8" fmla="*/ 4060535 w 4219313"/>
              <a:gd name="connsiteY8" fmla="*/ 0 h 745578"/>
              <a:gd name="connsiteX9" fmla="*/ 4219313 w 4219313"/>
              <a:gd name="connsiteY9" fmla="*/ 158778 h 745578"/>
              <a:gd name="connsiteX10" fmla="*/ 4219313 w 4219313"/>
              <a:gd name="connsiteY10" fmla="*/ 586800 h 745578"/>
              <a:gd name="connsiteX11" fmla="*/ 4060535 w 4219313"/>
              <a:gd name="connsiteY11" fmla="*/ 745578 h 745578"/>
              <a:gd name="connsiteX12" fmla="*/ 3620194 w 4219313"/>
              <a:gd name="connsiteY12" fmla="*/ 745578 h 745578"/>
              <a:gd name="connsiteX13" fmla="*/ 2984765 w 4219313"/>
              <a:gd name="connsiteY13" fmla="*/ 745578 h 745578"/>
              <a:gd name="connsiteX14" fmla="*/ 2466389 w 4219313"/>
              <a:gd name="connsiteY14" fmla="*/ 745578 h 745578"/>
              <a:gd name="connsiteX15" fmla="*/ 1908995 w 4219313"/>
              <a:gd name="connsiteY15" fmla="*/ 745578 h 745578"/>
              <a:gd name="connsiteX16" fmla="*/ 1390618 w 4219313"/>
              <a:gd name="connsiteY16" fmla="*/ 745578 h 745578"/>
              <a:gd name="connsiteX17" fmla="*/ 872242 w 4219313"/>
              <a:gd name="connsiteY17" fmla="*/ 745578 h 745578"/>
              <a:gd name="connsiteX18" fmla="*/ 158778 w 4219313"/>
              <a:gd name="connsiteY18" fmla="*/ 745578 h 745578"/>
              <a:gd name="connsiteX19" fmla="*/ 0 w 4219313"/>
              <a:gd name="connsiteY19" fmla="*/ 586800 h 745578"/>
              <a:gd name="connsiteX20" fmla="*/ 0 w 4219313"/>
              <a:gd name="connsiteY20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9313" h="745578" fill="none" extrusionOk="0">
                <a:moveTo>
                  <a:pt x="0" y="158778"/>
                </a:moveTo>
                <a:cubicBezTo>
                  <a:pt x="-3944" y="70360"/>
                  <a:pt x="68811" y="4407"/>
                  <a:pt x="158778" y="0"/>
                </a:cubicBezTo>
                <a:cubicBezTo>
                  <a:pt x="437516" y="-57003"/>
                  <a:pt x="585967" y="10479"/>
                  <a:pt x="755189" y="0"/>
                </a:cubicBezTo>
                <a:cubicBezTo>
                  <a:pt x="924411" y="-10479"/>
                  <a:pt x="1106615" y="29288"/>
                  <a:pt x="1234548" y="0"/>
                </a:cubicBezTo>
                <a:cubicBezTo>
                  <a:pt x="1362481" y="-29288"/>
                  <a:pt x="1563618" y="21338"/>
                  <a:pt x="1830960" y="0"/>
                </a:cubicBezTo>
                <a:cubicBezTo>
                  <a:pt x="2098302" y="-21338"/>
                  <a:pt x="2245885" y="25687"/>
                  <a:pt x="2388353" y="0"/>
                </a:cubicBezTo>
                <a:cubicBezTo>
                  <a:pt x="2530821" y="-25687"/>
                  <a:pt x="2741632" y="4193"/>
                  <a:pt x="2945747" y="0"/>
                </a:cubicBezTo>
                <a:cubicBezTo>
                  <a:pt x="3149862" y="-4193"/>
                  <a:pt x="3187566" y="37328"/>
                  <a:pt x="3425106" y="0"/>
                </a:cubicBezTo>
                <a:cubicBezTo>
                  <a:pt x="3662646" y="-37328"/>
                  <a:pt x="3868780" y="3339"/>
                  <a:pt x="4060535" y="0"/>
                </a:cubicBezTo>
                <a:cubicBezTo>
                  <a:pt x="4156955" y="13308"/>
                  <a:pt x="4221781" y="83380"/>
                  <a:pt x="4219313" y="158778"/>
                </a:cubicBezTo>
                <a:cubicBezTo>
                  <a:pt x="4261727" y="325819"/>
                  <a:pt x="4195165" y="438900"/>
                  <a:pt x="4219313" y="586800"/>
                </a:cubicBezTo>
                <a:cubicBezTo>
                  <a:pt x="4211390" y="689686"/>
                  <a:pt x="4166218" y="740167"/>
                  <a:pt x="4060535" y="745578"/>
                </a:cubicBezTo>
                <a:cubicBezTo>
                  <a:pt x="3970921" y="774380"/>
                  <a:pt x="3715506" y="744401"/>
                  <a:pt x="3620194" y="745578"/>
                </a:cubicBezTo>
                <a:cubicBezTo>
                  <a:pt x="3524882" y="746755"/>
                  <a:pt x="3230165" y="697328"/>
                  <a:pt x="2984765" y="745578"/>
                </a:cubicBezTo>
                <a:cubicBezTo>
                  <a:pt x="2739365" y="793828"/>
                  <a:pt x="2573133" y="685649"/>
                  <a:pt x="2466389" y="745578"/>
                </a:cubicBezTo>
                <a:cubicBezTo>
                  <a:pt x="2359645" y="805507"/>
                  <a:pt x="2135585" y="688545"/>
                  <a:pt x="1908995" y="745578"/>
                </a:cubicBezTo>
                <a:cubicBezTo>
                  <a:pt x="1682405" y="802611"/>
                  <a:pt x="1527522" y="692602"/>
                  <a:pt x="1390618" y="745578"/>
                </a:cubicBezTo>
                <a:cubicBezTo>
                  <a:pt x="1253714" y="798554"/>
                  <a:pt x="1106849" y="716376"/>
                  <a:pt x="872242" y="745578"/>
                </a:cubicBezTo>
                <a:cubicBezTo>
                  <a:pt x="637635" y="774780"/>
                  <a:pt x="456015" y="673564"/>
                  <a:pt x="158778" y="745578"/>
                </a:cubicBezTo>
                <a:cubicBezTo>
                  <a:pt x="54985" y="746092"/>
                  <a:pt x="12320" y="680893"/>
                  <a:pt x="0" y="586800"/>
                </a:cubicBezTo>
                <a:cubicBezTo>
                  <a:pt x="-15468" y="500142"/>
                  <a:pt x="18333" y="251231"/>
                  <a:pt x="0" y="158778"/>
                </a:cubicBezTo>
                <a:close/>
              </a:path>
              <a:path w="4219313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249330" y="-16953"/>
                  <a:pt x="491381" y="1304"/>
                  <a:pt x="599119" y="0"/>
                </a:cubicBezTo>
                <a:cubicBezTo>
                  <a:pt x="706857" y="-1304"/>
                  <a:pt x="909795" y="24575"/>
                  <a:pt x="1039460" y="0"/>
                </a:cubicBezTo>
                <a:cubicBezTo>
                  <a:pt x="1169125" y="-24575"/>
                  <a:pt x="1388807" y="18623"/>
                  <a:pt x="1518819" y="0"/>
                </a:cubicBezTo>
                <a:cubicBezTo>
                  <a:pt x="1648831" y="-18623"/>
                  <a:pt x="1811951" y="15097"/>
                  <a:pt x="2037195" y="0"/>
                </a:cubicBezTo>
                <a:cubicBezTo>
                  <a:pt x="2262439" y="-15097"/>
                  <a:pt x="2410607" y="30967"/>
                  <a:pt x="2594589" y="0"/>
                </a:cubicBezTo>
                <a:cubicBezTo>
                  <a:pt x="2778571" y="-30967"/>
                  <a:pt x="2945439" y="30337"/>
                  <a:pt x="3112965" y="0"/>
                </a:cubicBezTo>
                <a:cubicBezTo>
                  <a:pt x="3280491" y="-30337"/>
                  <a:pt x="3653793" y="21753"/>
                  <a:pt x="4060535" y="0"/>
                </a:cubicBezTo>
                <a:cubicBezTo>
                  <a:pt x="4157446" y="-18191"/>
                  <a:pt x="4200804" y="87000"/>
                  <a:pt x="4219313" y="158778"/>
                </a:cubicBezTo>
                <a:cubicBezTo>
                  <a:pt x="4224902" y="296773"/>
                  <a:pt x="4179169" y="417784"/>
                  <a:pt x="4219313" y="586800"/>
                </a:cubicBezTo>
                <a:cubicBezTo>
                  <a:pt x="4234194" y="667650"/>
                  <a:pt x="4129426" y="753996"/>
                  <a:pt x="4060535" y="745578"/>
                </a:cubicBezTo>
                <a:cubicBezTo>
                  <a:pt x="3934749" y="797806"/>
                  <a:pt x="3748750" y="729725"/>
                  <a:pt x="3464124" y="745578"/>
                </a:cubicBezTo>
                <a:cubicBezTo>
                  <a:pt x="3179498" y="761431"/>
                  <a:pt x="3121021" y="731428"/>
                  <a:pt x="2984765" y="745578"/>
                </a:cubicBezTo>
                <a:cubicBezTo>
                  <a:pt x="2848509" y="759728"/>
                  <a:pt x="2636542" y="679262"/>
                  <a:pt x="2427371" y="745578"/>
                </a:cubicBezTo>
                <a:cubicBezTo>
                  <a:pt x="2218200" y="811894"/>
                  <a:pt x="2058859" y="737831"/>
                  <a:pt x="1869977" y="745578"/>
                </a:cubicBezTo>
                <a:cubicBezTo>
                  <a:pt x="1681095" y="753325"/>
                  <a:pt x="1489618" y="707895"/>
                  <a:pt x="1273566" y="745578"/>
                </a:cubicBezTo>
                <a:cubicBezTo>
                  <a:pt x="1057514" y="783261"/>
                  <a:pt x="909095" y="740585"/>
                  <a:pt x="794207" y="745578"/>
                </a:cubicBezTo>
                <a:cubicBezTo>
                  <a:pt x="679319" y="750571"/>
                  <a:pt x="335276" y="716428"/>
                  <a:pt x="158778" y="745578"/>
                </a:cubicBezTo>
                <a:cubicBezTo>
                  <a:pt x="63130" y="727281"/>
                  <a:pt x="8340" y="673752"/>
                  <a:pt x="0" y="586800"/>
                </a:cubicBezTo>
                <a:cubicBezTo>
                  <a:pt x="-31430" y="458145"/>
                  <a:pt x="17345" y="350748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12" name="Track 80">
            <a:hlinkClick r:id="" action="ppaction://media"/>
            <a:extLst>
              <a:ext uri="{FF2B5EF4-FFF2-40B4-BE49-F238E27FC236}">
                <a16:creationId xmlns:a16="http://schemas.microsoft.com/office/drawing/2014/main" id="{2659048D-8F41-4E6B-928C-3A3F14A23D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4" end="198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6277" y="276866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FB2D-1DDE-649B-D47A-00D7E8DA8142}"/>
              </a:ext>
            </a:extLst>
          </p:cNvPr>
          <p:cNvSpPr txBox="1"/>
          <p:nvPr/>
        </p:nvSpPr>
        <p:spPr>
          <a:xfrm>
            <a:off x="0" y="1267531"/>
            <a:ext cx="9144000" cy="2785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1. 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Would you like to go somewhere this morning?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2. 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Will we go to Golden Bridge?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3. 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Can I get there by bicycle?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00"/>
                </a:solidFill>
                <a:latin typeface="Comic Sans MS" panose="030F0702030302020204" pitchFamily="66" charset="0"/>
              </a:rPr>
              <a:t>4. 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Do you want to visit Hyde Park?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7D0AB4-85D2-42D6-907C-E8110086EFCB}"/>
              </a:ext>
            </a:extLst>
          </p:cNvPr>
          <p:cNvGrpSpPr/>
          <p:nvPr/>
        </p:nvGrpSpPr>
        <p:grpSpPr>
          <a:xfrm>
            <a:off x="5511832" y="1497917"/>
            <a:ext cx="3632168" cy="2487722"/>
            <a:chOff x="5145210" y="1862996"/>
            <a:chExt cx="3169980" cy="2304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C0E072-A92D-472B-B199-76E680739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7934190" y="1862996"/>
              <a:ext cx="381000" cy="4095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B1682F-2C90-42BD-A202-BE11EA17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406465" y="2448183"/>
              <a:ext cx="381000" cy="4095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7BFEBB-89D0-458D-AE0F-1A47D9B0A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145210" y="3104315"/>
              <a:ext cx="381000" cy="4095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BFFDD5-49C0-4111-B63E-0BEA514A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833592" y="3757961"/>
              <a:ext cx="3810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8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360676" y="2632067"/>
            <a:ext cx="683722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20387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6F9E0-0C29-4AB1-8AAE-F4D0DFBD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31" r="5331"/>
          <a:stretch/>
        </p:blipFill>
        <p:spPr>
          <a:xfrm>
            <a:off x="47367" y="2840792"/>
            <a:ext cx="3315222" cy="2011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8E9E2-7FC6-4248-AF26-627C0180588D}"/>
              </a:ext>
            </a:extLst>
          </p:cNvPr>
          <p:cNvSpPr txBox="1"/>
          <p:nvPr/>
        </p:nvSpPr>
        <p:spPr>
          <a:xfrm>
            <a:off x="0" y="594023"/>
            <a:ext cx="51047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Will you visit the aquarium?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Yes, I will. Yes, I will.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Can you get there by boat?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Yes, I can. Yes, I can.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 can get there by boat.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91694-4737-433A-94C2-5C4572DBF6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94" r="3194"/>
          <a:stretch/>
        </p:blipFill>
        <p:spPr>
          <a:xfrm>
            <a:off x="5400369" y="67495"/>
            <a:ext cx="3657726" cy="2789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09CE1-6224-47F3-A10F-FB137077160A}"/>
              </a:ext>
            </a:extLst>
          </p:cNvPr>
          <p:cNvSpPr txBox="1"/>
          <p:nvPr/>
        </p:nvSpPr>
        <p:spPr>
          <a:xfrm>
            <a:off x="3462581" y="2840792"/>
            <a:ext cx="71845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Do you want to visit the water park?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Yes, I do. Yes, I do.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Can you get there by bicycle?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No, I can’t. No, I can’t.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I can get there by bus.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709651" y="6936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114146" y="6936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Track 81">
            <a:hlinkClick r:id="" action="ppaction://media"/>
            <a:extLst>
              <a:ext uri="{FF2B5EF4-FFF2-40B4-BE49-F238E27FC236}">
                <a16:creationId xmlns:a16="http://schemas.microsoft.com/office/drawing/2014/main" id="{72175C3F-AC8D-4E02-9B46-CA662C560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3846" y="67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7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000"/>
                            </p:stCondLst>
                            <p:childTnLst>
                              <p:par>
                                <p:cTn id="8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8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8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2000"/>
                            </p:stCondLst>
                            <p:childTnLst>
                              <p:par>
                                <p:cTn id="9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61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build="allAtOnce"/>
      <p:bldP spid="11" grpId="0" build="allAtOnce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3770C-813D-4220-ABAE-DCAD53FB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280362" y="456109"/>
            <a:ext cx="2780202" cy="27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770173F1-F651-43FE-B5F4-F88030790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 bwMode="auto">
          <a:xfrm>
            <a:off x="628416" y="2746585"/>
            <a:ext cx="2483348" cy="23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BAE15-684B-6DCB-9F9C-C3E02E36F8A1}"/>
              </a:ext>
            </a:extLst>
          </p:cNvPr>
          <p:cNvSpPr txBox="1"/>
          <p:nvPr/>
        </p:nvSpPr>
        <p:spPr>
          <a:xfrm>
            <a:off x="0" y="594023"/>
            <a:ext cx="51047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Comic Sans MS" panose="030F0702030302020204" pitchFamily="66" charset="0"/>
              </a:rPr>
              <a:t>Will you visit the aquarium? </a:t>
            </a:r>
          </a:p>
          <a:p>
            <a:r>
              <a:rPr lang="en-US" sz="2800">
                <a:latin typeface="Comic Sans MS" panose="030F0702030302020204" pitchFamily="66" charset="0"/>
              </a:rPr>
              <a:t>Yes, I will. Yes, I will. </a:t>
            </a:r>
          </a:p>
          <a:p>
            <a:r>
              <a:rPr lang="en-US" sz="2800">
                <a:latin typeface="Comic Sans MS" panose="030F0702030302020204" pitchFamily="66" charset="0"/>
              </a:rPr>
              <a:t>Can you get there by boat? </a:t>
            </a:r>
          </a:p>
          <a:p>
            <a:r>
              <a:rPr lang="en-US" sz="2800">
                <a:latin typeface="Comic Sans MS" panose="030F0702030302020204" pitchFamily="66" charset="0"/>
              </a:rPr>
              <a:t>Yes, I can. Yes, I can. </a:t>
            </a:r>
          </a:p>
          <a:p>
            <a:r>
              <a:rPr lang="en-US" sz="2800">
                <a:latin typeface="Comic Sans MS" panose="030F0702030302020204" pitchFamily="66" charset="0"/>
              </a:rPr>
              <a:t>I can get there by boat.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911D9-43CA-0202-00C3-80BE7B87A2A0}"/>
              </a:ext>
            </a:extLst>
          </p:cNvPr>
          <p:cNvSpPr txBox="1"/>
          <p:nvPr/>
        </p:nvSpPr>
        <p:spPr>
          <a:xfrm>
            <a:off x="3284350" y="2994886"/>
            <a:ext cx="690834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latin typeface="Comic Sans MS" panose="030F0702030302020204" pitchFamily="66" charset="0"/>
              </a:rPr>
              <a:t>Do you want to visit the water park? </a:t>
            </a:r>
          </a:p>
          <a:p>
            <a:r>
              <a:rPr lang="en-US" sz="2600">
                <a:latin typeface="Comic Sans MS" panose="030F0702030302020204" pitchFamily="66" charset="0"/>
              </a:rPr>
              <a:t>Yes, I do. Yes, I do. </a:t>
            </a:r>
          </a:p>
          <a:p>
            <a:r>
              <a:rPr lang="en-US" sz="2600">
                <a:latin typeface="Comic Sans MS" panose="030F0702030302020204" pitchFamily="66" charset="0"/>
              </a:rPr>
              <a:t>Can you get there by bicycle? </a:t>
            </a:r>
          </a:p>
          <a:p>
            <a:r>
              <a:rPr lang="en-US" sz="2600">
                <a:latin typeface="Comic Sans MS" panose="030F0702030302020204" pitchFamily="66" charset="0"/>
              </a:rPr>
              <a:t>No, I can’t. No, I can’t. </a:t>
            </a:r>
          </a:p>
          <a:p>
            <a:r>
              <a:rPr lang="en-US" sz="2600">
                <a:latin typeface="Comic Sans MS" panose="030F0702030302020204" pitchFamily="66" charset="0"/>
              </a:rPr>
              <a:t>I can get there by bus.</a:t>
            </a:r>
          </a:p>
        </p:txBody>
      </p:sp>
      <p:pic>
        <p:nvPicPr>
          <p:cNvPr id="7" name="Track 81">
            <a:hlinkClick r:id="" action="ppaction://media"/>
            <a:extLst>
              <a:ext uri="{FF2B5EF4-FFF2-40B4-BE49-F238E27FC236}">
                <a16:creationId xmlns:a16="http://schemas.microsoft.com/office/drawing/2014/main" id="{398E2C5F-0E1B-4C68-AC2D-F9865B2EE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6779" y="5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14194" y="2571750"/>
            <a:ext cx="713905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01467" y="80723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55BADC2-40FB-4A66-B837-4156E0457E1A}"/>
              </a:ext>
            </a:extLst>
          </p:cNvPr>
          <p:cNvGrpSpPr/>
          <p:nvPr/>
        </p:nvGrpSpPr>
        <p:grpSpPr>
          <a:xfrm>
            <a:off x="99483" y="118047"/>
            <a:ext cx="8493961" cy="4596474"/>
            <a:chOff x="99483" y="118047"/>
            <a:chExt cx="8493961" cy="45964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84C3796-FFF2-46DE-AD56-18FF4032A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83" y="118047"/>
              <a:ext cx="5829300" cy="3295650"/>
            </a:xfrm>
            <a:prstGeom prst="rect">
              <a:avLst/>
            </a:prstGeom>
          </p:spPr>
        </p:pic>
        <p:pic>
          <p:nvPicPr>
            <p:cNvPr id="4" name="Picture 3" descr="A yellow and green text&#10;&#10;Description automatically generated">
              <a:extLst>
                <a:ext uri="{FF2B5EF4-FFF2-40B4-BE49-F238E27FC236}">
                  <a16:creationId xmlns:a16="http://schemas.microsoft.com/office/drawing/2014/main" id="{F4C8D9E9-19A2-43E7-8351-84D45C3F8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5952" y="1765872"/>
              <a:ext cx="4857492" cy="2948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5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860505" y="104128"/>
            <a:ext cx="1422989" cy="567946"/>
          </a:xfrm>
          <a:custGeom>
            <a:avLst/>
            <a:gdLst>
              <a:gd name="connsiteX0" fmla="*/ 0 w 1422989"/>
              <a:gd name="connsiteY0" fmla="*/ 120950 h 567946"/>
              <a:gd name="connsiteX1" fmla="*/ 120950 w 1422989"/>
              <a:gd name="connsiteY1" fmla="*/ 0 h 567946"/>
              <a:gd name="connsiteX2" fmla="*/ 711495 w 1422989"/>
              <a:gd name="connsiteY2" fmla="*/ 0 h 567946"/>
              <a:gd name="connsiteX3" fmla="*/ 1302039 w 1422989"/>
              <a:gd name="connsiteY3" fmla="*/ 0 h 567946"/>
              <a:gd name="connsiteX4" fmla="*/ 1422989 w 1422989"/>
              <a:gd name="connsiteY4" fmla="*/ 120950 h 567946"/>
              <a:gd name="connsiteX5" fmla="*/ 1422989 w 1422989"/>
              <a:gd name="connsiteY5" fmla="*/ 446996 h 567946"/>
              <a:gd name="connsiteX6" fmla="*/ 1302039 w 1422989"/>
              <a:gd name="connsiteY6" fmla="*/ 567946 h 567946"/>
              <a:gd name="connsiteX7" fmla="*/ 746927 w 1422989"/>
              <a:gd name="connsiteY7" fmla="*/ 567946 h 567946"/>
              <a:gd name="connsiteX8" fmla="*/ 120950 w 1422989"/>
              <a:gd name="connsiteY8" fmla="*/ 567946 h 567946"/>
              <a:gd name="connsiteX9" fmla="*/ 0 w 1422989"/>
              <a:gd name="connsiteY9" fmla="*/ 446996 h 567946"/>
              <a:gd name="connsiteX10" fmla="*/ 0 w 1422989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2989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387313" y="-41192"/>
                  <a:pt x="545120" y="55888"/>
                  <a:pt x="711495" y="0"/>
                </a:cubicBezTo>
                <a:cubicBezTo>
                  <a:pt x="877871" y="-55888"/>
                  <a:pt x="1102305" y="61474"/>
                  <a:pt x="1302039" y="0"/>
                </a:cubicBezTo>
                <a:cubicBezTo>
                  <a:pt x="1371912" y="450"/>
                  <a:pt x="1422973" y="50749"/>
                  <a:pt x="1422989" y="120950"/>
                </a:cubicBezTo>
                <a:cubicBezTo>
                  <a:pt x="1424051" y="209001"/>
                  <a:pt x="1418827" y="309586"/>
                  <a:pt x="1422989" y="446996"/>
                </a:cubicBezTo>
                <a:cubicBezTo>
                  <a:pt x="1417083" y="500214"/>
                  <a:pt x="1381113" y="566858"/>
                  <a:pt x="1302039" y="567946"/>
                </a:cubicBezTo>
                <a:cubicBezTo>
                  <a:pt x="1094493" y="608883"/>
                  <a:pt x="993068" y="534599"/>
                  <a:pt x="746927" y="567946"/>
                </a:cubicBezTo>
                <a:cubicBezTo>
                  <a:pt x="500786" y="601293"/>
                  <a:pt x="252328" y="505166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42298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3246" y="-18960"/>
                  <a:pt x="470314" y="65420"/>
                  <a:pt x="676062" y="0"/>
                </a:cubicBezTo>
                <a:cubicBezTo>
                  <a:pt x="881810" y="-65420"/>
                  <a:pt x="1136760" y="7553"/>
                  <a:pt x="1302039" y="0"/>
                </a:cubicBezTo>
                <a:cubicBezTo>
                  <a:pt x="1384633" y="586"/>
                  <a:pt x="1435784" y="51529"/>
                  <a:pt x="1422989" y="120950"/>
                </a:cubicBezTo>
                <a:cubicBezTo>
                  <a:pt x="1440062" y="198968"/>
                  <a:pt x="1395555" y="286443"/>
                  <a:pt x="1422989" y="446996"/>
                </a:cubicBezTo>
                <a:cubicBezTo>
                  <a:pt x="1409691" y="517465"/>
                  <a:pt x="1363106" y="558177"/>
                  <a:pt x="1302039" y="567946"/>
                </a:cubicBezTo>
                <a:cubicBezTo>
                  <a:pt x="1152882" y="616298"/>
                  <a:pt x="999405" y="520200"/>
                  <a:pt x="711495" y="567946"/>
                </a:cubicBezTo>
                <a:cubicBezTo>
                  <a:pt x="423585" y="615692"/>
                  <a:pt x="410943" y="542888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Review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E3CAF7-904C-4656-9D27-BECDFFAA1582}"/>
              </a:ext>
            </a:extLst>
          </p:cNvPr>
          <p:cNvGrpSpPr/>
          <p:nvPr/>
        </p:nvGrpSpPr>
        <p:grpSpPr>
          <a:xfrm>
            <a:off x="5981139" y="1074008"/>
            <a:ext cx="2593953" cy="4309535"/>
            <a:chOff x="1779004" y="1127577"/>
            <a:chExt cx="1475129" cy="155793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686C0BEF-6945-4ECD-B496-9B01E8E381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9D4148-6DF2-4260-A815-1B62F481F84B}"/>
                </a:ext>
              </a:extLst>
            </p:cNvPr>
            <p:cNvSpPr txBox="1"/>
            <p:nvPr/>
          </p:nvSpPr>
          <p:spPr>
            <a:xfrm>
              <a:off x="1779004" y="1146736"/>
              <a:ext cx="1405295" cy="1538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I want to visit ___. </a:t>
              </a:r>
              <a:endPara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CDECC-5983-482F-BDC7-81BB76DB27DC}"/>
              </a:ext>
            </a:extLst>
          </p:cNvPr>
          <p:cNvGrpSpPr/>
          <p:nvPr/>
        </p:nvGrpSpPr>
        <p:grpSpPr>
          <a:xfrm>
            <a:off x="205669" y="794319"/>
            <a:ext cx="4230058" cy="5300421"/>
            <a:chOff x="1848836" y="1199270"/>
            <a:chExt cx="1405295" cy="2037455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9BA9D7C1-105C-4F94-8F6C-67CACDB439DD}"/>
                </a:ext>
              </a:extLst>
            </p:cNvPr>
            <p:cNvSpPr/>
            <p:nvPr/>
          </p:nvSpPr>
          <p:spPr>
            <a:xfrm flipH="1" flipV="1">
              <a:off x="1848836" y="1199270"/>
              <a:ext cx="1204957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E70DFE-F003-4D5B-B845-02276615DA87}"/>
                </a:ext>
              </a:extLst>
            </p:cNvPr>
            <p:cNvSpPr txBox="1"/>
            <p:nvPr/>
          </p:nvSpPr>
          <p:spPr>
            <a:xfrm>
              <a:off x="1848836" y="1199270"/>
              <a:ext cx="1405295" cy="2037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do you want to visit?</a:t>
              </a:r>
              <a:endParaRPr kumimoji="0" lang="en-US" sz="4000" b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74B8B5A3-71D1-497F-8CB7-974981392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7402" b="5420"/>
          <a:stretch/>
        </p:blipFill>
        <p:spPr bwMode="auto">
          <a:xfrm>
            <a:off x="2711286" y="2520826"/>
            <a:ext cx="3448883" cy="26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4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2E3CAF7-904C-4656-9D27-BECDFFAA1582}"/>
              </a:ext>
            </a:extLst>
          </p:cNvPr>
          <p:cNvGrpSpPr/>
          <p:nvPr/>
        </p:nvGrpSpPr>
        <p:grpSpPr>
          <a:xfrm>
            <a:off x="5627900" y="965965"/>
            <a:ext cx="3268127" cy="2518545"/>
            <a:chOff x="1779004" y="1127577"/>
            <a:chExt cx="1475129" cy="1059247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686C0BEF-6945-4ECD-B496-9B01E8E381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475129" cy="78036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75984">
                  <a:moveTo>
                    <a:pt x="0" y="296526"/>
                  </a:moveTo>
                  <a:cubicBezTo>
                    <a:pt x="0" y="243565"/>
                    <a:pt x="42933" y="200632"/>
                    <a:pt x="95894" y="200632"/>
                  </a:cubicBezTo>
                  <a:lnTo>
                    <a:pt x="1718624" y="197746"/>
                  </a:lnTo>
                  <a:lnTo>
                    <a:pt x="2608375" y="0"/>
                  </a:lnTo>
                  <a:lnTo>
                    <a:pt x="2075536" y="199881"/>
                  </a:lnTo>
                  <a:lnTo>
                    <a:pt x="3028128" y="200632"/>
                  </a:lnTo>
                  <a:cubicBezTo>
                    <a:pt x="3081089" y="200632"/>
                    <a:pt x="3124022" y="243565"/>
                    <a:pt x="3124022" y="296526"/>
                  </a:cubicBezTo>
                  <a:lnTo>
                    <a:pt x="3124022" y="296524"/>
                  </a:lnTo>
                  <a:lnTo>
                    <a:pt x="3124022" y="296524"/>
                  </a:lnTo>
                  <a:lnTo>
                    <a:pt x="3124022" y="440362"/>
                  </a:lnTo>
                  <a:lnTo>
                    <a:pt x="3124022" y="680090"/>
                  </a:lnTo>
                  <a:cubicBezTo>
                    <a:pt x="3124022" y="733051"/>
                    <a:pt x="3081089" y="775984"/>
                    <a:pt x="3028128" y="775984"/>
                  </a:cubicBezTo>
                  <a:lnTo>
                    <a:pt x="2603352" y="775984"/>
                  </a:lnTo>
                  <a:lnTo>
                    <a:pt x="1822346" y="775984"/>
                  </a:lnTo>
                  <a:lnTo>
                    <a:pt x="1822346" y="775984"/>
                  </a:lnTo>
                  <a:lnTo>
                    <a:pt x="95894" y="775984"/>
                  </a:lnTo>
                  <a:cubicBezTo>
                    <a:pt x="42933" y="775984"/>
                    <a:pt x="0" y="733051"/>
                    <a:pt x="0" y="680090"/>
                  </a:cubicBezTo>
                  <a:lnTo>
                    <a:pt x="0" y="440362"/>
                  </a:lnTo>
                  <a:lnTo>
                    <a:pt x="0" y="296524"/>
                  </a:lnTo>
                  <a:lnTo>
                    <a:pt x="0" y="296524"/>
                  </a:lnTo>
                  <a:lnTo>
                    <a:pt x="0" y="296526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9D4148-6DF2-4260-A815-1B62F481F84B}"/>
                </a:ext>
              </a:extLst>
            </p:cNvPr>
            <p:cNvSpPr txBox="1"/>
            <p:nvPr/>
          </p:nvSpPr>
          <p:spPr>
            <a:xfrm>
              <a:off x="1779004" y="1146736"/>
              <a:ext cx="1405295" cy="1040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You can get there ____.</a:t>
              </a:r>
              <a:endPara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CDECC-5983-482F-BDC7-81BB76DB27DC}"/>
              </a:ext>
            </a:extLst>
          </p:cNvPr>
          <p:cNvGrpSpPr/>
          <p:nvPr/>
        </p:nvGrpSpPr>
        <p:grpSpPr>
          <a:xfrm>
            <a:off x="113715" y="542442"/>
            <a:ext cx="3179675" cy="1978383"/>
            <a:chOff x="1813920" y="1199270"/>
            <a:chExt cx="1475129" cy="75389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9BA9D7C1-105C-4F94-8F6C-67CACDB439DD}"/>
                </a:ext>
              </a:extLst>
            </p:cNvPr>
            <p:cNvSpPr/>
            <p:nvPr/>
          </p:nvSpPr>
          <p:spPr>
            <a:xfrm flipH="1" flipV="1">
              <a:off x="1813920" y="1199270"/>
              <a:ext cx="1475129" cy="75389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749668">
                  <a:moveTo>
                    <a:pt x="0" y="270210"/>
                  </a:moveTo>
                  <a:cubicBezTo>
                    <a:pt x="0" y="217249"/>
                    <a:pt x="42933" y="174316"/>
                    <a:pt x="95894" y="174316"/>
                  </a:cubicBezTo>
                  <a:lnTo>
                    <a:pt x="1718624" y="171430"/>
                  </a:lnTo>
                  <a:lnTo>
                    <a:pt x="840644" y="0"/>
                  </a:lnTo>
                  <a:lnTo>
                    <a:pt x="2075536" y="173565"/>
                  </a:lnTo>
                  <a:lnTo>
                    <a:pt x="3028128" y="174316"/>
                  </a:lnTo>
                  <a:cubicBezTo>
                    <a:pt x="3081089" y="174316"/>
                    <a:pt x="3124022" y="217249"/>
                    <a:pt x="3124022" y="270210"/>
                  </a:cubicBezTo>
                  <a:lnTo>
                    <a:pt x="3124022" y="270208"/>
                  </a:lnTo>
                  <a:lnTo>
                    <a:pt x="3124022" y="270208"/>
                  </a:lnTo>
                  <a:lnTo>
                    <a:pt x="3124022" y="414046"/>
                  </a:lnTo>
                  <a:lnTo>
                    <a:pt x="3124022" y="653774"/>
                  </a:lnTo>
                  <a:cubicBezTo>
                    <a:pt x="3124022" y="706735"/>
                    <a:pt x="3081089" y="749668"/>
                    <a:pt x="3028128" y="749668"/>
                  </a:cubicBezTo>
                  <a:lnTo>
                    <a:pt x="2603352" y="749668"/>
                  </a:lnTo>
                  <a:lnTo>
                    <a:pt x="1822346" y="749668"/>
                  </a:lnTo>
                  <a:lnTo>
                    <a:pt x="1822346" y="749668"/>
                  </a:lnTo>
                  <a:lnTo>
                    <a:pt x="95894" y="749668"/>
                  </a:lnTo>
                  <a:cubicBezTo>
                    <a:pt x="42933" y="749668"/>
                    <a:pt x="0" y="706735"/>
                    <a:pt x="0" y="653774"/>
                  </a:cubicBezTo>
                  <a:lnTo>
                    <a:pt x="0" y="414046"/>
                  </a:lnTo>
                  <a:lnTo>
                    <a:pt x="0" y="270208"/>
                  </a:lnTo>
                  <a:lnTo>
                    <a:pt x="0" y="270208"/>
                  </a:lnTo>
                  <a:lnTo>
                    <a:pt x="0" y="27021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E70DFE-F003-4D5B-B845-02276615DA87}"/>
                </a:ext>
              </a:extLst>
            </p:cNvPr>
            <p:cNvSpPr txBox="1"/>
            <p:nvPr/>
          </p:nvSpPr>
          <p:spPr>
            <a:xfrm>
              <a:off x="1848836" y="1199270"/>
              <a:ext cx="1405295" cy="722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How can I get to ___?</a:t>
              </a:r>
              <a:endParaRPr kumimoji="0" lang="en-US" sz="4000" b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74B8B5A3-71D1-497F-8CB7-974981392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7402" b="5420"/>
          <a:stretch/>
        </p:blipFill>
        <p:spPr bwMode="auto">
          <a:xfrm>
            <a:off x="2711286" y="2520826"/>
            <a:ext cx="3448883" cy="25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32B1ED-CA51-ABEE-51D7-0F5869B967B1}"/>
              </a:ext>
            </a:extLst>
          </p:cNvPr>
          <p:cNvSpPr/>
          <p:nvPr/>
        </p:nvSpPr>
        <p:spPr>
          <a:xfrm>
            <a:off x="3860505" y="104128"/>
            <a:ext cx="1422989" cy="567946"/>
          </a:xfrm>
          <a:custGeom>
            <a:avLst/>
            <a:gdLst>
              <a:gd name="connsiteX0" fmla="*/ 0 w 1422989"/>
              <a:gd name="connsiteY0" fmla="*/ 120950 h 567946"/>
              <a:gd name="connsiteX1" fmla="*/ 120950 w 1422989"/>
              <a:gd name="connsiteY1" fmla="*/ 0 h 567946"/>
              <a:gd name="connsiteX2" fmla="*/ 711495 w 1422989"/>
              <a:gd name="connsiteY2" fmla="*/ 0 h 567946"/>
              <a:gd name="connsiteX3" fmla="*/ 1302039 w 1422989"/>
              <a:gd name="connsiteY3" fmla="*/ 0 h 567946"/>
              <a:gd name="connsiteX4" fmla="*/ 1422989 w 1422989"/>
              <a:gd name="connsiteY4" fmla="*/ 120950 h 567946"/>
              <a:gd name="connsiteX5" fmla="*/ 1422989 w 1422989"/>
              <a:gd name="connsiteY5" fmla="*/ 446996 h 567946"/>
              <a:gd name="connsiteX6" fmla="*/ 1302039 w 1422989"/>
              <a:gd name="connsiteY6" fmla="*/ 567946 h 567946"/>
              <a:gd name="connsiteX7" fmla="*/ 746927 w 1422989"/>
              <a:gd name="connsiteY7" fmla="*/ 567946 h 567946"/>
              <a:gd name="connsiteX8" fmla="*/ 120950 w 1422989"/>
              <a:gd name="connsiteY8" fmla="*/ 567946 h 567946"/>
              <a:gd name="connsiteX9" fmla="*/ 0 w 1422989"/>
              <a:gd name="connsiteY9" fmla="*/ 446996 h 567946"/>
              <a:gd name="connsiteX10" fmla="*/ 0 w 1422989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2989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387313" y="-41192"/>
                  <a:pt x="545120" y="55888"/>
                  <a:pt x="711495" y="0"/>
                </a:cubicBezTo>
                <a:cubicBezTo>
                  <a:pt x="877871" y="-55888"/>
                  <a:pt x="1102305" y="61474"/>
                  <a:pt x="1302039" y="0"/>
                </a:cubicBezTo>
                <a:cubicBezTo>
                  <a:pt x="1371912" y="450"/>
                  <a:pt x="1422973" y="50749"/>
                  <a:pt x="1422989" y="120950"/>
                </a:cubicBezTo>
                <a:cubicBezTo>
                  <a:pt x="1424051" y="209001"/>
                  <a:pt x="1418827" y="309586"/>
                  <a:pt x="1422989" y="446996"/>
                </a:cubicBezTo>
                <a:cubicBezTo>
                  <a:pt x="1417083" y="500214"/>
                  <a:pt x="1381113" y="566858"/>
                  <a:pt x="1302039" y="567946"/>
                </a:cubicBezTo>
                <a:cubicBezTo>
                  <a:pt x="1094493" y="608883"/>
                  <a:pt x="993068" y="534599"/>
                  <a:pt x="746927" y="567946"/>
                </a:cubicBezTo>
                <a:cubicBezTo>
                  <a:pt x="500786" y="601293"/>
                  <a:pt x="252328" y="505166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42298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3246" y="-18960"/>
                  <a:pt x="470314" y="65420"/>
                  <a:pt x="676062" y="0"/>
                </a:cubicBezTo>
                <a:cubicBezTo>
                  <a:pt x="881810" y="-65420"/>
                  <a:pt x="1136760" y="7553"/>
                  <a:pt x="1302039" y="0"/>
                </a:cubicBezTo>
                <a:cubicBezTo>
                  <a:pt x="1384633" y="586"/>
                  <a:pt x="1435784" y="51529"/>
                  <a:pt x="1422989" y="120950"/>
                </a:cubicBezTo>
                <a:cubicBezTo>
                  <a:pt x="1440062" y="198968"/>
                  <a:pt x="1395555" y="286443"/>
                  <a:pt x="1422989" y="446996"/>
                </a:cubicBezTo>
                <a:cubicBezTo>
                  <a:pt x="1409691" y="517465"/>
                  <a:pt x="1363106" y="558177"/>
                  <a:pt x="1302039" y="567946"/>
                </a:cubicBezTo>
                <a:cubicBezTo>
                  <a:pt x="1152882" y="616298"/>
                  <a:pt x="999405" y="520200"/>
                  <a:pt x="711495" y="567946"/>
                </a:cubicBezTo>
                <a:cubicBezTo>
                  <a:pt x="423585" y="615692"/>
                  <a:pt x="410943" y="542888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0443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C0DC7-2387-411A-A0A4-F9248BF29122}"/>
              </a:ext>
            </a:extLst>
          </p:cNvPr>
          <p:cNvGrpSpPr/>
          <p:nvPr/>
        </p:nvGrpSpPr>
        <p:grpSpPr>
          <a:xfrm>
            <a:off x="2201779" y="532677"/>
            <a:ext cx="4426076" cy="3033553"/>
            <a:chOff x="2201779" y="532677"/>
            <a:chExt cx="4426076" cy="30335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E1713F-2ED5-46BB-8047-6ECD37CB5980}"/>
                </a:ext>
              </a:extLst>
            </p:cNvPr>
            <p:cNvGrpSpPr/>
            <p:nvPr/>
          </p:nvGrpSpPr>
          <p:grpSpPr>
            <a:xfrm>
              <a:off x="3127263" y="532677"/>
              <a:ext cx="2600527" cy="1320800"/>
              <a:chOff x="3127263" y="532677"/>
              <a:chExt cx="2600527" cy="1320800"/>
            </a:xfrm>
          </p:grpSpPr>
          <p:sp>
            <p:nvSpPr>
              <p:cNvPr id="2" name="Cloud 1">
                <a:extLst>
                  <a:ext uri="{FF2B5EF4-FFF2-40B4-BE49-F238E27FC236}">
                    <a16:creationId xmlns:a16="http://schemas.microsoft.com/office/drawing/2014/main" id="{F9255A4F-93C3-4754-83D0-F29A523FF2CE}"/>
                  </a:ext>
                </a:extLst>
              </p:cNvPr>
              <p:cNvSpPr/>
              <p:nvPr/>
            </p:nvSpPr>
            <p:spPr>
              <a:xfrm>
                <a:off x="3127263" y="532677"/>
                <a:ext cx="2600527" cy="1320800"/>
              </a:xfrm>
              <a:prstGeom prst="cloud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139E02-E68E-411B-A823-B9688AA030AA}"/>
                  </a:ext>
                </a:extLst>
              </p:cNvPr>
              <p:cNvSpPr txBox="1"/>
              <p:nvPr/>
            </p:nvSpPr>
            <p:spPr>
              <a:xfrm>
                <a:off x="3127263" y="777578"/>
                <a:ext cx="23816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Times New Roman" panose="02020603050405020304" pitchFamily="18" charset="0"/>
                    <a:cs typeface="Arial"/>
                    <a:sym typeface="Arial"/>
                  </a:rPr>
                  <a:t>Team</a:t>
                </a:r>
                <a:endPara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C4A4A7-C451-4AC6-B997-6F77DE704C22}"/>
                </a:ext>
              </a:extLst>
            </p:cNvPr>
            <p:cNvSpPr/>
            <p:nvPr/>
          </p:nvSpPr>
          <p:spPr>
            <a:xfrm>
              <a:off x="2201779" y="2098378"/>
              <a:ext cx="1467852" cy="1467852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559F04-C95E-40CF-8BDE-BAF511D36E93}"/>
                </a:ext>
              </a:extLst>
            </p:cNvPr>
            <p:cNvSpPr/>
            <p:nvPr/>
          </p:nvSpPr>
          <p:spPr>
            <a:xfrm>
              <a:off x="5160003" y="2098378"/>
              <a:ext cx="1467852" cy="1467852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5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Left 27">
            <a:hlinkClick r:id="rId4" action="ppaction://hlinksldjump"/>
            <a:extLst>
              <a:ext uri="{FF2B5EF4-FFF2-40B4-BE49-F238E27FC236}">
                <a16:creationId xmlns:a16="http://schemas.microsoft.com/office/drawing/2014/main" id="{D0F494E2-C922-4166-B540-3552C19865B9}"/>
              </a:ext>
            </a:extLst>
          </p:cNvPr>
          <p:cNvSpPr/>
          <p:nvPr/>
        </p:nvSpPr>
        <p:spPr>
          <a:xfrm flipH="1">
            <a:off x="8043772" y="2348087"/>
            <a:ext cx="1013379" cy="77893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0A7F6F-8F7D-4827-9175-D1DD24616062}"/>
              </a:ext>
            </a:extLst>
          </p:cNvPr>
          <p:cNvSpPr/>
          <p:nvPr/>
        </p:nvSpPr>
        <p:spPr>
          <a:xfrm>
            <a:off x="2348091" y="1614310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BB826F-36A6-4F05-A233-143A2346A2D8}"/>
              </a:ext>
            </a:extLst>
          </p:cNvPr>
          <p:cNvSpPr/>
          <p:nvPr/>
        </p:nvSpPr>
        <p:spPr>
          <a:xfrm>
            <a:off x="4188179" y="1614310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C9CC9C-C021-4C4E-8222-4E791BA10558}"/>
              </a:ext>
            </a:extLst>
          </p:cNvPr>
          <p:cNvSpPr/>
          <p:nvPr/>
        </p:nvSpPr>
        <p:spPr>
          <a:xfrm>
            <a:off x="2348090" y="3303410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30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F56DE7-2524-4B2E-8110-9ED3D2A23AD4}"/>
              </a:ext>
            </a:extLst>
          </p:cNvPr>
          <p:cNvSpPr/>
          <p:nvPr/>
        </p:nvSpPr>
        <p:spPr>
          <a:xfrm>
            <a:off x="4188178" y="3303411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DA60B6-5B7A-4A66-B6D5-207E994FD336}"/>
              </a:ext>
            </a:extLst>
          </p:cNvPr>
          <p:cNvSpPr/>
          <p:nvPr/>
        </p:nvSpPr>
        <p:spPr>
          <a:xfrm>
            <a:off x="6084712" y="1614310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30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7DB79C-FCE8-4CB7-BEEE-4D7B903F2B6A}"/>
              </a:ext>
            </a:extLst>
          </p:cNvPr>
          <p:cNvSpPr/>
          <p:nvPr/>
        </p:nvSpPr>
        <p:spPr>
          <a:xfrm>
            <a:off x="6028266" y="3303411"/>
            <a:ext cx="778933" cy="7789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20</a:t>
            </a:r>
          </a:p>
        </p:txBody>
      </p:sp>
      <p:pic>
        <p:nvPicPr>
          <p:cNvPr id="30" name="Picture 29" descr="A yellow and green text&#10;&#10;Description automatically generated">
            <a:extLst>
              <a:ext uri="{FF2B5EF4-FFF2-40B4-BE49-F238E27FC236}">
                <a16:creationId xmlns:a16="http://schemas.microsoft.com/office/drawing/2014/main" id="{DA713397-BD46-4904-8FF9-1CCEB072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182" y="41810"/>
            <a:ext cx="1795604" cy="1089987"/>
          </a:xfrm>
          <a:prstGeom prst="rect">
            <a:avLst/>
          </a:prstGeom>
        </p:spPr>
      </p:pic>
      <p:pic>
        <p:nvPicPr>
          <p:cNvPr id="16" name="Picture 15" descr="A blue star with yellow number on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A9018CC-1CA1-4A58-833B-E442E48C6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684" y="1111590"/>
            <a:ext cx="1715209" cy="1637623"/>
          </a:xfrm>
          <a:prstGeom prst="rect">
            <a:avLst/>
          </a:prstGeom>
        </p:spPr>
      </p:pic>
      <p:pic>
        <p:nvPicPr>
          <p:cNvPr id="18" name="Picture 17" descr="A blue star with yellow number two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F4940953-39F9-4646-BC01-0742A43F9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5310" y="1111590"/>
            <a:ext cx="1715209" cy="1637623"/>
          </a:xfrm>
          <a:prstGeom prst="rect">
            <a:avLst/>
          </a:prstGeom>
        </p:spPr>
      </p:pic>
      <p:pic>
        <p:nvPicPr>
          <p:cNvPr id="20" name="Picture 19" descr="A blue star with yellow number thre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1869015D-5646-41C1-9C4F-7523A2C02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6410" y="1111589"/>
            <a:ext cx="1715209" cy="1637623"/>
          </a:xfrm>
          <a:prstGeom prst="rect">
            <a:avLst/>
          </a:prstGeom>
        </p:spPr>
      </p:pic>
      <p:pic>
        <p:nvPicPr>
          <p:cNvPr id="22" name="Picture 21" descr="A blue star with yellow number fou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4E74355F-80DA-4CB3-B634-00A49E6F78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9375" y="2901113"/>
            <a:ext cx="1715209" cy="1637623"/>
          </a:xfrm>
          <a:prstGeom prst="rect">
            <a:avLst/>
          </a:prstGeom>
        </p:spPr>
      </p:pic>
      <p:pic>
        <p:nvPicPr>
          <p:cNvPr id="31" name="Picture 30" descr="A blue star with yellow number five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FA8D2996-4EB4-4489-A750-1E98B66377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6459" y="2901113"/>
            <a:ext cx="1715209" cy="1637623"/>
          </a:xfrm>
          <a:prstGeom prst="rect">
            <a:avLst/>
          </a:prstGeom>
        </p:spPr>
      </p:pic>
      <p:pic>
        <p:nvPicPr>
          <p:cNvPr id="33" name="Picture 32" descr="A blue star with yellow number six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7AF40AD2-B931-430E-8DAB-7F1E57E4FF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1568" y="2901113"/>
            <a:ext cx="1715209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7027123" y="1240968"/>
            <a:ext cx="1550462" cy="755131"/>
            <a:chOff x="1779004" y="1127578"/>
            <a:chExt cx="1475129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1"/>
              <a:ext cx="1405295" cy="37735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500694" y="1035381"/>
            <a:ext cx="1608661" cy="772637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7" y="1220850"/>
              <a:ext cx="1109666" cy="4452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790127" y="1996099"/>
            <a:ext cx="1669961" cy="26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09418" y="1102184"/>
            <a:ext cx="3906646" cy="280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cartoon of a taxi&#10;&#10;Description automatically generated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346" b="22807"/>
          <a:stretch/>
        </p:blipFill>
        <p:spPr>
          <a:xfrm>
            <a:off x="5452881" y="3827531"/>
            <a:ext cx="1314726" cy="910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130209" y="1996099"/>
            <a:ext cx="1344290" cy="26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7118999" y="973944"/>
            <a:ext cx="1367850" cy="989830"/>
            <a:chOff x="1779004" y="1127578"/>
            <a:chExt cx="1475129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1"/>
              <a:ext cx="1405295" cy="3262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632752" y="598936"/>
            <a:ext cx="1507775" cy="876574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8" y="1220850"/>
              <a:ext cx="117128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693094" y="1754365"/>
            <a:ext cx="1569134" cy="26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43401" y="1180807"/>
            <a:ext cx="4037794" cy="286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36" b="2136"/>
          <a:stretch/>
        </p:blipFill>
        <p:spPr>
          <a:xfrm>
            <a:off x="5288355" y="3680577"/>
            <a:ext cx="1494489" cy="116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981393" y="1996098"/>
            <a:ext cx="1643062" cy="25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826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6862585" y="1049525"/>
            <a:ext cx="1332253" cy="946574"/>
            <a:chOff x="1779004" y="1127578"/>
            <a:chExt cx="771127" cy="71668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771127" cy="716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0"/>
              <a:ext cx="658024" cy="31925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93369" y="858917"/>
            <a:ext cx="1562796" cy="949101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7" y="1220850"/>
              <a:ext cx="1171285" cy="3369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558635" y="2031782"/>
            <a:ext cx="1825937" cy="23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07073" y="1131996"/>
            <a:ext cx="3622659" cy="305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57" b="9728"/>
          <a:stretch/>
        </p:blipFill>
        <p:spPr>
          <a:xfrm>
            <a:off x="5153892" y="3683337"/>
            <a:ext cx="1443382" cy="1127654"/>
          </a:xfrm>
          <a:prstGeom prst="rect">
            <a:avLst/>
          </a:prstGeom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664815" y="2068989"/>
            <a:ext cx="1803776" cy="26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823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7" y="194982"/>
            <a:ext cx="8796509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34441" y="258506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F5A51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5" name="Google Shape;1946;p46">
            <a:extLst>
              <a:ext uri="{FF2B5EF4-FFF2-40B4-BE49-F238E27FC236}">
                <a16:creationId xmlns:a16="http://schemas.microsoft.com/office/drawing/2014/main" id="{B0BD912C-43E4-45C9-8362-F2CD9DEDCE6F}"/>
              </a:ext>
            </a:extLst>
          </p:cNvPr>
          <p:cNvSpPr txBox="1">
            <a:spLocks/>
          </p:cNvSpPr>
          <p:nvPr/>
        </p:nvSpPr>
        <p:spPr>
          <a:xfrm>
            <a:off x="1628924" y="1064264"/>
            <a:ext cx="446445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6" name="Google Shape;1947;p46">
            <a:extLst>
              <a:ext uri="{FF2B5EF4-FFF2-40B4-BE49-F238E27FC236}">
                <a16:creationId xmlns:a16="http://schemas.microsoft.com/office/drawing/2014/main" id="{03C65FE9-F1EC-4C9E-A58D-C3D733FF995E}"/>
              </a:ext>
            </a:extLst>
          </p:cNvPr>
          <p:cNvSpPr txBox="1">
            <a:spLocks/>
          </p:cNvSpPr>
          <p:nvPr/>
        </p:nvSpPr>
        <p:spPr>
          <a:xfrm>
            <a:off x="1645546" y="2469209"/>
            <a:ext cx="7197269" cy="59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Pay attention to the intonation.</a:t>
            </a:r>
            <a:endParaRPr kumimoji="0" lang="en-US" sz="31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7" name="Google Shape;1948;p46">
            <a:extLst>
              <a:ext uri="{FF2B5EF4-FFF2-40B4-BE49-F238E27FC236}">
                <a16:creationId xmlns:a16="http://schemas.microsoft.com/office/drawing/2014/main" id="{8F0ACB5B-B559-4BAE-9E92-E04CA0E795C3}"/>
              </a:ext>
            </a:extLst>
          </p:cNvPr>
          <p:cNvSpPr txBox="1">
            <a:spLocks/>
          </p:cNvSpPr>
          <p:nvPr/>
        </p:nvSpPr>
        <p:spPr>
          <a:xfrm>
            <a:off x="1664626" y="1776238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2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8" name="Google Shape;1951;p46">
            <a:extLst>
              <a:ext uri="{FF2B5EF4-FFF2-40B4-BE49-F238E27FC236}">
                <a16:creationId xmlns:a16="http://schemas.microsoft.com/office/drawing/2014/main" id="{64559E0B-9666-4E0F-B064-A3811AAA1799}"/>
              </a:ext>
            </a:extLst>
          </p:cNvPr>
          <p:cNvSpPr txBox="1">
            <a:spLocks/>
          </p:cNvSpPr>
          <p:nvPr/>
        </p:nvSpPr>
        <p:spPr>
          <a:xfrm>
            <a:off x="1687005" y="348453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Let’s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chant.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9" name="Google Shape;1955;p46">
            <a:extLst>
              <a:ext uri="{FF2B5EF4-FFF2-40B4-BE49-F238E27FC236}">
                <a16:creationId xmlns:a16="http://schemas.microsoft.com/office/drawing/2014/main" id="{71C0FBF7-C7C0-48C0-8471-0D7D3A1B559D}"/>
              </a:ext>
            </a:extLst>
          </p:cNvPr>
          <p:cNvSpPr/>
          <p:nvPr/>
        </p:nvSpPr>
        <p:spPr>
          <a:xfrm>
            <a:off x="878627" y="94733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40" name="Google Shape;1955;p46">
            <a:extLst>
              <a:ext uri="{FF2B5EF4-FFF2-40B4-BE49-F238E27FC236}">
                <a16:creationId xmlns:a16="http://schemas.microsoft.com/office/drawing/2014/main" id="{7D460ACF-4FC5-4A42-B4D3-C8146A4D3CDB}"/>
              </a:ext>
            </a:extLst>
          </p:cNvPr>
          <p:cNvSpPr/>
          <p:nvPr/>
        </p:nvSpPr>
        <p:spPr>
          <a:xfrm>
            <a:off x="898581" y="173218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41" name="Google Shape;1955;p46">
            <a:extLst>
              <a:ext uri="{FF2B5EF4-FFF2-40B4-BE49-F238E27FC236}">
                <a16:creationId xmlns:a16="http://schemas.microsoft.com/office/drawing/2014/main" id="{9A551971-6666-42EA-9BCF-5B443A06A22B}"/>
              </a:ext>
            </a:extLst>
          </p:cNvPr>
          <p:cNvSpPr/>
          <p:nvPr/>
        </p:nvSpPr>
        <p:spPr>
          <a:xfrm>
            <a:off x="880706" y="249495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42" name="Google Shape;1955;p46">
            <a:extLst>
              <a:ext uri="{FF2B5EF4-FFF2-40B4-BE49-F238E27FC236}">
                <a16:creationId xmlns:a16="http://schemas.microsoft.com/office/drawing/2014/main" id="{096296C0-B922-4C7C-BB83-197255897B16}"/>
              </a:ext>
            </a:extLst>
          </p:cNvPr>
          <p:cNvSpPr/>
          <p:nvPr/>
        </p:nvSpPr>
        <p:spPr>
          <a:xfrm>
            <a:off x="898581" y="344206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43" name="Google Shape;1951;p46">
            <a:extLst>
              <a:ext uri="{FF2B5EF4-FFF2-40B4-BE49-F238E27FC236}">
                <a16:creationId xmlns:a16="http://schemas.microsoft.com/office/drawing/2014/main" id="{75D01195-F781-46C1-A493-12DD5E5A486B}"/>
              </a:ext>
            </a:extLst>
          </p:cNvPr>
          <p:cNvSpPr txBox="1">
            <a:spLocks/>
          </p:cNvSpPr>
          <p:nvPr/>
        </p:nvSpPr>
        <p:spPr>
          <a:xfrm>
            <a:off x="1715782" y="417132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44" name="Google Shape;1955;p46">
            <a:extLst>
              <a:ext uri="{FF2B5EF4-FFF2-40B4-BE49-F238E27FC236}">
                <a16:creationId xmlns:a16="http://schemas.microsoft.com/office/drawing/2014/main" id="{B8E5E4C1-B6B7-4BE0-912B-F9CE5627DCA4}"/>
              </a:ext>
            </a:extLst>
          </p:cNvPr>
          <p:cNvSpPr/>
          <p:nvPr/>
        </p:nvSpPr>
        <p:spPr>
          <a:xfrm>
            <a:off x="941544" y="414753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6938909" y="1120440"/>
            <a:ext cx="1363427" cy="895440"/>
            <a:chOff x="1779004" y="1127578"/>
            <a:chExt cx="1475129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1"/>
              <a:ext cx="1405295" cy="36824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93368" y="858917"/>
            <a:ext cx="1583577" cy="990665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8" y="1220850"/>
              <a:ext cx="117128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644236" y="1996099"/>
            <a:ext cx="1784374" cy="256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73206" y="1282734"/>
            <a:ext cx="3853798" cy="2822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992" b="9992"/>
          <a:stretch/>
        </p:blipFill>
        <p:spPr>
          <a:xfrm>
            <a:off x="5481831" y="3790405"/>
            <a:ext cx="1245173" cy="99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971181" y="2084335"/>
            <a:ext cx="1767574" cy="25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0285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6866174" y="990187"/>
            <a:ext cx="1425772" cy="1078802"/>
            <a:chOff x="1779004" y="1127578"/>
            <a:chExt cx="1475129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1"/>
              <a:ext cx="140529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951805" y="843193"/>
            <a:ext cx="1573186" cy="1091973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8" y="1220850"/>
              <a:ext cx="117128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758536" y="1996099"/>
            <a:ext cx="1670074" cy="251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6327" y="1310350"/>
            <a:ext cx="3778943" cy="279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57" b="4677"/>
          <a:stretch/>
        </p:blipFill>
        <p:spPr>
          <a:xfrm>
            <a:off x="5419642" y="3578306"/>
            <a:ext cx="1245173" cy="120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866174" y="2068989"/>
            <a:ext cx="1893362" cy="24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607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76C5E-79B1-4124-BE52-F1E8C9FFDEB0}"/>
              </a:ext>
            </a:extLst>
          </p:cNvPr>
          <p:cNvGrpSpPr/>
          <p:nvPr/>
        </p:nvGrpSpPr>
        <p:grpSpPr>
          <a:xfrm>
            <a:off x="7054100" y="1084557"/>
            <a:ext cx="1353036" cy="987150"/>
            <a:chOff x="1779004" y="1127578"/>
            <a:chExt cx="1475129" cy="81680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1D61C907-ECFE-4F02-9AFB-8579C13039AB}"/>
                </a:ext>
              </a:extLst>
            </p:cNvPr>
            <p:cNvSpPr/>
            <p:nvPr/>
          </p:nvSpPr>
          <p:spPr>
            <a:xfrm flipH="1" flipV="1">
              <a:off x="1779004" y="1127578"/>
              <a:ext cx="1475129" cy="81680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332760 h 812218"/>
                <a:gd name="connsiteX1" fmla="*/ 95894 w 3124022"/>
                <a:gd name="connsiteY1" fmla="*/ 236866 h 812218"/>
                <a:gd name="connsiteX2" fmla="*/ 1718624 w 3124022"/>
                <a:gd name="connsiteY2" fmla="*/ 233980 h 812218"/>
                <a:gd name="connsiteX3" fmla="*/ 1237224 w 3124022"/>
                <a:gd name="connsiteY3" fmla="*/ 0 h 812218"/>
                <a:gd name="connsiteX4" fmla="*/ 2075536 w 3124022"/>
                <a:gd name="connsiteY4" fmla="*/ 236115 h 812218"/>
                <a:gd name="connsiteX5" fmla="*/ 3028128 w 3124022"/>
                <a:gd name="connsiteY5" fmla="*/ 236866 h 812218"/>
                <a:gd name="connsiteX6" fmla="*/ 3124022 w 3124022"/>
                <a:gd name="connsiteY6" fmla="*/ 332760 h 812218"/>
                <a:gd name="connsiteX7" fmla="*/ 3124022 w 3124022"/>
                <a:gd name="connsiteY7" fmla="*/ 332758 h 812218"/>
                <a:gd name="connsiteX8" fmla="*/ 3124022 w 3124022"/>
                <a:gd name="connsiteY8" fmla="*/ 332758 h 812218"/>
                <a:gd name="connsiteX9" fmla="*/ 3124022 w 3124022"/>
                <a:gd name="connsiteY9" fmla="*/ 476596 h 812218"/>
                <a:gd name="connsiteX10" fmla="*/ 3124022 w 3124022"/>
                <a:gd name="connsiteY10" fmla="*/ 716324 h 812218"/>
                <a:gd name="connsiteX11" fmla="*/ 3028128 w 3124022"/>
                <a:gd name="connsiteY11" fmla="*/ 812218 h 812218"/>
                <a:gd name="connsiteX12" fmla="*/ 2603352 w 3124022"/>
                <a:gd name="connsiteY12" fmla="*/ 812218 h 812218"/>
                <a:gd name="connsiteX13" fmla="*/ 1822346 w 3124022"/>
                <a:gd name="connsiteY13" fmla="*/ 812218 h 812218"/>
                <a:gd name="connsiteX14" fmla="*/ 1822346 w 3124022"/>
                <a:gd name="connsiteY14" fmla="*/ 812218 h 812218"/>
                <a:gd name="connsiteX15" fmla="*/ 95894 w 3124022"/>
                <a:gd name="connsiteY15" fmla="*/ 812218 h 812218"/>
                <a:gd name="connsiteX16" fmla="*/ 0 w 3124022"/>
                <a:gd name="connsiteY16" fmla="*/ 716324 h 812218"/>
                <a:gd name="connsiteX17" fmla="*/ 0 w 3124022"/>
                <a:gd name="connsiteY17" fmla="*/ 476596 h 812218"/>
                <a:gd name="connsiteX18" fmla="*/ 0 w 3124022"/>
                <a:gd name="connsiteY18" fmla="*/ 332758 h 812218"/>
                <a:gd name="connsiteX19" fmla="*/ 0 w 3124022"/>
                <a:gd name="connsiteY19" fmla="*/ 332758 h 812218"/>
                <a:gd name="connsiteX20" fmla="*/ 0 w 3124022"/>
                <a:gd name="connsiteY20" fmla="*/ 332760 h 8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12218">
                  <a:moveTo>
                    <a:pt x="0" y="332760"/>
                  </a:moveTo>
                  <a:cubicBezTo>
                    <a:pt x="0" y="279799"/>
                    <a:pt x="42933" y="236866"/>
                    <a:pt x="95894" y="236866"/>
                  </a:cubicBezTo>
                  <a:lnTo>
                    <a:pt x="1718624" y="233980"/>
                  </a:lnTo>
                  <a:lnTo>
                    <a:pt x="1237224" y="0"/>
                  </a:lnTo>
                  <a:lnTo>
                    <a:pt x="2075536" y="236115"/>
                  </a:lnTo>
                  <a:lnTo>
                    <a:pt x="3028128" y="236866"/>
                  </a:lnTo>
                  <a:cubicBezTo>
                    <a:pt x="3081089" y="236866"/>
                    <a:pt x="3124022" y="279799"/>
                    <a:pt x="3124022" y="332760"/>
                  </a:cubicBezTo>
                  <a:lnTo>
                    <a:pt x="3124022" y="332758"/>
                  </a:lnTo>
                  <a:lnTo>
                    <a:pt x="3124022" y="332758"/>
                  </a:lnTo>
                  <a:lnTo>
                    <a:pt x="3124022" y="476596"/>
                  </a:lnTo>
                  <a:lnTo>
                    <a:pt x="3124022" y="716324"/>
                  </a:lnTo>
                  <a:cubicBezTo>
                    <a:pt x="3124022" y="769285"/>
                    <a:pt x="3081089" y="812218"/>
                    <a:pt x="3028128" y="812218"/>
                  </a:cubicBezTo>
                  <a:lnTo>
                    <a:pt x="2603352" y="812218"/>
                  </a:lnTo>
                  <a:lnTo>
                    <a:pt x="1822346" y="812218"/>
                  </a:lnTo>
                  <a:lnTo>
                    <a:pt x="1822346" y="812218"/>
                  </a:lnTo>
                  <a:lnTo>
                    <a:pt x="95894" y="812218"/>
                  </a:lnTo>
                  <a:cubicBezTo>
                    <a:pt x="42933" y="812218"/>
                    <a:pt x="0" y="769285"/>
                    <a:pt x="0" y="716324"/>
                  </a:cubicBezTo>
                  <a:lnTo>
                    <a:pt x="0" y="476596"/>
                  </a:lnTo>
                  <a:lnTo>
                    <a:pt x="0" y="332758"/>
                  </a:lnTo>
                  <a:lnTo>
                    <a:pt x="0" y="332758"/>
                  </a:lnTo>
                  <a:lnTo>
                    <a:pt x="0" y="332760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60B98F-D802-48D1-8C16-33CC7093EEE0}"/>
                </a:ext>
              </a:extLst>
            </p:cNvPr>
            <p:cNvSpPr txBox="1"/>
            <p:nvPr/>
          </p:nvSpPr>
          <p:spPr>
            <a:xfrm>
              <a:off x="1813920" y="1190021"/>
              <a:ext cx="140529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______.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99AF3-3CEA-48C6-968B-2BF8ABB9A3E5}"/>
              </a:ext>
            </a:extLst>
          </p:cNvPr>
          <p:cNvGrpSpPr/>
          <p:nvPr/>
        </p:nvGrpSpPr>
        <p:grpSpPr>
          <a:xfrm>
            <a:off x="795941" y="1034233"/>
            <a:ext cx="1435242" cy="865974"/>
            <a:chOff x="1813920" y="1172804"/>
            <a:chExt cx="1234622" cy="82677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00E04EEC-1CB1-4498-AFAA-2D558212DFAF}"/>
                </a:ext>
              </a:extLst>
            </p:cNvPr>
            <p:cNvSpPr/>
            <p:nvPr/>
          </p:nvSpPr>
          <p:spPr>
            <a:xfrm flipH="1" flipV="1">
              <a:off x="1813920" y="1172804"/>
              <a:ext cx="1234622" cy="82677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296526 h 775984"/>
                <a:gd name="connsiteX1" fmla="*/ 95894 w 3124022"/>
                <a:gd name="connsiteY1" fmla="*/ 200632 h 775984"/>
                <a:gd name="connsiteX2" fmla="*/ 1718624 w 3124022"/>
                <a:gd name="connsiteY2" fmla="*/ 197746 h 775984"/>
                <a:gd name="connsiteX3" fmla="*/ 2608375 w 3124022"/>
                <a:gd name="connsiteY3" fmla="*/ 0 h 775984"/>
                <a:gd name="connsiteX4" fmla="*/ 2075536 w 3124022"/>
                <a:gd name="connsiteY4" fmla="*/ 199881 h 775984"/>
                <a:gd name="connsiteX5" fmla="*/ 3028128 w 3124022"/>
                <a:gd name="connsiteY5" fmla="*/ 200632 h 775984"/>
                <a:gd name="connsiteX6" fmla="*/ 3124022 w 3124022"/>
                <a:gd name="connsiteY6" fmla="*/ 296526 h 775984"/>
                <a:gd name="connsiteX7" fmla="*/ 3124022 w 3124022"/>
                <a:gd name="connsiteY7" fmla="*/ 296524 h 775984"/>
                <a:gd name="connsiteX8" fmla="*/ 3124022 w 3124022"/>
                <a:gd name="connsiteY8" fmla="*/ 296524 h 775984"/>
                <a:gd name="connsiteX9" fmla="*/ 3124022 w 3124022"/>
                <a:gd name="connsiteY9" fmla="*/ 440362 h 775984"/>
                <a:gd name="connsiteX10" fmla="*/ 3124022 w 3124022"/>
                <a:gd name="connsiteY10" fmla="*/ 680090 h 775984"/>
                <a:gd name="connsiteX11" fmla="*/ 3028128 w 3124022"/>
                <a:gd name="connsiteY11" fmla="*/ 775984 h 775984"/>
                <a:gd name="connsiteX12" fmla="*/ 2603352 w 3124022"/>
                <a:gd name="connsiteY12" fmla="*/ 775984 h 775984"/>
                <a:gd name="connsiteX13" fmla="*/ 1822346 w 3124022"/>
                <a:gd name="connsiteY13" fmla="*/ 775984 h 775984"/>
                <a:gd name="connsiteX14" fmla="*/ 1822346 w 3124022"/>
                <a:gd name="connsiteY14" fmla="*/ 775984 h 775984"/>
                <a:gd name="connsiteX15" fmla="*/ 95894 w 3124022"/>
                <a:gd name="connsiteY15" fmla="*/ 775984 h 775984"/>
                <a:gd name="connsiteX16" fmla="*/ 0 w 3124022"/>
                <a:gd name="connsiteY16" fmla="*/ 680090 h 775984"/>
                <a:gd name="connsiteX17" fmla="*/ 0 w 3124022"/>
                <a:gd name="connsiteY17" fmla="*/ 440362 h 775984"/>
                <a:gd name="connsiteX18" fmla="*/ 0 w 3124022"/>
                <a:gd name="connsiteY18" fmla="*/ 296524 h 775984"/>
                <a:gd name="connsiteX19" fmla="*/ 0 w 3124022"/>
                <a:gd name="connsiteY19" fmla="*/ 296524 h 775984"/>
                <a:gd name="connsiteX20" fmla="*/ 0 w 3124022"/>
                <a:gd name="connsiteY20" fmla="*/ 296526 h 775984"/>
                <a:gd name="connsiteX0" fmla="*/ 0 w 3124022"/>
                <a:gd name="connsiteY0" fmla="*/ 270210 h 749668"/>
                <a:gd name="connsiteX1" fmla="*/ 95894 w 3124022"/>
                <a:gd name="connsiteY1" fmla="*/ 174316 h 749668"/>
                <a:gd name="connsiteX2" fmla="*/ 1718624 w 3124022"/>
                <a:gd name="connsiteY2" fmla="*/ 171430 h 749668"/>
                <a:gd name="connsiteX3" fmla="*/ 840644 w 3124022"/>
                <a:gd name="connsiteY3" fmla="*/ 0 h 749668"/>
                <a:gd name="connsiteX4" fmla="*/ 2075536 w 3124022"/>
                <a:gd name="connsiteY4" fmla="*/ 173565 h 749668"/>
                <a:gd name="connsiteX5" fmla="*/ 3028128 w 3124022"/>
                <a:gd name="connsiteY5" fmla="*/ 174316 h 749668"/>
                <a:gd name="connsiteX6" fmla="*/ 3124022 w 3124022"/>
                <a:gd name="connsiteY6" fmla="*/ 270210 h 749668"/>
                <a:gd name="connsiteX7" fmla="*/ 3124022 w 3124022"/>
                <a:gd name="connsiteY7" fmla="*/ 270208 h 749668"/>
                <a:gd name="connsiteX8" fmla="*/ 3124022 w 3124022"/>
                <a:gd name="connsiteY8" fmla="*/ 270208 h 749668"/>
                <a:gd name="connsiteX9" fmla="*/ 3124022 w 3124022"/>
                <a:gd name="connsiteY9" fmla="*/ 414046 h 749668"/>
                <a:gd name="connsiteX10" fmla="*/ 3124022 w 3124022"/>
                <a:gd name="connsiteY10" fmla="*/ 653774 h 749668"/>
                <a:gd name="connsiteX11" fmla="*/ 3028128 w 3124022"/>
                <a:gd name="connsiteY11" fmla="*/ 749668 h 749668"/>
                <a:gd name="connsiteX12" fmla="*/ 2603352 w 3124022"/>
                <a:gd name="connsiteY12" fmla="*/ 749668 h 749668"/>
                <a:gd name="connsiteX13" fmla="*/ 1822346 w 3124022"/>
                <a:gd name="connsiteY13" fmla="*/ 749668 h 749668"/>
                <a:gd name="connsiteX14" fmla="*/ 1822346 w 3124022"/>
                <a:gd name="connsiteY14" fmla="*/ 749668 h 749668"/>
                <a:gd name="connsiteX15" fmla="*/ 95894 w 3124022"/>
                <a:gd name="connsiteY15" fmla="*/ 749668 h 749668"/>
                <a:gd name="connsiteX16" fmla="*/ 0 w 3124022"/>
                <a:gd name="connsiteY16" fmla="*/ 653774 h 749668"/>
                <a:gd name="connsiteX17" fmla="*/ 0 w 3124022"/>
                <a:gd name="connsiteY17" fmla="*/ 414046 h 749668"/>
                <a:gd name="connsiteX18" fmla="*/ 0 w 3124022"/>
                <a:gd name="connsiteY18" fmla="*/ 270208 h 749668"/>
                <a:gd name="connsiteX19" fmla="*/ 0 w 3124022"/>
                <a:gd name="connsiteY19" fmla="*/ 270208 h 749668"/>
                <a:gd name="connsiteX20" fmla="*/ 0 w 3124022"/>
                <a:gd name="connsiteY20" fmla="*/ 270210 h 749668"/>
                <a:gd name="connsiteX0" fmla="*/ 0 w 3124022"/>
                <a:gd name="connsiteY0" fmla="*/ 342677 h 822135"/>
                <a:gd name="connsiteX1" fmla="*/ 95894 w 3124022"/>
                <a:gd name="connsiteY1" fmla="*/ 246783 h 822135"/>
                <a:gd name="connsiteX2" fmla="*/ 1718624 w 3124022"/>
                <a:gd name="connsiteY2" fmla="*/ 243897 h 822135"/>
                <a:gd name="connsiteX3" fmla="*/ 2372057 w 3124022"/>
                <a:gd name="connsiteY3" fmla="*/ 0 h 822135"/>
                <a:gd name="connsiteX4" fmla="*/ 2075536 w 3124022"/>
                <a:gd name="connsiteY4" fmla="*/ 246032 h 822135"/>
                <a:gd name="connsiteX5" fmla="*/ 3028128 w 3124022"/>
                <a:gd name="connsiteY5" fmla="*/ 246783 h 822135"/>
                <a:gd name="connsiteX6" fmla="*/ 3124022 w 3124022"/>
                <a:gd name="connsiteY6" fmla="*/ 342677 h 822135"/>
                <a:gd name="connsiteX7" fmla="*/ 3124022 w 3124022"/>
                <a:gd name="connsiteY7" fmla="*/ 342675 h 822135"/>
                <a:gd name="connsiteX8" fmla="*/ 3124022 w 3124022"/>
                <a:gd name="connsiteY8" fmla="*/ 342675 h 822135"/>
                <a:gd name="connsiteX9" fmla="*/ 3124022 w 3124022"/>
                <a:gd name="connsiteY9" fmla="*/ 486513 h 822135"/>
                <a:gd name="connsiteX10" fmla="*/ 3124022 w 3124022"/>
                <a:gd name="connsiteY10" fmla="*/ 726241 h 822135"/>
                <a:gd name="connsiteX11" fmla="*/ 3028128 w 3124022"/>
                <a:gd name="connsiteY11" fmla="*/ 822135 h 822135"/>
                <a:gd name="connsiteX12" fmla="*/ 2603352 w 3124022"/>
                <a:gd name="connsiteY12" fmla="*/ 822135 h 822135"/>
                <a:gd name="connsiteX13" fmla="*/ 1822346 w 3124022"/>
                <a:gd name="connsiteY13" fmla="*/ 822135 h 822135"/>
                <a:gd name="connsiteX14" fmla="*/ 1822346 w 3124022"/>
                <a:gd name="connsiteY14" fmla="*/ 822135 h 822135"/>
                <a:gd name="connsiteX15" fmla="*/ 95894 w 3124022"/>
                <a:gd name="connsiteY15" fmla="*/ 822135 h 822135"/>
                <a:gd name="connsiteX16" fmla="*/ 0 w 3124022"/>
                <a:gd name="connsiteY16" fmla="*/ 726241 h 822135"/>
                <a:gd name="connsiteX17" fmla="*/ 0 w 3124022"/>
                <a:gd name="connsiteY17" fmla="*/ 486513 h 822135"/>
                <a:gd name="connsiteX18" fmla="*/ 0 w 3124022"/>
                <a:gd name="connsiteY18" fmla="*/ 342675 h 822135"/>
                <a:gd name="connsiteX19" fmla="*/ 0 w 3124022"/>
                <a:gd name="connsiteY19" fmla="*/ 342675 h 822135"/>
                <a:gd name="connsiteX20" fmla="*/ 0 w 3124022"/>
                <a:gd name="connsiteY20" fmla="*/ 342677 h 82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822135">
                  <a:moveTo>
                    <a:pt x="0" y="342677"/>
                  </a:moveTo>
                  <a:cubicBezTo>
                    <a:pt x="0" y="289716"/>
                    <a:pt x="42933" y="246783"/>
                    <a:pt x="95894" y="246783"/>
                  </a:cubicBezTo>
                  <a:lnTo>
                    <a:pt x="1718624" y="243897"/>
                  </a:lnTo>
                  <a:lnTo>
                    <a:pt x="2372057" y="0"/>
                  </a:lnTo>
                  <a:lnTo>
                    <a:pt x="2075536" y="246032"/>
                  </a:lnTo>
                  <a:lnTo>
                    <a:pt x="3028128" y="246783"/>
                  </a:lnTo>
                  <a:cubicBezTo>
                    <a:pt x="3081089" y="246783"/>
                    <a:pt x="3124022" y="289716"/>
                    <a:pt x="3124022" y="342677"/>
                  </a:cubicBezTo>
                  <a:lnTo>
                    <a:pt x="3124022" y="342675"/>
                  </a:lnTo>
                  <a:lnTo>
                    <a:pt x="3124022" y="342675"/>
                  </a:lnTo>
                  <a:lnTo>
                    <a:pt x="3124022" y="486513"/>
                  </a:lnTo>
                  <a:lnTo>
                    <a:pt x="3124022" y="726241"/>
                  </a:lnTo>
                  <a:cubicBezTo>
                    <a:pt x="3124022" y="779202"/>
                    <a:pt x="3081089" y="822135"/>
                    <a:pt x="3028128" y="822135"/>
                  </a:cubicBezTo>
                  <a:lnTo>
                    <a:pt x="2603352" y="822135"/>
                  </a:lnTo>
                  <a:lnTo>
                    <a:pt x="1822346" y="822135"/>
                  </a:lnTo>
                  <a:lnTo>
                    <a:pt x="1822346" y="822135"/>
                  </a:lnTo>
                  <a:lnTo>
                    <a:pt x="95894" y="822135"/>
                  </a:lnTo>
                  <a:cubicBezTo>
                    <a:pt x="42933" y="822135"/>
                    <a:pt x="0" y="779202"/>
                    <a:pt x="0" y="726241"/>
                  </a:cubicBezTo>
                  <a:lnTo>
                    <a:pt x="0" y="486513"/>
                  </a:lnTo>
                  <a:lnTo>
                    <a:pt x="0" y="342675"/>
                  </a:lnTo>
                  <a:lnTo>
                    <a:pt x="0" y="342675"/>
                  </a:lnTo>
                  <a:lnTo>
                    <a:pt x="0" y="342677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96111-66CE-4E61-9817-DF04AE2D7F71}"/>
                </a:ext>
              </a:extLst>
            </p:cNvPr>
            <p:cNvSpPr txBox="1"/>
            <p:nvPr/>
          </p:nvSpPr>
          <p:spPr>
            <a:xfrm>
              <a:off x="1845588" y="1220850"/>
              <a:ext cx="1171285" cy="3056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63549">
                      <a:lumMod val="5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363549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7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50DB598A-C490-46A5-A758-04AA6E90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83560" y="2068989"/>
            <a:ext cx="1898674" cy="24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FAFBF-7E01-431A-85BB-62FA68CA6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90731" y="1404705"/>
            <a:ext cx="3746375" cy="2505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C07031-D036-47BC-B921-1C2898A1E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27" r="-3181"/>
          <a:stretch/>
        </p:blipFill>
        <p:spPr>
          <a:xfrm>
            <a:off x="5374889" y="3529155"/>
            <a:ext cx="1370714" cy="85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FA3FADC-CCD5-44E4-93B5-217280195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6745603" y="2064282"/>
            <a:ext cx="1970030" cy="24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F85BA04-8BAE-4290-9E40-DCD370D684D9}"/>
              </a:ext>
            </a:extLst>
          </p:cNvPr>
          <p:cNvSpPr/>
          <p:nvPr/>
        </p:nvSpPr>
        <p:spPr>
          <a:xfrm>
            <a:off x="22524" y="4181502"/>
            <a:ext cx="1220457" cy="90236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543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3955" y="295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11619" y="2679024"/>
            <a:ext cx="672076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824825" y="916344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unching 'Let's Sing!' - Limerick Diocese">
            <a:extLst>
              <a:ext uri="{FF2B5EF4-FFF2-40B4-BE49-F238E27FC236}">
                <a16:creationId xmlns:a16="http://schemas.microsoft.com/office/drawing/2014/main" id="{1C8690F8-EB78-4425-8294-75621895D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314700" y="61392"/>
            <a:ext cx="2514599" cy="567946"/>
          </a:xfrm>
          <a:custGeom>
            <a:avLst/>
            <a:gdLst>
              <a:gd name="connsiteX0" fmla="*/ 0 w 2514599"/>
              <a:gd name="connsiteY0" fmla="*/ 120950 h 567946"/>
              <a:gd name="connsiteX1" fmla="*/ 120950 w 2514599"/>
              <a:gd name="connsiteY1" fmla="*/ 0 h 567946"/>
              <a:gd name="connsiteX2" fmla="*/ 689125 w 2514599"/>
              <a:gd name="connsiteY2" fmla="*/ 0 h 567946"/>
              <a:gd name="connsiteX3" fmla="*/ 1211846 w 2514599"/>
              <a:gd name="connsiteY3" fmla="*/ 0 h 567946"/>
              <a:gd name="connsiteX4" fmla="*/ 1757293 w 2514599"/>
              <a:gd name="connsiteY4" fmla="*/ 0 h 567946"/>
              <a:gd name="connsiteX5" fmla="*/ 2393649 w 2514599"/>
              <a:gd name="connsiteY5" fmla="*/ 0 h 567946"/>
              <a:gd name="connsiteX6" fmla="*/ 2514599 w 2514599"/>
              <a:gd name="connsiteY6" fmla="*/ 120950 h 567946"/>
              <a:gd name="connsiteX7" fmla="*/ 2514599 w 2514599"/>
              <a:gd name="connsiteY7" fmla="*/ 446996 h 567946"/>
              <a:gd name="connsiteX8" fmla="*/ 2393649 w 2514599"/>
              <a:gd name="connsiteY8" fmla="*/ 567946 h 567946"/>
              <a:gd name="connsiteX9" fmla="*/ 1825474 w 2514599"/>
              <a:gd name="connsiteY9" fmla="*/ 567946 h 567946"/>
              <a:gd name="connsiteX10" fmla="*/ 1257300 w 2514599"/>
              <a:gd name="connsiteY10" fmla="*/ 567946 h 567946"/>
              <a:gd name="connsiteX11" fmla="*/ 734579 w 2514599"/>
              <a:gd name="connsiteY11" fmla="*/ 567946 h 567946"/>
              <a:gd name="connsiteX12" fmla="*/ 120950 w 2514599"/>
              <a:gd name="connsiteY12" fmla="*/ 567946 h 567946"/>
              <a:gd name="connsiteX13" fmla="*/ 0 w 2514599"/>
              <a:gd name="connsiteY13" fmla="*/ 446996 h 567946"/>
              <a:gd name="connsiteX14" fmla="*/ 0 w 2514599"/>
              <a:gd name="connsiteY14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599" h="567946" fill="none" extrusionOk="0">
                <a:moveTo>
                  <a:pt x="0" y="120950"/>
                </a:moveTo>
                <a:cubicBezTo>
                  <a:pt x="3074" y="54601"/>
                  <a:pt x="54135" y="-3402"/>
                  <a:pt x="120950" y="0"/>
                </a:cubicBezTo>
                <a:cubicBezTo>
                  <a:pt x="348975" y="-28900"/>
                  <a:pt x="513278" y="22982"/>
                  <a:pt x="689125" y="0"/>
                </a:cubicBezTo>
                <a:cubicBezTo>
                  <a:pt x="864973" y="-22982"/>
                  <a:pt x="1030972" y="10437"/>
                  <a:pt x="1211846" y="0"/>
                </a:cubicBezTo>
                <a:cubicBezTo>
                  <a:pt x="1392720" y="-10437"/>
                  <a:pt x="1516742" y="32925"/>
                  <a:pt x="1757293" y="0"/>
                </a:cubicBezTo>
                <a:cubicBezTo>
                  <a:pt x="1997844" y="-32925"/>
                  <a:pt x="2083087" y="36666"/>
                  <a:pt x="2393649" y="0"/>
                </a:cubicBezTo>
                <a:cubicBezTo>
                  <a:pt x="2442909" y="-3231"/>
                  <a:pt x="2508065" y="66801"/>
                  <a:pt x="2514599" y="120950"/>
                </a:cubicBezTo>
                <a:cubicBezTo>
                  <a:pt x="2550974" y="261403"/>
                  <a:pt x="2510595" y="300352"/>
                  <a:pt x="2514599" y="446996"/>
                </a:cubicBezTo>
                <a:cubicBezTo>
                  <a:pt x="2524369" y="503970"/>
                  <a:pt x="2461764" y="586207"/>
                  <a:pt x="2393649" y="567946"/>
                </a:cubicBezTo>
                <a:cubicBezTo>
                  <a:pt x="2161367" y="600331"/>
                  <a:pt x="2102951" y="500977"/>
                  <a:pt x="1825474" y="567946"/>
                </a:cubicBezTo>
                <a:cubicBezTo>
                  <a:pt x="1547998" y="634915"/>
                  <a:pt x="1474391" y="509472"/>
                  <a:pt x="1257300" y="567946"/>
                </a:cubicBezTo>
                <a:cubicBezTo>
                  <a:pt x="1040209" y="626420"/>
                  <a:pt x="960042" y="549686"/>
                  <a:pt x="734579" y="567946"/>
                </a:cubicBezTo>
                <a:cubicBezTo>
                  <a:pt x="509116" y="586206"/>
                  <a:pt x="247881" y="517928"/>
                  <a:pt x="120950" y="567946"/>
                </a:cubicBezTo>
                <a:cubicBezTo>
                  <a:pt x="55652" y="570234"/>
                  <a:pt x="588" y="516725"/>
                  <a:pt x="0" y="446996"/>
                </a:cubicBezTo>
                <a:cubicBezTo>
                  <a:pt x="-11766" y="326408"/>
                  <a:pt x="26476" y="228027"/>
                  <a:pt x="0" y="120950"/>
                </a:cubicBezTo>
                <a:close/>
              </a:path>
              <a:path w="251459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0109" y="-35570"/>
                  <a:pt x="391369" y="8712"/>
                  <a:pt x="620944" y="0"/>
                </a:cubicBezTo>
                <a:cubicBezTo>
                  <a:pt x="850519" y="-8712"/>
                  <a:pt x="975162" y="15328"/>
                  <a:pt x="1120938" y="0"/>
                </a:cubicBezTo>
                <a:cubicBezTo>
                  <a:pt x="1266714" y="-15328"/>
                  <a:pt x="1534869" y="19152"/>
                  <a:pt x="1643658" y="0"/>
                </a:cubicBezTo>
                <a:cubicBezTo>
                  <a:pt x="1752447" y="-19152"/>
                  <a:pt x="2172017" y="45822"/>
                  <a:pt x="2393649" y="0"/>
                </a:cubicBezTo>
                <a:cubicBezTo>
                  <a:pt x="2449228" y="-9407"/>
                  <a:pt x="2523300" y="54177"/>
                  <a:pt x="2514599" y="120950"/>
                </a:cubicBezTo>
                <a:cubicBezTo>
                  <a:pt x="2518578" y="236986"/>
                  <a:pt x="2511346" y="373081"/>
                  <a:pt x="2514599" y="446996"/>
                </a:cubicBezTo>
                <a:cubicBezTo>
                  <a:pt x="2517438" y="508193"/>
                  <a:pt x="2446657" y="579803"/>
                  <a:pt x="2393649" y="567946"/>
                </a:cubicBezTo>
                <a:cubicBezTo>
                  <a:pt x="2216316" y="595392"/>
                  <a:pt x="2065802" y="553066"/>
                  <a:pt x="1825474" y="567946"/>
                </a:cubicBezTo>
                <a:cubicBezTo>
                  <a:pt x="1585146" y="582826"/>
                  <a:pt x="1549244" y="528646"/>
                  <a:pt x="1302753" y="567946"/>
                </a:cubicBezTo>
                <a:cubicBezTo>
                  <a:pt x="1056262" y="607246"/>
                  <a:pt x="851267" y="496508"/>
                  <a:pt x="689125" y="567946"/>
                </a:cubicBezTo>
                <a:cubicBezTo>
                  <a:pt x="526983" y="639384"/>
                  <a:pt x="356438" y="547091"/>
                  <a:pt x="120950" y="567946"/>
                </a:cubicBezTo>
                <a:cubicBezTo>
                  <a:pt x="53681" y="565424"/>
                  <a:pt x="-4689" y="516164"/>
                  <a:pt x="0" y="446996"/>
                </a:cubicBezTo>
                <a:cubicBezTo>
                  <a:pt x="-6637" y="362619"/>
                  <a:pt x="36299" y="260845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Let’s sing.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4250A0-BF18-B8FC-6F20-B42616CC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849344"/>
            <a:ext cx="9144000" cy="3294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EFD5D-E727-F4C0-3EBA-1F6417A8B0A9}"/>
              </a:ext>
            </a:extLst>
          </p:cNvPr>
          <p:cNvSpPr txBox="1"/>
          <p:nvPr/>
        </p:nvSpPr>
        <p:spPr>
          <a:xfrm>
            <a:off x="907419" y="685414"/>
            <a:ext cx="7808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Where do you want to visit?</a:t>
            </a:r>
            <a:endParaRPr lang="en-US" sz="400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597C3-FC98-0DAB-6D9C-F905807A9A78}"/>
              </a:ext>
            </a:extLst>
          </p:cNvPr>
          <p:cNvSpPr txBox="1"/>
          <p:nvPr/>
        </p:nvSpPr>
        <p:spPr>
          <a:xfrm>
            <a:off x="116018" y="1421288"/>
            <a:ext cx="4216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somewhere. </a:t>
            </a:r>
          </a:p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the museum. </a:t>
            </a:r>
          </a:p>
          <a:p>
            <a:r>
              <a:rPr lang="en-US" sz="24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40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853D1-95F5-4AE1-AC35-47F06498291A}"/>
              </a:ext>
            </a:extLst>
          </p:cNvPr>
          <p:cNvSpPr txBox="1"/>
          <p:nvPr/>
        </p:nvSpPr>
        <p:spPr>
          <a:xfrm>
            <a:off x="4568133" y="1393300"/>
            <a:ext cx="4339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somewhere.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the square.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Track 75">
            <a:hlinkClick r:id="" action="ppaction://media"/>
            <a:extLst>
              <a:ext uri="{FF2B5EF4-FFF2-40B4-BE49-F238E27FC236}">
                <a16:creationId xmlns:a16="http://schemas.microsoft.com/office/drawing/2014/main" id="{16926020-2EB3-4A19-BA73-2F0D345C9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8594" y="7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44690" y="2726466"/>
            <a:ext cx="705461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3" y="75769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441005" y="88055"/>
            <a:ext cx="4261990" cy="745578"/>
          </a:xfrm>
          <a:custGeom>
            <a:avLst/>
            <a:gdLst>
              <a:gd name="connsiteX0" fmla="*/ 0 w 4261990"/>
              <a:gd name="connsiteY0" fmla="*/ 158778 h 745578"/>
              <a:gd name="connsiteX1" fmla="*/ 158778 w 4261990"/>
              <a:gd name="connsiteY1" fmla="*/ 0 h 745578"/>
              <a:gd name="connsiteX2" fmla="*/ 761713 w 4261990"/>
              <a:gd name="connsiteY2" fmla="*/ 0 h 745578"/>
              <a:gd name="connsiteX3" fmla="*/ 1246315 w 4261990"/>
              <a:gd name="connsiteY3" fmla="*/ 0 h 745578"/>
              <a:gd name="connsiteX4" fmla="*/ 1849250 w 4261990"/>
              <a:gd name="connsiteY4" fmla="*/ 0 h 745578"/>
              <a:gd name="connsiteX5" fmla="*/ 2412740 w 4261990"/>
              <a:gd name="connsiteY5" fmla="*/ 0 h 745578"/>
              <a:gd name="connsiteX6" fmla="*/ 2976231 w 4261990"/>
              <a:gd name="connsiteY6" fmla="*/ 0 h 745578"/>
              <a:gd name="connsiteX7" fmla="*/ 3460833 w 4261990"/>
              <a:gd name="connsiteY7" fmla="*/ 0 h 745578"/>
              <a:gd name="connsiteX8" fmla="*/ 4103212 w 4261990"/>
              <a:gd name="connsiteY8" fmla="*/ 0 h 745578"/>
              <a:gd name="connsiteX9" fmla="*/ 4261990 w 4261990"/>
              <a:gd name="connsiteY9" fmla="*/ 158778 h 745578"/>
              <a:gd name="connsiteX10" fmla="*/ 4261990 w 4261990"/>
              <a:gd name="connsiteY10" fmla="*/ 586800 h 745578"/>
              <a:gd name="connsiteX11" fmla="*/ 4103212 w 4261990"/>
              <a:gd name="connsiteY11" fmla="*/ 745578 h 745578"/>
              <a:gd name="connsiteX12" fmla="*/ 3658054 w 4261990"/>
              <a:gd name="connsiteY12" fmla="*/ 745578 h 745578"/>
              <a:gd name="connsiteX13" fmla="*/ 3015675 w 4261990"/>
              <a:gd name="connsiteY13" fmla="*/ 745578 h 745578"/>
              <a:gd name="connsiteX14" fmla="*/ 2491629 w 4261990"/>
              <a:gd name="connsiteY14" fmla="*/ 745578 h 745578"/>
              <a:gd name="connsiteX15" fmla="*/ 1928138 w 4261990"/>
              <a:gd name="connsiteY15" fmla="*/ 745578 h 745578"/>
              <a:gd name="connsiteX16" fmla="*/ 1404092 w 4261990"/>
              <a:gd name="connsiteY16" fmla="*/ 745578 h 745578"/>
              <a:gd name="connsiteX17" fmla="*/ 880046 w 4261990"/>
              <a:gd name="connsiteY17" fmla="*/ 745578 h 745578"/>
              <a:gd name="connsiteX18" fmla="*/ 158778 w 4261990"/>
              <a:gd name="connsiteY18" fmla="*/ 745578 h 745578"/>
              <a:gd name="connsiteX19" fmla="*/ 0 w 4261990"/>
              <a:gd name="connsiteY19" fmla="*/ 586800 h 745578"/>
              <a:gd name="connsiteX20" fmla="*/ 0 w 4261990"/>
              <a:gd name="connsiteY20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61990" h="745578" fill="none" extrusionOk="0">
                <a:moveTo>
                  <a:pt x="0" y="158778"/>
                </a:moveTo>
                <a:cubicBezTo>
                  <a:pt x="-3944" y="70360"/>
                  <a:pt x="68811" y="4407"/>
                  <a:pt x="158778" y="0"/>
                </a:cubicBezTo>
                <a:cubicBezTo>
                  <a:pt x="429527" y="-56541"/>
                  <a:pt x="539102" y="49766"/>
                  <a:pt x="761713" y="0"/>
                </a:cubicBezTo>
                <a:cubicBezTo>
                  <a:pt x="984325" y="-49766"/>
                  <a:pt x="1090599" y="35927"/>
                  <a:pt x="1246315" y="0"/>
                </a:cubicBezTo>
                <a:cubicBezTo>
                  <a:pt x="1402031" y="-35927"/>
                  <a:pt x="1663580" y="1589"/>
                  <a:pt x="1849250" y="0"/>
                </a:cubicBezTo>
                <a:cubicBezTo>
                  <a:pt x="2034920" y="-1589"/>
                  <a:pt x="2236632" y="14393"/>
                  <a:pt x="2412740" y="0"/>
                </a:cubicBezTo>
                <a:cubicBezTo>
                  <a:pt x="2588848" y="-14393"/>
                  <a:pt x="2837266" y="39464"/>
                  <a:pt x="2976231" y="0"/>
                </a:cubicBezTo>
                <a:cubicBezTo>
                  <a:pt x="3115196" y="-39464"/>
                  <a:pt x="3316100" y="8038"/>
                  <a:pt x="3460833" y="0"/>
                </a:cubicBezTo>
                <a:cubicBezTo>
                  <a:pt x="3605566" y="-8038"/>
                  <a:pt x="3811217" y="13839"/>
                  <a:pt x="4103212" y="0"/>
                </a:cubicBezTo>
                <a:cubicBezTo>
                  <a:pt x="4199632" y="13308"/>
                  <a:pt x="4264458" y="83380"/>
                  <a:pt x="4261990" y="158778"/>
                </a:cubicBezTo>
                <a:cubicBezTo>
                  <a:pt x="4304404" y="325819"/>
                  <a:pt x="4237842" y="438900"/>
                  <a:pt x="4261990" y="586800"/>
                </a:cubicBezTo>
                <a:cubicBezTo>
                  <a:pt x="4254067" y="689686"/>
                  <a:pt x="4208895" y="740167"/>
                  <a:pt x="4103212" y="745578"/>
                </a:cubicBezTo>
                <a:cubicBezTo>
                  <a:pt x="3976717" y="778816"/>
                  <a:pt x="3769273" y="741077"/>
                  <a:pt x="3658054" y="745578"/>
                </a:cubicBezTo>
                <a:cubicBezTo>
                  <a:pt x="3546835" y="750079"/>
                  <a:pt x="3316229" y="686823"/>
                  <a:pt x="3015675" y="745578"/>
                </a:cubicBezTo>
                <a:cubicBezTo>
                  <a:pt x="2715121" y="804333"/>
                  <a:pt x="2610484" y="704336"/>
                  <a:pt x="2491629" y="745578"/>
                </a:cubicBezTo>
                <a:cubicBezTo>
                  <a:pt x="2372774" y="786820"/>
                  <a:pt x="2160716" y="704573"/>
                  <a:pt x="1928138" y="745578"/>
                </a:cubicBezTo>
                <a:cubicBezTo>
                  <a:pt x="1695560" y="786583"/>
                  <a:pt x="1529001" y="729344"/>
                  <a:pt x="1404092" y="745578"/>
                </a:cubicBezTo>
                <a:cubicBezTo>
                  <a:pt x="1279183" y="761812"/>
                  <a:pt x="985711" y="699364"/>
                  <a:pt x="880046" y="745578"/>
                </a:cubicBezTo>
                <a:cubicBezTo>
                  <a:pt x="774381" y="791792"/>
                  <a:pt x="342595" y="684754"/>
                  <a:pt x="158778" y="745578"/>
                </a:cubicBezTo>
                <a:cubicBezTo>
                  <a:pt x="54985" y="746092"/>
                  <a:pt x="12320" y="680893"/>
                  <a:pt x="0" y="586800"/>
                </a:cubicBezTo>
                <a:cubicBezTo>
                  <a:pt x="-15468" y="500142"/>
                  <a:pt x="18333" y="251231"/>
                  <a:pt x="0" y="158778"/>
                </a:cubicBezTo>
                <a:close/>
              </a:path>
              <a:path w="426199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0604" y="-44643"/>
                  <a:pt x="494814" y="40402"/>
                  <a:pt x="603936" y="0"/>
                </a:cubicBezTo>
                <a:cubicBezTo>
                  <a:pt x="713058" y="-40402"/>
                  <a:pt x="959340" y="50549"/>
                  <a:pt x="1049093" y="0"/>
                </a:cubicBezTo>
                <a:cubicBezTo>
                  <a:pt x="1138846" y="-50549"/>
                  <a:pt x="1351560" y="42324"/>
                  <a:pt x="1533695" y="0"/>
                </a:cubicBezTo>
                <a:cubicBezTo>
                  <a:pt x="1715830" y="-42324"/>
                  <a:pt x="1803491" y="9947"/>
                  <a:pt x="2057741" y="0"/>
                </a:cubicBezTo>
                <a:cubicBezTo>
                  <a:pt x="2311991" y="-9947"/>
                  <a:pt x="2367656" y="11208"/>
                  <a:pt x="2621232" y="0"/>
                </a:cubicBezTo>
                <a:cubicBezTo>
                  <a:pt x="2874808" y="-11208"/>
                  <a:pt x="3038437" y="61814"/>
                  <a:pt x="3145278" y="0"/>
                </a:cubicBezTo>
                <a:cubicBezTo>
                  <a:pt x="3252119" y="-61814"/>
                  <a:pt x="3722540" y="39089"/>
                  <a:pt x="4103212" y="0"/>
                </a:cubicBezTo>
                <a:cubicBezTo>
                  <a:pt x="4200123" y="-18191"/>
                  <a:pt x="4243481" y="87000"/>
                  <a:pt x="4261990" y="158778"/>
                </a:cubicBezTo>
                <a:cubicBezTo>
                  <a:pt x="4267579" y="296773"/>
                  <a:pt x="4221846" y="417784"/>
                  <a:pt x="4261990" y="586800"/>
                </a:cubicBezTo>
                <a:cubicBezTo>
                  <a:pt x="4276871" y="667650"/>
                  <a:pt x="4172103" y="753996"/>
                  <a:pt x="4103212" y="745578"/>
                </a:cubicBezTo>
                <a:cubicBezTo>
                  <a:pt x="3958428" y="745860"/>
                  <a:pt x="3791665" y="707988"/>
                  <a:pt x="3500277" y="745578"/>
                </a:cubicBezTo>
                <a:cubicBezTo>
                  <a:pt x="3208890" y="783168"/>
                  <a:pt x="3156798" y="713666"/>
                  <a:pt x="3015675" y="745578"/>
                </a:cubicBezTo>
                <a:cubicBezTo>
                  <a:pt x="2874552" y="777490"/>
                  <a:pt x="2615750" y="691916"/>
                  <a:pt x="2452185" y="745578"/>
                </a:cubicBezTo>
                <a:cubicBezTo>
                  <a:pt x="2288620" y="799240"/>
                  <a:pt x="2109961" y="707797"/>
                  <a:pt x="1888694" y="745578"/>
                </a:cubicBezTo>
                <a:cubicBezTo>
                  <a:pt x="1667427" y="783359"/>
                  <a:pt x="1471343" y="685256"/>
                  <a:pt x="1285759" y="745578"/>
                </a:cubicBezTo>
                <a:cubicBezTo>
                  <a:pt x="1100176" y="805900"/>
                  <a:pt x="1027575" y="699846"/>
                  <a:pt x="801157" y="745578"/>
                </a:cubicBezTo>
                <a:cubicBezTo>
                  <a:pt x="574739" y="791310"/>
                  <a:pt x="401230" y="697003"/>
                  <a:pt x="158778" y="745578"/>
                </a:cubicBezTo>
                <a:cubicBezTo>
                  <a:pt x="63130" y="727281"/>
                  <a:pt x="8340" y="673752"/>
                  <a:pt x="0" y="586800"/>
                </a:cubicBezTo>
                <a:cubicBezTo>
                  <a:pt x="-31430" y="458145"/>
                  <a:pt x="17345" y="350748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1021600" y="2012302"/>
            <a:ext cx="7090476" cy="1118896"/>
            <a:chOff x="2598310" y="1740304"/>
            <a:chExt cx="4569178" cy="11188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598310" y="1740304"/>
              <a:ext cx="4569178" cy="1118896"/>
            </a:xfrm>
            <a:prstGeom prst="rect">
              <a:avLst/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Is it time for a trip?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6601525" y="1995264"/>
              <a:ext cx="381000" cy="863936"/>
            </a:xfrm>
            <a:prstGeom prst="rect">
              <a:avLst/>
            </a:prstGeom>
            <a:grpFill/>
          </p:spPr>
        </p:pic>
      </p:grpSp>
      <p:pic>
        <p:nvPicPr>
          <p:cNvPr id="3" name="Track 79">
            <a:hlinkClick r:id="" action="ppaction://media"/>
            <a:extLst>
              <a:ext uri="{FF2B5EF4-FFF2-40B4-BE49-F238E27FC236}">
                <a16:creationId xmlns:a16="http://schemas.microsoft.com/office/drawing/2014/main" id="{C82ED8A0-A277-49A9-AB9F-2DCD97186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6" end="5550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9011" y="224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470212" y="88055"/>
            <a:ext cx="4229654" cy="745578"/>
          </a:xfrm>
          <a:custGeom>
            <a:avLst/>
            <a:gdLst>
              <a:gd name="connsiteX0" fmla="*/ 0 w 4229654"/>
              <a:gd name="connsiteY0" fmla="*/ 158778 h 745578"/>
              <a:gd name="connsiteX1" fmla="*/ 158778 w 4229654"/>
              <a:gd name="connsiteY1" fmla="*/ 0 h 745578"/>
              <a:gd name="connsiteX2" fmla="*/ 756770 w 4229654"/>
              <a:gd name="connsiteY2" fmla="*/ 0 h 745578"/>
              <a:gd name="connsiteX3" fmla="*/ 1237399 w 4229654"/>
              <a:gd name="connsiteY3" fmla="*/ 0 h 745578"/>
              <a:gd name="connsiteX4" fmla="*/ 1835391 w 4229654"/>
              <a:gd name="connsiteY4" fmla="*/ 0 h 745578"/>
              <a:gd name="connsiteX5" fmla="*/ 2394263 w 4229654"/>
              <a:gd name="connsiteY5" fmla="*/ 0 h 745578"/>
              <a:gd name="connsiteX6" fmla="*/ 2953134 w 4229654"/>
              <a:gd name="connsiteY6" fmla="*/ 0 h 745578"/>
              <a:gd name="connsiteX7" fmla="*/ 3433763 w 4229654"/>
              <a:gd name="connsiteY7" fmla="*/ 0 h 745578"/>
              <a:gd name="connsiteX8" fmla="*/ 4070876 w 4229654"/>
              <a:gd name="connsiteY8" fmla="*/ 0 h 745578"/>
              <a:gd name="connsiteX9" fmla="*/ 4229654 w 4229654"/>
              <a:gd name="connsiteY9" fmla="*/ 158778 h 745578"/>
              <a:gd name="connsiteX10" fmla="*/ 4229654 w 4229654"/>
              <a:gd name="connsiteY10" fmla="*/ 586800 h 745578"/>
              <a:gd name="connsiteX11" fmla="*/ 4070876 w 4229654"/>
              <a:gd name="connsiteY11" fmla="*/ 745578 h 745578"/>
              <a:gd name="connsiteX12" fmla="*/ 3629368 w 4229654"/>
              <a:gd name="connsiteY12" fmla="*/ 745578 h 745578"/>
              <a:gd name="connsiteX13" fmla="*/ 2992255 w 4229654"/>
              <a:gd name="connsiteY13" fmla="*/ 745578 h 745578"/>
              <a:gd name="connsiteX14" fmla="*/ 2472505 w 4229654"/>
              <a:gd name="connsiteY14" fmla="*/ 745578 h 745578"/>
              <a:gd name="connsiteX15" fmla="*/ 1913633 w 4229654"/>
              <a:gd name="connsiteY15" fmla="*/ 745578 h 745578"/>
              <a:gd name="connsiteX16" fmla="*/ 1393883 w 4229654"/>
              <a:gd name="connsiteY16" fmla="*/ 745578 h 745578"/>
              <a:gd name="connsiteX17" fmla="*/ 874133 w 4229654"/>
              <a:gd name="connsiteY17" fmla="*/ 745578 h 745578"/>
              <a:gd name="connsiteX18" fmla="*/ 158778 w 4229654"/>
              <a:gd name="connsiteY18" fmla="*/ 745578 h 745578"/>
              <a:gd name="connsiteX19" fmla="*/ 0 w 4229654"/>
              <a:gd name="connsiteY19" fmla="*/ 586800 h 745578"/>
              <a:gd name="connsiteX20" fmla="*/ 0 w 4229654"/>
              <a:gd name="connsiteY20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29654" h="745578" fill="none" extrusionOk="0">
                <a:moveTo>
                  <a:pt x="0" y="158778"/>
                </a:moveTo>
                <a:cubicBezTo>
                  <a:pt x="-3944" y="70360"/>
                  <a:pt x="68811" y="4407"/>
                  <a:pt x="158778" y="0"/>
                </a:cubicBezTo>
                <a:cubicBezTo>
                  <a:pt x="392596" y="-20048"/>
                  <a:pt x="516228" y="34094"/>
                  <a:pt x="756770" y="0"/>
                </a:cubicBezTo>
                <a:cubicBezTo>
                  <a:pt x="997312" y="-34094"/>
                  <a:pt x="1000418" y="48757"/>
                  <a:pt x="1237399" y="0"/>
                </a:cubicBezTo>
                <a:cubicBezTo>
                  <a:pt x="1474380" y="-48757"/>
                  <a:pt x="1599715" y="42921"/>
                  <a:pt x="1835391" y="0"/>
                </a:cubicBezTo>
                <a:cubicBezTo>
                  <a:pt x="2071067" y="-42921"/>
                  <a:pt x="2198453" y="298"/>
                  <a:pt x="2394263" y="0"/>
                </a:cubicBezTo>
                <a:cubicBezTo>
                  <a:pt x="2590073" y="-298"/>
                  <a:pt x="2776846" y="36441"/>
                  <a:pt x="2953134" y="0"/>
                </a:cubicBezTo>
                <a:cubicBezTo>
                  <a:pt x="3129422" y="-36441"/>
                  <a:pt x="3296090" y="3752"/>
                  <a:pt x="3433763" y="0"/>
                </a:cubicBezTo>
                <a:cubicBezTo>
                  <a:pt x="3571436" y="-3752"/>
                  <a:pt x="3796276" y="5761"/>
                  <a:pt x="4070876" y="0"/>
                </a:cubicBezTo>
                <a:cubicBezTo>
                  <a:pt x="4167296" y="13308"/>
                  <a:pt x="4232122" y="83380"/>
                  <a:pt x="4229654" y="158778"/>
                </a:cubicBezTo>
                <a:cubicBezTo>
                  <a:pt x="4272068" y="325819"/>
                  <a:pt x="4205506" y="438900"/>
                  <a:pt x="4229654" y="586800"/>
                </a:cubicBezTo>
                <a:cubicBezTo>
                  <a:pt x="4221731" y="689686"/>
                  <a:pt x="4176559" y="740167"/>
                  <a:pt x="4070876" y="745578"/>
                </a:cubicBezTo>
                <a:cubicBezTo>
                  <a:pt x="3919675" y="760813"/>
                  <a:pt x="3727493" y="704147"/>
                  <a:pt x="3629368" y="745578"/>
                </a:cubicBezTo>
                <a:cubicBezTo>
                  <a:pt x="3531243" y="787009"/>
                  <a:pt x="3251771" y="690461"/>
                  <a:pt x="2992255" y="745578"/>
                </a:cubicBezTo>
                <a:cubicBezTo>
                  <a:pt x="2732739" y="800695"/>
                  <a:pt x="2619485" y="724721"/>
                  <a:pt x="2472505" y="745578"/>
                </a:cubicBezTo>
                <a:cubicBezTo>
                  <a:pt x="2325525" y="766435"/>
                  <a:pt x="2170820" y="713928"/>
                  <a:pt x="1913633" y="745578"/>
                </a:cubicBezTo>
                <a:cubicBezTo>
                  <a:pt x="1656446" y="777228"/>
                  <a:pt x="1604445" y="701242"/>
                  <a:pt x="1393883" y="745578"/>
                </a:cubicBezTo>
                <a:cubicBezTo>
                  <a:pt x="1183321" y="789914"/>
                  <a:pt x="979288" y="733431"/>
                  <a:pt x="874133" y="745578"/>
                </a:cubicBezTo>
                <a:cubicBezTo>
                  <a:pt x="768978" y="757725"/>
                  <a:pt x="438156" y="705504"/>
                  <a:pt x="158778" y="745578"/>
                </a:cubicBezTo>
                <a:cubicBezTo>
                  <a:pt x="54985" y="746092"/>
                  <a:pt x="12320" y="680893"/>
                  <a:pt x="0" y="586800"/>
                </a:cubicBezTo>
                <a:cubicBezTo>
                  <a:pt x="-15468" y="500142"/>
                  <a:pt x="18333" y="251231"/>
                  <a:pt x="0" y="158778"/>
                </a:cubicBezTo>
                <a:close/>
              </a:path>
              <a:path w="4229654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56381" y="-9054"/>
                  <a:pt x="469053" y="21497"/>
                  <a:pt x="600286" y="0"/>
                </a:cubicBezTo>
                <a:cubicBezTo>
                  <a:pt x="731519" y="-21497"/>
                  <a:pt x="920274" y="35006"/>
                  <a:pt x="1041794" y="0"/>
                </a:cubicBezTo>
                <a:cubicBezTo>
                  <a:pt x="1163314" y="-35006"/>
                  <a:pt x="1380510" y="40046"/>
                  <a:pt x="1522424" y="0"/>
                </a:cubicBezTo>
                <a:cubicBezTo>
                  <a:pt x="1664338" y="-40046"/>
                  <a:pt x="1899092" y="14700"/>
                  <a:pt x="2042174" y="0"/>
                </a:cubicBezTo>
                <a:cubicBezTo>
                  <a:pt x="2185256" y="-14700"/>
                  <a:pt x="2361179" y="4018"/>
                  <a:pt x="2601045" y="0"/>
                </a:cubicBezTo>
                <a:cubicBezTo>
                  <a:pt x="2840911" y="-4018"/>
                  <a:pt x="2980174" y="49138"/>
                  <a:pt x="3120795" y="0"/>
                </a:cubicBezTo>
                <a:cubicBezTo>
                  <a:pt x="3261416" y="-49138"/>
                  <a:pt x="3641991" y="97991"/>
                  <a:pt x="4070876" y="0"/>
                </a:cubicBezTo>
                <a:cubicBezTo>
                  <a:pt x="4167787" y="-18191"/>
                  <a:pt x="4211145" y="87000"/>
                  <a:pt x="4229654" y="158778"/>
                </a:cubicBezTo>
                <a:cubicBezTo>
                  <a:pt x="4235243" y="296773"/>
                  <a:pt x="4189510" y="417784"/>
                  <a:pt x="4229654" y="586800"/>
                </a:cubicBezTo>
                <a:cubicBezTo>
                  <a:pt x="4244535" y="667650"/>
                  <a:pt x="4139767" y="753996"/>
                  <a:pt x="4070876" y="745578"/>
                </a:cubicBezTo>
                <a:cubicBezTo>
                  <a:pt x="3827594" y="775582"/>
                  <a:pt x="3639644" y="705753"/>
                  <a:pt x="3472884" y="745578"/>
                </a:cubicBezTo>
                <a:cubicBezTo>
                  <a:pt x="3306124" y="785403"/>
                  <a:pt x="3113295" y="733880"/>
                  <a:pt x="2992255" y="745578"/>
                </a:cubicBezTo>
                <a:cubicBezTo>
                  <a:pt x="2871215" y="757276"/>
                  <a:pt x="2694284" y="703919"/>
                  <a:pt x="2433384" y="745578"/>
                </a:cubicBezTo>
                <a:cubicBezTo>
                  <a:pt x="2172484" y="787237"/>
                  <a:pt x="2119109" y="697606"/>
                  <a:pt x="1874512" y="745578"/>
                </a:cubicBezTo>
                <a:cubicBezTo>
                  <a:pt x="1629915" y="793550"/>
                  <a:pt x="1532896" y="726026"/>
                  <a:pt x="1276520" y="745578"/>
                </a:cubicBezTo>
                <a:cubicBezTo>
                  <a:pt x="1020144" y="765130"/>
                  <a:pt x="925029" y="704629"/>
                  <a:pt x="795891" y="745578"/>
                </a:cubicBezTo>
                <a:cubicBezTo>
                  <a:pt x="666753" y="786527"/>
                  <a:pt x="426030" y="699049"/>
                  <a:pt x="158778" y="745578"/>
                </a:cubicBezTo>
                <a:cubicBezTo>
                  <a:pt x="63130" y="727281"/>
                  <a:pt x="8340" y="673752"/>
                  <a:pt x="0" y="586800"/>
                </a:cubicBezTo>
                <a:cubicBezTo>
                  <a:pt x="-31430" y="458145"/>
                  <a:pt x="17345" y="350748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962830" y="1878582"/>
            <a:ext cx="7218340" cy="1386336"/>
            <a:chOff x="2610555" y="1740304"/>
            <a:chExt cx="4569178" cy="2273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610555" y="1740304"/>
              <a:ext cx="4569178" cy="2273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Is it far from here?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6499410" y="1963616"/>
              <a:ext cx="471994" cy="1579051"/>
            </a:xfrm>
            <a:prstGeom prst="rect">
              <a:avLst/>
            </a:prstGeom>
          </p:spPr>
        </p:pic>
      </p:grpSp>
      <p:pic>
        <p:nvPicPr>
          <p:cNvPr id="7" name="Track 79">
            <a:hlinkClick r:id="" action="ppaction://media"/>
            <a:extLst>
              <a:ext uri="{FF2B5EF4-FFF2-40B4-BE49-F238E27FC236}">
                <a16:creationId xmlns:a16="http://schemas.microsoft.com/office/drawing/2014/main" id="{345E00C0-26F5-4ABA-8BDE-FFBEF3127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15" end="2082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9628" y="156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11575</TotalTime>
  <Words>707</Words>
  <Application>Microsoft Office PowerPoint</Application>
  <PresentationFormat>On-screen Show (16:9)</PresentationFormat>
  <Paragraphs>134</Paragraphs>
  <Slides>34</Slides>
  <Notes>28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Kirang Haerang</vt:lpstr>
      <vt:lpstr>Nixie One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177</cp:revision>
  <dcterms:modified xsi:type="dcterms:W3CDTF">2024-08-24T08:32:20Z</dcterms:modified>
  <cp:category>9Slide.vn</cp:category>
</cp:coreProperties>
</file>