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emf" ContentType="image/x-emf"/>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ctiveX/activeX1.xml" ContentType="application/vnd.ms-office.activeX+xml"/>
  <Override PartName="/ppt/notesSlides/notesSlide4.xml" ContentType="application/vnd.openxmlformats-officedocument.presentationml.notesSlide+xml"/>
  <Override PartName="/ppt/activeX/activeX2.xml" ContentType="application/vnd.ms-office.activeX+xml"/>
  <Override PartName="/ppt/notesSlides/notesSlide5.xml" ContentType="application/vnd.openxmlformats-officedocument.presentationml.notesSlide+xml"/>
  <Override PartName="/ppt/activeX/activeX3.xml" ContentType="application/vnd.ms-office.activeX+xml"/>
  <Override PartName="/ppt/notesSlides/notesSlide6.xml" ContentType="application/vnd.openxmlformats-officedocument.presentationml.notesSlide+xml"/>
  <Override PartName="/ppt/notesSlides/notesSlide7.xml" ContentType="application/vnd.openxmlformats-officedocument.presentationml.notesSlide+xml"/>
  <Override PartName="/ppt/activeX/activeX4.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Lst>
  <p:notesMasterIdLst>
    <p:notesMasterId r:id="rId48"/>
  </p:notesMasterIdLst>
  <p:sldIdLst>
    <p:sldId id="260" r:id="rId7"/>
    <p:sldId id="315" r:id="rId8"/>
    <p:sldId id="415" r:id="rId9"/>
    <p:sldId id="261" r:id="rId10"/>
    <p:sldId id="314" r:id="rId11"/>
    <p:sldId id="264" r:id="rId12"/>
    <p:sldId id="265" r:id="rId13"/>
    <p:sldId id="268" r:id="rId14"/>
    <p:sldId id="266" r:id="rId15"/>
    <p:sldId id="416" r:id="rId16"/>
    <p:sldId id="270" r:id="rId17"/>
    <p:sldId id="417" r:id="rId18"/>
    <p:sldId id="303" r:id="rId19"/>
    <p:sldId id="418" r:id="rId20"/>
    <p:sldId id="419" r:id="rId21"/>
    <p:sldId id="420" r:id="rId22"/>
    <p:sldId id="276" r:id="rId23"/>
    <p:sldId id="272" r:id="rId24"/>
    <p:sldId id="305" r:id="rId25"/>
    <p:sldId id="306" r:id="rId26"/>
    <p:sldId id="307" r:id="rId27"/>
    <p:sldId id="278" r:id="rId28"/>
    <p:sldId id="279" r:id="rId29"/>
    <p:sldId id="280" r:id="rId30"/>
    <p:sldId id="421" r:id="rId31"/>
    <p:sldId id="422" r:id="rId32"/>
    <p:sldId id="423" r:id="rId33"/>
    <p:sldId id="428" r:id="rId34"/>
    <p:sldId id="277" r:id="rId35"/>
    <p:sldId id="283" r:id="rId36"/>
    <p:sldId id="287" r:id="rId37"/>
    <p:sldId id="288" r:id="rId38"/>
    <p:sldId id="289" r:id="rId39"/>
    <p:sldId id="424" r:id="rId40"/>
    <p:sldId id="425" r:id="rId41"/>
    <p:sldId id="426" r:id="rId42"/>
    <p:sldId id="427" r:id="rId43"/>
    <p:sldId id="429" r:id="rId44"/>
    <p:sldId id="297" r:id="rId45"/>
    <p:sldId id="298" r:id="rId46"/>
    <p:sldId id="555"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F7F9"/>
    <a:srgbClr val="0066FF"/>
    <a:srgbClr val="FF0066"/>
    <a:srgbClr val="FFFFFF"/>
    <a:srgbClr val="66FF66"/>
    <a:srgbClr val="C7E3F3"/>
    <a:srgbClr val="E9EAEC"/>
    <a:srgbClr val="F9FA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1181" autoAdjust="0"/>
  </p:normalViewPr>
  <p:slideViewPr>
    <p:cSldViewPr snapToGrid="0">
      <p:cViewPr varScale="1">
        <p:scale>
          <a:sx n="62" d="100"/>
          <a:sy n="62" d="100"/>
        </p:scale>
        <p:origin x="82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7D45B5-5A8B-4F43-94B7-1BAD4268DE31}" type="datetimeFigureOut">
              <a:rPr lang="en-US" smtClean="0"/>
              <a:t>4/7/2025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22CE2F-4938-483F-BF16-270B75CE13C0}" type="slidenum">
              <a:rPr lang="en-US" smtClean="0"/>
              <a:t>‹#›</a:t>
            </a:fld>
            <a:endParaRPr lang="en-US"/>
          </a:p>
        </p:txBody>
      </p:sp>
    </p:spTree>
    <p:extLst>
      <p:ext uri="{BB962C8B-B14F-4D97-AF65-F5344CB8AC3E}">
        <p14:creationId xmlns:p14="http://schemas.microsoft.com/office/powerpoint/2010/main" val="2835632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5922CE2F-4938-483F-BF16-270B75CE13C0}" type="slidenum">
              <a:rPr lang="en-US" smtClean="0"/>
              <a:t>1</a:t>
            </a:fld>
            <a:endParaRPr lang="en-US"/>
          </a:p>
        </p:txBody>
      </p:sp>
    </p:spTree>
    <p:extLst>
      <p:ext uri="{BB962C8B-B14F-4D97-AF65-F5344CB8AC3E}">
        <p14:creationId xmlns:p14="http://schemas.microsoft.com/office/powerpoint/2010/main" val="2614260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Chu Văn An, là một nhà giáo, thầy thuốc, quan viên Đại Việt cuối thời Trần. Đến đời Dụ Tông, thấy quyền thần làm nhiều điều vô đạo, ông dâng Th ất trảm sớ xin chém bảy tên gian nịnh, nhưng vua không nghe. Ông liền từ quan về ở núi</a:t>
            </a:r>
            <a:r>
              <a:rPr lang="en-US" dirty="0"/>
              <a:t>. </a:t>
            </a:r>
            <a:r>
              <a:rPr lang="vi-VN" dirty="0"/>
              <a:t>Phượng Hoàng (Chí Linh, Hải Dương), lấy hiệu là Tiều Ẩn (người hái củi ở ẩn) dạy học, trồng cây thuốc, ng hiên cứu y học, chữa bệnh cho dân; làm thơ, viết sách,... Ông là bậc nho học tiêu biểu của nước Việt, là tấm gương sáng về đạo làm người, đạo làm thầy và đạo học.</a:t>
            </a:r>
            <a:endParaRPr lang="en-US" dirty="0"/>
          </a:p>
          <a:p>
            <a:endParaRPr lang="en-US" dirty="0"/>
          </a:p>
        </p:txBody>
      </p:sp>
      <p:sp>
        <p:nvSpPr>
          <p:cNvPr id="4" name="Slide Number Placeholder 3"/>
          <p:cNvSpPr>
            <a:spLocks noGrp="1"/>
          </p:cNvSpPr>
          <p:nvPr>
            <p:ph type="sldNum" sz="quarter" idx="5"/>
          </p:nvPr>
        </p:nvSpPr>
        <p:spPr/>
        <p:txBody>
          <a:bodyPr/>
          <a:lstStyle/>
          <a:p>
            <a:fld id="{5922CE2F-4938-483F-BF16-270B75CE13C0}" type="slidenum">
              <a:rPr lang="en-US" smtClean="0"/>
              <a:t>4</a:t>
            </a:fld>
            <a:endParaRPr lang="en-US"/>
          </a:p>
        </p:txBody>
      </p:sp>
    </p:spTree>
    <p:extLst>
      <p:ext uri="{BB962C8B-B14F-4D97-AF65-F5344CB8AC3E}">
        <p14:creationId xmlns:p14="http://schemas.microsoft.com/office/powerpoint/2010/main" val="515647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5922CE2F-4938-483F-BF16-270B75CE13C0}" type="slidenum">
              <a:rPr lang="en-US" smtClean="0"/>
              <a:t>5</a:t>
            </a:fld>
            <a:endParaRPr lang="en-US"/>
          </a:p>
        </p:txBody>
      </p:sp>
    </p:spTree>
    <p:extLst>
      <p:ext uri="{BB962C8B-B14F-4D97-AF65-F5344CB8AC3E}">
        <p14:creationId xmlns:p14="http://schemas.microsoft.com/office/powerpoint/2010/main" val="1151557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Nhập</a:t>
            </a:r>
            <a:r>
              <a:rPr lang="en-US" dirty="0"/>
              <a:t> </a:t>
            </a:r>
            <a:r>
              <a:rPr lang="en-US" dirty="0" err="1"/>
              <a:t>vào</a:t>
            </a:r>
            <a:r>
              <a:rPr lang="en-US" dirty="0"/>
              <a:t> </a:t>
            </a:r>
            <a:r>
              <a:rPr lang="en-US" dirty="0" err="1"/>
              <a:t>khung</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khi</a:t>
            </a:r>
            <a:r>
              <a:rPr lang="en-US" dirty="0"/>
              <a:t> </a:t>
            </a:r>
            <a:r>
              <a:rPr lang="en-US" dirty="0" err="1"/>
              <a:t>đang</a:t>
            </a:r>
            <a:r>
              <a:rPr lang="en-US" dirty="0"/>
              <a:t> </a:t>
            </a:r>
            <a:r>
              <a:rPr lang="en-US" dirty="0" err="1"/>
              <a:t>trình</a:t>
            </a:r>
            <a:r>
              <a:rPr lang="en-US" dirty="0"/>
              <a:t> </a:t>
            </a:r>
            <a:r>
              <a:rPr lang="en-US" dirty="0" err="1"/>
              <a:t>chiếu</a:t>
            </a:r>
            <a:endParaRPr lang="en-US" dirty="0"/>
          </a:p>
        </p:txBody>
      </p:sp>
      <p:sp>
        <p:nvSpPr>
          <p:cNvPr id="4" name="Slide Number Placeholder 3"/>
          <p:cNvSpPr>
            <a:spLocks noGrp="1"/>
          </p:cNvSpPr>
          <p:nvPr>
            <p:ph type="sldNum" sz="quarter" idx="5"/>
          </p:nvPr>
        </p:nvSpPr>
        <p:spPr/>
        <p:txBody>
          <a:bodyPr/>
          <a:lstStyle/>
          <a:p>
            <a:fld id="{5922CE2F-4938-483F-BF16-270B75CE13C0}" type="slidenum">
              <a:rPr lang="en-US" smtClean="0"/>
              <a:t>13</a:t>
            </a:fld>
            <a:endParaRPr lang="en-US"/>
          </a:p>
        </p:txBody>
      </p:sp>
    </p:spTree>
    <p:extLst>
      <p:ext uri="{BB962C8B-B14F-4D97-AF65-F5344CB8AC3E}">
        <p14:creationId xmlns:p14="http://schemas.microsoft.com/office/powerpoint/2010/main" val="1393615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Nhập</a:t>
            </a:r>
            <a:r>
              <a:rPr lang="en-US" dirty="0"/>
              <a:t> </a:t>
            </a:r>
            <a:r>
              <a:rPr lang="en-US" dirty="0" err="1"/>
              <a:t>vào</a:t>
            </a:r>
            <a:r>
              <a:rPr lang="en-US" dirty="0"/>
              <a:t> </a:t>
            </a:r>
            <a:r>
              <a:rPr lang="en-US" dirty="0" err="1"/>
              <a:t>khung</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khi</a:t>
            </a:r>
            <a:r>
              <a:rPr lang="en-US" dirty="0"/>
              <a:t> </a:t>
            </a:r>
            <a:r>
              <a:rPr lang="en-US" dirty="0" err="1"/>
              <a:t>đang</a:t>
            </a:r>
            <a:r>
              <a:rPr lang="en-US" dirty="0"/>
              <a:t> </a:t>
            </a:r>
            <a:r>
              <a:rPr lang="en-US" dirty="0" err="1"/>
              <a:t>trình</a:t>
            </a:r>
            <a:r>
              <a:rPr lang="en-US" dirty="0"/>
              <a:t> </a:t>
            </a:r>
            <a:r>
              <a:rPr lang="en-US" dirty="0" err="1"/>
              <a:t>chiếu</a:t>
            </a:r>
            <a:endParaRPr lang="en-US" dirty="0"/>
          </a:p>
          <a:p>
            <a:endParaRPr lang="en-US" dirty="0"/>
          </a:p>
        </p:txBody>
      </p:sp>
      <p:sp>
        <p:nvSpPr>
          <p:cNvPr id="4" name="Slide Number Placeholder 3"/>
          <p:cNvSpPr>
            <a:spLocks noGrp="1"/>
          </p:cNvSpPr>
          <p:nvPr>
            <p:ph type="sldNum" sz="quarter" idx="5"/>
          </p:nvPr>
        </p:nvSpPr>
        <p:spPr/>
        <p:txBody>
          <a:bodyPr/>
          <a:lstStyle/>
          <a:p>
            <a:fld id="{5922CE2F-4938-483F-BF16-270B75CE13C0}" type="slidenum">
              <a:rPr lang="en-US" smtClean="0"/>
              <a:t>14</a:t>
            </a:fld>
            <a:endParaRPr lang="en-US"/>
          </a:p>
        </p:txBody>
      </p:sp>
    </p:spTree>
    <p:extLst>
      <p:ext uri="{BB962C8B-B14F-4D97-AF65-F5344CB8AC3E}">
        <p14:creationId xmlns:p14="http://schemas.microsoft.com/office/powerpoint/2010/main" val="146892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Nhập</a:t>
            </a:r>
            <a:r>
              <a:rPr lang="en-US" dirty="0"/>
              <a:t> </a:t>
            </a:r>
            <a:r>
              <a:rPr lang="en-US" dirty="0" err="1"/>
              <a:t>vào</a:t>
            </a:r>
            <a:r>
              <a:rPr lang="en-US" dirty="0"/>
              <a:t> </a:t>
            </a:r>
            <a:r>
              <a:rPr lang="en-US" dirty="0" err="1"/>
              <a:t>khung</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khi</a:t>
            </a:r>
            <a:r>
              <a:rPr lang="en-US" dirty="0"/>
              <a:t> </a:t>
            </a:r>
            <a:r>
              <a:rPr lang="en-US" dirty="0" err="1"/>
              <a:t>đang</a:t>
            </a:r>
            <a:r>
              <a:rPr lang="en-US" dirty="0"/>
              <a:t> </a:t>
            </a:r>
            <a:r>
              <a:rPr lang="en-US" dirty="0" err="1"/>
              <a:t>trình</a:t>
            </a:r>
            <a:r>
              <a:rPr lang="en-US" dirty="0"/>
              <a:t> </a:t>
            </a:r>
            <a:r>
              <a:rPr lang="en-US" dirty="0" err="1"/>
              <a:t>chiếu</a:t>
            </a:r>
            <a:endParaRPr lang="en-US" dirty="0"/>
          </a:p>
          <a:p>
            <a:endParaRPr lang="en-US" dirty="0"/>
          </a:p>
        </p:txBody>
      </p:sp>
      <p:sp>
        <p:nvSpPr>
          <p:cNvPr id="4" name="Slide Number Placeholder 3"/>
          <p:cNvSpPr>
            <a:spLocks noGrp="1"/>
          </p:cNvSpPr>
          <p:nvPr>
            <p:ph type="sldNum" sz="quarter" idx="5"/>
          </p:nvPr>
        </p:nvSpPr>
        <p:spPr/>
        <p:txBody>
          <a:bodyPr/>
          <a:lstStyle/>
          <a:p>
            <a:fld id="{5922CE2F-4938-483F-BF16-270B75CE13C0}" type="slidenum">
              <a:rPr lang="en-US" smtClean="0"/>
              <a:t>15</a:t>
            </a:fld>
            <a:endParaRPr lang="en-US"/>
          </a:p>
        </p:txBody>
      </p:sp>
    </p:spTree>
    <p:extLst>
      <p:ext uri="{BB962C8B-B14F-4D97-AF65-F5344CB8AC3E}">
        <p14:creationId xmlns:p14="http://schemas.microsoft.com/office/powerpoint/2010/main" val="1512185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22CE2F-4938-483F-BF16-270B75CE13C0}" type="slidenum">
              <a:rPr lang="en-US" smtClean="0"/>
              <a:t>28</a:t>
            </a:fld>
            <a:endParaRPr lang="en-US"/>
          </a:p>
        </p:txBody>
      </p:sp>
    </p:spTree>
    <p:extLst>
      <p:ext uri="{BB962C8B-B14F-4D97-AF65-F5344CB8AC3E}">
        <p14:creationId xmlns:p14="http://schemas.microsoft.com/office/powerpoint/2010/main" val="3181908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12A4FE6-29E2-1422-E451-9D6BCD54E2C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60C971D6-172F-C1A2-8DB0-825520F438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006FA06E-BFDC-0A9E-136A-AA72E562113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4/7/2025</a:t>
            </a:fld>
            <a:endParaRPr lang="en-US"/>
          </a:p>
        </p:txBody>
      </p:sp>
      <p:sp>
        <p:nvSpPr>
          <p:cNvPr id="5" name="Chỗ dành sẵn cho Chân trang 4">
            <a:extLst>
              <a:ext uri="{FF2B5EF4-FFF2-40B4-BE49-F238E27FC236}">
                <a16:creationId xmlns:a16="http://schemas.microsoft.com/office/drawing/2014/main" id="{965379DE-EC87-6EE9-3EA5-7EA06E5D6B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05700D5E-9FEE-BA1A-CE6D-0D537E9FA8F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4274544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0C9D28-DFBF-C8BB-BC56-D94F8E07D3B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1AA5AE2-7240-4E35-F5EC-2CB9FBF2A5DA}"/>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96DE603-E9E6-86F2-0A49-E4912D998796}"/>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4/7/2025</a:t>
            </a:fld>
            <a:endParaRPr lang="en-US"/>
          </a:p>
        </p:txBody>
      </p:sp>
      <p:sp>
        <p:nvSpPr>
          <p:cNvPr id="5" name="Chỗ dành sẵn cho Chân trang 4">
            <a:extLst>
              <a:ext uri="{FF2B5EF4-FFF2-40B4-BE49-F238E27FC236}">
                <a16:creationId xmlns:a16="http://schemas.microsoft.com/office/drawing/2014/main" id="{79EC30A2-13BF-341F-7899-738E52434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E308378-4596-9232-7576-8E2FE2EB97B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338370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F3B4C2A-FA07-7B5B-552E-0280C0E04225}"/>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F747100-811C-6A34-3D42-97A36B6FD7B9}"/>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8B06342-BF93-59FD-9900-C25C634C91E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4/7/2025</a:t>
            </a:fld>
            <a:endParaRPr lang="en-US"/>
          </a:p>
        </p:txBody>
      </p:sp>
      <p:sp>
        <p:nvSpPr>
          <p:cNvPr id="5" name="Chỗ dành sẵn cho Chân trang 4">
            <a:extLst>
              <a:ext uri="{FF2B5EF4-FFF2-40B4-BE49-F238E27FC236}">
                <a16:creationId xmlns:a16="http://schemas.microsoft.com/office/drawing/2014/main" id="{78C7E431-1B5E-DAE2-5182-36F1EC4E62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1B5245D-7FCA-A2EA-7215-1DE6B0F5F369}"/>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483036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103AEC8-C60B-1E11-9F1C-1CBF73AF79F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5E68416-D09C-953E-FA0A-04552507A5B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CB22C0B7-DB6B-75CD-439C-E560FA41115A}"/>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4/7/2025</a:t>
            </a:fld>
            <a:endParaRPr lang="en-US"/>
          </a:p>
        </p:txBody>
      </p:sp>
      <p:sp>
        <p:nvSpPr>
          <p:cNvPr id="5" name="Chỗ dành sẵn cho Chân trang 4">
            <a:extLst>
              <a:ext uri="{FF2B5EF4-FFF2-40B4-BE49-F238E27FC236}">
                <a16:creationId xmlns:a16="http://schemas.microsoft.com/office/drawing/2014/main" id="{02E76571-61B7-6661-B8CD-5C06C4D723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57FFD50-ADC3-73B9-64DE-E7BEE023D717}"/>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35815972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670DE28-050B-795D-334E-05E59EE8F05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9E47D7C-91BA-FE51-83BF-4BEB04F6972E}"/>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2A78DF1-0512-3EA2-1965-138F35BB3848}"/>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4/7/2025</a:t>
            </a:fld>
            <a:endParaRPr lang="en-US"/>
          </a:p>
        </p:txBody>
      </p:sp>
      <p:sp>
        <p:nvSpPr>
          <p:cNvPr id="5" name="Chỗ dành sẵn cho Chân trang 4">
            <a:extLst>
              <a:ext uri="{FF2B5EF4-FFF2-40B4-BE49-F238E27FC236}">
                <a16:creationId xmlns:a16="http://schemas.microsoft.com/office/drawing/2014/main" id="{C7140D3C-DF27-F80B-D8EF-ABB79EE19F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8D2EA5B-5DFC-14F1-85B9-F8CB49F694C4}"/>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3045899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F92D2CD-B74C-B338-7BFC-E43C0A20EA6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9E7A2D3-3E19-EC21-56BC-E54D7ED913A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2A1D969D-FD7D-B53E-60E9-E13F19182EEA}"/>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4/7/2025</a:t>
            </a:fld>
            <a:endParaRPr lang="en-US"/>
          </a:p>
        </p:txBody>
      </p:sp>
      <p:sp>
        <p:nvSpPr>
          <p:cNvPr id="5" name="Chỗ dành sẵn cho Chân trang 4">
            <a:extLst>
              <a:ext uri="{FF2B5EF4-FFF2-40B4-BE49-F238E27FC236}">
                <a16:creationId xmlns:a16="http://schemas.microsoft.com/office/drawing/2014/main" id="{13224C00-47D7-8F56-757B-5A67E08F41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9EA37D89-53EA-8F22-DF28-87996A1CD413}"/>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1568640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5FA475-AC56-3B2D-767C-B7D006C7A6A5}"/>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27EFB4D-78BE-048B-2780-04CBC06A8118}"/>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499E8FAD-7688-F3B6-8E03-1FA710E02935}"/>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A8F4557F-5B1C-E6CD-80E7-0BE929CC90E8}"/>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4/7/2025</a:t>
            </a:fld>
            <a:endParaRPr lang="en-US"/>
          </a:p>
        </p:txBody>
      </p:sp>
      <p:sp>
        <p:nvSpPr>
          <p:cNvPr id="6" name="Chỗ dành sẵn cho Chân trang 5">
            <a:extLst>
              <a:ext uri="{FF2B5EF4-FFF2-40B4-BE49-F238E27FC236}">
                <a16:creationId xmlns:a16="http://schemas.microsoft.com/office/drawing/2014/main" id="{B9A49EA2-FE3F-B3F6-AAA9-9C5C449D7C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B8C7915E-C755-3AF2-096E-12F65A1C16C0}"/>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1188972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FD5954-468F-D275-6FE8-ADD8EFFD1E5C}"/>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4A8B6BA-2831-4EA8-5B6F-3A347E6FDD2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BA95B51-B703-4576-3CD3-50637E74BD45}"/>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0F448D36-B8D2-CC88-9926-4C8F9C4CD9B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06916FCE-4626-71E5-E306-F13C0C3B9E41}"/>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22D76D29-22F0-2191-2D61-795AE62EF7B7}"/>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4/7/2025</a:t>
            </a:fld>
            <a:endParaRPr lang="en-US"/>
          </a:p>
        </p:txBody>
      </p:sp>
      <p:sp>
        <p:nvSpPr>
          <p:cNvPr id="8" name="Chỗ dành sẵn cho Chân trang 7">
            <a:extLst>
              <a:ext uri="{FF2B5EF4-FFF2-40B4-BE49-F238E27FC236}">
                <a16:creationId xmlns:a16="http://schemas.microsoft.com/office/drawing/2014/main" id="{10FA8E3F-8330-52C2-0B71-44306C96F3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76E221B0-7853-3451-6377-7C1D9009359D}"/>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18007056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8BBDFCD-2478-BB02-B2EE-9ECA4DEFA4E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083581ED-84DA-3669-555D-9FE5F2E474BF}"/>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4/7/2025</a:t>
            </a:fld>
            <a:endParaRPr lang="en-US"/>
          </a:p>
        </p:txBody>
      </p:sp>
      <p:sp>
        <p:nvSpPr>
          <p:cNvPr id="4" name="Chỗ dành sẵn cho Chân trang 3">
            <a:extLst>
              <a:ext uri="{FF2B5EF4-FFF2-40B4-BE49-F238E27FC236}">
                <a16:creationId xmlns:a16="http://schemas.microsoft.com/office/drawing/2014/main" id="{E37121FD-5DAD-88FD-FF60-7B5250EE36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394AD4FF-2F18-A7C8-D390-FCD250208213}"/>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1654890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17A90AA-0DB1-25DA-5442-A37AAB217893}"/>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4/7/2025</a:t>
            </a:fld>
            <a:endParaRPr lang="en-US"/>
          </a:p>
        </p:txBody>
      </p:sp>
      <p:sp>
        <p:nvSpPr>
          <p:cNvPr id="3" name="Chỗ dành sẵn cho Chân trang 2">
            <a:extLst>
              <a:ext uri="{FF2B5EF4-FFF2-40B4-BE49-F238E27FC236}">
                <a16:creationId xmlns:a16="http://schemas.microsoft.com/office/drawing/2014/main" id="{54A8815E-E5E5-2477-A65A-468352C97E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39D71724-1D1A-412C-84D8-43EE2A481F52}"/>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4221610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05EAC8D-7F95-8384-ACD1-32EEE4490CE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4F0F0523-2FBD-1362-59B6-4CC39F8841B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24361A88-CBD7-96AD-E02A-73FFE1F9BB9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8D88753-E782-6371-3BAE-36239AC8585D}"/>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4/7/2025</a:t>
            </a:fld>
            <a:endParaRPr lang="en-US"/>
          </a:p>
        </p:txBody>
      </p:sp>
      <p:sp>
        <p:nvSpPr>
          <p:cNvPr id="6" name="Chỗ dành sẵn cho Chân trang 5">
            <a:extLst>
              <a:ext uri="{FF2B5EF4-FFF2-40B4-BE49-F238E27FC236}">
                <a16:creationId xmlns:a16="http://schemas.microsoft.com/office/drawing/2014/main" id="{834D6382-FA5C-B7B9-37D3-8C461CFAC8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7E2EF503-3416-D9D2-AEB8-D198360A1C63}"/>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056785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E836E51-B825-56ED-C014-1DEF452F003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CB1E7E1-DA2C-0A0D-AB78-2A40C13E21D8}"/>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2665BB9-76E1-B164-6916-C88ABD552654}"/>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4/7/2025</a:t>
            </a:fld>
            <a:endParaRPr lang="en-US"/>
          </a:p>
        </p:txBody>
      </p:sp>
      <p:sp>
        <p:nvSpPr>
          <p:cNvPr id="5" name="Chỗ dành sẵn cho Chân trang 4">
            <a:extLst>
              <a:ext uri="{FF2B5EF4-FFF2-40B4-BE49-F238E27FC236}">
                <a16:creationId xmlns:a16="http://schemas.microsoft.com/office/drawing/2014/main" id="{2BD571A5-116C-C1BA-DCB9-2225B5C6E4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17C0EDC-6B83-2AF1-5695-8DA197470AC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4974186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F9DC99-8843-2CBD-4366-D7AD60D12A1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B2E34F1F-E88B-943E-3512-0027BC6F876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40A7CF1-96D8-CD04-963A-58083A6A403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58B29DF-F88C-CBED-8171-41ABB09B8B24}"/>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4/7/2025</a:t>
            </a:fld>
            <a:endParaRPr lang="en-US"/>
          </a:p>
        </p:txBody>
      </p:sp>
      <p:sp>
        <p:nvSpPr>
          <p:cNvPr id="6" name="Chỗ dành sẵn cho Chân trang 5">
            <a:extLst>
              <a:ext uri="{FF2B5EF4-FFF2-40B4-BE49-F238E27FC236}">
                <a16:creationId xmlns:a16="http://schemas.microsoft.com/office/drawing/2014/main" id="{E2EC31AD-005E-A0EE-DF48-7563739842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BB7288BE-3140-26FA-321B-BAF19042EA8D}"/>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39910222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5D38B56-2837-FF33-6103-707166B13D4B}"/>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20C9342-5F90-4961-0C11-9757FA351214}"/>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F6CF219-3A98-F916-CFAE-5E131EC03A15}"/>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4/7/2025</a:t>
            </a:fld>
            <a:endParaRPr lang="en-US"/>
          </a:p>
        </p:txBody>
      </p:sp>
      <p:sp>
        <p:nvSpPr>
          <p:cNvPr id="5" name="Chỗ dành sẵn cho Chân trang 4">
            <a:extLst>
              <a:ext uri="{FF2B5EF4-FFF2-40B4-BE49-F238E27FC236}">
                <a16:creationId xmlns:a16="http://schemas.microsoft.com/office/drawing/2014/main" id="{EDF299BA-8E9A-5B9B-AC9E-0BD25C1C40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20773DB-E2BB-C54C-CAE1-54A5A8D6A94D}"/>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12842563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D6FD29D8-3682-692F-EC7A-62EFBDE3BC92}"/>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339AD22A-B3E9-817D-1AF0-66191CE6B715}"/>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5124F60-179C-C7D5-D261-FBD3C2731B98}"/>
              </a:ext>
            </a:extLst>
          </p:cNvPr>
          <p:cNvSpPr>
            <a:spLocks noGrp="1"/>
          </p:cNvSpPr>
          <p:nvPr>
            <p:ph type="dt" sz="half" idx="10"/>
          </p:nvPr>
        </p:nvSpPr>
        <p:spPr>
          <a:xfrm>
            <a:off x="838200" y="6356350"/>
            <a:ext cx="2743200" cy="365125"/>
          </a:xfrm>
          <a:prstGeom prst="rect">
            <a:avLst/>
          </a:prstGeom>
        </p:spPr>
        <p:txBody>
          <a:bodyPr/>
          <a:lstStyle/>
          <a:p>
            <a:fld id="{1EBB24AB-13FC-4547-8275-8B98BB086564}" type="datetimeFigureOut">
              <a:rPr lang="en-US" smtClean="0"/>
              <a:t>4/7/2025</a:t>
            </a:fld>
            <a:endParaRPr lang="en-US"/>
          </a:p>
        </p:txBody>
      </p:sp>
      <p:sp>
        <p:nvSpPr>
          <p:cNvPr id="5" name="Chỗ dành sẵn cho Chân trang 4">
            <a:extLst>
              <a:ext uri="{FF2B5EF4-FFF2-40B4-BE49-F238E27FC236}">
                <a16:creationId xmlns:a16="http://schemas.microsoft.com/office/drawing/2014/main" id="{3A1BF218-DCA7-0C83-D3D8-D62CD5D3EA8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0AF081C-300F-7324-AEA4-A25ADAC721E5}"/>
              </a:ext>
            </a:extLst>
          </p:cNvPr>
          <p:cNvSpPr>
            <a:spLocks noGrp="1"/>
          </p:cNvSpPr>
          <p:nvPr>
            <p:ph type="sldNum" sz="quarter" idx="12"/>
          </p:nvPr>
        </p:nvSpPr>
        <p:spPr>
          <a:xfrm>
            <a:off x="8610600" y="6356350"/>
            <a:ext cx="2743200" cy="365125"/>
          </a:xfrm>
          <a:prstGeom prst="rect">
            <a:avLst/>
          </a:prstGeom>
        </p:spPr>
        <p:txBody>
          <a:bodyPr/>
          <a:lstStyle/>
          <a:p>
            <a:fld id="{2D00A437-E49E-4C50-A9DD-81D371ED8836}" type="slidenum">
              <a:rPr lang="en-US" smtClean="0"/>
              <a:t>‹#›</a:t>
            </a:fld>
            <a:endParaRPr lang="en-US"/>
          </a:p>
        </p:txBody>
      </p:sp>
    </p:spTree>
    <p:extLst>
      <p:ext uri="{BB962C8B-B14F-4D97-AF65-F5344CB8AC3E}">
        <p14:creationId xmlns:p14="http://schemas.microsoft.com/office/powerpoint/2010/main" val="25286000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4/7/2025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30686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4/7/2025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45263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4/7/2025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33150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4/7/2025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00030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4/7/2025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68458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4/7/2025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82299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4/7/2025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6780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4DF4503-707E-CB1E-9E4B-630A7E78C67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385722B-6E2D-EED9-C614-3D23D553EF0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8C700F0-36F1-BDE8-07AB-BF862D7FCE2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4/7/2025</a:t>
            </a:fld>
            <a:endParaRPr lang="en-US"/>
          </a:p>
        </p:txBody>
      </p:sp>
      <p:sp>
        <p:nvSpPr>
          <p:cNvPr id="5" name="Chỗ dành sẵn cho Chân trang 4">
            <a:extLst>
              <a:ext uri="{FF2B5EF4-FFF2-40B4-BE49-F238E27FC236}">
                <a16:creationId xmlns:a16="http://schemas.microsoft.com/office/drawing/2014/main" id="{C7A3D10D-E59D-42AD-C392-372EBFC09F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3F410BE6-8E05-D42B-0E25-A4BBF0C2126C}"/>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2871386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4/7/2025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55058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4/7/2025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68466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4/7/2025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94831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4/7/2025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29209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11B05-4560-C3FC-C7C3-C10B8B9E1C57}"/>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EDB682B7-0C7D-928C-E2D3-B76F2960AEB2}"/>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253DE1B8-EB82-A03E-FCFC-D02F1D5D8913}"/>
              </a:ext>
            </a:extLst>
          </p:cNvPr>
          <p:cNvSpPr>
            <a:spLocks noGrp="1"/>
          </p:cNvSpPr>
          <p:nvPr>
            <p:ph type="dt" sz="half" idx="10"/>
          </p:nvPr>
        </p:nvSpPr>
        <p:spPr/>
        <p:txBody>
          <a:bodyPr/>
          <a:lstStyle/>
          <a:p>
            <a:fld id="{79C197C1-10DB-4654-88D1-97EB957369F3}" type="datetimeFigureOut">
              <a:rPr lang="en-US" smtClean="0"/>
              <a:t>4/7/2025</a:t>
            </a:fld>
            <a:endParaRPr lang="en-US"/>
          </a:p>
        </p:txBody>
      </p:sp>
      <p:sp>
        <p:nvSpPr>
          <p:cNvPr id="5" name="Footer Placeholder 4">
            <a:extLst>
              <a:ext uri="{FF2B5EF4-FFF2-40B4-BE49-F238E27FC236}">
                <a16:creationId xmlns:a16="http://schemas.microsoft.com/office/drawing/2014/main" id="{F2EEE3D9-6FA2-7A62-97A6-B2ACC77238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15A896-24B7-D524-14EA-54593E4258E3}"/>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28779854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E04C7-9198-21FE-EAC3-4FB58545A0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30A917-FC6D-38FD-BB00-B51FAD8518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4082DE-3C45-3FB3-35CF-16F557758969}"/>
              </a:ext>
            </a:extLst>
          </p:cNvPr>
          <p:cNvSpPr>
            <a:spLocks noGrp="1"/>
          </p:cNvSpPr>
          <p:nvPr>
            <p:ph type="dt" sz="half" idx="10"/>
          </p:nvPr>
        </p:nvSpPr>
        <p:spPr/>
        <p:txBody>
          <a:bodyPr/>
          <a:lstStyle/>
          <a:p>
            <a:fld id="{79C197C1-10DB-4654-88D1-97EB957369F3}" type="datetimeFigureOut">
              <a:rPr lang="en-US" smtClean="0"/>
              <a:t>4/7/2025</a:t>
            </a:fld>
            <a:endParaRPr lang="en-US"/>
          </a:p>
        </p:txBody>
      </p:sp>
      <p:sp>
        <p:nvSpPr>
          <p:cNvPr id="5" name="Footer Placeholder 4">
            <a:extLst>
              <a:ext uri="{FF2B5EF4-FFF2-40B4-BE49-F238E27FC236}">
                <a16:creationId xmlns:a16="http://schemas.microsoft.com/office/drawing/2014/main" id="{AEFDAC8B-05FE-4100-4FE1-145BE094E0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9417D3-B8DE-8C62-2215-287B35B9D704}"/>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39017228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67066-E8AA-8EA5-F25C-56502920162A}"/>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9AF7D9A1-A507-9F29-B635-EA9C4B2B3D72}"/>
              </a:ext>
            </a:extLst>
          </p:cNvPr>
          <p:cNvSpPr>
            <a:spLocks noGrp="1"/>
          </p:cNvSpPr>
          <p:nvPr>
            <p:ph type="body" idx="1"/>
          </p:nvPr>
        </p:nvSpPr>
        <p:spPr>
          <a:xfrm>
            <a:off x="831851" y="4588934"/>
            <a:ext cx="10515600" cy="1500717"/>
          </a:xfrm>
        </p:spPr>
        <p:txBody>
          <a:bodyPr/>
          <a:lstStyle>
            <a:lvl1pPr marL="0" indent="0">
              <a:buNone/>
              <a:defRPr sz="3200">
                <a:solidFill>
                  <a:schemeClr val="tx1">
                    <a:tint val="82000"/>
                  </a:schemeClr>
                </a:solidFill>
              </a:defRPr>
            </a:lvl1pPr>
            <a:lvl2pPr marL="609585" indent="0">
              <a:buNone/>
              <a:defRPr sz="2667">
                <a:solidFill>
                  <a:schemeClr val="tx1">
                    <a:tint val="82000"/>
                  </a:schemeClr>
                </a:solidFill>
              </a:defRPr>
            </a:lvl2pPr>
            <a:lvl3pPr marL="1219170" indent="0">
              <a:buNone/>
              <a:defRPr sz="2400">
                <a:solidFill>
                  <a:schemeClr val="tx1">
                    <a:tint val="82000"/>
                  </a:schemeClr>
                </a:solidFill>
              </a:defRPr>
            </a:lvl3pPr>
            <a:lvl4pPr marL="1828754" indent="0">
              <a:buNone/>
              <a:defRPr sz="2133">
                <a:solidFill>
                  <a:schemeClr val="tx1">
                    <a:tint val="82000"/>
                  </a:schemeClr>
                </a:solidFill>
              </a:defRPr>
            </a:lvl4pPr>
            <a:lvl5pPr marL="2438339" indent="0">
              <a:buNone/>
              <a:defRPr sz="2133">
                <a:solidFill>
                  <a:schemeClr val="tx1">
                    <a:tint val="82000"/>
                  </a:schemeClr>
                </a:solidFill>
              </a:defRPr>
            </a:lvl5pPr>
            <a:lvl6pPr marL="3047924" indent="0">
              <a:buNone/>
              <a:defRPr sz="2133">
                <a:solidFill>
                  <a:schemeClr val="tx1">
                    <a:tint val="82000"/>
                  </a:schemeClr>
                </a:solidFill>
              </a:defRPr>
            </a:lvl6pPr>
            <a:lvl7pPr marL="3657509" indent="0">
              <a:buNone/>
              <a:defRPr sz="2133">
                <a:solidFill>
                  <a:schemeClr val="tx1">
                    <a:tint val="82000"/>
                  </a:schemeClr>
                </a:solidFill>
              </a:defRPr>
            </a:lvl7pPr>
            <a:lvl8pPr marL="4267093" indent="0">
              <a:buNone/>
              <a:defRPr sz="2133">
                <a:solidFill>
                  <a:schemeClr val="tx1">
                    <a:tint val="82000"/>
                  </a:schemeClr>
                </a:solidFill>
              </a:defRPr>
            </a:lvl8pPr>
            <a:lvl9pPr marL="4876678" indent="0">
              <a:buNone/>
              <a:defRPr sz="2133">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D1D36C-D245-1C86-228B-813F86810B88}"/>
              </a:ext>
            </a:extLst>
          </p:cNvPr>
          <p:cNvSpPr>
            <a:spLocks noGrp="1"/>
          </p:cNvSpPr>
          <p:nvPr>
            <p:ph type="dt" sz="half" idx="10"/>
          </p:nvPr>
        </p:nvSpPr>
        <p:spPr/>
        <p:txBody>
          <a:bodyPr/>
          <a:lstStyle/>
          <a:p>
            <a:fld id="{79C197C1-10DB-4654-88D1-97EB957369F3}" type="datetimeFigureOut">
              <a:rPr lang="en-US" smtClean="0"/>
              <a:t>4/7/2025</a:t>
            </a:fld>
            <a:endParaRPr lang="en-US"/>
          </a:p>
        </p:txBody>
      </p:sp>
      <p:sp>
        <p:nvSpPr>
          <p:cNvPr id="5" name="Footer Placeholder 4">
            <a:extLst>
              <a:ext uri="{FF2B5EF4-FFF2-40B4-BE49-F238E27FC236}">
                <a16:creationId xmlns:a16="http://schemas.microsoft.com/office/drawing/2014/main" id="{7905AA70-6A59-BD5C-254A-6F994A7D6C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5750E7-FC7C-FEAE-257C-2C9449BE1CA2}"/>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5909804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D2C50-ED55-DB86-F22D-A335BD34E2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775D48-5B25-17AE-E4ED-D2D74AEB64C7}"/>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525DBC-27D9-096B-207C-9A121B38315C}"/>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9B6AE1-812B-AAA9-97AD-9887D2B99841}"/>
              </a:ext>
            </a:extLst>
          </p:cNvPr>
          <p:cNvSpPr>
            <a:spLocks noGrp="1"/>
          </p:cNvSpPr>
          <p:nvPr>
            <p:ph type="dt" sz="half" idx="10"/>
          </p:nvPr>
        </p:nvSpPr>
        <p:spPr/>
        <p:txBody>
          <a:bodyPr/>
          <a:lstStyle/>
          <a:p>
            <a:fld id="{79C197C1-10DB-4654-88D1-97EB957369F3}" type="datetimeFigureOut">
              <a:rPr lang="en-US" smtClean="0"/>
              <a:t>4/7/2025</a:t>
            </a:fld>
            <a:endParaRPr lang="en-US"/>
          </a:p>
        </p:txBody>
      </p:sp>
      <p:sp>
        <p:nvSpPr>
          <p:cNvPr id="6" name="Footer Placeholder 5">
            <a:extLst>
              <a:ext uri="{FF2B5EF4-FFF2-40B4-BE49-F238E27FC236}">
                <a16:creationId xmlns:a16="http://schemas.microsoft.com/office/drawing/2014/main" id="{2AF2D60F-B4E3-06F8-8C03-DB7D696F2E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BC91C7-973B-C601-BC78-7C12C484BEBD}"/>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26164870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E78BA-C3DC-4541-1DF7-D7E932F4A4F3}"/>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E7908D-ED48-2A38-CD3F-60657B746146}"/>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65D11436-DBCB-EC89-D10C-0643A6EC2569}"/>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EAD4C8-993E-0E02-833D-6D8BA3B8F437}"/>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F7DC3AEF-9044-CF35-2CCF-D4C87452B0FC}"/>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0F4B0C-A566-B818-1BB4-C7EF4FEA743D}"/>
              </a:ext>
            </a:extLst>
          </p:cNvPr>
          <p:cNvSpPr>
            <a:spLocks noGrp="1"/>
          </p:cNvSpPr>
          <p:nvPr>
            <p:ph type="dt" sz="half" idx="10"/>
          </p:nvPr>
        </p:nvSpPr>
        <p:spPr/>
        <p:txBody>
          <a:bodyPr/>
          <a:lstStyle/>
          <a:p>
            <a:fld id="{79C197C1-10DB-4654-88D1-97EB957369F3}" type="datetimeFigureOut">
              <a:rPr lang="en-US" smtClean="0"/>
              <a:t>4/7/2025</a:t>
            </a:fld>
            <a:endParaRPr lang="en-US"/>
          </a:p>
        </p:txBody>
      </p:sp>
      <p:sp>
        <p:nvSpPr>
          <p:cNvPr id="8" name="Footer Placeholder 7">
            <a:extLst>
              <a:ext uri="{FF2B5EF4-FFF2-40B4-BE49-F238E27FC236}">
                <a16:creationId xmlns:a16="http://schemas.microsoft.com/office/drawing/2014/main" id="{0DC9ACF4-E2D1-56BF-E01C-6C97332983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BAB853-844E-42A0-2A1A-1C0F5C4F8A6A}"/>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39280090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0F5D7-A8A3-79D2-2420-D81ABC614F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F51C46-B4E1-054F-41F6-0714CC3DA4DA}"/>
              </a:ext>
            </a:extLst>
          </p:cNvPr>
          <p:cNvSpPr>
            <a:spLocks noGrp="1"/>
          </p:cNvSpPr>
          <p:nvPr>
            <p:ph type="dt" sz="half" idx="10"/>
          </p:nvPr>
        </p:nvSpPr>
        <p:spPr/>
        <p:txBody>
          <a:bodyPr/>
          <a:lstStyle/>
          <a:p>
            <a:fld id="{79C197C1-10DB-4654-88D1-97EB957369F3}" type="datetimeFigureOut">
              <a:rPr lang="en-US" smtClean="0"/>
              <a:t>4/7/2025</a:t>
            </a:fld>
            <a:endParaRPr lang="en-US"/>
          </a:p>
        </p:txBody>
      </p:sp>
      <p:sp>
        <p:nvSpPr>
          <p:cNvPr id="4" name="Footer Placeholder 3">
            <a:extLst>
              <a:ext uri="{FF2B5EF4-FFF2-40B4-BE49-F238E27FC236}">
                <a16:creationId xmlns:a16="http://schemas.microsoft.com/office/drawing/2014/main" id="{AA5D1A94-A3A1-8950-DD03-95C839F138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6DE46E-C097-12B8-F9DC-6B97C6738187}"/>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2933593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80EDFCD-B941-81F0-2F20-9ED17A444EC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2536634-20CC-323E-46A5-F145E47077E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7A4DE657-E087-E7BD-F9BB-7D2E17C0E3BF}"/>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FD046CB8-7824-456A-697C-1CF2C70A97B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4/7/2025</a:t>
            </a:fld>
            <a:endParaRPr lang="en-US"/>
          </a:p>
        </p:txBody>
      </p:sp>
      <p:sp>
        <p:nvSpPr>
          <p:cNvPr id="6" name="Chỗ dành sẵn cho Chân trang 5">
            <a:extLst>
              <a:ext uri="{FF2B5EF4-FFF2-40B4-BE49-F238E27FC236}">
                <a16:creationId xmlns:a16="http://schemas.microsoft.com/office/drawing/2014/main" id="{58FE0B2A-B5FB-70D8-6D9F-85599E45F3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A64D347B-B017-1A03-71BE-73693AF133C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523251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27958C-C807-B37A-E7A2-1E01BC56FBCF}"/>
              </a:ext>
            </a:extLst>
          </p:cNvPr>
          <p:cNvSpPr>
            <a:spLocks noGrp="1"/>
          </p:cNvSpPr>
          <p:nvPr>
            <p:ph type="dt" sz="half" idx="10"/>
          </p:nvPr>
        </p:nvSpPr>
        <p:spPr/>
        <p:txBody>
          <a:bodyPr/>
          <a:lstStyle/>
          <a:p>
            <a:fld id="{79C197C1-10DB-4654-88D1-97EB957369F3}" type="datetimeFigureOut">
              <a:rPr lang="en-US" smtClean="0"/>
              <a:t>4/7/2025</a:t>
            </a:fld>
            <a:endParaRPr lang="en-US"/>
          </a:p>
        </p:txBody>
      </p:sp>
      <p:sp>
        <p:nvSpPr>
          <p:cNvPr id="3" name="Footer Placeholder 2">
            <a:extLst>
              <a:ext uri="{FF2B5EF4-FFF2-40B4-BE49-F238E27FC236}">
                <a16:creationId xmlns:a16="http://schemas.microsoft.com/office/drawing/2014/main" id="{82D3E2A6-CCF0-C8DF-8C9E-5A2F1462C6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BD1D4C-CB58-BD22-2B1F-3D0FC403F7BF}"/>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20992023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BB91E-3C90-88B6-A7C4-FA3D5359270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86437523-54AD-7D62-1406-F08382EE940A}"/>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7FB339-9410-05AC-1807-F395410619E9}"/>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B3F104D7-BECF-70A5-CD30-B6E411ED9F93}"/>
              </a:ext>
            </a:extLst>
          </p:cNvPr>
          <p:cNvSpPr>
            <a:spLocks noGrp="1"/>
          </p:cNvSpPr>
          <p:nvPr>
            <p:ph type="dt" sz="half" idx="10"/>
          </p:nvPr>
        </p:nvSpPr>
        <p:spPr/>
        <p:txBody>
          <a:bodyPr/>
          <a:lstStyle/>
          <a:p>
            <a:fld id="{79C197C1-10DB-4654-88D1-97EB957369F3}" type="datetimeFigureOut">
              <a:rPr lang="en-US" smtClean="0"/>
              <a:t>4/7/2025</a:t>
            </a:fld>
            <a:endParaRPr lang="en-US"/>
          </a:p>
        </p:txBody>
      </p:sp>
      <p:sp>
        <p:nvSpPr>
          <p:cNvPr id="6" name="Footer Placeholder 5">
            <a:extLst>
              <a:ext uri="{FF2B5EF4-FFF2-40B4-BE49-F238E27FC236}">
                <a16:creationId xmlns:a16="http://schemas.microsoft.com/office/drawing/2014/main" id="{5B6EEE2A-A349-07F2-B0F3-0034703EBD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58C9AA-1CB6-8A20-A0E8-715CDC44F1DB}"/>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31219961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BAF31-53B9-619C-1C75-CE7994E5AE33}"/>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756DE61F-47E3-C0D2-AE9A-D4A3BCC3A4D0}"/>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D3B359AA-A3EE-E215-4CFB-10A571ADE2C1}"/>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DA72576D-6305-4A82-08B9-33EA2CDE3CC2}"/>
              </a:ext>
            </a:extLst>
          </p:cNvPr>
          <p:cNvSpPr>
            <a:spLocks noGrp="1"/>
          </p:cNvSpPr>
          <p:nvPr>
            <p:ph type="dt" sz="half" idx="10"/>
          </p:nvPr>
        </p:nvSpPr>
        <p:spPr/>
        <p:txBody>
          <a:bodyPr/>
          <a:lstStyle/>
          <a:p>
            <a:fld id="{79C197C1-10DB-4654-88D1-97EB957369F3}" type="datetimeFigureOut">
              <a:rPr lang="en-US" smtClean="0"/>
              <a:t>4/7/2025</a:t>
            </a:fld>
            <a:endParaRPr lang="en-US"/>
          </a:p>
        </p:txBody>
      </p:sp>
      <p:sp>
        <p:nvSpPr>
          <p:cNvPr id="6" name="Footer Placeholder 5">
            <a:extLst>
              <a:ext uri="{FF2B5EF4-FFF2-40B4-BE49-F238E27FC236}">
                <a16:creationId xmlns:a16="http://schemas.microsoft.com/office/drawing/2014/main" id="{A85EFC02-1DFB-A5F7-1D95-0C67A69BEC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AAF386-465F-10D1-9765-B3C555AD4700}"/>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22650800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2CBA4-B2FC-4580-FEC2-A720DC9A29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3F7103-F72F-322B-F7B7-89513AB528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736A5C-921B-A9B1-7B39-0D2B92AFA139}"/>
              </a:ext>
            </a:extLst>
          </p:cNvPr>
          <p:cNvSpPr>
            <a:spLocks noGrp="1"/>
          </p:cNvSpPr>
          <p:nvPr>
            <p:ph type="dt" sz="half" idx="10"/>
          </p:nvPr>
        </p:nvSpPr>
        <p:spPr/>
        <p:txBody>
          <a:bodyPr/>
          <a:lstStyle/>
          <a:p>
            <a:fld id="{79C197C1-10DB-4654-88D1-97EB957369F3}" type="datetimeFigureOut">
              <a:rPr lang="en-US" smtClean="0"/>
              <a:t>4/7/2025</a:t>
            </a:fld>
            <a:endParaRPr lang="en-US"/>
          </a:p>
        </p:txBody>
      </p:sp>
      <p:sp>
        <p:nvSpPr>
          <p:cNvPr id="5" name="Footer Placeholder 4">
            <a:extLst>
              <a:ext uri="{FF2B5EF4-FFF2-40B4-BE49-F238E27FC236}">
                <a16:creationId xmlns:a16="http://schemas.microsoft.com/office/drawing/2014/main" id="{A75DE82A-AAD5-D9AA-015B-6DC9F43471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8E4EDF-D0BD-9E97-88EF-A98C6DD0012C}"/>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38995405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76C948-D84A-8966-2D38-C88B88A882CC}"/>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A16A4F-89D7-9E87-82A0-C8DAF302CCC7}"/>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8CDAFF-06D5-3A49-60B9-5F5D49FAB3DE}"/>
              </a:ext>
            </a:extLst>
          </p:cNvPr>
          <p:cNvSpPr>
            <a:spLocks noGrp="1"/>
          </p:cNvSpPr>
          <p:nvPr>
            <p:ph type="dt" sz="half" idx="10"/>
          </p:nvPr>
        </p:nvSpPr>
        <p:spPr/>
        <p:txBody>
          <a:bodyPr/>
          <a:lstStyle/>
          <a:p>
            <a:fld id="{79C197C1-10DB-4654-88D1-97EB957369F3}" type="datetimeFigureOut">
              <a:rPr lang="en-US" smtClean="0"/>
              <a:t>4/7/2025</a:t>
            </a:fld>
            <a:endParaRPr lang="en-US"/>
          </a:p>
        </p:txBody>
      </p:sp>
      <p:sp>
        <p:nvSpPr>
          <p:cNvPr id="5" name="Footer Placeholder 4">
            <a:extLst>
              <a:ext uri="{FF2B5EF4-FFF2-40B4-BE49-F238E27FC236}">
                <a16:creationId xmlns:a16="http://schemas.microsoft.com/office/drawing/2014/main" id="{105C8ADE-B573-9086-C24A-4F3C6B8668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F75958-29A8-F5EB-6C48-8B28857BF8CB}"/>
              </a:ext>
            </a:extLst>
          </p:cNvPr>
          <p:cNvSpPr>
            <a:spLocks noGrp="1"/>
          </p:cNvSpPr>
          <p:nvPr>
            <p:ph type="sldNum" sz="quarter" idx="12"/>
          </p:nvPr>
        </p:nvSpPr>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23798159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5750D-CC58-436B-B294-B2BFDB1B6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E901B4-9AD7-021C-AE58-DAB26DE6E8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895C26-4402-7800-CF85-97D8AF5776A6}"/>
              </a:ext>
            </a:extLst>
          </p:cNvPr>
          <p:cNvSpPr>
            <a:spLocks noGrp="1"/>
          </p:cNvSpPr>
          <p:nvPr>
            <p:ph type="dt" sz="half" idx="10"/>
          </p:nvPr>
        </p:nvSpPr>
        <p:spPr/>
        <p:txBody>
          <a:bodyPr/>
          <a:lstStyle/>
          <a:p>
            <a:fld id="{468FD536-4F08-4305-8E0C-BD4C52EE2665}" type="datetimeFigureOut">
              <a:rPr lang="en-US" smtClean="0"/>
              <a:t>4/7/2025</a:t>
            </a:fld>
            <a:endParaRPr lang="en-US"/>
          </a:p>
        </p:txBody>
      </p:sp>
      <p:sp>
        <p:nvSpPr>
          <p:cNvPr id="5" name="Footer Placeholder 4">
            <a:extLst>
              <a:ext uri="{FF2B5EF4-FFF2-40B4-BE49-F238E27FC236}">
                <a16:creationId xmlns:a16="http://schemas.microsoft.com/office/drawing/2014/main" id="{C8C8CE8C-F7DB-5839-F9CB-A23DADE1B9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B72EBE-382E-6AF2-3E2E-3089D5DE7B4B}"/>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16238916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402BF-F07D-0E4B-3AC3-9F4829F0F8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4961E8-D56C-8647-AE59-97BE7BBE8D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791D1B-3983-DE58-DEE4-ECCF3A8AB816}"/>
              </a:ext>
            </a:extLst>
          </p:cNvPr>
          <p:cNvSpPr>
            <a:spLocks noGrp="1"/>
          </p:cNvSpPr>
          <p:nvPr>
            <p:ph type="dt" sz="half" idx="10"/>
          </p:nvPr>
        </p:nvSpPr>
        <p:spPr/>
        <p:txBody>
          <a:bodyPr/>
          <a:lstStyle/>
          <a:p>
            <a:fld id="{468FD536-4F08-4305-8E0C-BD4C52EE2665}" type="datetimeFigureOut">
              <a:rPr lang="en-US" smtClean="0"/>
              <a:t>4/7/2025</a:t>
            </a:fld>
            <a:endParaRPr lang="en-US"/>
          </a:p>
        </p:txBody>
      </p:sp>
      <p:sp>
        <p:nvSpPr>
          <p:cNvPr id="5" name="Footer Placeholder 4">
            <a:extLst>
              <a:ext uri="{FF2B5EF4-FFF2-40B4-BE49-F238E27FC236}">
                <a16:creationId xmlns:a16="http://schemas.microsoft.com/office/drawing/2014/main" id="{A4CCE6F7-7630-B23B-F5BE-0866DCA8E8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289EBE-A37C-33C2-354D-6B4DA4ECEFC0}"/>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10001385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74963-B1B8-5818-18CC-10F8852BFA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4D4761E-2E7E-A918-B99D-4721229403D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6C8159-5DD9-0543-CC69-279E3DA0B0D4}"/>
              </a:ext>
            </a:extLst>
          </p:cNvPr>
          <p:cNvSpPr>
            <a:spLocks noGrp="1"/>
          </p:cNvSpPr>
          <p:nvPr>
            <p:ph type="dt" sz="half" idx="10"/>
          </p:nvPr>
        </p:nvSpPr>
        <p:spPr/>
        <p:txBody>
          <a:bodyPr/>
          <a:lstStyle/>
          <a:p>
            <a:fld id="{468FD536-4F08-4305-8E0C-BD4C52EE2665}" type="datetimeFigureOut">
              <a:rPr lang="en-US" smtClean="0"/>
              <a:t>4/7/2025</a:t>
            </a:fld>
            <a:endParaRPr lang="en-US"/>
          </a:p>
        </p:txBody>
      </p:sp>
      <p:sp>
        <p:nvSpPr>
          <p:cNvPr id="5" name="Footer Placeholder 4">
            <a:extLst>
              <a:ext uri="{FF2B5EF4-FFF2-40B4-BE49-F238E27FC236}">
                <a16:creationId xmlns:a16="http://schemas.microsoft.com/office/drawing/2014/main" id="{CCFCBE31-EC2A-B238-84AD-158E99099F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EA131B-EC26-805C-F58E-2866371D93AD}"/>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7356698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F21F9-6F32-0BBE-99D6-A42D1388BB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D24A36-4218-6C33-C3CD-C6D85CFB9F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3237AF-5A72-0E3B-B41D-F5AC4BEF18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175B84-2EEB-75E2-6029-FEC0FAD464A6}"/>
              </a:ext>
            </a:extLst>
          </p:cNvPr>
          <p:cNvSpPr>
            <a:spLocks noGrp="1"/>
          </p:cNvSpPr>
          <p:nvPr>
            <p:ph type="dt" sz="half" idx="10"/>
          </p:nvPr>
        </p:nvSpPr>
        <p:spPr/>
        <p:txBody>
          <a:bodyPr/>
          <a:lstStyle/>
          <a:p>
            <a:fld id="{468FD536-4F08-4305-8E0C-BD4C52EE2665}" type="datetimeFigureOut">
              <a:rPr lang="en-US" smtClean="0"/>
              <a:t>4/7/2025</a:t>
            </a:fld>
            <a:endParaRPr lang="en-US"/>
          </a:p>
        </p:txBody>
      </p:sp>
      <p:sp>
        <p:nvSpPr>
          <p:cNvPr id="6" name="Footer Placeholder 5">
            <a:extLst>
              <a:ext uri="{FF2B5EF4-FFF2-40B4-BE49-F238E27FC236}">
                <a16:creationId xmlns:a16="http://schemas.microsoft.com/office/drawing/2014/main" id="{14845605-D396-D147-3A7E-73EA9C8636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31475D-2364-EAA7-8086-90451E10B956}"/>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33307862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89B2B-AB5F-E13D-7911-409BE1B42D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43EDBE-98C7-0839-D6F8-79CCA5C7D3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ECFFC9-2206-D42E-D35F-9F9543DA61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82D8D4-4450-C095-C73E-D887CEB440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EAFF29-DCDE-0F9C-C092-D31CB91DCC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4E135E-599F-91F7-C1E4-88D096E4AFEE}"/>
              </a:ext>
            </a:extLst>
          </p:cNvPr>
          <p:cNvSpPr>
            <a:spLocks noGrp="1"/>
          </p:cNvSpPr>
          <p:nvPr>
            <p:ph type="dt" sz="half" idx="10"/>
          </p:nvPr>
        </p:nvSpPr>
        <p:spPr/>
        <p:txBody>
          <a:bodyPr/>
          <a:lstStyle/>
          <a:p>
            <a:fld id="{468FD536-4F08-4305-8E0C-BD4C52EE2665}" type="datetimeFigureOut">
              <a:rPr lang="en-US" smtClean="0"/>
              <a:t>4/7/2025</a:t>
            </a:fld>
            <a:endParaRPr lang="en-US"/>
          </a:p>
        </p:txBody>
      </p:sp>
      <p:sp>
        <p:nvSpPr>
          <p:cNvPr id="8" name="Footer Placeholder 7">
            <a:extLst>
              <a:ext uri="{FF2B5EF4-FFF2-40B4-BE49-F238E27FC236}">
                <a16:creationId xmlns:a16="http://schemas.microsoft.com/office/drawing/2014/main" id="{6A1D2AE6-75E3-7DEC-E3F0-D5C7DB9A87C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A05EE7-E4E6-7F86-9D06-FDDFA9C98AAA}"/>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2138778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41D9BB-0C18-9983-FECF-34BC14057E55}"/>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AB732C5-BF34-9983-D547-A8CFF7F1E1D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9751D0A3-7961-055F-4A20-D13AFD467043}"/>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614F2B37-E48A-C510-65CC-2D183493B9C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71F9432-8727-FD8F-B293-5054DBDE7EEB}"/>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0B07DF78-8003-F7E6-A17A-3F48A0B0F72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4/7/2025</a:t>
            </a:fld>
            <a:endParaRPr lang="en-US"/>
          </a:p>
        </p:txBody>
      </p:sp>
      <p:sp>
        <p:nvSpPr>
          <p:cNvPr id="8" name="Chỗ dành sẵn cho Chân trang 7">
            <a:extLst>
              <a:ext uri="{FF2B5EF4-FFF2-40B4-BE49-F238E27FC236}">
                <a16:creationId xmlns:a16="http://schemas.microsoft.com/office/drawing/2014/main" id="{13C7D7AA-0AF3-ED5C-7691-67E542A170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01939B19-E42E-F2BE-46AA-63CB306DAA91}"/>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8147603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00726-B7A8-421D-B4E5-05F985EC3A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F7774C-73C9-63D8-B4C3-BDC1712EDC26}"/>
              </a:ext>
            </a:extLst>
          </p:cNvPr>
          <p:cNvSpPr>
            <a:spLocks noGrp="1"/>
          </p:cNvSpPr>
          <p:nvPr>
            <p:ph type="dt" sz="half" idx="10"/>
          </p:nvPr>
        </p:nvSpPr>
        <p:spPr/>
        <p:txBody>
          <a:bodyPr/>
          <a:lstStyle/>
          <a:p>
            <a:fld id="{468FD536-4F08-4305-8E0C-BD4C52EE2665}" type="datetimeFigureOut">
              <a:rPr lang="en-US" smtClean="0"/>
              <a:t>4/7/2025</a:t>
            </a:fld>
            <a:endParaRPr lang="en-US"/>
          </a:p>
        </p:txBody>
      </p:sp>
      <p:sp>
        <p:nvSpPr>
          <p:cNvPr id="4" name="Footer Placeholder 3">
            <a:extLst>
              <a:ext uri="{FF2B5EF4-FFF2-40B4-BE49-F238E27FC236}">
                <a16:creationId xmlns:a16="http://schemas.microsoft.com/office/drawing/2014/main" id="{A75CB120-D0C5-C78B-1540-ACF9F2A9D1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E6503B9-A228-9AE2-47F8-81AD14C35415}"/>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31630036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5C1E6D-C9B4-C1AF-2129-AE73E4FE4349}"/>
              </a:ext>
            </a:extLst>
          </p:cNvPr>
          <p:cNvSpPr>
            <a:spLocks noGrp="1"/>
          </p:cNvSpPr>
          <p:nvPr>
            <p:ph type="dt" sz="half" idx="10"/>
          </p:nvPr>
        </p:nvSpPr>
        <p:spPr/>
        <p:txBody>
          <a:bodyPr/>
          <a:lstStyle/>
          <a:p>
            <a:fld id="{468FD536-4F08-4305-8E0C-BD4C52EE2665}" type="datetimeFigureOut">
              <a:rPr lang="en-US" smtClean="0"/>
              <a:t>4/7/2025</a:t>
            </a:fld>
            <a:endParaRPr lang="en-US"/>
          </a:p>
        </p:txBody>
      </p:sp>
      <p:sp>
        <p:nvSpPr>
          <p:cNvPr id="3" name="Footer Placeholder 2">
            <a:extLst>
              <a:ext uri="{FF2B5EF4-FFF2-40B4-BE49-F238E27FC236}">
                <a16:creationId xmlns:a16="http://schemas.microsoft.com/office/drawing/2014/main" id="{0E7BBCF5-7C18-7FBE-1D9F-A25654DEAB7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EC2AC7-0AA0-B1CC-B2DE-12E245917EEE}"/>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19936950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7A4DE-47B3-81A6-46D3-BDB25E2437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72951D-A2F6-673E-C21D-25D9A14965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17BF12-D5F4-0639-1CDC-67A56D2987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A509CF-531B-E324-E5EF-77D5CF1747D6}"/>
              </a:ext>
            </a:extLst>
          </p:cNvPr>
          <p:cNvSpPr>
            <a:spLocks noGrp="1"/>
          </p:cNvSpPr>
          <p:nvPr>
            <p:ph type="dt" sz="half" idx="10"/>
          </p:nvPr>
        </p:nvSpPr>
        <p:spPr/>
        <p:txBody>
          <a:bodyPr/>
          <a:lstStyle/>
          <a:p>
            <a:fld id="{468FD536-4F08-4305-8E0C-BD4C52EE2665}" type="datetimeFigureOut">
              <a:rPr lang="en-US" smtClean="0"/>
              <a:t>4/7/2025</a:t>
            </a:fld>
            <a:endParaRPr lang="en-US"/>
          </a:p>
        </p:txBody>
      </p:sp>
      <p:sp>
        <p:nvSpPr>
          <p:cNvPr id="6" name="Footer Placeholder 5">
            <a:extLst>
              <a:ext uri="{FF2B5EF4-FFF2-40B4-BE49-F238E27FC236}">
                <a16:creationId xmlns:a16="http://schemas.microsoft.com/office/drawing/2014/main" id="{1C79AF1D-6583-E812-EFAF-B0771ABB6B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B3D1C6-61FE-63F1-82C2-55D0EFC376A7}"/>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3299933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BC143-E31A-510E-B8B2-86B7E38D68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4BCE24-2508-E224-B292-E192DDB671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3A0472-8A5F-DA6E-3364-0C1CDA39E4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65C0EA-DAF1-1165-3B6A-9D4900F98DDC}"/>
              </a:ext>
            </a:extLst>
          </p:cNvPr>
          <p:cNvSpPr>
            <a:spLocks noGrp="1"/>
          </p:cNvSpPr>
          <p:nvPr>
            <p:ph type="dt" sz="half" idx="10"/>
          </p:nvPr>
        </p:nvSpPr>
        <p:spPr/>
        <p:txBody>
          <a:bodyPr/>
          <a:lstStyle/>
          <a:p>
            <a:fld id="{468FD536-4F08-4305-8E0C-BD4C52EE2665}" type="datetimeFigureOut">
              <a:rPr lang="en-US" smtClean="0"/>
              <a:t>4/7/2025</a:t>
            </a:fld>
            <a:endParaRPr lang="en-US"/>
          </a:p>
        </p:txBody>
      </p:sp>
      <p:sp>
        <p:nvSpPr>
          <p:cNvPr id="6" name="Footer Placeholder 5">
            <a:extLst>
              <a:ext uri="{FF2B5EF4-FFF2-40B4-BE49-F238E27FC236}">
                <a16:creationId xmlns:a16="http://schemas.microsoft.com/office/drawing/2014/main" id="{439C1DB8-3602-DFEF-8F1F-89D2609DDF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50EA9B-D59C-3601-FDB9-2BDD280BA985}"/>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14810997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4174D-7315-32E1-6384-52B016DD04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093982-14F6-30A5-9970-1DC4FA280E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8F54F5-C614-E721-40FB-18EC11AD6561}"/>
              </a:ext>
            </a:extLst>
          </p:cNvPr>
          <p:cNvSpPr>
            <a:spLocks noGrp="1"/>
          </p:cNvSpPr>
          <p:nvPr>
            <p:ph type="dt" sz="half" idx="10"/>
          </p:nvPr>
        </p:nvSpPr>
        <p:spPr/>
        <p:txBody>
          <a:bodyPr/>
          <a:lstStyle/>
          <a:p>
            <a:fld id="{468FD536-4F08-4305-8E0C-BD4C52EE2665}" type="datetimeFigureOut">
              <a:rPr lang="en-US" smtClean="0"/>
              <a:t>4/7/2025</a:t>
            </a:fld>
            <a:endParaRPr lang="en-US"/>
          </a:p>
        </p:txBody>
      </p:sp>
      <p:sp>
        <p:nvSpPr>
          <p:cNvPr id="5" name="Footer Placeholder 4">
            <a:extLst>
              <a:ext uri="{FF2B5EF4-FFF2-40B4-BE49-F238E27FC236}">
                <a16:creationId xmlns:a16="http://schemas.microsoft.com/office/drawing/2014/main" id="{F8AE608F-EEBB-FE15-6FDA-CB780CF32D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78D4C2-3A4C-3377-D67F-8169ECB5CAFB}"/>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38859568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1606AF-5BF9-2DE5-19BC-01CD02C3D5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98125F-60AC-EFCF-4DBB-AF65698EC8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27E5E-6300-EBAD-8BDC-100452AF2AD1}"/>
              </a:ext>
            </a:extLst>
          </p:cNvPr>
          <p:cNvSpPr>
            <a:spLocks noGrp="1"/>
          </p:cNvSpPr>
          <p:nvPr>
            <p:ph type="dt" sz="half" idx="10"/>
          </p:nvPr>
        </p:nvSpPr>
        <p:spPr/>
        <p:txBody>
          <a:bodyPr/>
          <a:lstStyle/>
          <a:p>
            <a:fld id="{468FD536-4F08-4305-8E0C-BD4C52EE2665}" type="datetimeFigureOut">
              <a:rPr lang="en-US" smtClean="0"/>
              <a:t>4/7/2025</a:t>
            </a:fld>
            <a:endParaRPr lang="en-US"/>
          </a:p>
        </p:txBody>
      </p:sp>
      <p:sp>
        <p:nvSpPr>
          <p:cNvPr id="5" name="Footer Placeholder 4">
            <a:extLst>
              <a:ext uri="{FF2B5EF4-FFF2-40B4-BE49-F238E27FC236}">
                <a16:creationId xmlns:a16="http://schemas.microsoft.com/office/drawing/2014/main" id="{1AE61F98-3BDC-6FE2-D238-4EE278F2EB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F1FD5B-ADCB-00E7-5130-9A6A3843E0D5}"/>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8183352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2025/4/7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72348845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2025/4/7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014416272"/>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5" y="4406902"/>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5"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2025/4/7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00898616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1"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E3E627D-6A46-4209-B224-2F4A414233CE}" type="datetimeFigureOut">
              <a:rPr lang="zh-CN" altLang="en-US" smtClean="0"/>
              <a:t>2025/4/7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19792274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ED94C7-F3FA-BE63-87D3-CDA648B07D7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5EE5805E-A4C4-EB0E-62B2-A419856714AE}"/>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4/7/2025</a:t>
            </a:fld>
            <a:endParaRPr lang="en-US"/>
          </a:p>
        </p:txBody>
      </p:sp>
      <p:sp>
        <p:nvSpPr>
          <p:cNvPr id="4" name="Chỗ dành sẵn cho Chân trang 3">
            <a:extLst>
              <a:ext uri="{FF2B5EF4-FFF2-40B4-BE49-F238E27FC236}">
                <a16:creationId xmlns:a16="http://schemas.microsoft.com/office/drawing/2014/main" id="{A0091090-F129-654C-FBB5-EABA56B8E8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7F75B04C-26D5-E243-5B9D-8AED0861C267}"/>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7230418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E3E627D-6A46-4209-B224-2F4A414233CE}" type="datetimeFigureOut">
              <a:rPr lang="zh-CN" altLang="en-US" smtClean="0"/>
              <a:t>2025/4/7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412551205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E3E627D-6A46-4209-B224-2F4A414233CE}" type="datetimeFigureOut">
              <a:rPr lang="zh-CN" altLang="en-US" smtClean="0"/>
              <a:t>2025/4/7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174512028"/>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E3E627D-6A46-4209-B224-2F4A414233CE}" type="datetimeFigureOut">
              <a:rPr lang="zh-CN" altLang="en-US" smtClean="0"/>
              <a:t>2025/4/7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169451482"/>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E3E627D-6A46-4209-B224-2F4A414233CE}" type="datetimeFigureOut">
              <a:rPr lang="zh-CN" altLang="en-US" smtClean="0"/>
              <a:t>2025/4/7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270143842"/>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E3E627D-6A46-4209-B224-2F4A414233CE}" type="datetimeFigureOut">
              <a:rPr lang="zh-CN" altLang="en-US" smtClean="0"/>
              <a:t>2025/4/7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6375167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2025/4/7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07037907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1" y="274640"/>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2025/4/7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77006355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8CF787DC-FCB0-BAA0-E4AE-77C35636371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4/7/2025</a:t>
            </a:fld>
            <a:endParaRPr lang="en-US"/>
          </a:p>
        </p:txBody>
      </p:sp>
      <p:sp>
        <p:nvSpPr>
          <p:cNvPr id="3" name="Chỗ dành sẵn cho Chân trang 2">
            <a:extLst>
              <a:ext uri="{FF2B5EF4-FFF2-40B4-BE49-F238E27FC236}">
                <a16:creationId xmlns:a16="http://schemas.microsoft.com/office/drawing/2014/main" id="{8018E50C-EF62-44C3-4A72-7F6EF62BFA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D87ED7BA-57B3-B5A9-215C-FE7DA85C49AF}"/>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2175080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B1058C-B8A9-02AB-6B07-4CFB60844E2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15B1362-5582-8FE9-1168-937A004EA63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9EAD96D-C576-E183-9C8F-0FC0860E00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7061D7B-40E3-4D1F-5359-B54C25B88E93}"/>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4/7/2025</a:t>
            </a:fld>
            <a:endParaRPr lang="en-US"/>
          </a:p>
        </p:txBody>
      </p:sp>
      <p:sp>
        <p:nvSpPr>
          <p:cNvPr id="6" name="Chỗ dành sẵn cho Chân trang 5">
            <a:extLst>
              <a:ext uri="{FF2B5EF4-FFF2-40B4-BE49-F238E27FC236}">
                <a16:creationId xmlns:a16="http://schemas.microsoft.com/office/drawing/2014/main" id="{B993D1E9-9D90-21C6-03E3-6F87DFA0B5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1AAC8CFD-A9AC-9D81-4272-D0E7DB9E950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508463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0149AC-6B74-3DE5-B15D-31954E3FE9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EDBBC330-2F62-1A44-8847-AECDE3D3EE4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CC274A1-453C-8C7E-98F2-4ADD5C96DD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2BE3EFF-1E62-EB9B-92A5-EC14A3EB84F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4/7/2025</a:t>
            </a:fld>
            <a:endParaRPr lang="en-US"/>
          </a:p>
        </p:txBody>
      </p:sp>
      <p:sp>
        <p:nvSpPr>
          <p:cNvPr id="6" name="Chỗ dành sẵn cho Chân trang 5">
            <a:extLst>
              <a:ext uri="{FF2B5EF4-FFF2-40B4-BE49-F238E27FC236}">
                <a16:creationId xmlns:a16="http://schemas.microsoft.com/office/drawing/2014/main" id="{B83E558C-7ED7-7ACE-DE46-C5B0C1E6F8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3E0E671B-ECE3-213D-C0BA-4FEEEF9B245A}"/>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pic>
        <p:nvPicPr>
          <p:cNvPr id="8" name="Picture 7">
            <a:extLst>
              <a:ext uri="{FF2B5EF4-FFF2-40B4-BE49-F238E27FC236}">
                <a16:creationId xmlns:a16="http://schemas.microsoft.com/office/drawing/2014/main" id="{259D7781-FDA0-E688-EF76-F52D060E4D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95801" y="2629583"/>
            <a:ext cx="1961823" cy="1964594"/>
          </a:xfrm>
          <a:prstGeom prst="rect">
            <a:avLst/>
          </a:prstGeom>
        </p:spPr>
      </p:pic>
    </p:spTree>
    <p:extLst>
      <p:ext uri="{BB962C8B-B14F-4D97-AF65-F5344CB8AC3E}">
        <p14:creationId xmlns:p14="http://schemas.microsoft.com/office/powerpoint/2010/main" val="2120789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5.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6.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7.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194" name="Picture 2" descr="11 Địa lí ý tưởng | việt nam, du lịch, viết">
            <a:extLst>
              <a:ext uri="{FF2B5EF4-FFF2-40B4-BE49-F238E27FC236}">
                <a16:creationId xmlns:a16="http://schemas.microsoft.com/office/drawing/2014/main" id="{73E88EBD-9C07-5A4D-579E-EA2775174B8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round pink circle with white text and a black background&#10;&#10;Description automatically generated">
            <a:extLst>
              <a:ext uri="{FF2B5EF4-FFF2-40B4-BE49-F238E27FC236}">
                <a16:creationId xmlns:a16="http://schemas.microsoft.com/office/drawing/2014/main" id="{75A539D0-7AC1-FF49-BD55-4998D9CC733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18290" y="0"/>
            <a:ext cx="1529614" cy="1529614"/>
          </a:xfrm>
          <a:prstGeom prst="rect">
            <a:avLst/>
          </a:prstGeom>
        </p:spPr>
      </p:pic>
    </p:spTree>
    <p:extLst>
      <p:ext uri="{BB962C8B-B14F-4D97-AF65-F5344CB8AC3E}">
        <p14:creationId xmlns:p14="http://schemas.microsoft.com/office/powerpoint/2010/main" val="31958605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Description automatically generated">
            <a:extLst>
              <a:ext uri="{FF2B5EF4-FFF2-40B4-BE49-F238E27FC236}">
                <a16:creationId xmlns:a16="http://schemas.microsoft.com/office/drawing/2014/main" id="{E9602CFB-00D7-0379-A93F-725919C3F7D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18290" y="0"/>
            <a:ext cx="1529614" cy="1529614"/>
          </a:xfrm>
          <a:prstGeom prst="rect">
            <a:avLst/>
          </a:prstGeom>
        </p:spPr>
      </p:pic>
    </p:spTree>
    <p:extLst>
      <p:ext uri="{BB962C8B-B14F-4D97-AF65-F5344CB8AC3E}">
        <p14:creationId xmlns:p14="http://schemas.microsoft.com/office/powerpoint/2010/main" val="120435330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circle with white text and a black background&#10;&#10;Description automatically generated">
            <a:extLst>
              <a:ext uri="{FF2B5EF4-FFF2-40B4-BE49-F238E27FC236}">
                <a16:creationId xmlns:a16="http://schemas.microsoft.com/office/drawing/2014/main" id="{124F8C31-7E01-24E5-6349-113CF826BC3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73925" y="0"/>
            <a:ext cx="1463925" cy="1463925"/>
          </a:xfrm>
          <a:prstGeom prst="rect">
            <a:avLst/>
          </a:prstGeom>
        </p:spPr>
      </p:pic>
    </p:spTree>
    <p:extLst>
      <p:ext uri="{BB962C8B-B14F-4D97-AF65-F5344CB8AC3E}">
        <p14:creationId xmlns:p14="http://schemas.microsoft.com/office/powerpoint/2010/main" val="155380180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6EBC443D-3367-EC66-2A36-8C715004C99E}"/>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1D605E3-3BFB-ED5C-0757-766BBFEB9374}"/>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5AE363E-A620-2392-2268-0ADC882A1919}"/>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802E47-34AA-22FC-E490-328DBC3B15EA}"/>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82000"/>
                  </a:schemeClr>
                </a:solidFill>
              </a:defRPr>
            </a:lvl1pPr>
          </a:lstStyle>
          <a:p>
            <a:fld id="{79C197C1-10DB-4654-88D1-97EB957369F3}" type="datetimeFigureOut">
              <a:rPr lang="en-US" smtClean="0"/>
              <a:t>4/7/2025</a:t>
            </a:fld>
            <a:endParaRPr lang="en-US"/>
          </a:p>
        </p:txBody>
      </p:sp>
      <p:sp>
        <p:nvSpPr>
          <p:cNvPr id="5" name="Footer Placeholder 4">
            <a:extLst>
              <a:ext uri="{FF2B5EF4-FFF2-40B4-BE49-F238E27FC236}">
                <a16:creationId xmlns:a16="http://schemas.microsoft.com/office/drawing/2014/main" id="{FD20C366-7C79-E890-E34F-55FC0A099720}"/>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7E21FF7-E621-5EED-878C-600CE35984D6}"/>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82000"/>
                  </a:schemeClr>
                </a:solidFill>
              </a:defRPr>
            </a:lvl1pPr>
          </a:lstStyle>
          <a:p>
            <a:fld id="{302C6E3C-E437-4D87-BFBB-284AE1A95C17}" type="slidenum">
              <a:rPr lang="en-US" smtClean="0"/>
              <a:t>‹#›</a:t>
            </a:fld>
            <a:endParaRPr lang="en-US"/>
          </a:p>
        </p:txBody>
      </p:sp>
      <p:pic>
        <p:nvPicPr>
          <p:cNvPr id="8" name="Picture 7">
            <a:extLst>
              <a:ext uri="{FF2B5EF4-FFF2-40B4-BE49-F238E27FC236}">
                <a16:creationId xmlns:a16="http://schemas.microsoft.com/office/drawing/2014/main" id="{08A3B198-F66B-E200-EE86-49033C2D215A}"/>
              </a:ext>
            </a:extLst>
          </p:cNvPr>
          <p:cNvPicPr>
            <a:picLocks noChangeAspect="1"/>
          </p:cNvPicPr>
          <p:nvPr userDrawn="1"/>
        </p:nvPicPr>
        <p:blipFill>
          <a:blip r:embed="rId13"/>
          <a:stretch>
            <a:fillRect/>
          </a:stretch>
        </p:blipFill>
        <p:spPr>
          <a:xfrm>
            <a:off x="-4506249" y="1382100"/>
            <a:ext cx="2615764" cy="2619459"/>
          </a:xfrm>
          <a:prstGeom prst="rect">
            <a:avLst/>
          </a:prstGeom>
        </p:spPr>
      </p:pic>
      <p:pic>
        <p:nvPicPr>
          <p:cNvPr id="10" name="Picture 9">
            <a:extLst>
              <a:ext uri="{FF2B5EF4-FFF2-40B4-BE49-F238E27FC236}">
                <a16:creationId xmlns:a16="http://schemas.microsoft.com/office/drawing/2014/main" id="{37283411-E424-0EAC-ECD3-AC142B5EDB8D}"/>
              </a:ext>
            </a:extLst>
          </p:cNvPr>
          <p:cNvPicPr>
            <a:picLocks noChangeAspect="1"/>
          </p:cNvPicPr>
          <p:nvPr userDrawn="1"/>
        </p:nvPicPr>
        <p:blipFill>
          <a:blip r:embed="rId14"/>
          <a:stretch>
            <a:fillRect/>
          </a:stretch>
        </p:blipFill>
        <p:spPr>
          <a:xfrm>
            <a:off x="13850899" y="0"/>
            <a:ext cx="4500563" cy="6858000"/>
          </a:xfrm>
          <a:prstGeom prst="rect">
            <a:avLst/>
          </a:prstGeom>
        </p:spPr>
      </p:pic>
    </p:spTree>
    <p:extLst>
      <p:ext uri="{BB962C8B-B14F-4D97-AF65-F5344CB8AC3E}">
        <p14:creationId xmlns:p14="http://schemas.microsoft.com/office/powerpoint/2010/main" val="25308077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5D441690-26EE-7230-D2B2-5B1CB10E571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D73F28E9-5E23-D1C3-3787-C93817B993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19AD2B-FFFF-BDDF-618D-91DDC01B7D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10D3D4-8F8C-F100-0DC0-CF257CE77F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68FD536-4F08-4305-8E0C-BD4C52EE2665}" type="datetimeFigureOut">
              <a:rPr lang="en-US" smtClean="0"/>
              <a:t>4/7/2025</a:t>
            </a:fld>
            <a:endParaRPr lang="en-US"/>
          </a:p>
        </p:txBody>
      </p:sp>
      <p:sp>
        <p:nvSpPr>
          <p:cNvPr id="5" name="Footer Placeholder 4">
            <a:extLst>
              <a:ext uri="{FF2B5EF4-FFF2-40B4-BE49-F238E27FC236}">
                <a16:creationId xmlns:a16="http://schemas.microsoft.com/office/drawing/2014/main" id="{AE62426E-7A59-3CDE-B4E4-1BA3A0AC62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729182C-E0FA-AAF1-C966-8D7EFA60B3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B90D77D-7E99-434B-B64E-C85325F366B3}" type="slidenum">
              <a:rPr lang="en-US" smtClean="0"/>
              <a:t>‹#›</a:t>
            </a:fld>
            <a:endParaRPr lang="en-US"/>
          </a:p>
        </p:txBody>
      </p:sp>
      <p:pic>
        <p:nvPicPr>
          <p:cNvPr id="9" name="Picture 8">
            <a:extLst>
              <a:ext uri="{FF2B5EF4-FFF2-40B4-BE49-F238E27FC236}">
                <a16:creationId xmlns:a16="http://schemas.microsoft.com/office/drawing/2014/main" id="{D75030BC-8E5C-22F9-967A-0BF88B6C334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362267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1"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1" y="1600202"/>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599"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3E627D-6A46-4209-B224-2F4A414233CE}" type="datetimeFigureOut">
              <a:rPr lang="zh-CN" altLang="en-US" smtClean="0"/>
              <a:t>2025/4/7</a:t>
            </a:fld>
            <a:endParaRPr lang="zh-CN" altLang="en-US"/>
          </a:p>
        </p:txBody>
      </p:sp>
      <p:sp>
        <p:nvSpPr>
          <p:cNvPr id="5" name="页脚占位符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1"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E8D117-9164-4F81-AA5B-CBECAD4E6F43}" type="slidenum">
              <a:rPr lang="zh-CN" altLang="en-US" smtClean="0"/>
              <a:t>‹#›</a:t>
            </a:fld>
            <a:endParaRPr lang="zh-CN" altLang="en-US"/>
          </a:p>
        </p:txBody>
      </p:sp>
      <p:pic>
        <p:nvPicPr>
          <p:cNvPr id="9" name="Picture 8" descr="A white circle with leaves and blue text&#10;&#10;Description automatically generated">
            <a:extLst>
              <a:ext uri="{FF2B5EF4-FFF2-40B4-BE49-F238E27FC236}">
                <a16:creationId xmlns:a16="http://schemas.microsoft.com/office/drawing/2014/main" id="{AD89E334-04F1-4526-42DB-801A1A0AB4C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244888" y="-7670948"/>
            <a:ext cx="1523558" cy="1523558"/>
          </a:xfrm>
          <a:prstGeom prst="rect">
            <a:avLst/>
          </a:prstGeom>
        </p:spPr>
      </p:pic>
      <p:pic>
        <p:nvPicPr>
          <p:cNvPr id="10" name="Picture 9" descr="A round pink circle with white text and a black background&#10;&#10;Description automatically generated">
            <a:extLst>
              <a:ext uri="{FF2B5EF4-FFF2-40B4-BE49-F238E27FC236}">
                <a16:creationId xmlns:a16="http://schemas.microsoft.com/office/drawing/2014/main" id="{67ED3CF6-ADC1-FD40-537A-EB1B316D7D9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02069" y="0"/>
            <a:ext cx="1729311" cy="1729311"/>
          </a:xfrm>
          <a:prstGeom prst="rect">
            <a:avLst/>
          </a:prstGeom>
        </p:spPr>
      </p:pic>
    </p:spTree>
    <p:extLst>
      <p:ext uri="{BB962C8B-B14F-4D97-AF65-F5344CB8AC3E}">
        <p14:creationId xmlns:p14="http://schemas.microsoft.com/office/powerpoint/2010/main" val="327691122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audio" Target="../media/audio1.wav"/><Relationship Id="rId7" Type="http://schemas.openxmlformats.org/officeDocument/2006/relationships/image" Target="../media/image10.png"/><Relationship Id="rId12"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svg"/><Relationship Id="rId11" Type="http://schemas.openxmlformats.org/officeDocument/2006/relationships/image" Target="../media/image2.png"/><Relationship Id="rId5" Type="http://schemas.openxmlformats.org/officeDocument/2006/relationships/image" Target="../media/image9.png"/><Relationship Id="rId10" Type="http://schemas.microsoft.com/office/2007/relationships/hdphoto" Target="../media/hdphoto1.wdp"/><Relationship Id="rId4" Type="http://schemas.openxmlformats.org/officeDocument/2006/relationships/image" Target="../media/image8.jp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3.wav"/><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8.jp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4.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45.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6.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7.png"/><Relationship Id="rId5" Type="http://schemas.openxmlformats.org/officeDocument/2006/relationships/image" Target="../media/image8.jpg"/><Relationship Id="rId4"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8.wmf"/><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47.png"/><Relationship Id="rId5" Type="http://schemas.openxmlformats.org/officeDocument/2006/relationships/image" Target="../media/image8.jpg"/><Relationship Id="rId4"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9.wmf"/><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47.png"/><Relationship Id="rId5" Type="http://schemas.openxmlformats.org/officeDocument/2006/relationships/image" Target="../media/image8.jpg"/><Relationship Id="rId4"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g"/><Relationship Id="rId1" Type="http://schemas.openxmlformats.org/officeDocument/2006/relationships/slideLayout" Target="../slideLayouts/slideLayout1.xml"/><Relationship Id="rId5" Type="http://schemas.openxmlformats.org/officeDocument/2006/relationships/image" Target="../media/image56.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4.wav"/><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57.jpeg"/><Relationship Id="rId5" Type="http://schemas.microsoft.com/office/2007/relationships/hdphoto" Target="../media/hdphoto2.wdp"/><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emf"/></Relationships>
</file>

<file path=ppt/slides/_rels/slide2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58.jpeg"/><Relationship Id="rId5" Type="http://schemas.microsoft.com/office/2007/relationships/hdphoto" Target="../media/hdphoto2.wdp"/><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59.jpeg"/><Relationship Id="rId5" Type="http://schemas.microsoft.com/office/2007/relationships/hdphoto" Target="../media/hdphoto2.wdp"/><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75.sv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41.png"/><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9.svg"/><Relationship Id="rId1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21.png"/><Relationship Id="rId17" Type="http://schemas.openxmlformats.org/officeDocument/2006/relationships/image" Target="../media/image33.svg"/><Relationship Id="rId2" Type="http://schemas.openxmlformats.org/officeDocument/2006/relationships/image" Target="../media/image16.png"/><Relationship Id="rId16" Type="http://schemas.openxmlformats.org/officeDocument/2006/relationships/image" Target="../media/image23.png"/><Relationship Id="rId1" Type="http://schemas.openxmlformats.org/officeDocument/2006/relationships/slideLayout" Target="../slideLayouts/slideLayout29.xml"/><Relationship Id="rId6" Type="http://schemas.openxmlformats.org/officeDocument/2006/relationships/image" Target="../media/image18.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0.png"/><Relationship Id="rId19" Type="http://schemas.openxmlformats.org/officeDocument/2006/relationships/image" Target="../media/image35.svg"/><Relationship Id="rId4" Type="http://schemas.openxmlformats.org/officeDocument/2006/relationships/image" Target="../media/image17.png"/><Relationship Id="rId9" Type="http://schemas.openxmlformats.org/officeDocument/2006/relationships/image" Target="../media/image25.svg"/><Relationship Id="rId1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g"/><Relationship Id="rId1" Type="http://schemas.openxmlformats.org/officeDocument/2006/relationships/slideLayout" Target="../slideLayouts/slideLayout1.xml"/><Relationship Id="rId5" Type="http://schemas.openxmlformats.org/officeDocument/2006/relationships/image" Target="../media/image64.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8.jpg"/><Relationship Id="rId7" Type="http://schemas.openxmlformats.org/officeDocument/2006/relationships/image" Target="../media/image52.png"/><Relationship Id="rId12" Type="http://schemas.openxmlformats.org/officeDocument/2006/relationships/audio" Target="../media/audio4.wav"/><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51.png"/><Relationship Id="rId11" Type="http://schemas.openxmlformats.org/officeDocument/2006/relationships/audio" Target="../media/audio3.wav"/><Relationship Id="rId5" Type="http://schemas.openxmlformats.org/officeDocument/2006/relationships/image" Target="../media/image50.png"/><Relationship Id="rId10" Type="http://schemas.openxmlformats.org/officeDocument/2006/relationships/image" Target="../media/image68.png"/><Relationship Id="rId4" Type="http://schemas.openxmlformats.org/officeDocument/2006/relationships/image" Target="../media/image65.png"/><Relationship Id="rId9"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70.png"/><Relationship Id="rId2" Type="http://schemas.openxmlformats.org/officeDocument/2006/relationships/image" Target="../media/image8.jpg"/><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52.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1.wmf"/><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8.jpg"/></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g"/><Relationship Id="rId1" Type="http://schemas.openxmlformats.org/officeDocument/2006/relationships/slideLayout" Target="../slideLayouts/slideLayout1.xml"/><Relationship Id="rId5" Type="http://schemas.openxmlformats.org/officeDocument/2006/relationships/image" Target="../media/image74.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g"/><Relationship Id="rId1" Type="http://schemas.openxmlformats.org/officeDocument/2006/relationships/slideLayout" Target="../slideLayouts/slideLayout1.xml"/><Relationship Id="rId5" Type="http://schemas.openxmlformats.org/officeDocument/2006/relationships/image" Target="../media/image76.png"/><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7.PNG"/><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g"/><Relationship Id="rId1" Type="http://schemas.openxmlformats.org/officeDocument/2006/relationships/slideLayout" Target="../slideLayouts/slideLayout1.xml"/><Relationship Id="rId5" Type="http://schemas.openxmlformats.org/officeDocument/2006/relationships/image" Target="../media/image30.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8.jpg"/><Relationship Id="rId7" Type="http://schemas.openxmlformats.org/officeDocument/2006/relationships/image" Target="../media/image34.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audio" Target="../media/audio2.wav"/><Relationship Id="rId4" Type="http://schemas.openxmlformats.org/officeDocument/2006/relationships/image" Target="../media/image31.png"/><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8.jp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8.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grpSp>
        <p:nvGrpSpPr>
          <p:cNvPr id="20" name="Group 11">
            <a:extLst>
              <a:ext uri="{FF2B5EF4-FFF2-40B4-BE49-F238E27FC236}">
                <a16:creationId xmlns:a16="http://schemas.microsoft.com/office/drawing/2014/main" id="{DA4B76E6-31B7-C2A1-AC9B-2891465472EE}"/>
              </a:ext>
            </a:extLst>
          </p:cNvPr>
          <p:cNvGrpSpPr/>
          <p:nvPr/>
        </p:nvGrpSpPr>
        <p:grpSpPr>
          <a:xfrm>
            <a:off x="89699" y="137160"/>
            <a:ext cx="12102301" cy="4093326"/>
            <a:chOff x="89699" y="0"/>
            <a:chExt cx="12102301" cy="4093326"/>
          </a:xfrm>
        </p:grpSpPr>
        <p:pic>
          <p:nvPicPr>
            <p:cNvPr id="21" name="Picture 7">
              <a:extLst>
                <a:ext uri="{FF2B5EF4-FFF2-40B4-BE49-F238E27FC236}">
                  <a16:creationId xmlns:a16="http://schemas.microsoft.com/office/drawing/2014/main" id="{999B546D-0A30-E973-F715-030D04687D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714419" y="0"/>
              <a:ext cx="4477581" cy="3942137"/>
            </a:xfrm>
            <a:prstGeom prst="rect">
              <a:avLst/>
            </a:prstGeom>
          </p:spPr>
        </p:pic>
        <p:pic>
          <p:nvPicPr>
            <p:cNvPr id="22" name="Picture 7">
              <a:extLst>
                <a:ext uri="{FF2B5EF4-FFF2-40B4-BE49-F238E27FC236}">
                  <a16:creationId xmlns:a16="http://schemas.microsoft.com/office/drawing/2014/main" id="{91798018-F146-EEBF-17EC-66E3E592D15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9699" y="151189"/>
              <a:ext cx="4477581" cy="3942137"/>
            </a:xfrm>
            <a:prstGeom prst="rect">
              <a:avLst/>
            </a:prstGeom>
          </p:spPr>
        </p:pic>
        <p:grpSp>
          <p:nvGrpSpPr>
            <p:cNvPr id="23" name="Group 3">
              <a:extLst>
                <a:ext uri="{FF2B5EF4-FFF2-40B4-BE49-F238E27FC236}">
                  <a16:creationId xmlns:a16="http://schemas.microsoft.com/office/drawing/2014/main" id="{6785AB17-7D32-D7C6-9F69-D15A373F629D}"/>
                </a:ext>
              </a:extLst>
            </p:cNvPr>
            <p:cNvGrpSpPr/>
            <p:nvPr/>
          </p:nvGrpSpPr>
          <p:grpSpPr>
            <a:xfrm>
              <a:off x="1071824" y="151189"/>
              <a:ext cx="10048352" cy="2783338"/>
              <a:chOff x="1071824" y="297594"/>
              <a:chExt cx="10048352" cy="2783338"/>
            </a:xfrm>
          </p:grpSpPr>
          <p:pic>
            <p:nvPicPr>
              <p:cNvPr id="24" name="Picture 12">
                <a:extLst>
                  <a:ext uri="{FF2B5EF4-FFF2-40B4-BE49-F238E27FC236}">
                    <a16:creationId xmlns:a16="http://schemas.microsoft.com/office/drawing/2014/main" id="{23238342-954C-426C-A70A-B905485C1A5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632968" y="2159344"/>
                <a:ext cx="4696391" cy="921588"/>
              </a:xfrm>
              <a:prstGeom prst="rect">
                <a:avLst/>
              </a:prstGeom>
            </p:spPr>
          </p:pic>
          <p:grpSp>
            <p:nvGrpSpPr>
              <p:cNvPr id="25" name="Group 5">
                <a:extLst>
                  <a:ext uri="{FF2B5EF4-FFF2-40B4-BE49-F238E27FC236}">
                    <a16:creationId xmlns:a16="http://schemas.microsoft.com/office/drawing/2014/main" id="{80DAD7DB-6FEB-B073-2050-6E4FD673130F}"/>
                  </a:ext>
                </a:extLst>
              </p:cNvPr>
              <p:cNvGrpSpPr/>
              <p:nvPr/>
            </p:nvGrpSpPr>
            <p:grpSpPr>
              <a:xfrm>
                <a:off x="1071824" y="297594"/>
                <a:ext cx="10048352" cy="2576457"/>
                <a:chOff x="5250002" y="6570549"/>
                <a:chExt cx="13208091" cy="3720780"/>
              </a:xfrm>
            </p:grpSpPr>
            <p:sp>
              <p:nvSpPr>
                <p:cNvPr id="26" name="TextBox 6">
                  <a:extLst>
                    <a:ext uri="{FF2B5EF4-FFF2-40B4-BE49-F238E27FC236}">
                      <a16:creationId xmlns:a16="http://schemas.microsoft.com/office/drawing/2014/main" id="{B4C34504-ABFD-704E-1A0C-DAA75B594116}"/>
                    </a:ext>
                  </a:extLst>
                </p:cNvPr>
                <p:cNvSpPr txBox="1"/>
                <p:nvPr/>
              </p:nvSpPr>
              <p:spPr>
                <a:xfrm>
                  <a:off x="5250005" y="6585061"/>
                  <a:ext cx="13208088" cy="3706268"/>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3800" b="1" i="0" u="none" strike="noStrike" kern="1200" cap="none" spc="0" normalizeH="0" baseline="0" noProof="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rPr>
                    <a:t>KHỞI ĐỘNG</a:t>
                  </a:r>
                  <a:endParaRPr kumimoji="0" lang="en-US" sz="13800" b="1" i="0" u="none" strike="noStrike" kern="1200" cap="none" spc="0" normalizeH="0" baseline="0" noProof="0" dirty="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endParaRPr>
                </a:p>
              </p:txBody>
            </p:sp>
            <p:sp>
              <p:nvSpPr>
                <p:cNvPr id="27" name="TextBox 7">
                  <a:extLst>
                    <a:ext uri="{FF2B5EF4-FFF2-40B4-BE49-F238E27FC236}">
                      <a16:creationId xmlns:a16="http://schemas.microsoft.com/office/drawing/2014/main" id="{60A9EAF6-0814-0EB4-92B0-BE45FB1AD813}"/>
                    </a:ext>
                  </a:extLst>
                </p:cNvPr>
                <p:cNvSpPr txBox="1"/>
                <p:nvPr/>
              </p:nvSpPr>
              <p:spPr>
                <a:xfrm>
                  <a:off x="5250002" y="6570549"/>
                  <a:ext cx="13208091" cy="3706268"/>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38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VN Banh Mi" pitchFamily="2" charset="0"/>
                    </a:rPr>
                    <a:t>K</a:t>
                  </a:r>
                  <a:r>
                    <a:rPr kumimoji="0" lang="en-US" sz="138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VN Banh Mi" pitchFamily="2" charset="0"/>
                    </a:rPr>
                    <a:t>H</a:t>
                  </a:r>
                  <a:r>
                    <a:rPr kumimoji="0" lang="en-US" sz="138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UVN Banh Mi" pitchFamily="2" charset="0"/>
                    </a:rPr>
                    <a:t>Ở</a:t>
                  </a:r>
                  <a:r>
                    <a:rPr kumimoji="0" lang="en-US" sz="138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UVN Banh Mi" pitchFamily="2" charset="0"/>
                    </a:rPr>
                    <a:t>I</a:t>
                  </a:r>
                  <a:r>
                    <a:rPr kumimoji="0" lang="en-US" sz="138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VN Banh Mi" pitchFamily="2" charset="0"/>
                    </a:rPr>
                    <a:t> </a:t>
                  </a:r>
                  <a:r>
                    <a:rPr kumimoji="0" lang="en-US" sz="13800" b="1" i="0" u="none" strike="noStrike" kern="1200" cap="none" spc="0" normalizeH="0" baseline="0" noProof="0" dirty="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UVN Banh Mi" pitchFamily="2" charset="0"/>
                    </a:rPr>
                    <a:t>Đ</a:t>
                  </a:r>
                  <a:r>
                    <a:rPr kumimoji="0" lang="en-US" sz="138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VN Banh Mi" pitchFamily="2" charset="0"/>
                    </a:rPr>
                    <a:t>Ộ</a:t>
                  </a:r>
                  <a:r>
                    <a:rPr kumimoji="0" lang="en-US" sz="138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VN Banh Mi" pitchFamily="2" charset="0"/>
                    </a:rPr>
                    <a:t>N</a:t>
                  </a:r>
                  <a:r>
                    <a:rPr kumimoji="0" lang="en-US" sz="138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UVN Banh Mi" pitchFamily="2" charset="0"/>
                    </a:rPr>
                    <a:t>G</a:t>
                  </a:r>
                </a:p>
              </p:txBody>
            </p:sp>
          </p:grpSp>
        </p:grpSp>
      </p:grpSp>
      <p:pic>
        <p:nvPicPr>
          <p:cNvPr id="36" name="Hình ảnh 35" descr="Ảnh có chứa hình vẽ, minh họa, hoạt hình Nhật Bản, Mặt người&#10;&#10;Mô tả được tạo tự động">
            <a:extLst>
              <a:ext uri="{FF2B5EF4-FFF2-40B4-BE49-F238E27FC236}">
                <a16:creationId xmlns:a16="http://schemas.microsoft.com/office/drawing/2014/main" id="{4D85FF80-938A-60F4-9491-C57DDE3E9AEB}"/>
              </a:ext>
            </a:extLst>
          </p:cNvPr>
          <p:cNvPicPr>
            <a:picLocks noChangeAspect="1"/>
          </p:cNvPicPr>
          <p:nvPr/>
        </p:nvPicPr>
        <p:blipFill>
          <a:blip r:embed="rId9" cstate="hqprint">
            <a:extLst>
              <a:ext uri="{BEBA8EAE-BF5A-486C-A8C5-ECC9F3942E4B}">
                <a14:imgProps xmlns:a14="http://schemas.microsoft.com/office/drawing/2010/main">
                  <a14:imgLayer r:embed="rId10">
                    <a14:imgEffect>
                      <a14:backgroundRemoval t="8800" b="99700" l="10000" r="91550">
                        <a14:foregroundMark x1="59550" y1="8800" x2="59550" y2="8800"/>
                        <a14:foregroundMark x1="50350" y1="78150" x2="50350" y2="78150"/>
                        <a14:foregroundMark x1="38850" y1="51700" x2="64900" y2="91100"/>
                        <a14:foregroundMark x1="85200" y1="84500" x2="84200" y2="92050"/>
                        <a14:foregroundMark x1="84200" y1="92050" x2="73700" y2="97750"/>
                        <a14:foregroundMark x1="73700" y1="97750" x2="49100" y2="93050"/>
                        <a14:foregroundMark x1="49100" y1="93050" x2="37300" y2="85150"/>
                        <a14:foregroundMark x1="37300" y1="85150" x2="65300" y2="78050"/>
                        <a14:foregroundMark x1="65300" y1="78050" x2="48800" y2="98350"/>
                        <a14:foregroundMark x1="48800" y1="98350" x2="46850" y2="83100"/>
                        <a14:foregroundMark x1="46850" y1="83100" x2="37800" y2="83700"/>
                        <a14:foregroundMark x1="37800" y1="83700" x2="54450" y2="81650"/>
                        <a14:foregroundMark x1="54450" y1="81650" x2="55050" y2="82650"/>
                        <a14:foregroundMark x1="24300" y1="89250" x2="22050" y2="99700"/>
                        <a14:foregroundMark x1="91550" y1="72400" x2="91550" y2="72400"/>
                      </a14:backgroundRemoval>
                    </a14:imgEffect>
                  </a14:imgLayer>
                </a14:imgProps>
              </a:ext>
              <a:ext uri="{28A0092B-C50C-407E-A947-70E740481C1C}">
                <a14:useLocalDpi xmlns:a14="http://schemas.microsoft.com/office/drawing/2010/main" val="0"/>
              </a:ext>
            </a:extLst>
          </a:blip>
          <a:stretch>
            <a:fillRect/>
          </a:stretch>
        </p:blipFill>
        <p:spPr>
          <a:xfrm>
            <a:off x="4275384" y="3257391"/>
            <a:ext cx="3641232" cy="3641232"/>
          </a:xfrm>
          <a:prstGeom prst="rect">
            <a:avLst/>
          </a:prstGeom>
        </p:spPr>
      </p:pic>
      <p:pic>
        <p:nvPicPr>
          <p:cNvPr id="2" name="Picture 1" descr="A round pink circle with white text and a black background&#10;&#10;Description automatically generated">
            <a:extLst>
              <a:ext uri="{FF2B5EF4-FFF2-40B4-BE49-F238E27FC236}">
                <a16:creationId xmlns:a16="http://schemas.microsoft.com/office/drawing/2014/main" id="{99B13991-C3CC-C5C1-F8AB-BA547B6E8C0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18290" y="0"/>
            <a:ext cx="1529614" cy="1529614"/>
          </a:xfrm>
          <a:prstGeom prst="rect">
            <a:avLst/>
          </a:prstGeom>
        </p:spPr>
      </p:pic>
    </p:spTree>
    <p:extLst>
      <p:ext uri="{BB962C8B-B14F-4D97-AF65-F5344CB8AC3E}">
        <p14:creationId xmlns:p14="http://schemas.microsoft.com/office/powerpoint/2010/main" val="847030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2000">
                                      <p:stCondLst>
                                        <p:cond delay="1000"/>
                                      </p:stCondLst>
                                      <p:childTnLst>
                                        <p:set>
                                          <p:cBhvr>
                                            <p:cTn id="6" dur="1" fill="hold">
                                              <p:stCondLst>
                                                <p:cond delay="0"/>
                                              </p:stCondLst>
                                            </p:cTn>
                                            <p:tgtEl>
                                              <p:spTgt spid="20"/>
                                            </p:tgtEl>
                                            <p:attrNameLst>
                                              <p:attrName>style.visibility</p:attrName>
                                            </p:attrNameLst>
                                          </p:cBhvr>
                                          <p:to>
                                            <p:strVal val="visible"/>
                                          </p:to>
                                        </p:set>
                                        <p:anim calcmode="lin" valueType="num" p14:bounceEnd="72000">
                                          <p:cBhvr additive="base">
                                            <p:cTn id="7" dur="1000" fill="hold"/>
                                            <p:tgtEl>
                                              <p:spTgt spid="20"/>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2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6" presetClass="emph" presetSubtype="0" fill="hold" nodeType="afterEffect">
                                      <p:stCondLst>
                                        <p:cond delay="0"/>
                                      </p:stCondLst>
                                      <p:childTnLst>
                                        <p:animEffect transition="out" filter="fade">
                                          <p:cBhvr>
                                            <p:cTn id="11" dur="500" tmFilter="0, 0; .2, .5; .8, .5; 1, 0"/>
                                            <p:tgtEl>
                                              <p:spTgt spid="20"/>
                                            </p:tgtEl>
                                          </p:cBhvr>
                                        </p:animEffect>
                                        <p:animScale>
                                          <p:cBhvr>
                                            <p:cTn id="12" dur="250" autoRev="1" fill="hold"/>
                                            <p:tgtEl>
                                              <p:spTgt spid="20"/>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100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ppt_x"/>
                                              </p:val>
                                            </p:tav>
                                            <p:tav tm="100000">
                                              <p:val>
                                                <p:strVal val="#ppt_x"/>
                                              </p:val>
                                            </p:tav>
                                          </p:tavLst>
                                        </p:anim>
                                        <p:anim calcmode="lin" valueType="num">
                                          <p:cBhvr additive="base">
                                            <p:cTn id="8" dur="1000" fill="hold"/>
                                            <p:tgtEl>
                                              <p:spTgt spid="2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6" presetClass="emph" presetSubtype="0" fill="hold" nodeType="afterEffect">
                                      <p:stCondLst>
                                        <p:cond delay="0"/>
                                      </p:stCondLst>
                                      <p:childTnLst>
                                        <p:animEffect transition="out" filter="fade">
                                          <p:cBhvr>
                                            <p:cTn id="11" dur="500" tmFilter="0, 0; .2, .5; .8, .5; 1, 0"/>
                                            <p:tgtEl>
                                              <p:spTgt spid="20"/>
                                            </p:tgtEl>
                                          </p:cBhvr>
                                        </p:animEffect>
                                        <p:animScale>
                                          <p:cBhvr>
                                            <p:cTn id="12" dur="250" autoRev="1" fill="hold"/>
                                            <p:tgtEl>
                                              <p:spTgt spid="20"/>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1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A956E1D5-555C-7FEF-5507-52476539ACFD}"/>
              </a:ext>
            </a:extLst>
          </p:cNvPr>
          <p:cNvSpPr txBox="1"/>
          <p:nvPr/>
        </p:nvSpPr>
        <p:spPr>
          <a:xfrm>
            <a:off x="2695610" y="1989892"/>
            <a:ext cx="8573752" cy="1600438"/>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en-US" sz="44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4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1: </a:t>
            </a:r>
            <a:r>
              <a:rPr lang="en-US" sz="44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Từ</a:t>
            </a:r>
            <a:r>
              <a:rPr lang="en-US"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đầu</a:t>
            </a:r>
            <a:r>
              <a:rPr lang="en-US"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đến</a:t>
            </a:r>
            <a:r>
              <a:rPr lang="en-US"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những</a:t>
            </a:r>
            <a:r>
              <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nhân</a:t>
            </a:r>
            <a:r>
              <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vật</a:t>
            </a:r>
            <a:r>
              <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nổi</a:t>
            </a:r>
            <a:r>
              <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tiếng</a:t>
            </a:r>
            <a:r>
              <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
        <p:nvSpPr>
          <p:cNvPr id="14" name="TextBox 13">
            <a:extLst>
              <a:ext uri="{FF2B5EF4-FFF2-40B4-BE49-F238E27FC236}">
                <a16:creationId xmlns:a16="http://schemas.microsoft.com/office/drawing/2014/main" id="{EF303A57-01C7-A016-E9A7-F11309C6C071}"/>
              </a:ext>
            </a:extLst>
          </p:cNvPr>
          <p:cNvSpPr txBox="1"/>
          <p:nvPr/>
        </p:nvSpPr>
        <p:spPr>
          <a:xfrm>
            <a:off x="2683255" y="3776485"/>
            <a:ext cx="8314547" cy="1600438"/>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44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 2: </a:t>
            </a:r>
            <a:r>
              <a:rPr lang="vi-VN"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 theo đến </a:t>
            </a:r>
            <a:r>
              <a:rPr lang="vi-VN"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mang ơn sâu nặng.</a:t>
            </a:r>
            <a:endParaRPr lang="en-US" sz="44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grpSp>
        <p:nvGrpSpPr>
          <p:cNvPr id="15" name="Group 14">
            <a:extLst>
              <a:ext uri="{FF2B5EF4-FFF2-40B4-BE49-F238E27FC236}">
                <a16:creationId xmlns:a16="http://schemas.microsoft.com/office/drawing/2014/main" id="{CD6AD6D2-2209-156F-3F9B-BD6B77C70FE4}"/>
              </a:ext>
            </a:extLst>
          </p:cNvPr>
          <p:cNvGrpSpPr/>
          <p:nvPr/>
        </p:nvGrpSpPr>
        <p:grpSpPr>
          <a:xfrm>
            <a:off x="1514936" y="692655"/>
            <a:ext cx="8742869" cy="871118"/>
            <a:chOff x="1507322" y="860201"/>
            <a:chExt cx="8173942" cy="653339"/>
          </a:xfrm>
        </p:grpSpPr>
        <p:sp>
          <p:nvSpPr>
            <p:cNvPr id="16" name="TextBox 15">
              <a:extLst>
                <a:ext uri="{FF2B5EF4-FFF2-40B4-BE49-F238E27FC236}">
                  <a16:creationId xmlns:a16="http://schemas.microsoft.com/office/drawing/2014/main" id="{DA88759A-928D-94A0-091B-E2E6D7E7143A}"/>
                </a:ext>
              </a:extLst>
            </p:cNvPr>
            <p:cNvSpPr txBox="1"/>
            <p:nvPr/>
          </p:nvSpPr>
          <p:spPr>
            <a:xfrm>
              <a:off x="1907774" y="926145"/>
              <a:ext cx="7773490" cy="587395"/>
            </a:xfrm>
            <a:prstGeom prst="roundRect">
              <a:avLst/>
            </a:prstGeom>
            <a:solidFill>
              <a:srgbClr val="CCFFFF"/>
            </a:solidFill>
            <a:ln w="38100">
              <a:solidFill>
                <a:srgbClr val="0070C0"/>
              </a:solidFill>
            </a:ln>
          </p:spPr>
          <p:txBody>
            <a:bodyPr wrap="square" rtlCol="0">
              <a:spAutoFit/>
            </a:bodyPr>
            <a:lstStyle/>
            <a:p>
              <a:pPr algn="ctr" defTabSz="1219170">
                <a:buClr>
                  <a:srgbClr val="000000"/>
                </a:buClr>
              </a:pP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Bài</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đọc</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được</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chia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làm</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mấy</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pic>
          <p:nvPicPr>
            <p:cNvPr id="17" name="Picture 16">
              <a:extLst>
                <a:ext uri="{FF2B5EF4-FFF2-40B4-BE49-F238E27FC236}">
                  <a16:creationId xmlns:a16="http://schemas.microsoft.com/office/drawing/2014/main" id="{7C3EB05A-66AA-5A21-7B28-54871B1B4319}"/>
                </a:ext>
              </a:extLst>
            </p:cNvPr>
            <p:cNvPicPr>
              <a:picLocks noChangeAspect="1"/>
            </p:cNvPicPr>
            <p:nvPr/>
          </p:nvPicPr>
          <p:blipFill>
            <a:blip r:embed="rId4"/>
            <a:stretch>
              <a:fillRect/>
            </a:stretch>
          </p:blipFill>
          <p:spPr>
            <a:xfrm>
              <a:off x="1507322" y="860201"/>
              <a:ext cx="800902" cy="653215"/>
            </a:xfrm>
            <a:prstGeom prst="rect">
              <a:avLst/>
            </a:prstGeom>
          </p:spPr>
        </p:pic>
      </p:grpSp>
      <p:sp>
        <p:nvSpPr>
          <p:cNvPr id="18" name="TextBox 17">
            <a:extLst>
              <a:ext uri="{FF2B5EF4-FFF2-40B4-BE49-F238E27FC236}">
                <a16:creationId xmlns:a16="http://schemas.microsoft.com/office/drawing/2014/main" id="{15D97F65-C33F-2C41-B68F-C4319CB728EA}"/>
              </a:ext>
            </a:extLst>
          </p:cNvPr>
          <p:cNvSpPr txBox="1"/>
          <p:nvPr/>
        </p:nvSpPr>
        <p:spPr>
          <a:xfrm>
            <a:off x="2730096" y="5653351"/>
            <a:ext cx="8314547" cy="851297"/>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en-US"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4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4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4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3</a:t>
            </a:r>
            <a:r>
              <a:rPr lang="en-US" sz="44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vi-VN"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Còn lại</a:t>
            </a:r>
            <a:endParaRPr lang="en-US" sz="44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19" name="Freeform 5">
            <a:extLst>
              <a:ext uri="{FF2B5EF4-FFF2-40B4-BE49-F238E27FC236}">
                <a16:creationId xmlns:a16="http://schemas.microsoft.com/office/drawing/2014/main" id="{98EC4EBF-C255-AFBB-35C0-BBD77FE79EBC}"/>
              </a:ext>
            </a:extLst>
          </p:cNvPr>
          <p:cNvSpPr/>
          <p:nvPr/>
        </p:nvSpPr>
        <p:spPr>
          <a:xfrm>
            <a:off x="-689642" y="2902648"/>
            <a:ext cx="3447036" cy="3716715"/>
          </a:xfrm>
          <a:custGeom>
            <a:avLst/>
            <a:gdLst/>
            <a:ahLst/>
            <a:cxnLst/>
            <a:rect l="l" t="t" r="r" b="b"/>
            <a:pathLst>
              <a:path w="7812843" h="7500330">
                <a:moveTo>
                  <a:pt x="0" y="0"/>
                </a:moveTo>
                <a:lnTo>
                  <a:pt x="7812843" y="0"/>
                </a:lnTo>
                <a:lnTo>
                  <a:pt x="7812843" y="7500330"/>
                </a:lnTo>
                <a:lnTo>
                  <a:pt x="0" y="7500330"/>
                </a:lnTo>
                <a:lnTo>
                  <a:pt x="0" y="0"/>
                </a:lnTo>
                <a:close/>
              </a:path>
            </a:pathLst>
          </a:custGeom>
          <a:blipFill>
            <a:blip r:embed="rId5"/>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Tree>
    <p:extLst>
      <p:ext uri="{BB962C8B-B14F-4D97-AF65-F5344CB8AC3E}">
        <p14:creationId xmlns:p14="http://schemas.microsoft.com/office/powerpoint/2010/main" val="1109656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ppt_x</p:attrName>
                                        </p:attrNameLst>
                                      </p:cBhvr>
                                      <p:tavLst>
                                        <p:tav tm="0">
                                          <p:val>
                                            <p:strVal val="#ppt_x-#ppt_w*1.125000"/>
                                          </p:val>
                                        </p:tav>
                                        <p:tav tm="100000">
                                          <p:val>
                                            <p:strVal val="#ppt_x"/>
                                          </p:val>
                                        </p:tav>
                                      </p:tavLst>
                                    </p:anim>
                                    <p:animEffect transition="in" filter="wipe(right)">
                                      <p:cBhvr>
                                        <p:cTn id="8"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Rectangle: Rounded Corners 44">
            <a:extLst>
              <a:ext uri="{FF2B5EF4-FFF2-40B4-BE49-F238E27FC236}">
                <a16:creationId xmlns:a16="http://schemas.microsoft.com/office/drawing/2014/main" id="{BCE98962-3B8A-EB8A-EF3C-B111168022EC}"/>
              </a:ext>
            </a:extLst>
          </p:cNvPr>
          <p:cNvSpPr/>
          <p:nvPr/>
        </p:nvSpPr>
        <p:spPr>
          <a:xfrm>
            <a:off x="3390900" y="649473"/>
            <a:ext cx="8382876" cy="5559054"/>
          </a:xfrm>
          <a:custGeom>
            <a:avLst/>
            <a:gdLst>
              <a:gd name="connsiteX0" fmla="*/ 0 w 8382876"/>
              <a:gd name="connsiteY0" fmla="*/ 839361 h 5559054"/>
              <a:gd name="connsiteX1" fmla="*/ 700191 w 8382876"/>
              <a:gd name="connsiteY1" fmla="*/ 0 h 5559054"/>
              <a:gd name="connsiteX2" fmla="*/ 7682684 w 8382876"/>
              <a:gd name="connsiteY2" fmla="*/ 0 h 5559054"/>
              <a:gd name="connsiteX3" fmla="*/ 8382876 w 8382876"/>
              <a:gd name="connsiteY3" fmla="*/ 839361 h 5559054"/>
              <a:gd name="connsiteX4" fmla="*/ 8382876 w 8382876"/>
              <a:gd name="connsiteY4" fmla="*/ 4719692 h 5559054"/>
              <a:gd name="connsiteX5" fmla="*/ 7682684 w 8382876"/>
              <a:gd name="connsiteY5" fmla="*/ 5559054 h 5559054"/>
              <a:gd name="connsiteX6" fmla="*/ 700191 w 8382876"/>
              <a:gd name="connsiteY6" fmla="*/ 5559054 h 5559054"/>
              <a:gd name="connsiteX7" fmla="*/ 0 w 8382876"/>
              <a:gd name="connsiteY7" fmla="*/ 4719692 h 5559054"/>
              <a:gd name="connsiteX8" fmla="*/ 0 w 8382876"/>
              <a:gd name="connsiteY8" fmla="*/ 839361 h 5559054"/>
              <a:gd name="connsiteX0" fmla="*/ 0 w 8382876"/>
              <a:gd name="connsiteY0" fmla="*/ 839361 h 5559054"/>
              <a:gd name="connsiteX1" fmla="*/ 700191 w 8382876"/>
              <a:gd name="connsiteY1" fmla="*/ 0 h 5559054"/>
              <a:gd name="connsiteX2" fmla="*/ 7682684 w 8382876"/>
              <a:gd name="connsiteY2" fmla="*/ 0 h 5559054"/>
              <a:gd name="connsiteX3" fmla="*/ 8382876 w 8382876"/>
              <a:gd name="connsiteY3" fmla="*/ 839361 h 5559054"/>
              <a:gd name="connsiteX4" fmla="*/ 8382876 w 8382876"/>
              <a:gd name="connsiteY4" fmla="*/ 4719692 h 5559054"/>
              <a:gd name="connsiteX5" fmla="*/ 7682684 w 8382876"/>
              <a:gd name="connsiteY5" fmla="*/ 5559054 h 5559054"/>
              <a:gd name="connsiteX6" fmla="*/ 700191 w 8382876"/>
              <a:gd name="connsiteY6" fmla="*/ 5559054 h 5559054"/>
              <a:gd name="connsiteX7" fmla="*/ 0 w 8382876"/>
              <a:gd name="connsiteY7" fmla="*/ 4719692 h 5559054"/>
              <a:gd name="connsiteX8" fmla="*/ 0 w 8382876"/>
              <a:gd name="connsiteY8" fmla="*/ 839361 h 5559054"/>
              <a:gd name="connsiteX0" fmla="*/ 0 w 8382876"/>
              <a:gd name="connsiteY0" fmla="*/ 839361 h 5559054"/>
              <a:gd name="connsiteX1" fmla="*/ 700191 w 8382876"/>
              <a:gd name="connsiteY1" fmla="*/ 0 h 5559054"/>
              <a:gd name="connsiteX2" fmla="*/ 7682684 w 8382876"/>
              <a:gd name="connsiteY2" fmla="*/ 0 h 5559054"/>
              <a:gd name="connsiteX3" fmla="*/ 8382876 w 8382876"/>
              <a:gd name="connsiteY3" fmla="*/ 839361 h 5559054"/>
              <a:gd name="connsiteX4" fmla="*/ 8382876 w 8382876"/>
              <a:gd name="connsiteY4" fmla="*/ 4719692 h 5559054"/>
              <a:gd name="connsiteX5" fmla="*/ 7682684 w 8382876"/>
              <a:gd name="connsiteY5" fmla="*/ 5559054 h 5559054"/>
              <a:gd name="connsiteX6" fmla="*/ 700191 w 8382876"/>
              <a:gd name="connsiteY6" fmla="*/ 5559054 h 5559054"/>
              <a:gd name="connsiteX7" fmla="*/ 0 w 8382876"/>
              <a:gd name="connsiteY7" fmla="*/ 4719692 h 5559054"/>
              <a:gd name="connsiteX8" fmla="*/ 0 w 8382876"/>
              <a:gd name="connsiteY8" fmla="*/ 839361 h 555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876" h="5559054" fill="none" extrusionOk="0">
                <a:moveTo>
                  <a:pt x="0" y="839361"/>
                </a:moveTo>
                <a:cubicBezTo>
                  <a:pt x="-35778" y="458936"/>
                  <a:pt x="322920" y="93443"/>
                  <a:pt x="700191" y="0"/>
                </a:cubicBezTo>
                <a:cubicBezTo>
                  <a:pt x="3959237" y="264976"/>
                  <a:pt x="5728635" y="374388"/>
                  <a:pt x="7682684" y="0"/>
                </a:cubicBezTo>
                <a:cubicBezTo>
                  <a:pt x="8101391" y="83211"/>
                  <a:pt x="8421856" y="432198"/>
                  <a:pt x="8382876" y="839361"/>
                </a:cubicBezTo>
                <a:cubicBezTo>
                  <a:pt x="8267451" y="1559247"/>
                  <a:pt x="8107304" y="3783429"/>
                  <a:pt x="8382876" y="4719692"/>
                </a:cubicBezTo>
                <a:cubicBezTo>
                  <a:pt x="8435677" y="5247099"/>
                  <a:pt x="8001130" y="5515688"/>
                  <a:pt x="7682684" y="5559054"/>
                </a:cubicBezTo>
                <a:cubicBezTo>
                  <a:pt x="7042315" y="5729960"/>
                  <a:pt x="2184990" y="5887265"/>
                  <a:pt x="700191" y="5559054"/>
                </a:cubicBezTo>
                <a:cubicBezTo>
                  <a:pt x="219643" y="5585480"/>
                  <a:pt x="2619" y="4977839"/>
                  <a:pt x="0" y="4719692"/>
                </a:cubicBezTo>
                <a:cubicBezTo>
                  <a:pt x="-14001" y="3493037"/>
                  <a:pt x="17919" y="2330368"/>
                  <a:pt x="0" y="839361"/>
                </a:cubicBezTo>
                <a:close/>
              </a:path>
              <a:path w="8382876" h="5559054" stroke="0" extrusionOk="0">
                <a:moveTo>
                  <a:pt x="0" y="839361"/>
                </a:moveTo>
                <a:cubicBezTo>
                  <a:pt x="5311" y="484141"/>
                  <a:pt x="213063" y="123834"/>
                  <a:pt x="700191" y="0"/>
                </a:cubicBezTo>
                <a:cubicBezTo>
                  <a:pt x="3128946" y="139868"/>
                  <a:pt x="4394317" y="165389"/>
                  <a:pt x="7682684" y="0"/>
                </a:cubicBezTo>
                <a:cubicBezTo>
                  <a:pt x="8009010" y="-37200"/>
                  <a:pt x="8313013" y="359381"/>
                  <a:pt x="8382876" y="839361"/>
                </a:cubicBezTo>
                <a:cubicBezTo>
                  <a:pt x="8647971" y="1279858"/>
                  <a:pt x="8129329" y="3700470"/>
                  <a:pt x="8382876" y="4719692"/>
                </a:cubicBezTo>
                <a:cubicBezTo>
                  <a:pt x="8374063" y="5168001"/>
                  <a:pt x="8030350" y="5651907"/>
                  <a:pt x="7682684" y="5559054"/>
                </a:cubicBezTo>
                <a:cubicBezTo>
                  <a:pt x="5911644" y="5617127"/>
                  <a:pt x="1473123" y="5650118"/>
                  <a:pt x="700191" y="5559054"/>
                </a:cubicBezTo>
                <a:cubicBezTo>
                  <a:pt x="300412" y="5667497"/>
                  <a:pt x="-2094" y="5056549"/>
                  <a:pt x="0" y="4719692"/>
                </a:cubicBezTo>
                <a:cubicBezTo>
                  <a:pt x="-66879" y="3877011"/>
                  <a:pt x="-75362" y="2001011"/>
                  <a:pt x="0" y="839361"/>
                </a:cubicBezTo>
                <a:close/>
              </a:path>
              <a:path w="8382876" h="5559054" fill="none" stroke="0" extrusionOk="0">
                <a:moveTo>
                  <a:pt x="0" y="839361"/>
                </a:moveTo>
                <a:cubicBezTo>
                  <a:pt x="18806" y="484959"/>
                  <a:pt x="340069" y="80702"/>
                  <a:pt x="700191" y="0"/>
                </a:cubicBezTo>
                <a:cubicBezTo>
                  <a:pt x="4151196" y="52185"/>
                  <a:pt x="5901980" y="136610"/>
                  <a:pt x="7682684" y="0"/>
                </a:cubicBezTo>
                <a:cubicBezTo>
                  <a:pt x="8196616" y="54749"/>
                  <a:pt x="8350500" y="344737"/>
                  <a:pt x="8382876" y="839361"/>
                </a:cubicBezTo>
                <a:cubicBezTo>
                  <a:pt x="8281594" y="1463381"/>
                  <a:pt x="8375012" y="3889795"/>
                  <a:pt x="8382876" y="4719692"/>
                </a:cubicBezTo>
                <a:cubicBezTo>
                  <a:pt x="8462496" y="5230929"/>
                  <a:pt x="8041172" y="5596166"/>
                  <a:pt x="7682684" y="5559054"/>
                </a:cubicBezTo>
                <a:cubicBezTo>
                  <a:pt x="6355568" y="5546520"/>
                  <a:pt x="2118583" y="5345739"/>
                  <a:pt x="700191" y="5559054"/>
                </a:cubicBezTo>
                <a:cubicBezTo>
                  <a:pt x="235637" y="5622534"/>
                  <a:pt x="-15825" y="5069941"/>
                  <a:pt x="0" y="4719692"/>
                </a:cubicBezTo>
                <a:cubicBezTo>
                  <a:pt x="285054" y="3420853"/>
                  <a:pt x="-21620" y="2237277"/>
                  <a:pt x="0" y="839361"/>
                </a:cubicBezTo>
                <a:close/>
              </a:path>
              <a:path w="8382876" h="5559054" fill="none" stroke="0" extrusionOk="0">
                <a:moveTo>
                  <a:pt x="0" y="839361"/>
                </a:moveTo>
                <a:cubicBezTo>
                  <a:pt x="-4360" y="456750"/>
                  <a:pt x="314905" y="145086"/>
                  <a:pt x="700191" y="0"/>
                </a:cubicBezTo>
                <a:cubicBezTo>
                  <a:pt x="4043431" y="357040"/>
                  <a:pt x="5819199" y="209909"/>
                  <a:pt x="7682684" y="0"/>
                </a:cubicBezTo>
                <a:cubicBezTo>
                  <a:pt x="8144453" y="21057"/>
                  <a:pt x="8426245" y="345447"/>
                  <a:pt x="8382876" y="839361"/>
                </a:cubicBezTo>
                <a:cubicBezTo>
                  <a:pt x="8379949" y="1424755"/>
                  <a:pt x="8256905" y="3612486"/>
                  <a:pt x="8382876" y="4719692"/>
                </a:cubicBezTo>
                <a:cubicBezTo>
                  <a:pt x="8459264" y="5244529"/>
                  <a:pt x="8003239" y="5525568"/>
                  <a:pt x="7682684" y="5559054"/>
                </a:cubicBezTo>
                <a:cubicBezTo>
                  <a:pt x="6870619" y="5592970"/>
                  <a:pt x="2156533" y="5703614"/>
                  <a:pt x="700191" y="5559054"/>
                </a:cubicBezTo>
                <a:cubicBezTo>
                  <a:pt x="211493" y="5600041"/>
                  <a:pt x="-33071" y="4994110"/>
                  <a:pt x="0" y="4719692"/>
                </a:cubicBezTo>
                <a:cubicBezTo>
                  <a:pt x="15608" y="3358541"/>
                  <a:pt x="132372" y="2382353"/>
                  <a:pt x="0" y="839361"/>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xmlns="" sd="2600172374">
                  <a:custGeom>
                    <a:avLst/>
                    <a:gdLst>
                      <a:gd name="connsiteX0" fmla="*/ 0 w 8382876"/>
                      <a:gd name="connsiteY0" fmla="*/ 839361 h 5559054"/>
                      <a:gd name="connsiteX1" fmla="*/ 700191 w 8382876"/>
                      <a:gd name="connsiteY1" fmla="*/ 0 h 5559054"/>
                      <a:gd name="connsiteX2" fmla="*/ 7682684 w 8382876"/>
                      <a:gd name="connsiteY2" fmla="*/ 0 h 5559054"/>
                      <a:gd name="connsiteX3" fmla="*/ 8382876 w 8382876"/>
                      <a:gd name="connsiteY3" fmla="*/ 839361 h 5559054"/>
                      <a:gd name="connsiteX4" fmla="*/ 8382876 w 8382876"/>
                      <a:gd name="connsiteY4" fmla="*/ 4719692 h 5559054"/>
                      <a:gd name="connsiteX5" fmla="*/ 7682684 w 8382876"/>
                      <a:gd name="connsiteY5" fmla="*/ 5559054 h 5559054"/>
                      <a:gd name="connsiteX6" fmla="*/ 700191 w 8382876"/>
                      <a:gd name="connsiteY6" fmla="*/ 5559054 h 5559054"/>
                      <a:gd name="connsiteX7" fmla="*/ 0 w 8382876"/>
                      <a:gd name="connsiteY7" fmla="*/ 4719692 h 5559054"/>
                      <a:gd name="connsiteX8" fmla="*/ 0 w 8382876"/>
                      <a:gd name="connsiteY8" fmla="*/ 839361 h 5559054"/>
                      <a:gd name="connsiteX0" fmla="*/ 0 w 8382876"/>
                      <a:gd name="connsiteY0" fmla="*/ 839361 h 5559054"/>
                      <a:gd name="connsiteX1" fmla="*/ 700191 w 8382876"/>
                      <a:gd name="connsiteY1" fmla="*/ 0 h 5559054"/>
                      <a:gd name="connsiteX2" fmla="*/ 7682684 w 8382876"/>
                      <a:gd name="connsiteY2" fmla="*/ 0 h 5559054"/>
                      <a:gd name="connsiteX3" fmla="*/ 8382876 w 8382876"/>
                      <a:gd name="connsiteY3" fmla="*/ 839361 h 5559054"/>
                      <a:gd name="connsiteX4" fmla="*/ 8382876 w 8382876"/>
                      <a:gd name="connsiteY4" fmla="*/ 4719692 h 5559054"/>
                      <a:gd name="connsiteX5" fmla="*/ 7682684 w 8382876"/>
                      <a:gd name="connsiteY5" fmla="*/ 5559054 h 5559054"/>
                      <a:gd name="connsiteX6" fmla="*/ 700191 w 8382876"/>
                      <a:gd name="connsiteY6" fmla="*/ 5559054 h 5559054"/>
                      <a:gd name="connsiteX7" fmla="*/ 0 w 8382876"/>
                      <a:gd name="connsiteY7" fmla="*/ 4719692 h 5559054"/>
                      <a:gd name="connsiteX8" fmla="*/ 0 w 8382876"/>
                      <a:gd name="connsiteY8" fmla="*/ 839361 h 555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876" h="5559054" fill="none" extrusionOk="0">
                        <a:moveTo>
                          <a:pt x="0" y="839361"/>
                        </a:moveTo>
                        <a:cubicBezTo>
                          <a:pt x="-29751" y="446529"/>
                          <a:pt x="320320" y="69685"/>
                          <a:pt x="700191" y="0"/>
                        </a:cubicBezTo>
                        <a:cubicBezTo>
                          <a:pt x="3995501" y="221068"/>
                          <a:pt x="5642973" y="221224"/>
                          <a:pt x="7682684" y="0"/>
                        </a:cubicBezTo>
                        <a:cubicBezTo>
                          <a:pt x="8080993" y="31629"/>
                          <a:pt x="8410067" y="416637"/>
                          <a:pt x="8382876" y="839361"/>
                        </a:cubicBezTo>
                        <a:cubicBezTo>
                          <a:pt x="8273561" y="1545793"/>
                          <a:pt x="8280287" y="3749751"/>
                          <a:pt x="8382876" y="4719692"/>
                        </a:cubicBezTo>
                        <a:cubicBezTo>
                          <a:pt x="8427489" y="5238533"/>
                          <a:pt x="8007972" y="5519785"/>
                          <a:pt x="7682684" y="5559054"/>
                        </a:cubicBezTo>
                        <a:cubicBezTo>
                          <a:pt x="6889901" y="5571995"/>
                          <a:pt x="2118310" y="5748733"/>
                          <a:pt x="700191" y="5559054"/>
                        </a:cubicBezTo>
                        <a:cubicBezTo>
                          <a:pt x="224767" y="5584115"/>
                          <a:pt x="1863" y="5033270"/>
                          <a:pt x="0" y="4719692"/>
                        </a:cubicBezTo>
                        <a:cubicBezTo>
                          <a:pt x="-17310" y="3312693"/>
                          <a:pt x="15378" y="2310386"/>
                          <a:pt x="0" y="839361"/>
                        </a:cubicBezTo>
                        <a:close/>
                      </a:path>
                      <a:path w="8382876" h="5559054" stroke="0" extrusionOk="0">
                        <a:moveTo>
                          <a:pt x="0" y="839361"/>
                        </a:moveTo>
                        <a:cubicBezTo>
                          <a:pt x="11655" y="452235"/>
                          <a:pt x="274120" y="68152"/>
                          <a:pt x="700191" y="0"/>
                        </a:cubicBezTo>
                        <a:cubicBezTo>
                          <a:pt x="2898464" y="120632"/>
                          <a:pt x="4352686" y="132036"/>
                          <a:pt x="7682684" y="0"/>
                        </a:cubicBezTo>
                        <a:cubicBezTo>
                          <a:pt x="8075430" y="-24449"/>
                          <a:pt x="8350361" y="335102"/>
                          <a:pt x="8382876" y="839361"/>
                        </a:cubicBezTo>
                        <a:cubicBezTo>
                          <a:pt x="8486024" y="1408861"/>
                          <a:pt x="8191905" y="3617312"/>
                          <a:pt x="8382876" y="4719692"/>
                        </a:cubicBezTo>
                        <a:cubicBezTo>
                          <a:pt x="8394198" y="5175806"/>
                          <a:pt x="8024820" y="5634452"/>
                          <a:pt x="7682684" y="5559054"/>
                        </a:cubicBezTo>
                        <a:cubicBezTo>
                          <a:pt x="5923502" y="5535157"/>
                          <a:pt x="1524130" y="5631632"/>
                          <a:pt x="700191" y="5559054"/>
                        </a:cubicBezTo>
                        <a:cubicBezTo>
                          <a:pt x="290570" y="5646924"/>
                          <a:pt x="-15435" y="5121371"/>
                          <a:pt x="0" y="4719692"/>
                        </a:cubicBezTo>
                        <a:cubicBezTo>
                          <a:pt x="-82754" y="3866822"/>
                          <a:pt x="17600" y="1864851"/>
                          <a:pt x="0" y="839361"/>
                        </a:cubicBezTo>
                        <a:close/>
                      </a:path>
                      <a:path w="8382876" h="5559054" fill="none" stroke="0" extrusionOk="0">
                        <a:moveTo>
                          <a:pt x="0" y="839361"/>
                        </a:moveTo>
                        <a:cubicBezTo>
                          <a:pt x="-13411" y="436926"/>
                          <a:pt x="312237" y="116433"/>
                          <a:pt x="700191" y="0"/>
                        </a:cubicBezTo>
                        <a:cubicBezTo>
                          <a:pt x="4077218" y="304659"/>
                          <a:pt x="5863808" y="137283"/>
                          <a:pt x="7682684" y="0"/>
                        </a:cubicBezTo>
                        <a:cubicBezTo>
                          <a:pt x="8149383" y="1236"/>
                          <a:pt x="8408898" y="374186"/>
                          <a:pt x="8382876" y="839361"/>
                        </a:cubicBezTo>
                        <a:cubicBezTo>
                          <a:pt x="8309103" y="1477526"/>
                          <a:pt x="8309141" y="3702024"/>
                          <a:pt x="8382876" y="4719692"/>
                        </a:cubicBezTo>
                        <a:cubicBezTo>
                          <a:pt x="8454070" y="5240743"/>
                          <a:pt x="8011460" y="5589265"/>
                          <a:pt x="7682684" y="5559054"/>
                        </a:cubicBezTo>
                        <a:cubicBezTo>
                          <a:pt x="6570610" y="5541344"/>
                          <a:pt x="2132642" y="5409761"/>
                          <a:pt x="700191" y="5559054"/>
                        </a:cubicBezTo>
                        <a:cubicBezTo>
                          <a:pt x="246980" y="5615269"/>
                          <a:pt x="-8004" y="5092630"/>
                          <a:pt x="0" y="4719692"/>
                        </a:cubicBezTo>
                        <a:cubicBezTo>
                          <a:pt x="90797" y="3399773"/>
                          <a:pt x="83432" y="2151916"/>
                          <a:pt x="0" y="83936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5EEA92A9-3DB2-0995-1827-765AB966089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4FE5B44C-B7F2-596B-9794-8F407A0B8890}"/>
              </a:ext>
            </a:extLst>
          </p:cNvPr>
          <p:cNvSpPr txBox="1"/>
          <p:nvPr/>
        </p:nvSpPr>
        <p:spPr>
          <a:xfrm>
            <a:off x="5914679" y="2247867"/>
            <a:ext cx="4161466"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err="1">
                <a:ln>
                  <a:solidFill>
                    <a:prstClr val="black"/>
                  </a:solidFill>
                </a:ln>
                <a:solidFill>
                  <a:srgbClr val="0070C0"/>
                </a:solidFill>
                <a:latin typeface="Arial" panose="020B0604020202020204" pitchFamily="34" charset="0"/>
              </a:rPr>
              <a:t>đạo</a:t>
            </a:r>
            <a:r>
              <a:rPr lang="en-US" sz="4400" b="1" dirty="0">
                <a:ln>
                  <a:solidFill>
                    <a:prstClr val="black"/>
                  </a:solidFill>
                </a:ln>
                <a:solidFill>
                  <a:srgbClr val="0070C0"/>
                </a:solidFill>
                <a:latin typeface="Arial" panose="020B0604020202020204" pitchFamily="34" charset="0"/>
              </a:rPr>
              <a:t> </a:t>
            </a:r>
            <a:r>
              <a:rPr lang="en-US" sz="4400" b="1" dirty="0" err="1">
                <a:ln>
                  <a:solidFill>
                    <a:prstClr val="black"/>
                  </a:solidFill>
                </a:ln>
                <a:solidFill>
                  <a:srgbClr val="0070C0"/>
                </a:solidFill>
                <a:latin typeface="Arial" panose="020B0604020202020204" pitchFamily="34" charset="0"/>
              </a:rPr>
              <a:t>lý</a:t>
            </a:r>
            <a:endParaRPr kumimoji="0" lang="vi-VN" sz="4400" b="1" i="0" u="none" strike="noStrike" kern="1200" cap="none" spc="0" normalizeH="0" baseline="0" noProof="0" dirty="0">
              <a:ln>
                <a:solidFill>
                  <a:prstClr val="black"/>
                </a:solidFill>
              </a:ln>
              <a:solidFill>
                <a:srgbClr val="0070C0"/>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FB59977F-0EC7-B874-7B22-63AD656E3F7C}"/>
              </a:ext>
            </a:extLst>
          </p:cNvPr>
          <p:cNvSpPr txBox="1"/>
          <p:nvPr/>
        </p:nvSpPr>
        <p:spPr>
          <a:xfrm>
            <a:off x="5956598" y="3128520"/>
            <a:ext cx="3251477"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solidFill>
                    <a:prstClr val="black"/>
                  </a:solidFill>
                </a:ln>
                <a:solidFill>
                  <a:srgbClr val="0070C0"/>
                </a:solidFill>
                <a:effectLst/>
                <a:uLnTx/>
                <a:uFillTx/>
                <a:latin typeface="Arial" panose="020B0604020202020204" pitchFamily="34" charset="0"/>
                <a:ea typeface="+mn-ea"/>
                <a:cs typeface="+mn-cs"/>
              </a:rPr>
              <a:t>nổi</a:t>
            </a:r>
            <a:r>
              <a:rPr kumimoji="0" lang="en-US" sz="4400" b="1" i="0" u="none" strike="noStrike" kern="1200" cap="none" spc="0" normalizeH="0" noProof="0" dirty="0">
                <a:ln>
                  <a:solidFill>
                    <a:prstClr val="black"/>
                  </a:solidFill>
                </a:ln>
                <a:solidFill>
                  <a:srgbClr val="0070C0"/>
                </a:solidFill>
                <a:effectLst/>
                <a:uLnTx/>
                <a:uFillTx/>
                <a:latin typeface="Arial" panose="020B0604020202020204" pitchFamily="34" charset="0"/>
                <a:ea typeface="+mn-ea"/>
                <a:cs typeface="+mn-cs"/>
              </a:rPr>
              <a:t> </a:t>
            </a:r>
            <a:r>
              <a:rPr kumimoji="0" lang="en-US" sz="4400" b="1" i="0" u="none" strike="noStrike" kern="1200" cap="none" spc="0" normalizeH="0" noProof="0" dirty="0" err="1">
                <a:ln>
                  <a:solidFill>
                    <a:prstClr val="black"/>
                  </a:solidFill>
                </a:ln>
                <a:solidFill>
                  <a:srgbClr val="0070C0"/>
                </a:solidFill>
                <a:effectLst/>
                <a:uLnTx/>
                <a:uFillTx/>
                <a:latin typeface="Arial" panose="020B0604020202020204" pitchFamily="34" charset="0"/>
                <a:ea typeface="+mn-ea"/>
                <a:cs typeface="+mn-cs"/>
              </a:rPr>
              <a:t>tiếng</a:t>
            </a:r>
            <a:endParaRPr kumimoji="0" lang="vi-VN" sz="4400" b="1" i="0" u="none" strike="noStrike" kern="1200" cap="none" spc="0" normalizeH="0" baseline="0" noProof="0" dirty="0">
              <a:ln>
                <a:solidFill>
                  <a:prstClr val="black"/>
                </a:solidFill>
              </a:ln>
              <a:solidFill>
                <a:srgbClr val="0070C0"/>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AFF32414-CB0A-EBAB-FFE3-976D7C149BF2}"/>
              </a:ext>
            </a:extLst>
          </p:cNvPr>
          <p:cNvSpPr txBox="1"/>
          <p:nvPr/>
        </p:nvSpPr>
        <p:spPr>
          <a:xfrm>
            <a:off x="5956598" y="3973439"/>
            <a:ext cx="4161466"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solidFill>
                    <a:prstClr val="black"/>
                  </a:solidFill>
                </a:ln>
                <a:solidFill>
                  <a:srgbClr val="0070C0"/>
                </a:solidFill>
                <a:effectLst/>
                <a:uLnTx/>
                <a:uFillTx/>
                <a:latin typeface="Arial" panose="020B0604020202020204" pitchFamily="34" charset="0"/>
                <a:ea typeface="+mn-ea"/>
                <a:cs typeface="+mn-cs"/>
              </a:rPr>
              <a:t>tề</a:t>
            </a:r>
            <a:r>
              <a:rPr kumimoji="0" lang="en-US" sz="4400" b="1" i="0" u="none" strike="noStrike" kern="1200" cap="none" spc="0" normalizeH="0" baseline="0" noProof="0" dirty="0">
                <a:ln>
                  <a:solidFill>
                    <a:prstClr val="black"/>
                  </a:solidFill>
                </a:ln>
                <a:solidFill>
                  <a:srgbClr val="0070C0"/>
                </a:solidFill>
                <a:effectLst/>
                <a:uLnTx/>
                <a:uFillTx/>
                <a:latin typeface="Arial" panose="020B0604020202020204" pitchFamily="34" charset="0"/>
                <a:ea typeface="+mn-ea"/>
                <a:cs typeface="+mn-cs"/>
              </a:rPr>
              <a:t> </a:t>
            </a:r>
            <a:r>
              <a:rPr kumimoji="0" lang="en-US" sz="4400" b="1" i="0" u="none" strike="noStrike" kern="1200" cap="none" spc="0" normalizeH="0" baseline="0" noProof="0" dirty="0" err="1">
                <a:ln>
                  <a:solidFill>
                    <a:prstClr val="black"/>
                  </a:solidFill>
                </a:ln>
                <a:solidFill>
                  <a:srgbClr val="0070C0"/>
                </a:solidFill>
                <a:effectLst/>
                <a:uLnTx/>
                <a:uFillTx/>
                <a:latin typeface="Arial" panose="020B0604020202020204" pitchFamily="34" charset="0"/>
                <a:ea typeface="+mn-ea"/>
                <a:cs typeface="+mn-cs"/>
              </a:rPr>
              <a:t>tựu</a:t>
            </a:r>
            <a:endParaRPr kumimoji="0" lang="vi-VN" sz="4400" b="1" i="0" u="none" strike="noStrike" kern="1200" cap="none" spc="0" normalizeH="0" baseline="0" noProof="0" dirty="0">
              <a:ln>
                <a:solidFill>
                  <a:prstClr val="black"/>
                </a:solidFill>
              </a:ln>
              <a:solidFill>
                <a:srgbClr val="0070C0"/>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E991931B-DAC6-0AB2-AABA-776C80D8F449}"/>
              </a:ext>
            </a:extLst>
          </p:cNvPr>
          <p:cNvSpPr txBox="1"/>
          <p:nvPr/>
        </p:nvSpPr>
        <p:spPr>
          <a:xfrm>
            <a:off x="5978628" y="4757350"/>
            <a:ext cx="3909999"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solidFill>
                    <a:prstClr val="black"/>
                  </a:solidFill>
                </a:ln>
                <a:solidFill>
                  <a:srgbClr val="0070C0"/>
                </a:solidFill>
                <a:effectLst/>
                <a:uLnTx/>
                <a:uFillTx/>
                <a:latin typeface="Arial" panose="020B0604020202020204" pitchFamily="34" charset="0"/>
                <a:ea typeface="+mn-ea"/>
                <a:cs typeface="+mn-cs"/>
              </a:rPr>
              <a:t>dạ</a:t>
            </a:r>
            <a:r>
              <a:rPr kumimoji="0" lang="en-US" sz="4400" b="1" i="0" u="none" strike="noStrike" kern="1200" cap="none" spc="0" normalizeH="0" baseline="0" noProof="0" dirty="0">
                <a:ln>
                  <a:solidFill>
                    <a:prstClr val="black"/>
                  </a:solidFill>
                </a:ln>
                <a:solidFill>
                  <a:srgbClr val="0070C0"/>
                </a:solidFill>
                <a:effectLst/>
                <a:uLnTx/>
                <a:uFillTx/>
                <a:latin typeface="Arial" panose="020B0604020202020204" pitchFamily="34" charset="0"/>
                <a:ea typeface="+mn-ea"/>
                <a:cs typeface="+mn-cs"/>
              </a:rPr>
              <a:t> ran</a:t>
            </a:r>
            <a:endParaRPr kumimoji="0" lang="vi-VN" sz="4400" b="1" i="0" u="none" strike="noStrike" kern="1200" cap="none" spc="0" normalizeH="0" baseline="0" noProof="0" dirty="0">
              <a:ln>
                <a:solidFill>
                  <a:prstClr val="black"/>
                </a:solidFill>
              </a:ln>
              <a:solidFill>
                <a:srgbClr val="0070C0"/>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2BDA891F-6710-5C9A-2FB2-D82A77E7CDBA}"/>
              </a:ext>
            </a:extLst>
          </p:cNvPr>
          <p:cNvPicPr>
            <a:picLocks noChangeAspect="1"/>
          </p:cNvPicPr>
          <p:nvPr/>
        </p:nvPicPr>
        <p:blipFill>
          <a:blip r:embed="rId5"/>
          <a:stretch>
            <a:fillRect/>
          </a:stretch>
        </p:blipFill>
        <p:spPr>
          <a:xfrm>
            <a:off x="4159135" y="782220"/>
            <a:ext cx="6846401" cy="1463167"/>
          </a:xfrm>
          <a:prstGeom prst="rect">
            <a:avLst/>
          </a:prstGeom>
        </p:spPr>
      </p:pic>
      <p:sp>
        <p:nvSpPr>
          <p:cNvPr id="14" name="TextBox 13">
            <a:extLst>
              <a:ext uri="{FF2B5EF4-FFF2-40B4-BE49-F238E27FC236}">
                <a16:creationId xmlns:a16="http://schemas.microsoft.com/office/drawing/2014/main" id="{609D5694-DA80-D29E-8467-99E6F3B739D5}"/>
              </a:ext>
            </a:extLst>
          </p:cNvPr>
          <p:cNvSpPr txBox="1"/>
          <p:nvPr/>
        </p:nvSpPr>
        <p:spPr>
          <a:xfrm>
            <a:off x="5990985" y="5511112"/>
            <a:ext cx="3909999"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solidFill>
                    <a:prstClr val="black"/>
                  </a:solidFill>
                </a:ln>
                <a:solidFill>
                  <a:srgbClr val="0070C0"/>
                </a:solidFill>
                <a:effectLst/>
                <a:uLnTx/>
                <a:uFillTx/>
                <a:latin typeface="Arial" panose="020B0604020202020204" pitchFamily="34" charset="0"/>
                <a:ea typeface="+mn-ea"/>
                <a:cs typeface="+mn-cs"/>
              </a:rPr>
              <a:t>sưởi</a:t>
            </a:r>
            <a:r>
              <a:rPr kumimoji="0" lang="en-US" sz="4400" b="1" i="0" u="none" strike="noStrike" kern="1200" cap="none" spc="0" normalizeH="0" noProof="0" dirty="0">
                <a:ln>
                  <a:solidFill>
                    <a:prstClr val="black"/>
                  </a:solidFill>
                </a:ln>
                <a:solidFill>
                  <a:srgbClr val="0070C0"/>
                </a:solidFill>
                <a:effectLst/>
                <a:uLnTx/>
                <a:uFillTx/>
                <a:latin typeface="Arial" panose="020B0604020202020204" pitchFamily="34" charset="0"/>
                <a:ea typeface="+mn-ea"/>
                <a:cs typeface="+mn-cs"/>
              </a:rPr>
              <a:t> </a:t>
            </a:r>
            <a:r>
              <a:rPr kumimoji="0" lang="en-US" sz="4400" b="1" i="0" u="none" strike="noStrike" kern="1200" cap="none" spc="0" normalizeH="0" noProof="0" dirty="0" err="1">
                <a:ln>
                  <a:solidFill>
                    <a:prstClr val="black"/>
                  </a:solidFill>
                </a:ln>
                <a:solidFill>
                  <a:srgbClr val="0070C0"/>
                </a:solidFill>
                <a:effectLst/>
                <a:uLnTx/>
                <a:uFillTx/>
                <a:latin typeface="Arial" panose="020B0604020202020204" pitchFamily="34" charset="0"/>
                <a:ea typeface="+mn-ea"/>
                <a:cs typeface="+mn-cs"/>
              </a:rPr>
              <a:t>nắng</a:t>
            </a:r>
            <a:endParaRPr kumimoji="0" lang="vi-VN" sz="4400" b="1" i="0" u="none" strike="noStrike" kern="1200" cap="none" spc="0" normalizeH="0" baseline="0" noProof="0" dirty="0">
              <a:ln>
                <a:solidFill>
                  <a:prstClr val="black"/>
                </a:solidFill>
              </a:ln>
              <a:solidFill>
                <a:srgbClr val="0070C0"/>
              </a:solidFill>
              <a:effectLst/>
              <a:uLnTx/>
              <a:uFillTx/>
              <a:latin typeface="Arial" panose="020B0604020202020204" pitchFamily="34" charset="0"/>
              <a:ea typeface="+mn-ea"/>
              <a:cs typeface="+mn-cs"/>
            </a:endParaRPr>
          </a:p>
        </p:txBody>
      </p:sp>
      <p:pic>
        <p:nvPicPr>
          <p:cNvPr id="15" name="Picture 14" descr="A round pink circle with white text and a black background&#10;&#10;Description automatically generated">
            <a:extLst>
              <a:ext uri="{FF2B5EF4-FFF2-40B4-BE49-F238E27FC236}">
                <a16:creationId xmlns:a16="http://schemas.microsoft.com/office/drawing/2014/main" id="{5A790A1F-B501-FF43-0A07-EB4B231118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18290" y="0"/>
            <a:ext cx="1529614" cy="1529614"/>
          </a:xfrm>
          <a:prstGeom prst="rect">
            <a:avLst/>
          </a:prstGeom>
        </p:spPr>
      </p:pic>
    </p:spTree>
    <p:extLst>
      <p:ext uri="{BB962C8B-B14F-4D97-AF65-F5344CB8AC3E}">
        <p14:creationId xmlns:p14="http://schemas.microsoft.com/office/powerpoint/2010/main" val="2119670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a:extLst>
            <a:ext uri="{FF2B5EF4-FFF2-40B4-BE49-F238E27FC236}">
              <a16:creationId xmlns:a16="http://schemas.microsoft.com/office/drawing/2014/main" id="{689A893C-5406-38A3-8927-65EA0B0671A4}"/>
            </a:ext>
          </a:extLst>
        </p:cNvPr>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4DD71DC1-94ED-195F-B6D4-39588A040676}"/>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6A34D27E-8C4D-186C-E12C-A2BA4E5D86E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6" name="Group 5">
            <a:extLst>
              <a:ext uri="{FF2B5EF4-FFF2-40B4-BE49-F238E27FC236}">
                <a16:creationId xmlns:a16="http://schemas.microsoft.com/office/drawing/2014/main" id="{FA0AD8FD-4CE2-4451-C656-60F12CEAA744}"/>
              </a:ext>
            </a:extLst>
          </p:cNvPr>
          <p:cNvGrpSpPr/>
          <p:nvPr/>
        </p:nvGrpSpPr>
        <p:grpSpPr>
          <a:xfrm>
            <a:off x="2055155" y="401692"/>
            <a:ext cx="6974545" cy="1479503"/>
            <a:chOff x="-1348506" y="186909"/>
            <a:chExt cx="11766079" cy="1342591"/>
          </a:xfrm>
        </p:grpSpPr>
        <p:pic>
          <p:nvPicPr>
            <p:cNvPr id="7" name="Picture 6">
              <a:extLst>
                <a:ext uri="{FF2B5EF4-FFF2-40B4-BE49-F238E27FC236}">
                  <a16:creationId xmlns:a16="http://schemas.microsoft.com/office/drawing/2014/main" id="{9A49E88F-03A8-AF52-4CDC-C6FC0E1FAC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8" name="TextBox 7">
              <a:extLst>
                <a:ext uri="{FF2B5EF4-FFF2-40B4-BE49-F238E27FC236}">
                  <a16:creationId xmlns:a16="http://schemas.microsoft.com/office/drawing/2014/main" id="{1113C37D-2860-51BB-E2CD-2624F52BE51A}"/>
                </a:ext>
              </a:extLst>
            </p:cNvPr>
            <p:cNvSpPr txBox="1"/>
            <p:nvPr/>
          </p:nvSpPr>
          <p:spPr>
            <a:xfrm flipH="1">
              <a:off x="-527843" y="542674"/>
              <a:ext cx="10945416" cy="6423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Hướng dẫn đọc câu dài</a:t>
              </a:r>
              <a:endParaRPr kumimoji="0" lang="en-US" sz="4000" b="1" i="0" u="none" strike="noStrike" kern="1200" cap="none" spc="-150" normalizeH="0" baseline="0" noProof="0" dirty="0">
                <a:ln w="12700">
                  <a:solidFill>
                    <a:srgbClr val="C00000"/>
                  </a:solidFill>
                </a:ln>
                <a:solidFill>
                  <a:srgbClr val="C00000"/>
                </a:solidFill>
                <a:effectLst/>
                <a:uLnTx/>
                <a:uFillTx/>
                <a:latin typeface="Aptos" panose="02110004020202020204"/>
                <a:ea typeface="+mn-ea"/>
                <a:cs typeface="Pattaya" panose="00000500000000000000" pitchFamily="2" charset="-34"/>
              </a:endParaRPr>
            </a:p>
          </p:txBody>
        </p:sp>
      </p:grpSp>
      <p:sp>
        <p:nvSpPr>
          <p:cNvPr id="9" name="Rectangle: Rounded Corners 8">
            <a:extLst>
              <a:ext uri="{FF2B5EF4-FFF2-40B4-BE49-F238E27FC236}">
                <a16:creationId xmlns:a16="http://schemas.microsoft.com/office/drawing/2014/main" id="{9D094591-645C-30BC-1303-B29739EEF87B}"/>
              </a:ext>
            </a:extLst>
          </p:cNvPr>
          <p:cNvSpPr/>
          <p:nvPr/>
        </p:nvSpPr>
        <p:spPr>
          <a:xfrm>
            <a:off x="3028950" y="2842054"/>
            <a:ext cx="9163049" cy="3638030"/>
          </a:xfrm>
          <a:prstGeom prst="roundRect">
            <a:avLst/>
          </a:prstGeom>
          <a:solidFill>
            <a:schemeClr val="bg1"/>
          </a:solidFill>
          <a:ln w="762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a:ln w="13462">
                  <a:solidFill>
                    <a:srgbClr val="00B050"/>
                  </a:solidFill>
                  <a:prstDash val="solid"/>
                </a:ln>
                <a:solidFill>
                  <a:srgbClr val="00B050"/>
                </a:solidFill>
              </a:rPr>
              <a:t>   </a:t>
            </a:r>
            <a:r>
              <a:rPr lang="vi-VN" sz="4000" b="1" dirty="0">
                <a:ln w="13462">
                  <a:solidFill>
                    <a:srgbClr val="00B050"/>
                  </a:solidFill>
                  <a:prstDash val="solid"/>
                </a:ln>
                <a:solidFill>
                  <a:srgbClr val="00B050"/>
                </a:solidFill>
              </a:rPr>
              <a:t>Cụ đỗ cao / nhưng không làm cao/ xới đất,/ mà mở trường dạy học ở quê nhà/ nhằm truyền bá đạo lí/ và đào tạo nhân tài cho đất nước../</a:t>
            </a:r>
            <a:endParaRPr lang="en-US" sz="4000" b="1" dirty="0">
              <a:ln w="13462">
                <a:solidFill>
                  <a:srgbClr val="00B050"/>
                </a:solidFill>
                <a:prstDash val="solid"/>
              </a:ln>
              <a:solidFill>
                <a:srgbClr val="FF0000"/>
              </a:solidFill>
            </a:endParaRPr>
          </a:p>
        </p:txBody>
      </p:sp>
    </p:spTree>
    <p:extLst>
      <p:ext uri="{BB962C8B-B14F-4D97-AF65-F5344CB8AC3E}">
        <p14:creationId xmlns:p14="http://schemas.microsoft.com/office/powerpoint/2010/main" val="1528824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2000" b="-2000"/>
          </a:stretch>
        </a:blipFill>
        <a:effectLst/>
      </p:bgPr>
    </p:bg>
    <p:spTree>
      <p:nvGrpSpPr>
        <p:cNvPr id="1" name="">
          <a:extLst>
            <a:ext uri="{FF2B5EF4-FFF2-40B4-BE49-F238E27FC236}">
              <a16:creationId xmlns:a16="http://schemas.microsoft.com/office/drawing/2014/main" id="{689A893C-5406-38A3-8927-65EA0B0671A4}"/>
            </a:ext>
          </a:extLst>
        </p:cNvPr>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4DD71DC1-94ED-195F-B6D4-39588A040676}"/>
              </a:ext>
            </a:extLst>
          </p:cNvPr>
          <p:cNvSpPr/>
          <p:nvPr/>
        </p:nvSpPr>
        <p:spPr>
          <a:xfrm>
            <a:off x="300111" y="204716"/>
            <a:ext cx="11591778" cy="6455391"/>
          </a:xfrm>
          <a:prstGeom prst="roundRect">
            <a:avLst>
              <a:gd name="adj" fmla="val 1158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Hộp Văn bản 19">
            <a:extLst>
              <a:ext uri="{FF2B5EF4-FFF2-40B4-BE49-F238E27FC236}">
                <a16:creationId xmlns:a16="http://schemas.microsoft.com/office/drawing/2014/main" id="{B5FDC56C-0841-FE48-EC0E-D653D96086B2}"/>
              </a:ext>
            </a:extLst>
          </p:cNvPr>
          <p:cNvSpPr txBox="1"/>
          <p:nvPr/>
        </p:nvSpPr>
        <p:spPr>
          <a:xfrm>
            <a:off x="503108" y="1710462"/>
            <a:ext cx="6836805" cy="4524315"/>
          </a:xfrm>
          <a:prstGeom prst="rect">
            <a:avLst/>
          </a:prstGeom>
          <a:noFill/>
        </p:spPr>
        <p:txBody>
          <a:bodyPr wrap="square">
            <a:spAutoFit/>
          </a:bodyPr>
          <a:lstStyle/>
          <a:p>
            <a:pPr lvl="0" algn="just"/>
            <a:r>
              <a:rPr lang="vi-VN" sz="3600" dirty="0">
                <a:solidFill>
                  <a:prstClr val="black"/>
                </a:solidFill>
                <a:latin typeface="Calibri" panose="020F0502020204030204" pitchFamily="34" charset="0"/>
                <a:cs typeface="Calibri" panose="020F0502020204030204" pitchFamily="34" charset="0"/>
              </a:rPr>
              <a:t> </a:t>
            </a:r>
            <a:r>
              <a:rPr lang="en-US" sz="3600" dirty="0">
                <a:solidFill>
                  <a:prstClr val="black"/>
                </a:solidFill>
                <a:latin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cs typeface="Calibri" panose="020F0502020204030204" pitchFamily="34" charset="0"/>
              </a:rPr>
              <a:t>Chu Văn An là một nhà giáo nổi tiếng đời Trần. Cụ đỗ cao nhưng không làm quan mà mở trường dạy học ở quê nhà nhằm truyền bá đạo lí và đào tạo nhân tài cho đất nước. Trường của cụ rất đông học trò, có nhiều người trở thành những nhân vật nổi tiếng.</a:t>
            </a:r>
          </a:p>
        </p:txBody>
      </p:sp>
      <p:pic>
        <p:nvPicPr>
          <p:cNvPr id="3" name="Picture 2">
            <a:extLst>
              <a:ext uri="{FF2B5EF4-FFF2-40B4-BE49-F238E27FC236}">
                <a16:creationId xmlns:a16="http://schemas.microsoft.com/office/drawing/2014/main" id="{43465742-6328-4A1C-5801-F787C34A146D}"/>
              </a:ext>
            </a:extLst>
          </p:cNvPr>
          <p:cNvPicPr>
            <a:picLocks noChangeAspect="1"/>
          </p:cNvPicPr>
          <p:nvPr/>
        </p:nvPicPr>
        <p:blipFill>
          <a:blip r:embed="rId6"/>
          <a:stretch>
            <a:fillRect/>
          </a:stretch>
        </p:blipFill>
        <p:spPr>
          <a:xfrm>
            <a:off x="840792" y="197893"/>
            <a:ext cx="10510415" cy="1164437"/>
          </a:xfrm>
          <a:prstGeom prst="rect">
            <a:avLst/>
          </a:prstGeom>
        </p:spPr>
      </p:pic>
    </p:spTree>
    <p:controls>
      <mc:AlternateContent xmlns:mc="http://schemas.openxmlformats.org/markup-compatibility/2006">
        <mc:Choice xmlns:v="urn:schemas-microsoft-com:vml" Requires="v">
          <p:control spid="1026" name="TextBox1" r:id="rId2" imgW="3930480" imgH="2908440"/>
        </mc:Choice>
        <mc:Fallback>
          <p:control name="TextBox1" r:id="rId2" imgW="3930480" imgH="2908440">
            <p:pic>
              <p:nvPicPr>
                <p:cNvPr id="13" name="TextBox1">
                  <a:extLst>
                    <a:ext uri="{FF2B5EF4-FFF2-40B4-BE49-F238E27FC236}">
                      <a16:creationId xmlns:a16="http://schemas.microsoft.com/office/drawing/2014/main" id="{8D692471-5108-A705-9E16-9FBE573A2999}"/>
                    </a:ext>
                  </a:extLst>
                </p:cNvPr>
                <p:cNvPicPr>
                  <a:picLocks/>
                </p:cNvPicPr>
                <p:nvPr/>
              </p:nvPicPr>
              <p:blipFill>
                <a:blip r:embed="rId7"/>
                <a:stretch>
                  <a:fillRect/>
                </a:stretch>
              </p:blipFill>
              <p:spPr>
                <a:xfrm>
                  <a:off x="7722775" y="1933913"/>
                  <a:ext cx="3932659" cy="2905570"/>
                </a:xfrm>
                <a:prstGeom prst="rect">
                  <a:avLst/>
                </a:prstGeom>
              </p:spPr>
            </p:pic>
          </p:control>
        </mc:Fallback>
      </mc:AlternateContent>
    </p:controls>
    <p:extLst>
      <p:ext uri="{BB962C8B-B14F-4D97-AF65-F5344CB8AC3E}">
        <p14:creationId xmlns:p14="http://schemas.microsoft.com/office/powerpoint/2010/main" val="3197958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2000" b="-2000"/>
          </a:stretch>
        </a:blipFill>
        <a:effectLst/>
      </p:bgPr>
    </p:bg>
    <p:spTree>
      <p:nvGrpSpPr>
        <p:cNvPr id="1" name="">
          <a:extLst>
            <a:ext uri="{FF2B5EF4-FFF2-40B4-BE49-F238E27FC236}">
              <a16:creationId xmlns:a16="http://schemas.microsoft.com/office/drawing/2014/main" id="{689A893C-5406-38A3-8927-65EA0B0671A4}"/>
            </a:ext>
          </a:extLst>
        </p:cNvPr>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4DD71DC1-94ED-195F-B6D4-39588A040676}"/>
              </a:ext>
            </a:extLst>
          </p:cNvPr>
          <p:cNvSpPr/>
          <p:nvPr/>
        </p:nvSpPr>
        <p:spPr>
          <a:xfrm>
            <a:off x="300111" y="204716"/>
            <a:ext cx="11591778" cy="6455391"/>
          </a:xfrm>
          <a:prstGeom prst="roundRect">
            <a:avLst>
              <a:gd name="adj" fmla="val 1158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Hộp Văn bản 19">
            <a:extLst>
              <a:ext uri="{FF2B5EF4-FFF2-40B4-BE49-F238E27FC236}">
                <a16:creationId xmlns:a16="http://schemas.microsoft.com/office/drawing/2014/main" id="{B5FDC56C-0841-FE48-EC0E-D653D96086B2}"/>
              </a:ext>
            </a:extLst>
          </p:cNvPr>
          <p:cNvSpPr txBox="1"/>
          <p:nvPr/>
        </p:nvSpPr>
        <p:spPr>
          <a:xfrm>
            <a:off x="503108" y="1710462"/>
            <a:ext cx="7219865" cy="4832092"/>
          </a:xfrm>
          <a:prstGeom prst="rect">
            <a:avLst/>
          </a:prstGeom>
          <a:noFill/>
        </p:spPr>
        <p:txBody>
          <a:bodyPr wrap="square">
            <a:spAutoFit/>
          </a:bodyPr>
          <a:lstStyle/>
          <a:p>
            <a:pPr lvl="0" algn="just"/>
            <a:r>
              <a:rPr lang="en-US" sz="2800" dirty="0">
                <a:solidFill>
                  <a:prstClr val="black"/>
                </a:solidFill>
                <a:latin typeface="Calibri" panose="020F0502020204030204" pitchFamily="34" charset="0"/>
                <a:cs typeface="Calibri" panose="020F0502020204030204" pitchFamily="34" charset="0"/>
              </a:rPr>
              <a:t>   </a:t>
            </a:r>
            <a:r>
              <a:rPr lang="vi-VN" sz="2800" dirty="0">
                <a:solidFill>
                  <a:prstClr val="black"/>
                </a:solidFill>
                <a:latin typeface="Calibri" panose="020F0502020204030204" pitchFamily="34" charset="0"/>
                <a:cs typeface="Calibri" panose="020F0502020204030204" pitchFamily="34" charset="0"/>
              </a:rPr>
              <a:t>Năm ấy, đến ngày mừng thọ cụ giáo Chu tròn sáu mươi tuổi, từ sáng sớm, các môn sinh đã tề tựu trước sân nhà cụ. Cụ Chu đội khăn ngay ngắn, mặc áo dài thâm ngồi trên sập. Mấy học trò cũ từ xa về dâng biếu thầy những cuốn sách quý do chính họ sưu tầm và chép lại. Cụ hỏi thăm công việc của từng người, bảo ban các học trò nhỏ, rồi đột nhiên nói:</a:t>
            </a:r>
          </a:p>
          <a:p>
            <a:pPr lvl="0" algn="just"/>
            <a:r>
              <a:rPr lang="vi-VN" sz="2800" dirty="0">
                <a:solidFill>
                  <a:prstClr val="black"/>
                </a:solidFill>
                <a:latin typeface="Calibri" panose="020F0502020204030204" pitchFamily="34" charset="0"/>
                <a:cs typeface="Calibri" panose="020F0502020204030204" pitchFamily="34" charset="0"/>
              </a:rPr>
              <a:t>   – Thầy cảm ơn các anh. Bây giờ, thấy muốn mời tất cả các anh theo thầy tới thăm một người mà thấy mang ơn sâu nặng.</a:t>
            </a:r>
          </a:p>
        </p:txBody>
      </p:sp>
      <p:pic>
        <p:nvPicPr>
          <p:cNvPr id="3" name="Picture 2">
            <a:extLst>
              <a:ext uri="{FF2B5EF4-FFF2-40B4-BE49-F238E27FC236}">
                <a16:creationId xmlns:a16="http://schemas.microsoft.com/office/drawing/2014/main" id="{43465742-6328-4A1C-5801-F787C34A146D}"/>
              </a:ext>
            </a:extLst>
          </p:cNvPr>
          <p:cNvPicPr>
            <a:picLocks noChangeAspect="1"/>
          </p:cNvPicPr>
          <p:nvPr/>
        </p:nvPicPr>
        <p:blipFill>
          <a:blip r:embed="rId6"/>
          <a:stretch>
            <a:fillRect/>
          </a:stretch>
        </p:blipFill>
        <p:spPr>
          <a:xfrm>
            <a:off x="840792" y="197893"/>
            <a:ext cx="10510415" cy="1164437"/>
          </a:xfrm>
          <a:prstGeom prst="rect">
            <a:avLst/>
          </a:prstGeom>
        </p:spPr>
      </p:pic>
    </p:spTree>
    <p:controls>
      <mc:AlternateContent xmlns:mc="http://schemas.openxmlformats.org/markup-compatibility/2006">
        <mc:Choice xmlns:v="urn:schemas-microsoft-com:vml" Requires="v">
          <p:control spid="2050" name="TextBox1" r:id="rId2" imgW="3930480" imgH="2908440"/>
        </mc:Choice>
        <mc:Fallback>
          <p:control name="TextBox1" r:id="rId2" imgW="3930480" imgH="2908440">
            <p:pic>
              <p:nvPicPr>
                <p:cNvPr id="13" name="TextBox1">
                  <a:extLst>
                    <a:ext uri="{FF2B5EF4-FFF2-40B4-BE49-F238E27FC236}">
                      <a16:creationId xmlns:a16="http://schemas.microsoft.com/office/drawing/2014/main" id="{8D692471-5108-A705-9E16-9FBE573A2999}"/>
                    </a:ext>
                  </a:extLst>
                </p:cNvPr>
                <p:cNvPicPr>
                  <a:picLocks/>
                </p:cNvPicPr>
                <p:nvPr/>
              </p:nvPicPr>
              <p:blipFill>
                <a:blip r:embed="rId7"/>
                <a:stretch>
                  <a:fillRect/>
                </a:stretch>
              </p:blipFill>
              <p:spPr>
                <a:xfrm>
                  <a:off x="7920483" y="1933913"/>
                  <a:ext cx="3932659" cy="2905570"/>
                </a:xfrm>
                <a:prstGeom prst="rect">
                  <a:avLst/>
                </a:prstGeom>
              </p:spPr>
            </p:pic>
          </p:control>
        </mc:Fallback>
      </mc:AlternateContent>
    </p:controls>
    <p:extLst>
      <p:ext uri="{BB962C8B-B14F-4D97-AF65-F5344CB8AC3E}">
        <p14:creationId xmlns:p14="http://schemas.microsoft.com/office/powerpoint/2010/main" val="1635996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2000" b="-2000"/>
          </a:stretch>
        </a:blipFill>
        <a:effectLst/>
      </p:bgPr>
    </p:bg>
    <p:spTree>
      <p:nvGrpSpPr>
        <p:cNvPr id="1" name="">
          <a:extLst>
            <a:ext uri="{FF2B5EF4-FFF2-40B4-BE49-F238E27FC236}">
              <a16:creationId xmlns:a16="http://schemas.microsoft.com/office/drawing/2014/main" id="{689A893C-5406-38A3-8927-65EA0B0671A4}"/>
            </a:ext>
          </a:extLst>
        </p:cNvPr>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4DD71DC1-94ED-195F-B6D4-39588A040676}"/>
              </a:ext>
            </a:extLst>
          </p:cNvPr>
          <p:cNvSpPr/>
          <p:nvPr/>
        </p:nvSpPr>
        <p:spPr>
          <a:xfrm>
            <a:off x="300111" y="204716"/>
            <a:ext cx="11591778" cy="6455391"/>
          </a:xfrm>
          <a:prstGeom prst="roundRect">
            <a:avLst>
              <a:gd name="adj" fmla="val 1158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Hộp Văn bản 19">
            <a:extLst>
              <a:ext uri="{FF2B5EF4-FFF2-40B4-BE49-F238E27FC236}">
                <a16:creationId xmlns:a16="http://schemas.microsoft.com/office/drawing/2014/main" id="{B5FDC56C-0841-FE48-EC0E-D653D96086B2}"/>
              </a:ext>
            </a:extLst>
          </p:cNvPr>
          <p:cNvSpPr txBox="1"/>
          <p:nvPr/>
        </p:nvSpPr>
        <p:spPr>
          <a:xfrm>
            <a:off x="663746" y="2427153"/>
            <a:ext cx="11087530" cy="4154984"/>
          </a:xfrm>
          <a:prstGeom prst="rect">
            <a:avLst/>
          </a:prstGeom>
          <a:noFill/>
        </p:spPr>
        <p:txBody>
          <a:bodyPr wrap="square">
            <a:spAutoFit/>
          </a:bodyPr>
          <a:lstStyle/>
          <a:p>
            <a:pPr lvl="0" algn="just"/>
            <a:r>
              <a:rPr lang="vi-VN" sz="2400" dirty="0">
                <a:solidFill>
                  <a:prstClr val="black"/>
                </a:solidFill>
                <a:latin typeface="Calibri" panose="020F0502020204030204" pitchFamily="34" charset="0"/>
                <a:cs typeface="Calibri" panose="020F0502020204030204" pitchFamily="34" charset="0"/>
              </a:rPr>
              <a:t>Các môn sinh đồng thanh dạ ran. Thế là thầy đi trước, trò theo sau. Các anh có tuổi đi ngay sau thầy, người ít tuổi hơn nhường bước, mấy chú tóc để trái đào đi sau cùng. Cụ dẫn học trò đi về cuối làng, đến một ngôi nhà tranh đơn sơ nhưng sáng sủa, ấm cúng. Ở hiên trước, một cụ già trên tám mươi tuổi, râu tóc bạc phơ đang ngồi sưởi nắng. Cụ giáo Chu bước vào sân, chắp tay cung kính vái và nói to:</a:t>
            </a:r>
          </a:p>
          <a:p>
            <a:pPr lvl="0" algn="just"/>
            <a:r>
              <a:rPr lang="vi-VN" sz="2400" dirty="0">
                <a:solidFill>
                  <a:prstClr val="black"/>
                </a:solidFill>
                <a:latin typeface="Calibri" panose="020F0502020204030204" pitchFamily="34" charset="0"/>
                <a:cs typeface="Calibri" panose="020F0502020204030204" pitchFamily="34" charset="0"/>
              </a:rPr>
              <a:t>   – Lạy thầy! Hôm nay con đem tất cả môn sinh đến tạ ơn thầy.</a:t>
            </a:r>
          </a:p>
          <a:p>
            <a:pPr lvl="0" algn="just"/>
            <a:r>
              <a:rPr lang="vi-VN" sz="2400" dirty="0">
                <a:solidFill>
                  <a:prstClr val="black"/>
                </a:solidFill>
                <a:latin typeface="Calibri" panose="020F0502020204030204" pitchFamily="34" charset="0"/>
                <a:cs typeface="Calibri" panose="020F0502020204030204" pitchFamily="34" charset="0"/>
              </a:rPr>
              <a:t>   Cụ già tóc bạc ngước lên, nghiêng đầu nghe. Cụ đã nặng tai. Thầy giáo Chu nói lại thật to câu nói vừa rồi một lần nữa. Thì ra đây là cụ đồ xưa kia đã dạy vỡ lòng cho cụ giáo Chu.</a:t>
            </a:r>
          </a:p>
          <a:p>
            <a:pPr lvl="0" algn="just"/>
            <a:r>
              <a:rPr lang="vi-VN" sz="2400" dirty="0">
                <a:solidFill>
                  <a:prstClr val="black"/>
                </a:solidFill>
                <a:latin typeface="Calibri" panose="020F0502020204030204" pitchFamily="34" charset="0"/>
                <a:cs typeface="Calibri" panose="020F0502020204030204" pitchFamily="34" charset="0"/>
              </a:rPr>
              <a:t>   Tiếp sau cụ giáo Chu, các môn sinh lần lượt theo lứa tuổi vái tạ cụ đồ già. Ngày mừng thọ thầy Chu năm ấy, họ được thêm một bài học thấm thía về nghĩa thầy trò.</a:t>
            </a:r>
          </a:p>
        </p:txBody>
      </p:sp>
      <p:pic>
        <p:nvPicPr>
          <p:cNvPr id="3" name="Picture 2">
            <a:extLst>
              <a:ext uri="{FF2B5EF4-FFF2-40B4-BE49-F238E27FC236}">
                <a16:creationId xmlns:a16="http://schemas.microsoft.com/office/drawing/2014/main" id="{43465742-6328-4A1C-5801-F787C34A146D}"/>
              </a:ext>
            </a:extLst>
          </p:cNvPr>
          <p:cNvPicPr>
            <a:picLocks noChangeAspect="1"/>
          </p:cNvPicPr>
          <p:nvPr/>
        </p:nvPicPr>
        <p:blipFill>
          <a:blip r:embed="rId6"/>
          <a:stretch>
            <a:fillRect/>
          </a:stretch>
        </p:blipFill>
        <p:spPr>
          <a:xfrm>
            <a:off x="840792" y="197893"/>
            <a:ext cx="10510415" cy="1164437"/>
          </a:xfrm>
          <a:prstGeom prst="rect">
            <a:avLst/>
          </a:prstGeom>
        </p:spPr>
      </p:pic>
    </p:spTree>
    <p:controls>
      <mc:AlternateContent xmlns:mc="http://schemas.openxmlformats.org/markup-compatibility/2006">
        <mc:Choice xmlns:v="urn:schemas-microsoft-com:vml" Requires="v">
          <p:control spid="3074" name="TextBox1" r:id="rId2" imgW="8591400" imgH="1143000"/>
        </mc:Choice>
        <mc:Fallback>
          <p:control name="TextBox1" r:id="rId2" imgW="8591400" imgH="1143000">
            <p:pic>
              <p:nvPicPr>
                <p:cNvPr id="13" name="TextBox1">
                  <a:extLst>
                    <a:ext uri="{FF2B5EF4-FFF2-40B4-BE49-F238E27FC236}">
                      <a16:creationId xmlns:a16="http://schemas.microsoft.com/office/drawing/2014/main" id="{8D692471-5108-A705-9E16-9FBE573A2999}"/>
                    </a:ext>
                  </a:extLst>
                </p:cNvPr>
                <p:cNvPicPr>
                  <a:picLocks/>
                </p:cNvPicPr>
                <p:nvPr/>
              </p:nvPicPr>
              <p:blipFill>
                <a:blip r:embed="rId7"/>
                <a:stretch>
                  <a:fillRect/>
                </a:stretch>
              </p:blipFill>
              <p:spPr>
                <a:xfrm>
                  <a:off x="2211661" y="1192508"/>
                  <a:ext cx="8588144" cy="1142919"/>
                </a:xfrm>
                <a:prstGeom prst="rect">
                  <a:avLst/>
                </a:prstGeom>
              </p:spPr>
            </p:pic>
          </p:control>
        </mc:Fallback>
      </mc:AlternateContent>
    </p:controls>
    <p:extLst>
      <p:ext uri="{BB962C8B-B14F-4D97-AF65-F5344CB8AC3E}">
        <p14:creationId xmlns:p14="http://schemas.microsoft.com/office/powerpoint/2010/main" val="3547754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a:extLst>
            <a:ext uri="{FF2B5EF4-FFF2-40B4-BE49-F238E27FC236}">
              <a16:creationId xmlns:a16="http://schemas.microsoft.com/office/drawing/2014/main" id="{689A893C-5406-38A3-8927-65EA0B0671A4}"/>
            </a:ext>
          </a:extLst>
        </p:cNvPr>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4DD71DC1-94ED-195F-B6D4-39588A040676}"/>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3" name="Group 2">
            <a:extLst>
              <a:ext uri="{FF2B5EF4-FFF2-40B4-BE49-F238E27FC236}">
                <a16:creationId xmlns:a16="http://schemas.microsoft.com/office/drawing/2014/main" id="{F02CE4E8-7F81-C76D-76E1-70F0DB2DB125}"/>
              </a:ext>
            </a:extLst>
          </p:cNvPr>
          <p:cNvGrpSpPr/>
          <p:nvPr/>
        </p:nvGrpSpPr>
        <p:grpSpPr>
          <a:xfrm>
            <a:off x="2235830" y="2464155"/>
            <a:ext cx="7681587" cy="3682646"/>
            <a:chOff x="4222866" y="2542059"/>
            <a:chExt cx="7681587" cy="3682646"/>
          </a:xfrm>
        </p:grpSpPr>
        <p:grpSp>
          <p:nvGrpSpPr>
            <p:cNvPr id="4" name="Group 3">
              <a:extLst>
                <a:ext uri="{FF2B5EF4-FFF2-40B4-BE49-F238E27FC236}">
                  <a16:creationId xmlns:a16="http://schemas.microsoft.com/office/drawing/2014/main" id="{4FE8BE4E-CFB4-6B49-8FB1-B59EF0326022}"/>
                </a:ext>
              </a:extLst>
            </p:cNvPr>
            <p:cNvGrpSpPr/>
            <p:nvPr/>
          </p:nvGrpSpPr>
          <p:grpSpPr>
            <a:xfrm>
              <a:off x="4222866" y="2542059"/>
              <a:ext cx="7681587" cy="3682646"/>
              <a:chOff x="4841104" y="3804755"/>
              <a:chExt cx="5956331" cy="2855537"/>
            </a:xfrm>
          </p:grpSpPr>
          <p:grpSp>
            <p:nvGrpSpPr>
              <p:cNvPr id="13" name="Group 12">
                <a:extLst>
                  <a:ext uri="{FF2B5EF4-FFF2-40B4-BE49-F238E27FC236}">
                    <a16:creationId xmlns:a16="http://schemas.microsoft.com/office/drawing/2014/main" id="{F1F85C38-ED4D-3D97-6D57-E80756C0218E}"/>
                  </a:ext>
                </a:extLst>
              </p:cNvPr>
              <p:cNvGrpSpPr/>
              <p:nvPr/>
            </p:nvGrpSpPr>
            <p:grpSpPr>
              <a:xfrm>
                <a:off x="4841104" y="3804755"/>
                <a:ext cx="5956331" cy="2855537"/>
                <a:chOff x="2975204" y="1242806"/>
                <a:chExt cx="5956331" cy="2855537"/>
              </a:xfrm>
            </p:grpSpPr>
            <p:sp>
              <p:nvSpPr>
                <p:cNvPr id="20" name="Rectangle: Rounded Corners 12">
                  <a:extLst>
                    <a:ext uri="{FF2B5EF4-FFF2-40B4-BE49-F238E27FC236}">
                      <a16:creationId xmlns:a16="http://schemas.microsoft.com/office/drawing/2014/main" id="{F72AE3A9-05D0-E035-D9E0-D667BDA307E0}"/>
                    </a:ext>
                  </a:extLst>
                </p:cNvPr>
                <p:cNvSpPr/>
                <p:nvPr/>
              </p:nvSpPr>
              <p:spPr>
                <a:xfrm>
                  <a:off x="2975204" y="1847435"/>
                  <a:ext cx="5956331" cy="2250908"/>
                </a:xfrm>
                <a:custGeom>
                  <a:avLst/>
                  <a:gdLst>
                    <a:gd name="connsiteX0" fmla="*/ 0 w 5956331"/>
                    <a:gd name="connsiteY0" fmla="*/ 454052 h 2250908"/>
                    <a:gd name="connsiteX1" fmla="*/ 403237 w 5956331"/>
                    <a:gd name="connsiteY1" fmla="*/ 0 h 2250908"/>
                    <a:gd name="connsiteX2" fmla="*/ 923945 w 5956331"/>
                    <a:gd name="connsiteY2" fmla="*/ 0 h 2250908"/>
                    <a:gd name="connsiteX3" fmla="*/ 1341655 w 5956331"/>
                    <a:gd name="connsiteY3" fmla="*/ 0 h 2250908"/>
                    <a:gd name="connsiteX4" fmla="*/ 1810865 w 5956331"/>
                    <a:gd name="connsiteY4" fmla="*/ 0 h 2250908"/>
                    <a:gd name="connsiteX5" fmla="*/ 2486067 w 5956331"/>
                    <a:gd name="connsiteY5" fmla="*/ 0 h 2250908"/>
                    <a:gd name="connsiteX6" fmla="*/ 2903777 w 5956331"/>
                    <a:gd name="connsiteY6" fmla="*/ 0 h 2250908"/>
                    <a:gd name="connsiteX7" fmla="*/ 3321489 w 5956331"/>
                    <a:gd name="connsiteY7" fmla="*/ 0 h 2250908"/>
                    <a:gd name="connsiteX8" fmla="*/ 3739199 w 5956331"/>
                    <a:gd name="connsiteY8" fmla="*/ 0 h 2250908"/>
                    <a:gd name="connsiteX9" fmla="*/ 4311405 w 5956331"/>
                    <a:gd name="connsiteY9" fmla="*/ 0 h 2250908"/>
                    <a:gd name="connsiteX10" fmla="*/ 4883611 w 5956331"/>
                    <a:gd name="connsiteY10" fmla="*/ 0 h 2250908"/>
                    <a:gd name="connsiteX11" fmla="*/ 5553092 w 5956331"/>
                    <a:gd name="connsiteY11" fmla="*/ 0 h 2250908"/>
                    <a:gd name="connsiteX12" fmla="*/ 5956331 w 5956331"/>
                    <a:gd name="connsiteY12" fmla="*/ 454052 h 2250908"/>
                    <a:gd name="connsiteX13" fmla="*/ 5956331 w 5956331"/>
                    <a:gd name="connsiteY13" fmla="*/ 874797 h 2250908"/>
                    <a:gd name="connsiteX14" fmla="*/ 5956331 w 5956331"/>
                    <a:gd name="connsiteY14" fmla="*/ 1335825 h 2250908"/>
                    <a:gd name="connsiteX15" fmla="*/ 5956331 w 5956331"/>
                    <a:gd name="connsiteY15" fmla="*/ 1796854 h 2250908"/>
                    <a:gd name="connsiteX16" fmla="*/ 5553092 w 5956331"/>
                    <a:gd name="connsiteY16" fmla="*/ 2250908 h 2250908"/>
                    <a:gd name="connsiteX17" fmla="*/ 4929388 w 5956331"/>
                    <a:gd name="connsiteY17" fmla="*/ 2250908 h 2250908"/>
                    <a:gd name="connsiteX18" fmla="*/ 4408680 w 5956331"/>
                    <a:gd name="connsiteY18" fmla="*/ 2250908 h 2250908"/>
                    <a:gd name="connsiteX19" fmla="*/ 3939471 w 5956331"/>
                    <a:gd name="connsiteY19" fmla="*/ 2250908 h 2250908"/>
                    <a:gd name="connsiteX20" fmla="*/ 3521760 w 5956331"/>
                    <a:gd name="connsiteY20" fmla="*/ 2250908 h 2250908"/>
                    <a:gd name="connsiteX21" fmla="*/ 2846557 w 5956331"/>
                    <a:gd name="connsiteY21" fmla="*/ 2250908 h 2250908"/>
                    <a:gd name="connsiteX22" fmla="*/ 2274352 w 5956331"/>
                    <a:gd name="connsiteY22" fmla="*/ 2250908 h 2250908"/>
                    <a:gd name="connsiteX23" fmla="*/ 1753644 w 5956331"/>
                    <a:gd name="connsiteY23" fmla="*/ 2250908 h 2250908"/>
                    <a:gd name="connsiteX24" fmla="*/ 1129938 w 5956331"/>
                    <a:gd name="connsiteY24" fmla="*/ 2250908 h 2250908"/>
                    <a:gd name="connsiteX25" fmla="*/ 403237 w 5956331"/>
                    <a:gd name="connsiteY25" fmla="*/ 2250908 h 2250908"/>
                    <a:gd name="connsiteX26" fmla="*/ 0 w 5956331"/>
                    <a:gd name="connsiteY26" fmla="*/ 1796854 h 2250908"/>
                    <a:gd name="connsiteX27" fmla="*/ 0 w 5956331"/>
                    <a:gd name="connsiteY27" fmla="*/ 1376110 h 2250908"/>
                    <a:gd name="connsiteX28" fmla="*/ 0 w 5956331"/>
                    <a:gd name="connsiteY28" fmla="*/ 941937 h 2250908"/>
                    <a:gd name="connsiteX29" fmla="*/ 0 w 5956331"/>
                    <a:gd name="connsiteY29" fmla="*/ 454052 h 2250908"/>
                    <a:gd name="connsiteX0" fmla="*/ 0 w 5956331"/>
                    <a:gd name="connsiteY0" fmla="*/ 454052 h 2250908"/>
                    <a:gd name="connsiteX1" fmla="*/ 403237 w 5956331"/>
                    <a:gd name="connsiteY1" fmla="*/ 0 h 2250908"/>
                    <a:gd name="connsiteX2" fmla="*/ 1026942 w 5956331"/>
                    <a:gd name="connsiteY2" fmla="*/ 0 h 2250908"/>
                    <a:gd name="connsiteX3" fmla="*/ 1496151 w 5956331"/>
                    <a:gd name="connsiteY3" fmla="*/ 0 h 2250908"/>
                    <a:gd name="connsiteX4" fmla="*/ 1965359 w 5956331"/>
                    <a:gd name="connsiteY4" fmla="*/ 0 h 2250908"/>
                    <a:gd name="connsiteX5" fmla="*/ 2589065 w 5956331"/>
                    <a:gd name="connsiteY5" fmla="*/ 0 h 2250908"/>
                    <a:gd name="connsiteX6" fmla="*/ 3109773 w 5956331"/>
                    <a:gd name="connsiteY6" fmla="*/ 0 h 2250908"/>
                    <a:gd name="connsiteX7" fmla="*/ 3784975 w 5956331"/>
                    <a:gd name="connsiteY7" fmla="*/ 0 h 2250908"/>
                    <a:gd name="connsiteX8" fmla="*/ 4460178 w 5956331"/>
                    <a:gd name="connsiteY8" fmla="*/ 0 h 2250908"/>
                    <a:gd name="connsiteX9" fmla="*/ 5553092 w 5956331"/>
                    <a:gd name="connsiteY9" fmla="*/ 0 h 2250908"/>
                    <a:gd name="connsiteX10" fmla="*/ 5956331 w 5956331"/>
                    <a:gd name="connsiteY10" fmla="*/ 454052 h 2250908"/>
                    <a:gd name="connsiteX11" fmla="*/ 5956331 w 5956331"/>
                    <a:gd name="connsiteY11" fmla="*/ 901653 h 2250908"/>
                    <a:gd name="connsiteX12" fmla="*/ 5956331 w 5956331"/>
                    <a:gd name="connsiteY12" fmla="*/ 1349254 h 2250908"/>
                    <a:gd name="connsiteX13" fmla="*/ 5956331 w 5956331"/>
                    <a:gd name="connsiteY13" fmla="*/ 1796854 h 2250908"/>
                    <a:gd name="connsiteX14" fmla="*/ 5553092 w 5956331"/>
                    <a:gd name="connsiteY14" fmla="*/ 2250908 h 2250908"/>
                    <a:gd name="connsiteX15" fmla="*/ 4929388 w 5956331"/>
                    <a:gd name="connsiteY15" fmla="*/ 2250908 h 2250908"/>
                    <a:gd name="connsiteX16" fmla="*/ 4408680 w 5956331"/>
                    <a:gd name="connsiteY16" fmla="*/ 2250908 h 2250908"/>
                    <a:gd name="connsiteX17" fmla="*/ 3887973 w 5956331"/>
                    <a:gd name="connsiteY17" fmla="*/ 2250908 h 2250908"/>
                    <a:gd name="connsiteX18" fmla="*/ 3212769 w 5956331"/>
                    <a:gd name="connsiteY18" fmla="*/ 2250908 h 2250908"/>
                    <a:gd name="connsiteX19" fmla="*/ 2589065 w 5956331"/>
                    <a:gd name="connsiteY19" fmla="*/ 2250908 h 2250908"/>
                    <a:gd name="connsiteX20" fmla="*/ 2068356 w 5956331"/>
                    <a:gd name="connsiteY20" fmla="*/ 2250908 h 2250908"/>
                    <a:gd name="connsiteX21" fmla="*/ 1599148 w 5956331"/>
                    <a:gd name="connsiteY21" fmla="*/ 2250908 h 2250908"/>
                    <a:gd name="connsiteX22" fmla="*/ 1129938 w 5956331"/>
                    <a:gd name="connsiteY22" fmla="*/ 2250908 h 2250908"/>
                    <a:gd name="connsiteX23" fmla="*/ 403237 w 5956331"/>
                    <a:gd name="connsiteY23" fmla="*/ 2250908 h 2250908"/>
                    <a:gd name="connsiteX24" fmla="*/ 0 w 5956331"/>
                    <a:gd name="connsiteY24" fmla="*/ 1796854 h 2250908"/>
                    <a:gd name="connsiteX25" fmla="*/ 0 w 5956331"/>
                    <a:gd name="connsiteY25" fmla="*/ 1362682 h 2250908"/>
                    <a:gd name="connsiteX26" fmla="*/ 0 w 5956331"/>
                    <a:gd name="connsiteY26" fmla="*/ 928509 h 2250908"/>
                    <a:gd name="connsiteX27" fmla="*/ 0 w 5956331"/>
                    <a:gd name="connsiteY27" fmla="*/ 454052 h 2250908"/>
                    <a:gd name="connsiteX0" fmla="*/ 0 w 5956331"/>
                    <a:gd name="connsiteY0" fmla="*/ 454052 h 2250908"/>
                    <a:gd name="connsiteX1" fmla="*/ 403237 w 5956331"/>
                    <a:gd name="connsiteY1" fmla="*/ 0 h 2250908"/>
                    <a:gd name="connsiteX2" fmla="*/ 923945 w 5956331"/>
                    <a:gd name="connsiteY2" fmla="*/ 0 h 2250908"/>
                    <a:gd name="connsiteX3" fmla="*/ 1341655 w 5956331"/>
                    <a:gd name="connsiteY3" fmla="*/ 0 h 2250908"/>
                    <a:gd name="connsiteX4" fmla="*/ 1810865 w 5956331"/>
                    <a:gd name="connsiteY4" fmla="*/ 0 h 2250908"/>
                    <a:gd name="connsiteX5" fmla="*/ 2486067 w 5956331"/>
                    <a:gd name="connsiteY5" fmla="*/ 0 h 2250908"/>
                    <a:gd name="connsiteX6" fmla="*/ 2903777 w 5956331"/>
                    <a:gd name="connsiteY6" fmla="*/ 0 h 2250908"/>
                    <a:gd name="connsiteX7" fmla="*/ 3321489 w 5956331"/>
                    <a:gd name="connsiteY7" fmla="*/ 0 h 2250908"/>
                    <a:gd name="connsiteX8" fmla="*/ 3739199 w 5956331"/>
                    <a:gd name="connsiteY8" fmla="*/ 0 h 2250908"/>
                    <a:gd name="connsiteX9" fmla="*/ 4311405 w 5956331"/>
                    <a:gd name="connsiteY9" fmla="*/ 0 h 2250908"/>
                    <a:gd name="connsiteX10" fmla="*/ 4883611 w 5956331"/>
                    <a:gd name="connsiteY10" fmla="*/ 0 h 2250908"/>
                    <a:gd name="connsiteX11" fmla="*/ 5553092 w 5956331"/>
                    <a:gd name="connsiteY11" fmla="*/ 0 h 2250908"/>
                    <a:gd name="connsiteX12" fmla="*/ 5956331 w 5956331"/>
                    <a:gd name="connsiteY12" fmla="*/ 454052 h 2250908"/>
                    <a:gd name="connsiteX13" fmla="*/ 5956331 w 5956331"/>
                    <a:gd name="connsiteY13" fmla="*/ 874797 h 2250908"/>
                    <a:gd name="connsiteX14" fmla="*/ 5956331 w 5956331"/>
                    <a:gd name="connsiteY14" fmla="*/ 1335825 h 2250908"/>
                    <a:gd name="connsiteX15" fmla="*/ 5956331 w 5956331"/>
                    <a:gd name="connsiteY15" fmla="*/ 1796854 h 2250908"/>
                    <a:gd name="connsiteX16" fmla="*/ 5553092 w 5956331"/>
                    <a:gd name="connsiteY16" fmla="*/ 2250908 h 2250908"/>
                    <a:gd name="connsiteX17" fmla="*/ 4929388 w 5956331"/>
                    <a:gd name="connsiteY17" fmla="*/ 2250908 h 2250908"/>
                    <a:gd name="connsiteX18" fmla="*/ 4408680 w 5956331"/>
                    <a:gd name="connsiteY18" fmla="*/ 2250908 h 2250908"/>
                    <a:gd name="connsiteX19" fmla="*/ 3939471 w 5956331"/>
                    <a:gd name="connsiteY19" fmla="*/ 2250908 h 2250908"/>
                    <a:gd name="connsiteX20" fmla="*/ 3521760 w 5956331"/>
                    <a:gd name="connsiteY20" fmla="*/ 2250908 h 2250908"/>
                    <a:gd name="connsiteX21" fmla="*/ 2846557 w 5956331"/>
                    <a:gd name="connsiteY21" fmla="*/ 2250908 h 2250908"/>
                    <a:gd name="connsiteX22" fmla="*/ 2274352 w 5956331"/>
                    <a:gd name="connsiteY22" fmla="*/ 2250908 h 2250908"/>
                    <a:gd name="connsiteX23" fmla="*/ 1753644 w 5956331"/>
                    <a:gd name="connsiteY23" fmla="*/ 2250908 h 2250908"/>
                    <a:gd name="connsiteX24" fmla="*/ 1129938 w 5956331"/>
                    <a:gd name="connsiteY24" fmla="*/ 2250908 h 2250908"/>
                    <a:gd name="connsiteX25" fmla="*/ 403237 w 5956331"/>
                    <a:gd name="connsiteY25" fmla="*/ 2250908 h 2250908"/>
                    <a:gd name="connsiteX26" fmla="*/ 0 w 5956331"/>
                    <a:gd name="connsiteY26" fmla="*/ 1796854 h 2250908"/>
                    <a:gd name="connsiteX27" fmla="*/ 0 w 5956331"/>
                    <a:gd name="connsiteY27" fmla="*/ 1376110 h 2250908"/>
                    <a:gd name="connsiteX28" fmla="*/ 0 w 5956331"/>
                    <a:gd name="connsiteY28" fmla="*/ 941937 h 2250908"/>
                    <a:gd name="connsiteX29" fmla="*/ 0 w 5956331"/>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956331" h="2250908" fill="none" extrusionOk="0">
                      <a:moveTo>
                        <a:pt x="0" y="454052"/>
                      </a:moveTo>
                      <a:cubicBezTo>
                        <a:pt x="62204" y="248813"/>
                        <a:pt x="186928" y="34109"/>
                        <a:pt x="403237" y="0"/>
                      </a:cubicBezTo>
                      <a:cubicBezTo>
                        <a:pt x="603169" y="32454"/>
                        <a:pt x="793994" y="-21131"/>
                        <a:pt x="923945" y="0"/>
                      </a:cubicBezTo>
                      <a:cubicBezTo>
                        <a:pt x="1028516" y="-36190"/>
                        <a:pt x="1166227" y="-7002"/>
                        <a:pt x="1341655" y="0"/>
                      </a:cubicBezTo>
                      <a:cubicBezTo>
                        <a:pt x="1537334" y="-7925"/>
                        <a:pt x="1595630" y="11666"/>
                        <a:pt x="1810865" y="0"/>
                      </a:cubicBezTo>
                      <a:cubicBezTo>
                        <a:pt x="2072779" y="72978"/>
                        <a:pt x="2213432" y="50608"/>
                        <a:pt x="2486067" y="0"/>
                      </a:cubicBezTo>
                      <a:cubicBezTo>
                        <a:pt x="2662925" y="-41084"/>
                        <a:pt x="2780488" y="-26689"/>
                        <a:pt x="2903777" y="0"/>
                      </a:cubicBezTo>
                      <a:cubicBezTo>
                        <a:pt x="2985090" y="160"/>
                        <a:pt x="3160311" y="-32322"/>
                        <a:pt x="3321489" y="0"/>
                      </a:cubicBezTo>
                      <a:cubicBezTo>
                        <a:pt x="3494836" y="21824"/>
                        <a:pt x="3686451" y="-20599"/>
                        <a:pt x="3739199" y="0"/>
                      </a:cubicBezTo>
                      <a:cubicBezTo>
                        <a:pt x="3806880" y="66864"/>
                        <a:pt x="4130322" y="-7072"/>
                        <a:pt x="4311405" y="0"/>
                      </a:cubicBezTo>
                      <a:cubicBezTo>
                        <a:pt x="4521416" y="-55285"/>
                        <a:pt x="4660934" y="2918"/>
                        <a:pt x="4883611" y="0"/>
                      </a:cubicBezTo>
                      <a:cubicBezTo>
                        <a:pt x="5027754" y="4003"/>
                        <a:pt x="5432854" y="-42141"/>
                        <a:pt x="5553092" y="0"/>
                      </a:cubicBezTo>
                      <a:cubicBezTo>
                        <a:pt x="5745452" y="53853"/>
                        <a:pt x="5944092" y="202938"/>
                        <a:pt x="5956331" y="454052"/>
                      </a:cubicBezTo>
                      <a:cubicBezTo>
                        <a:pt x="5965250" y="625002"/>
                        <a:pt x="5960819" y="683560"/>
                        <a:pt x="5956331" y="874797"/>
                      </a:cubicBezTo>
                      <a:cubicBezTo>
                        <a:pt x="5937053" y="1020414"/>
                        <a:pt x="5961670" y="1233856"/>
                        <a:pt x="5956331" y="1335825"/>
                      </a:cubicBezTo>
                      <a:cubicBezTo>
                        <a:pt x="5902521" y="1433206"/>
                        <a:pt x="5973164" y="1687499"/>
                        <a:pt x="5956331" y="1796854"/>
                      </a:cubicBezTo>
                      <a:cubicBezTo>
                        <a:pt x="5948176" y="1997677"/>
                        <a:pt x="5838918" y="2232261"/>
                        <a:pt x="5553092" y="2250908"/>
                      </a:cubicBezTo>
                      <a:cubicBezTo>
                        <a:pt x="5436643" y="2288802"/>
                        <a:pt x="5169734" y="2309234"/>
                        <a:pt x="4929388" y="2250908"/>
                      </a:cubicBezTo>
                      <a:cubicBezTo>
                        <a:pt x="4642187" y="2227882"/>
                        <a:pt x="4588096" y="2237085"/>
                        <a:pt x="4408680" y="2250908"/>
                      </a:cubicBezTo>
                      <a:cubicBezTo>
                        <a:pt x="4256979" y="2279081"/>
                        <a:pt x="4036008" y="2272033"/>
                        <a:pt x="3939471" y="2250908"/>
                      </a:cubicBezTo>
                      <a:cubicBezTo>
                        <a:pt x="3851652" y="2250614"/>
                        <a:pt x="3601931" y="2204810"/>
                        <a:pt x="3521760" y="2250908"/>
                      </a:cubicBezTo>
                      <a:cubicBezTo>
                        <a:pt x="3453692" y="2243472"/>
                        <a:pt x="3030197" y="2217077"/>
                        <a:pt x="2846557" y="2250908"/>
                      </a:cubicBezTo>
                      <a:cubicBezTo>
                        <a:pt x="2584180" y="2220152"/>
                        <a:pt x="2480645" y="2237129"/>
                        <a:pt x="2274352" y="2250908"/>
                      </a:cubicBezTo>
                      <a:cubicBezTo>
                        <a:pt x="2088273" y="2284210"/>
                        <a:pt x="1985547" y="2271457"/>
                        <a:pt x="1753644" y="2250908"/>
                      </a:cubicBezTo>
                      <a:cubicBezTo>
                        <a:pt x="1526658" y="2239662"/>
                        <a:pt x="1321798" y="2281571"/>
                        <a:pt x="1129938" y="2250908"/>
                      </a:cubicBezTo>
                      <a:cubicBezTo>
                        <a:pt x="880676" y="2244431"/>
                        <a:pt x="595298" y="2224966"/>
                        <a:pt x="403237" y="2250908"/>
                      </a:cubicBezTo>
                      <a:cubicBezTo>
                        <a:pt x="236534" y="2340376"/>
                        <a:pt x="76130" y="2156785"/>
                        <a:pt x="0" y="1796854"/>
                      </a:cubicBezTo>
                      <a:cubicBezTo>
                        <a:pt x="-6217" y="1604575"/>
                        <a:pt x="15729" y="1553019"/>
                        <a:pt x="0" y="1376110"/>
                      </a:cubicBezTo>
                      <a:cubicBezTo>
                        <a:pt x="-35058" y="1215087"/>
                        <a:pt x="1652" y="1131571"/>
                        <a:pt x="0" y="941937"/>
                      </a:cubicBezTo>
                      <a:cubicBezTo>
                        <a:pt x="-27197" y="735482"/>
                        <a:pt x="22235" y="643741"/>
                        <a:pt x="0" y="454052"/>
                      </a:cubicBezTo>
                      <a:close/>
                    </a:path>
                    <a:path w="5956331" h="2250908" stroke="0" extrusionOk="0">
                      <a:moveTo>
                        <a:pt x="0" y="454052"/>
                      </a:moveTo>
                      <a:cubicBezTo>
                        <a:pt x="16696" y="187432"/>
                        <a:pt x="206272" y="116178"/>
                        <a:pt x="403237" y="0"/>
                      </a:cubicBezTo>
                      <a:cubicBezTo>
                        <a:pt x="717794" y="-12071"/>
                        <a:pt x="753402" y="17031"/>
                        <a:pt x="1026942" y="0"/>
                      </a:cubicBezTo>
                      <a:cubicBezTo>
                        <a:pt x="1298900" y="-26925"/>
                        <a:pt x="1306823" y="-25500"/>
                        <a:pt x="1496151" y="0"/>
                      </a:cubicBezTo>
                      <a:cubicBezTo>
                        <a:pt x="1716240" y="22620"/>
                        <a:pt x="1801097" y="16807"/>
                        <a:pt x="1965359" y="0"/>
                      </a:cubicBezTo>
                      <a:cubicBezTo>
                        <a:pt x="2037118" y="13997"/>
                        <a:pt x="2382908" y="64614"/>
                        <a:pt x="2589065" y="0"/>
                      </a:cubicBezTo>
                      <a:cubicBezTo>
                        <a:pt x="2791152" y="-53169"/>
                        <a:pt x="2978234" y="-44467"/>
                        <a:pt x="3109773" y="0"/>
                      </a:cubicBezTo>
                      <a:cubicBezTo>
                        <a:pt x="3243588" y="-5039"/>
                        <a:pt x="3673817" y="58840"/>
                        <a:pt x="3784975" y="0"/>
                      </a:cubicBezTo>
                      <a:cubicBezTo>
                        <a:pt x="3958083" y="-125150"/>
                        <a:pt x="4205605" y="-57085"/>
                        <a:pt x="4460178" y="0"/>
                      </a:cubicBezTo>
                      <a:cubicBezTo>
                        <a:pt x="4777087" y="35939"/>
                        <a:pt x="5161646" y="53062"/>
                        <a:pt x="5553092" y="0"/>
                      </a:cubicBezTo>
                      <a:cubicBezTo>
                        <a:pt x="5811882" y="35286"/>
                        <a:pt x="5930358" y="236394"/>
                        <a:pt x="5956331" y="454052"/>
                      </a:cubicBezTo>
                      <a:cubicBezTo>
                        <a:pt x="5960833" y="638923"/>
                        <a:pt x="5935208" y="737944"/>
                        <a:pt x="5956331" y="901653"/>
                      </a:cubicBezTo>
                      <a:cubicBezTo>
                        <a:pt x="5951938" y="1046545"/>
                        <a:pt x="5946313" y="1241015"/>
                        <a:pt x="5956331" y="1349254"/>
                      </a:cubicBezTo>
                      <a:cubicBezTo>
                        <a:pt x="5942948" y="1503053"/>
                        <a:pt x="5981931" y="1594816"/>
                        <a:pt x="5956331" y="1796854"/>
                      </a:cubicBezTo>
                      <a:cubicBezTo>
                        <a:pt x="6053885" y="2039041"/>
                        <a:pt x="5788757" y="2318347"/>
                        <a:pt x="5553092" y="2250908"/>
                      </a:cubicBezTo>
                      <a:cubicBezTo>
                        <a:pt x="5399331" y="2202719"/>
                        <a:pt x="5164113" y="2217095"/>
                        <a:pt x="4929388" y="2250908"/>
                      </a:cubicBezTo>
                      <a:cubicBezTo>
                        <a:pt x="4803085" y="2277246"/>
                        <a:pt x="4577534" y="2218367"/>
                        <a:pt x="4408680" y="2250908"/>
                      </a:cubicBezTo>
                      <a:cubicBezTo>
                        <a:pt x="4200018" y="2215803"/>
                        <a:pt x="4120661" y="2234058"/>
                        <a:pt x="3887973" y="2250908"/>
                      </a:cubicBezTo>
                      <a:cubicBezTo>
                        <a:pt x="3659182" y="2320245"/>
                        <a:pt x="3395598" y="2284836"/>
                        <a:pt x="3212769" y="2250908"/>
                      </a:cubicBezTo>
                      <a:cubicBezTo>
                        <a:pt x="3070501" y="2251224"/>
                        <a:pt x="2800279" y="2144190"/>
                        <a:pt x="2589065" y="2250908"/>
                      </a:cubicBezTo>
                      <a:cubicBezTo>
                        <a:pt x="2417794" y="2240755"/>
                        <a:pt x="2307803" y="2208660"/>
                        <a:pt x="2068356" y="2250908"/>
                      </a:cubicBezTo>
                      <a:cubicBezTo>
                        <a:pt x="1834687" y="2225705"/>
                        <a:pt x="1673360" y="2236643"/>
                        <a:pt x="1599148" y="2250908"/>
                      </a:cubicBezTo>
                      <a:cubicBezTo>
                        <a:pt x="1511459" y="2294760"/>
                        <a:pt x="1208737" y="2202917"/>
                        <a:pt x="1129938" y="2250908"/>
                      </a:cubicBezTo>
                      <a:cubicBezTo>
                        <a:pt x="918460" y="2284777"/>
                        <a:pt x="707795" y="2211962"/>
                        <a:pt x="403237" y="2250908"/>
                      </a:cubicBezTo>
                      <a:cubicBezTo>
                        <a:pt x="217366" y="2274748"/>
                        <a:pt x="38935" y="2104494"/>
                        <a:pt x="0" y="1796854"/>
                      </a:cubicBezTo>
                      <a:cubicBezTo>
                        <a:pt x="-41597" y="1598264"/>
                        <a:pt x="22616" y="1458464"/>
                        <a:pt x="0" y="1362682"/>
                      </a:cubicBezTo>
                      <a:cubicBezTo>
                        <a:pt x="28151" y="1230043"/>
                        <a:pt x="5871" y="1117718"/>
                        <a:pt x="0" y="928509"/>
                      </a:cubicBezTo>
                      <a:cubicBezTo>
                        <a:pt x="-1690" y="810534"/>
                        <a:pt x="-4808" y="564782"/>
                        <a:pt x="0" y="454052"/>
                      </a:cubicBezTo>
                      <a:close/>
                    </a:path>
                    <a:path w="5956331" h="2250908" fill="none" stroke="0" extrusionOk="0">
                      <a:moveTo>
                        <a:pt x="0" y="454052"/>
                      </a:moveTo>
                      <a:cubicBezTo>
                        <a:pt x="16284" y="222249"/>
                        <a:pt x="180390" y="30683"/>
                        <a:pt x="403237" y="0"/>
                      </a:cubicBezTo>
                      <a:cubicBezTo>
                        <a:pt x="590508" y="45660"/>
                        <a:pt x="786753" y="-7078"/>
                        <a:pt x="923945" y="0"/>
                      </a:cubicBezTo>
                      <a:cubicBezTo>
                        <a:pt x="1065516" y="-21661"/>
                        <a:pt x="1136631" y="10681"/>
                        <a:pt x="1341655" y="0"/>
                      </a:cubicBezTo>
                      <a:cubicBezTo>
                        <a:pt x="1556400" y="-7217"/>
                        <a:pt x="1615203" y="-20491"/>
                        <a:pt x="1810865" y="0"/>
                      </a:cubicBezTo>
                      <a:cubicBezTo>
                        <a:pt x="2047137" y="-31568"/>
                        <a:pt x="2297860" y="-24052"/>
                        <a:pt x="2486067" y="0"/>
                      </a:cubicBezTo>
                      <a:cubicBezTo>
                        <a:pt x="2689096" y="-31392"/>
                        <a:pt x="2800010" y="11907"/>
                        <a:pt x="2903777" y="0"/>
                      </a:cubicBezTo>
                      <a:cubicBezTo>
                        <a:pt x="2999120" y="3102"/>
                        <a:pt x="3142324" y="-21207"/>
                        <a:pt x="3321489" y="0"/>
                      </a:cubicBezTo>
                      <a:cubicBezTo>
                        <a:pt x="3501197" y="9070"/>
                        <a:pt x="3647710" y="-32961"/>
                        <a:pt x="3739199" y="0"/>
                      </a:cubicBezTo>
                      <a:cubicBezTo>
                        <a:pt x="3769578" y="-14995"/>
                        <a:pt x="4062040" y="-1958"/>
                        <a:pt x="4311405" y="0"/>
                      </a:cubicBezTo>
                      <a:cubicBezTo>
                        <a:pt x="4547448" y="-73069"/>
                        <a:pt x="4728135" y="41229"/>
                        <a:pt x="4883611" y="0"/>
                      </a:cubicBezTo>
                      <a:cubicBezTo>
                        <a:pt x="5066437" y="15956"/>
                        <a:pt x="5417091" y="-48433"/>
                        <a:pt x="5553092" y="0"/>
                      </a:cubicBezTo>
                      <a:cubicBezTo>
                        <a:pt x="5809305" y="-72617"/>
                        <a:pt x="5983775" y="155269"/>
                        <a:pt x="5956331" y="454052"/>
                      </a:cubicBezTo>
                      <a:cubicBezTo>
                        <a:pt x="5952516" y="595293"/>
                        <a:pt x="5941149" y="702119"/>
                        <a:pt x="5956331" y="874797"/>
                      </a:cubicBezTo>
                      <a:cubicBezTo>
                        <a:pt x="5924330" y="1061226"/>
                        <a:pt x="5954051" y="1193578"/>
                        <a:pt x="5956331" y="1335825"/>
                      </a:cubicBezTo>
                      <a:cubicBezTo>
                        <a:pt x="5974585" y="1436458"/>
                        <a:pt x="5976722" y="1628255"/>
                        <a:pt x="5956331" y="1796854"/>
                      </a:cubicBezTo>
                      <a:cubicBezTo>
                        <a:pt x="5848209" y="2098651"/>
                        <a:pt x="5778146" y="2211873"/>
                        <a:pt x="5553092" y="2250908"/>
                      </a:cubicBezTo>
                      <a:cubicBezTo>
                        <a:pt x="5411639" y="2282003"/>
                        <a:pt x="5207503" y="2280886"/>
                        <a:pt x="4929388" y="2250908"/>
                      </a:cubicBezTo>
                      <a:cubicBezTo>
                        <a:pt x="4647608" y="2243635"/>
                        <a:pt x="4592021" y="2231371"/>
                        <a:pt x="4408680" y="2250908"/>
                      </a:cubicBezTo>
                      <a:cubicBezTo>
                        <a:pt x="4227732" y="2309005"/>
                        <a:pt x="4048732" y="2234357"/>
                        <a:pt x="3939471" y="2250908"/>
                      </a:cubicBezTo>
                      <a:cubicBezTo>
                        <a:pt x="3819483" y="2252718"/>
                        <a:pt x="3622535" y="2244177"/>
                        <a:pt x="3521760" y="2250908"/>
                      </a:cubicBezTo>
                      <a:cubicBezTo>
                        <a:pt x="3420647" y="2310927"/>
                        <a:pt x="3199151" y="2255562"/>
                        <a:pt x="2846557" y="2250908"/>
                      </a:cubicBezTo>
                      <a:cubicBezTo>
                        <a:pt x="2573039" y="2230179"/>
                        <a:pt x="2472246" y="2285284"/>
                        <a:pt x="2274352" y="2250908"/>
                      </a:cubicBezTo>
                      <a:cubicBezTo>
                        <a:pt x="2097739" y="2234900"/>
                        <a:pt x="1868602" y="2225951"/>
                        <a:pt x="1753644" y="2250908"/>
                      </a:cubicBezTo>
                      <a:cubicBezTo>
                        <a:pt x="1572977" y="2257504"/>
                        <a:pt x="1362419" y="2304119"/>
                        <a:pt x="1129938" y="2250908"/>
                      </a:cubicBezTo>
                      <a:cubicBezTo>
                        <a:pt x="841177" y="2275110"/>
                        <a:pt x="597596" y="2214181"/>
                        <a:pt x="403237" y="2250908"/>
                      </a:cubicBezTo>
                      <a:cubicBezTo>
                        <a:pt x="243414" y="2298242"/>
                        <a:pt x="57538" y="2041335"/>
                        <a:pt x="0" y="1796854"/>
                      </a:cubicBezTo>
                      <a:cubicBezTo>
                        <a:pt x="1469" y="1591203"/>
                        <a:pt x="18137" y="1532923"/>
                        <a:pt x="0" y="1376110"/>
                      </a:cubicBezTo>
                      <a:cubicBezTo>
                        <a:pt x="-17218" y="1200513"/>
                        <a:pt x="-3543" y="1169193"/>
                        <a:pt x="0" y="941937"/>
                      </a:cubicBezTo>
                      <a:cubicBezTo>
                        <a:pt x="20249" y="725275"/>
                        <a:pt x="-9656" y="666789"/>
                        <a:pt x="0" y="454052"/>
                      </a:cubicBezTo>
                      <a:close/>
                    </a:path>
                    <a:path w="5956331" h="2250908" fill="none" stroke="0" extrusionOk="0">
                      <a:moveTo>
                        <a:pt x="0" y="454052"/>
                      </a:moveTo>
                      <a:cubicBezTo>
                        <a:pt x="20666" y="230869"/>
                        <a:pt x="153815" y="16590"/>
                        <a:pt x="403237" y="0"/>
                      </a:cubicBezTo>
                      <a:cubicBezTo>
                        <a:pt x="585967" y="26051"/>
                        <a:pt x="775187" y="1831"/>
                        <a:pt x="923945" y="0"/>
                      </a:cubicBezTo>
                      <a:cubicBezTo>
                        <a:pt x="1053132" y="-29872"/>
                        <a:pt x="1146181" y="-1417"/>
                        <a:pt x="1341655" y="0"/>
                      </a:cubicBezTo>
                      <a:cubicBezTo>
                        <a:pt x="1536351" y="-2504"/>
                        <a:pt x="1607500" y="-6078"/>
                        <a:pt x="1810865" y="0"/>
                      </a:cubicBezTo>
                      <a:cubicBezTo>
                        <a:pt x="2095373" y="32499"/>
                        <a:pt x="2275991" y="8424"/>
                        <a:pt x="2486067" y="0"/>
                      </a:cubicBezTo>
                      <a:cubicBezTo>
                        <a:pt x="2675956" y="-31558"/>
                        <a:pt x="2781758" y="3359"/>
                        <a:pt x="2903777" y="0"/>
                      </a:cubicBezTo>
                      <a:cubicBezTo>
                        <a:pt x="3002508" y="-37575"/>
                        <a:pt x="3153819" y="-24060"/>
                        <a:pt x="3321489" y="0"/>
                      </a:cubicBezTo>
                      <a:cubicBezTo>
                        <a:pt x="3481401" y="21618"/>
                        <a:pt x="3653201" y="-26798"/>
                        <a:pt x="3739199" y="0"/>
                      </a:cubicBezTo>
                      <a:cubicBezTo>
                        <a:pt x="3779596" y="54306"/>
                        <a:pt x="4128877" y="-4855"/>
                        <a:pt x="4311405" y="0"/>
                      </a:cubicBezTo>
                      <a:cubicBezTo>
                        <a:pt x="4526126" y="-59836"/>
                        <a:pt x="4684906" y="8010"/>
                        <a:pt x="4883611" y="0"/>
                      </a:cubicBezTo>
                      <a:cubicBezTo>
                        <a:pt x="5022364" y="5218"/>
                        <a:pt x="5429593" y="-43748"/>
                        <a:pt x="5553092" y="0"/>
                      </a:cubicBezTo>
                      <a:cubicBezTo>
                        <a:pt x="5747486" y="-7849"/>
                        <a:pt x="5951116" y="188538"/>
                        <a:pt x="5956331" y="454052"/>
                      </a:cubicBezTo>
                      <a:cubicBezTo>
                        <a:pt x="5968771" y="612215"/>
                        <a:pt x="5962913" y="708660"/>
                        <a:pt x="5956331" y="874797"/>
                      </a:cubicBezTo>
                      <a:cubicBezTo>
                        <a:pt x="5928971" y="1046379"/>
                        <a:pt x="5963704" y="1218407"/>
                        <a:pt x="5956331" y="1335825"/>
                      </a:cubicBezTo>
                      <a:cubicBezTo>
                        <a:pt x="5935521" y="1436775"/>
                        <a:pt x="5959404" y="1656276"/>
                        <a:pt x="5956331" y="1796854"/>
                      </a:cubicBezTo>
                      <a:cubicBezTo>
                        <a:pt x="5904123" y="2057404"/>
                        <a:pt x="5812931" y="2227944"/>
                        <a:pt x="5553092" y="2250908"/>
                      </a:cubicBezTo>
                      <a:cubicBezTo>
                        <a:pt x="5418191" y="2274557"/>
                        <a:pt x="5196724" y="2292051"/>
                        <a:pt x="4929388" y="2250908"/>
                      </a:cubicBezTo>
                      <a:cubicBezTo>
                        <a:pt x="4643766" y="2237308"/>
                        <a:pt x="4590549" y="2234372"/>
                        <a:pt x="4408680" y="2250908"/>
                      </a:cubicBezTo>
                      <a:cubicBezTo>
                        <a:pt x="4248551" y="2291843"/>
                        <a:pt x="4032084" y="2257723"/>
                        <a:pt x="3939471" y="2250908"/>
                      </a:cubicBezTo>
                      <a:cubicBezTo>
                        <a:pt x="3833506" y="2274729"/>
                        <a:pt x="3608073" y="2219003"/>
                        <a:pt x="3521760" y="2250908"/>
                      </a:cubicBezTo>
                      <a:cubicBezTo>
                        <a:pt x="3427266" y="2273356"/>
                        <a:pt x="3107474" y="2195303"/>
                        <a:pt x="2846557" y="2250908"/>
                      </a:cubicBezTo>
                      <a:cubicBezTo>
                        <a:pt x="2580212" y="2226216"/>
                        <a:pt x="2475159" y="2267335"/>
                        <a:pt x="2274352" y="2250908"/>
                      </a:cubicBezTo>
                      <a:cubicBezTo>
                        <a:pt x="2086268" y="2275125"/>
                        <a:pt x="1940481" y="2257637"/>
                        <a:pt x="1753644" y="2250908"/>
                      </a:cubicBezTo>
                      <a:cubicBezTo>
                        <a:pt x="1539126" y="2254411"/>
                        <a:pt x="1299760" y="2303558"/>
                        <a:pt x="1129938" y="2250908"/>
                      </a:cubicBezTo>
                      <a:cubicBezTo>
                        <a:pt x="880496" y="2267168"/>
                        <a:pt x="574862" y="2197702"/>
                        <a:pt x="403237" y="2250908"/>
                      </a:cubicBezTo>
                      <a:cubicBezTo>
                        <a:pt x="214704" y="2323636"/>
                        <a:pt x="60235" y="2116927"/>
                        <a:pt x="0" y="1796854"/>
                      </a:cubicBezTo>
                      <a:cubicBezTo>
                        <a:pt x="22" y="1592751"/>
                        <a:pt x="19326" y="1547962"/>
                        <a:pt x="0" y="1376110"/>
                      </a:cubicBezTo>
                      <a:cubicBezTo>
                        <a:pt x="-28333" y="1211952"/>
                        <a:pt x="1040" y="1153311"/>
                        <a:pt x="0" y="941937"/>
                      </a:cubicBezTo>
                      <a:cubicBezTo>
                        <a:pt x="958" y="723565"/>
                        <a:pt x="4391" y="655374"/>
                        <a:pt x="0" y="45405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1</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2</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3. Ngắt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nhịp.</a:t>
                  </a:r>
                  <a:endPar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21" name="Rectangle: Rounded Corners 20">
                  <a:extLst>
                    <a:ext uri="{FF2B5EF4-FFF2-40B4-BE49-F238E27FC236}">
                      <a16:creationId xmlns:a16="http://schemas.microsoft.com/office/drawing/2014/main" id="{AE8EF8D7-2667-883A-D9DC-F41D4D8026F9}"/>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pic>
            <p:nvPicPr>
              <p:cNvPr id="14" name="Picture 13">
                <a:extLst>
                  <a:ext uri="{FF2B5EF4-FFF2-40B4-BE49-F238E27FC236}">
                    <a16:creationId xmlns:a16="http://schemas.microsoft.com/office/drawing/2014/main" id="{963F3BEC-7463-49C0-5870-65B3916CBC58}"/>
                  </a:ext>
                </a:extLst>
              </p:cNvPr>
              <p:cNvPicPr>
                <a:picLocks noChangeAspect="1"/>
              </p:cNvPicPr>
              <p:nvPr/>
            </p:nvPicPr>
            <p:blipFill>
              <a:blip r:embed="rId3"/>
              <a:stretch>
                <a:fillRect/>
              </a:stretch>
            </p:blipFill>
            <p:spPr>
              <a:xfrm>
                <a:off x="7767353" y="5095304"/>
                <a:ext cx="469963" cy="469963"/>
              </a:xfrm>
              <a:prstGeom prst="rect">
                <a:avLst/>
              </a:prstGeom>
            </p:spPr>
          </p:pic>
          <p:pic>
            <p:nvPicPr>
              <p:cNvPr id="15" name="Picture 14">
                <a:extLst>
                  <a:ext uri="{FF2B5EF4-FFF2-40B4-BE49-F238E27FC236}">
                    <a16:creationId xmlns:a16="http://schemas.microsoft.com/office/drawing/2014/main" id="{F2D14FE6-53E3-C2ED-5066-D5F8CD4E8F1F}"/>
                  </a:ext>
                </a:extLst>
              </p:cNvPr>
              <p:cNvPicPr>
                <a:picLocks noChangeAspect="1"/>
              </p:cNvPicPr>
              <p:nvPr/>
            </p:nvPicPr>
            <p:blipFill>
              <a:blip r:embed="rId4"/>
              <a:stretch>
                <a:fillRect/>
              </a:stretch>
            </p:blipFill>
            <p:spPr>
              <a:xfrm>
                <a:off x="7210679" y="5095304"/>
                <a:ext cx="469963" cy="469963"/>
              </a:xfrm>
              <a:prstGeom prst="rect">
                <a:avLst/>
              </a:prstGeom>
            </p:spPr>
          </p:pic>
          <p:pic>
            <p:nvPicPr>
              <p:cNvPr id="16" name="Picture 15">
                <a:extLst>
                  <a:ext uri="{FF2B5EF4-FFF2-40B4-BE49-F238E27FC236}">
                    <a16:creationId xmlns:a16="http://schemas.microsoft.com/office/drawing/2014/main" id="{3BD527C0-3593-3F83-C851-DF465C799EE6}"/>
                  </a:ext>
                </a:extLst>
              </p:cNvPr>
              <p:cNvPicPr>
                <a:picLocks noChangeAspect="1"/>
              </p:cNvPicPr>
              <p:nvPr/>
            </p:nvPicPr>
            <p:blipFill>
              <a:blip r:embed="rId5"/>
              <a:stretch>
                <a:fillRect/>
              </a:stretch>
            </p:blipFill>
            <p:spPr>
              <a:xfrm>
                <a:off x="8324027" y="5095304"/>
                <a:ext cx="469963" cy="469963"/>
              </a:xfrm>
              <a:prstGeom prst="rect">
                <a:avLst/>
              </a:prstGeom>
            </p:spPr>
          </p:pic>
          <p:pic>
            <p:nvPicPr>
              <p:cNvPr id="17" name="Picture 16">
                <a:extLst>
                  <a:ext uri="{FF2B5EF4-FFF2-40B4-BE49-F238E27FC236}">
                    <a16:creationId xmlns:a16="http://schemas.microsoft.com/office/drawing/2014/main" id="{4BC9AB41-076F-9AFC-C2A0-A9949DDA46C8}"/>
                  </a:ext>
                </a:extLst>
              </p:cNvPr>
              <p:cNvPicPr>
                <a:picLocks noChangeAspect="1"/>
              </p:cNvPicPr>
              <p:nvPr/>
            </p:nvPicPr>
            <p:blipFill>
              <a:blip r:embed="rId3"/>
              <a:stretch>
                <a:fillRect/>
              </a:stretch>
            </p:blipFill>
            <p:spPr>
              <a:xfrm>
                <a:off x="7745144" y="5616596"/>
                <a:ext cx="469963" cy="469963"/>
              </a:xfrm>
              <a:prstGeom prst="rect">
                <a:avLst/>
              </a:prstGeom>
            </p:spPr>
          </p:pic>
          <p:pic>
            <p:nvPicPr>
              <p:cNvPr id="18" name="Picture 17">
                <a:extLst>
                  <a:ext uri="{FF2B5EF4-FFF2-40B4-BE49-F238E27FC236}">
                    <a16:creationId xmlns:a16="http://schemas.microsoft.com/office/drawing/2014/main" id="{637241AC-A10E-0499-4D3C-DF280806D5D0}"/>
                  </a:ext>
                </a:extLst>
              </p:cNvPr>
              <p:cNvPicPr>
                <a:picLocks noChangeAspect="1"/>
              </p:cNvPicPr>
              <p:nvPr/>
            </p:nvPicPr>
            <p:blipFill>
              <a:blip r:embed="rId4"/>
              <a:stretch>
                <a:fillRect/>
              </a:stretch>
            </p:blipFill>
            <p:spPr>
              <a:xfrm>
                <a:off x="7188468" y="5616596"/>
                <a:ext cx="469963" cy="469963"/>
              </a:xfrm>
              <a:prstGeom prst="rect">
                <a:avLst/>
              </a:prstGeom>
            </p:spPr>
          </p:pic>
          <p:pic>
            <p:nvPicPr>
              <p:cNvPr id="19" name="Picture 18">
                <a:extLst>
                  <a:ext uri="{FF2B5EF4-FFF2-40B4-BE49-F238E27FC236}">
                    <a16:creationId xmlns:a16="http://schemas.microsoft.com/office/drawing/2014/main" id="{075544F9-599C-DF98-56B6-7F6C690832D3}"/>
                  </a:ext>
                </a:extLst>
              </p:cNvPr>
              <p:cNvPicPr>
                <a:picLocks noChangeAspect="1"/>
              </p:cNvPicPr>
              <p:nvPr/>
            </p:nvPicPr>
            <p:blipFill>
              <a:blip r:embed="rId5"/>
              <a:stretch>
                <a:fillRect/>
              </a:stretch>
            </p:blipFill>
            <p:spPr>
              <a:xfrm>
                <a:off x="8301818" y="5616596"/>
                <a:ext cx="469963" cy="469963"/>
              </a:xfrm>
              <a:prstGeom prst="rect">
                <a:avLst/>
              </a:prstGeom>
            </p:spPr>
          </p:pic>
        </p:grpSp>
        <p:pic>
          <p:nvPicPr>
            <p:cNvPr id="10" name="Picture 9">
              <a:extLst>
                <a:ext uri="{FF2B5EF4-FFF2-40B4-BE49-F238E27FC236}">
                  <a16:creationId xmlns:a16="http://schemas.microsoft.com/office/drawing/2014/main" id="{B0B2FE97-4E0C-0C88-B606-262E6F90F8C2}"/>
                </a:ext>
              </a:extLst>
            </p:cNvPr>
            <p:cNvPicPr>
              <a:picLocks noChangeAspect="1"/>
            </p:cNvPicPr>
            <p:nvPr/>
          </p:nvPicPr>
          <p:blipFill>
            <a:blip r:embed="rId3"/>
            <a:stretch>
              <a:fillRect/>
            </a:stretch>
          </p:blipFill>
          <p:spPr>
            <a:xfrm>
              <a:off x="10284151" y="5526990"/>
              <a:ext cx="606088" cy="606088"/>
            </a:xfrm>
            <a:prstGeom prst="rect">
              <a:avLst/>
            </a:prstGeom>
          </p:spPr>
        </p:pic>
        <p:pic>
          <p:nvPicPr>
            <p:cNvPr id="11" name="Picture 10">
              <a:extLst>
                <a:ext uri="{FF2B5EF4-FFF2-40B4-BE49-F238E27FC236}">
                  <a16:creationId xmlns:a16="http://schemas.microsoft.com/office/drawing/2014/main" id="{9851BD05-D2F7-72BE-8D5F-673DC6E926E8}"/>
                </a:ext>
              </a:extLst>
            </p:cNvPr>
            <p:cNvPicPr>
              <a:picLocks noChangeAspect="1"/>
            </p:cNvPicPr>
            <p:nvPr/>
          </p:nvPicPr>
          <p:blipFill>
            <a:blip r:embed="rId4"/>
            <a:stretch>
              <a:fillRect/>
            </a:stretch>
          </p:blipFill>
          <p:spPr>
            <a:xfrm>
              <a:off x="9566234" y="5526990"/>
              <a:ext cx="606088" cy="606088"/>
            </a:xfrm>
            <a:prstGeom prst="rect">
              <a:avLst/>
            </a:prstGeom>
          </p:spPr>
        </p:pic>
        <p:pic>
          <p:nvPicPr>
            <p:cNvPr id="12" name="Picture 11">
              <a:extLst>
                <a:ext uri="{FF2B5EF4-FFF2-40B4-BE49-F238E27FC236}">
                  <a16:creationId xmlns:a16="http://schemas.microsoft.com/office/drawing/2014/main" id="{18943868-20F8-32A4-9AED-C5672F2C9826}"/>
                </a:ext>
              </a:extLst>
            </p:cNvPr>
            <p:cNvPicPr>
              <a:picLocks noChangeAspect="1"/>
            </p:cNvPicPr>
            <p:nvPr/>
          </p:nvPicPr>
          <p:blipFill>
            <a:blip r:embed="rId5"/>
            <a:stretch>
              <a:fillRect/>
            </a:stretch>
          </p:blipFill>
          <p:spPr>
            <a:xfrm>
              <a:off x="11002066" y="5526990"/>
              <a:ext cx="606088" cy="606088"/>
            </a:xfrm>
            <a:prstGeom prst="rect">
              <a:avLst/>
            </a:prstGeom>
          </p:spPr>
        </p:pic>
      </p:grpSp>
      <p:pic>
        <p:nvPicPr>
          <p:cNvPr id="22" name="Picture 19">
            <a:extLst>
              <a:ext uri="{FF2B5EF4-FFF2-40B4-BE49-F238E27FC236}">
                <a16:creationId xmlns:a16="http://schemas.microsoft.com/office/drawing/2014/main" id="{22ED39C7-4A44-3F90-B653-17D6C9DBFB3C}"/>
              </a:ext>
            </a:extLst>
          </p:cNvPr>
          <p:cNvPicPr>
            <a:picLocks noChangeAspect="1"/>
          </p:cNvPicPr>
          <p:nvPr/>
        </p:nvPicPr>
        <p:blipFill>
          <a:blip r:embed="rId6"/>
          <a:srcRect/>
          <a:stretch>
            <a:fillRect/>
          </a:stretch>
        </p:blipFill>
        <p:spPr>
          <a:xfrm>
            <a:off x="9502230" y="2085043"/>
            <a:ext cx="2204714" cy="4666061"/>
          </a:xfrm>
          <a:prstGeom prst="rect">
            <a:avLst/>
          </a:prstGeom>
        </p:spPr>
      </p:pic>
      <p:pic>
        <p:nvPicPr>
          <p:cNvPr id="23" name="Picture 20">
            <a:extLst>
              <a:ext uri="{FF2B5EF4-FFF2-40B4-BE49-F238E27FC236}">
                <a16:creationId xmlns:a16="http://schemas.microsoft.com/office/drawing/2014/main" id="{10E3A8D6-55A5-61B4-7239-A51C7904F64E}"/>
              </a:ext>
            </a:extLst>
          </p:cNvPr>
          <p:cNvPicPr>
            <a:picLocks noChangeAspect="1"/>
          </p:cNvPicPr>
          <p:nvPr/>
        </p:nvPicPr>
        <p:blipFill>
          <a:blip r:embed="rId7"/>
          <a:srcRect/>
          <a:stretch>
            <a:fillRect/>
          </a:stretch>
        </p:blipFill>
        <p:spPr>
          <a:xfrm>
            <a:off x="577073" y="2022317"/>
            <a:ext cx="1856049" cy="4728787"/>
          </a:xfrm>
          <a:prstGeom prst="rect">
            <a:avLst/>
          </a:prstGeom>
        </p:spPr>
      </p:pic>
      <p:pic>
        <p:nvPicPr>
          <p:cNvPr id="24" name="Picture 23">
            <a:extLst>
              <a:ext uri="{FF2B5EF4-FFF2-40B4-BE49-F238E27FC236}">
                <a16:creationId xmlns:a16="http://schemas.microsoft.com/office/drawing/2014/main" id="{0C20F716-E2BD-186D-3905-235A06E445AA}"/>
              </a:ext>
            </a:extLst>
          </p:cNvPr>
          <p:cNvPicPr>
            <a:picLocks noChangeAspect="1"/>
          </p:cNvPicPr>
          <p:nvPr/>
        </p:nvPicPr>
        <p:blipFill>
          <a:blip r:embed="rId8"/>
          <a:stretch>
            <a:fillRect/>
          </a:stretch>
        </p:blipFill>
        <p:spPr>
          <a:xfrm>
            <a:off x="1780367" y="429189"/>
            <a:ext cx="12192000" cy="1748485"/>
          </a:xfrm>
          <a:prstGeom prst="rect">
            <a:avLst/>
          </a:prstGeom>
        </p:spPr>
      </p:pic>
    </p:spTree>
    <p:extLst>
      <p:ext uri="{BB962C8B-B14F-4D97-AF65-F5344CB8AC3E}">
        <p14:creationId xmlns:p14="http://schemas.microsoft.com/office/powerpoint/2010/main" val="2334816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36" name="Hình ảnh 35" descr="Ảnh có chứa hình vẽ, minh họa, hoạt hình Nhật Bản, Mặt người&#10;&#10;Mô tả được tạo tự động">
            <a:extLst>
              <a:ext uri="{FF2B5EF4-FFF2-40B4-BE49-F238E27FC236}">
                <a16:creationId xmlns:a16="http://schemas.microsoft.com/office/drawing/2014/main" id="{4D85FF80-938A-60F4-9491-C57DDE3E9AEB}"/>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8800" b="99700" l="10000" r="91550">
                        <a14:foregroundMark x1="59550" y1="8800" x2="59550" y2="8800"/>
                        <a14:foregroundMark x1="50350" y1="78150" x2="50350" y2="78150"/>
                        <a14:foregroundMark x1="38850" y1="51700" x2="64900" y2="91100"/>
                        <a14:foregroundMark x1="85200" y1="84500" x2="84200" y2="92050"/>
                        <a14:foregroundMark x1="84200" y1="92050" x2="73700" y2="97750"/>
                        <a14:foregroundMark x1="73700" y1="97750" x2="49100" y2="93050"/>
                        <a14:foregroundMark x1="49100" y1="93050" x2="37300" y2="85150"/>
                        <a14:foregroundMark x1="37300" y1="85150" x2="65300" y2="78050"/>
                        <a14:foregroundMark x1="65300" y1="78050" x2="48800" y2="98350"/>
                        <a14:foregroundMark x1="48800" y1="98350" x2="46850" y2="83100"/>
                        <a14:foregroundMark x1="46850" y1="83100" x2="37800" y2="83700"/>
                        <a14:foregroundMark x1="37800" y1="83700" x2="54450" y2="81650"/>
                        <a14:foregroundMark x1="54450" y1="81650" x2="55050" y2="82650"/>
                        <a14:foregroundMark x1="24300" y1="89250" x2="22050" y2="99700"/>
                        <a14:foregroundMark x1="91550" y1="72400" x2="91550" y2="72400"/>
                      </a14:backgroundRemoval>
                    </a14:imgEffect>
                  </a14:imgLayer>
                </a14:imgProps>
              </a:ext>
              <a:ext uri="{28A0092B-C50C-407E-A947-70E740481C1C}">
                <a14:useLocalDpi xmlns:a14="http://schemas.microsoft.com/office/drawing/2010/main" val="0"/>
              </a:ext>
            </a:extLst>
          </a:blip>
          <a:stretch>
            <a:fillRect/>
          </a:stretch>
        </p:blipFill>
        <p:spPr>
          <a:xfrm>
            <a:off x="3953122" y="2572246"/>
            <a:ext cx="4285754" cy="4285754"/>
          </a:xfrm>
          <a:prstGeom prst="rect">
            <a:avLst/>
          </a:prstGeom>
        </p:spPr>
      </p:pic>
      <p:pic>
        <p:nvPicPr>
          <p:cNvPr id="2" name="Picture 1">
            <a:extLst>
              <a:ext uri="{FF2B5EF4-FFF2-40B4-BE49-F238E27FC236}">
                <a16:creationId xmlns:a16="http://schemas.microsoft.com/office/drawing/2014/main" id="{86248BAA-1608-0215-5651-24865139B0A8}"/>
              </a:ext>
            </a:extLst>
          </p:cNvPr>
          <p:cNvPicPr>
            <a:picLocks noChangeAspect="1"/>
          </p:cNvPicPr>
          <p:nvPr/>
        </p:nvPicPr>
        <p:blipFill>
          <a:blip r:embed="rId5"/>
          <a:stretch>
            <a:fillRect/>
          </a:stretch>
        </p:blipFill>
        <p:spPr>
          <a:xfrm>
            <a:off x="799917" y="849948"/>
            <a:ext cx="10864014" cy="3792041"/>
          </a:xfrm>
          <a:prstGeom prst="rect">
            <a:avLst/>
          </a:prstGeom>
        </p:spPr>
      </p:pic>
    </p:spTree>
    <p:extLst>
      <p:ext uri="{BB962C8B-B14F-4D97-AF65-F5344CB8AC3E}">
        <p14:creationId xmlns:p14="http://schemas.microsoft.com/office/powerpoint/2010/main" val="2357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6" name="Group 1">
            <a:extLst>
              <a:ext uri="{FF2B5EF4-FFF2-40B4-BE49-F238E27FC236}">
                <a16:creationId xmlns:a16="http://schemas.microsoft.com/office/drawing/2014/main" id="{DC76FF3D-8B6E-727A-5722-2CF047C4DAB2}"/>
              </a:ext>
            </a:extLst>
          </p:cNvPr>
          <p:cNvGrpSpPr/>
          <p:nvPr/>
        </p:nvGrpSpPr>
        <p:grpSpPr>
          <a:xfrm>
            <a:off x="805407" y="444079"/>
            <a:ext cx="10501438" cy="1120781"/>
            <a:chOff x="2114282" y="108649"/>
            <a:chExt cx="7265379" cy="1120781"/>
          </a:xfrm>
        </p:grpSpPr>
        <p:sp>
          <p:nvSpPr>
            <p:cNvPr id="7" name="TextBox 2">
              <a:extLst>
                <a:ext uri="{FF2B5EF4-FFF2-40B4-BE49-F238E27FC236}">
                  <a16:creationId xmlns:a16="http://schemas.microsoft.com/office/drawing/2014/main" id="{15699242-B36D-31C5-3CFD-1DCB5B27AA36}"/>
                </a:ext>
              </a:extLst>
            </p:cNvPr>
            <p:cNvSpPr txBox="1"/>
            <p:nvPr/>
          </p:nvSpPr>
          <p:spPr>
            <a:xfrm>
              <a:off x="2114282" y="108649"/>
              <a:ext cx="7265377" cy="1107996"/>
            </a:xfrm>
            <a:prstGeom prst="rect">
              <a:avLst/>
            </a:prstGeom>
            <a:noFill/>
          </p:spPr>
          <p:txBody>
            <a:bodyPr wrap="square">
              <a:spAutoFit/>
            </a:bodyPr>
            <a:lstStyle/>
            <a:p>
              <a:pPr algn="ctr"/>
              <a:r>
                <a:rPr lang="en-US" sz="6600" b="1">
                  <a:ln w="292100">
                    <a:solidFill>
                      <a:schemeClr val="bg1"/>
                    </a:solidFill>
                    <a:prstDash val="solid"/>
                  </a:ln>
                  <a:solidFill>
                    <a:schemeClr val="accent5"/>
                  </a:solidFill>
                  <a:effectLst>
                    <a:outerShdw blurRad="38100" dist="38100" dir="2700000" algn="tl">
                      <a:srgbClr val="000000">
                        <a:alpha val="43137"/>
                      </a:srgbClr>
                    </a:outerShdw>
                  </a:effectLst>
                  <a:latin typeface="iCiel Pony" panose="02000000000000000000" pitchFamily="2" charset="0"/>
                  <a:ea typeface="LNTH-LuoLuoNotangYuanTi 1" pitchFamily="2" charset="-128"/>
                  <a:cs typeface="LNTH-LuoLuoNotangYuanTi 1" pitchFamily="2" charset="-128"/>
                </a:rPr>
                <a:t>GIẢI NGHĨA TỪ KHÓ HIỂU</a:t>
              </a:r>
              <a:endParaRPr lang="en-US" sz="6600" b="1" dirty="0">
                <a:ln w="292100">
                  <a:solidFill>
                    <a:schemeClr val="bg1"/>
                  </a:solidFill>
                  <a:prstDash val="solid"/>
                </a:ln>
                <a:solidFill>
                  <a:schemeClr val="accent5"/>
                </a:solidFill>
                <a:effectLst>
                  <a:outerShdw blurRad="38100" dist="38100" dir="2700000" algn="tl">
                    <a:srgbClr val="000000">
                      <a:alpha val="43137"/>
                    </a:srgbClr>
                  </a:outerShdw>
                </a:effectLst>
                <a:latin typeface="iCiel Pony" panose="02000000000000000000" pitchFamily="2" charset="0"/>
                <a:ea typeface="LNTH-LuoLuoNotangYuanTi 1" pitchFamily="2" charset="-128"/>
                <a:cs typeface="LNTH-LuoLuoNotangYuanTi 1" pitchFamily="2" charset="-128"/>
              </a:endParaRPr>
            </a:p>
          </p:txBody>
        </p:sp>
        <p:sp>
          <p:nvSpPr>
            <p:cNvPr id="9" name="TextBox 3">
              <a:extLst>
                <a:ext uri="{FF2B5EF4-FFF2-40B4-BE49-F238E27FC236}">
                  <a16:creationId xmlns:a16="http://schemas.microsoft.com/office/drawing/2014/main" id="{D7FE117D-A826-C6B9-E53C-CB1F2A962E6A}"/>
                </a:ext>
              </a:extLst>
            </p:cNvPr>
            <p:cNvSpPr txBox="1"/>
            <p:nvPr/>
          </p:nvSpPr>
          <p:spPr>
            <a:xfrm>
              <a:off x="2114282" y="121434"/>
              <a:ext cx="7265379" cy="1107996"/>
            </a:xfrm>
            <a:prstGeom prst="rect">
              <a:avLst/>
            </a:prstGeom>
            <a:noFill/>
          </p:spPr>
          <p:txBody>
            <a:bodyPr wrap="square">
              <a:spAutoFit/>
            </a:bodyPr>
            <a:lstStyle/>
            <a:p>
              <a:pPr algn="ct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G</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I</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Ả</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I</a:t>
              </a:r>
              <a:r>
                <a:rPr lang="en-US" sz="6600" b="1">
                  <a:ln w="9525">
                    <a:solidFill>
                      <a:schemeClr val="bg1"/>
                    </a:solidFill>
                    <a:prstDash val="solid"/>
                  </a:ln>
                  <a:solidFill>
                    <a:srgbClr val="77D460"/>
                  </a:solidFill>
                  <a:effectLst>
                    <a:outerShdw blurRad="38100" dist="38100" dir="2700000" algn="tl">
                      <a:srgbClr val="000000">
                        <a:alpha val="43137"/>
                      </a:srgbClr>
                    </a:outerShdw>
                  </a:effectLst>
                  <a:latin typeface="iCiel Pony" panose="02000000000000000000" pitchFamily="2" charset="0"/>
                  <a:ea typeface="LNTH-LuoLuoNotangYuanTi 1" pitchFamily="2" charset="-128"/>
                  <a:cs typeface="LNTH-LuoLuoNotangYuanTi 1" pitchFamily="2" charset="-128"/>
                </a:rPr>
                <a:t> </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G</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66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Ĩ</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A</a:t>
              </a:r>
              <a:r>
                <a:rPr lang="en-US" sz="6600" b="1">
                  <a:ln w="9525">
                    <a:solidFill>
                      <a:schemeClr val="bg1"/>
                    </a:solidFill>
                    <a:prstDash val="solid"/>
                  </a:ln>
                  <a:solidFill>
                    <a:srgbClr val="77D460"/>
                  </a:solidFill>
                  <a:effectLst>
                    <a:outerShdw blurRad="38100" dist="38100" dir="2700000" algn="tl">
                      <a:srgbClr val="000000">
                        <a:alpha val="43137"/>
                      </a:srgbClr>
                    </a:outerShdw>
                  </a:effectLst>
                  <a:latin typeface="iCiel Pony" panose="02000000000000000000" pitchFamily="2" charset="0"/>
                  <a:ea typeface="LNTH-LuoLuoNotangYuanTi 1" pitchFamily="2" charset="-128"/>
                  <a:cs typeface="LNTH-LuoLuoNotangYuanTi 1" pitchFamily="2" charset="-128"/>
                </a:rPr>
                <a:t> </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Ừ</a:t>
              </a:r>
              <a:r>
                <a:rPr lang="en-US" sz="6600" b="1">
                  <a:ln w="9525">
                    <a:solidFill>
                      <a:schemeClr val="bg1"/>
                    </a:solidFill>
                    <a:prstDash val="solid"/>
                  </a:ln>
                  <a:solidFill>
                    <a:srgbClr val="77D460"/>
                  </a:solidFill>
                  <a:effectLst>
                    <a:outerShdw blurRad="38100" dist="38100" dir="2700000" algn="tl">
                      <a:srgbClr val="000000">
                        <a:alpha val="43137"/>
                      </a:srgbClr>
                    </a:outerShdw>
                  </a:effectLst>
                  <a:latin typeface="iCiel Pony" panose="02000000000000000000" pitchFamily="2" charset="0"/>
                  <a:ea typeface="LNTH-LuoLuoNotangYuanTi 1" pitchFamily="2" charset="-128"/>
                  <a:cs typeface="LNTH-LuoLuoNotangYuanTi 1" pitchFamily="2" charset="-128"/>
                </a:rPr>
                <a:t> </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K</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66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Ó</a:t>
              </a:r>
              <a:r>
                <a:rPr lang="en-US" sz="6600" b="1">
                  <a:ln w="9525">
                    <a:solidFill>
                      <a:schemeClr val="bg1"/>
                    </a:solidFill>
                    <a:prstDash val="solid"/>
                  </a:ln>
                  <a:solidFill>
                    <a:srgbClr val="77D460"/>
                  </a:solidFill>
                  <a:effectLst>
                    <a:outerShdw blurRad="38100" dist="38100" dir="2700000" algn="tl">
                      <a:srgbClr val="000000">
                        <a:alpha val="43137"/>
                      </a:srgbClr>
                    </a:outerShdw>
                  </a:effectLst>
                  <a:latin typeface="iCiel Pony" panose="02000000000000000000" pitchFamily="2" charset="0"/>
                  <a:ea typeface="LNTH-LuoLuoNotangYuanTi 1" pitchFamily="2" charset="-128"/>
                  <a:cs typeface="LNTH-LuoLuoNotangYuanTi 1" pitchFamily="2" charset="-128"/>
                </a:rPr>
                <a:t> </a:t>
              </a:r>
              <a:r>
                <a:rPr lang="en-US" sz="6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6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I</a:t>
              </a:r>
              <a:r>
                <a:rPr lang="en-US" sz="6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Ể</a:t>
              </a:r>
              <a:r>
                <a:rPr lang="en-US" sz="6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U</a:t>
              </a:r>
              <a:endParaRPr lang="en-US" sz="66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endParaRPr>
            </a:p>
          </p:txBody>
        </p:sp>
      </p:grpSp>
      <p:sp>
        <p:nvSpPr>
          <p:cNvPr id="20" name="TextBox 6">
            <a:extLst>
              <a:ext uri="{FF2B5EF4-FFF2-40B4-BE49-F238E27FC236}">
                <a16:creationId xmlns:a16="http://schemas.microsoft.com/office/drawing/2014/main" id="{9D1CDD6A-2010-B3C0-7F8F-795CE328633E}"/>
              </a:ext>
            </a:extLst>
          </p:cNvPr>
          <p:cNvSpPr txBox="1"/>
          <p:nvPr/>
        </p:nvSpPr>
        <p:spPr>
          <a:xfrm>
            <a:off x="1114410" y="2027729"/>
            <a:ext cx="10963841" cy="1754326"/>
          </a:xfrm>
          <a:prstGeom prst="rect">
            <a:avLst/>
          </a:prstGeom>
          <a:noFill/>
        </p:spPr>
        <p:txBody>
          <a:bodyPr wrap="square" rtlCol="0">
            <a:spAutoFit/>
          </a:bodyPr>
          <a:lstStyle/>
          <a:p>
            <a:pPr algn="just"/>
            <a:r>
              <a:rPr lang="vi-VN" sz="5400" b="1" dirty="0">
                <a:solidFill>
                  <a:srgbClr val="FF0066"/>
                </a:solidFill>
                <a:latin typeface="Calibri" panose="020F0502020204030204" pitchFamily="34" charset="0"/>
                <a:cs typeface="Calibri" panose="020F0502020204030204" pitchFamily="34" charset="0"/>
              </a:rPr>
              <a:t>Môn sinh (cách gọi cũ): </a:t>
            </a:r>
            <a:r>
              <a:rPr lang="vi-VN" sz="5400" b="1" dirty="0">
                <a:latin typeface="Calibri" panose="020F0502020204030204" pitchFamily="34" charset="0"/>
                <a:cs typeface="Calibri" panose="020F0502020204030204" pitchFamily="34" charset="0"/>
              </a:rPr>
              <a:t>học trò của cùng một thầy.</a:t>
            </a:r>
            <a:endParaRPr lang="vi-VN" sz="5400" dirty="0">
              <a:latin typeface="Calibri" panose="020F0502020204030204" pitchFamily="34" charset="0"/>
              <a:cs typeface="Calibri" panose="020F0502020204030204" pitchFamily="34" charset="0"/>
            </a:endParaRPr>
          </a:p>
        </p:txBody>
      </p:sp>
      <p:pic>
        <p:nvPicPr>
          <p:cNvPr id="23" name="Hình ảnh 22" descr="Ảnh có chứa hình vẽ, Tác phẩm nghệ thuật của trẻ con, minh họa, phim hoạt hình&#10;&#10;Mô tả được tạo tự động">
            <a:extLst>
              <a:ext uri="{FF2B5EF4-FFF2-40B4-BE49-F238E27FC236}">
                <a16:creationId xmlns:a16="http://schemas.microsoft.com/office/drawing/2014/main" id="{DD83B99D-F336-C0D1-57ED-D2BAB482754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259648" y="1761577"/>
            <a:ext cx="1111232" cy="996085"/>
          </a:xfrm>
          <a:prstGeom prst="rect">
            <a:avLst/>
          </a:prstGeom>
        </p:spPr>
      </p:pic>
    </p:spTree>
    <p:extLst>
      <p:ext uri="{BB962C8B-B14F-4D97-AF65-F5344CB8AC3E}">
        <p14:creationId xmlns:p14="http://schemas.microsoft.com/office/powerpoint/2010/main" val="687226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a:extLst>
            <a:ext uri="{FF2B5EF4-FFF2-40B4-BE49-F238E27FC236}">
              <a16:creationId xmlns:a16="http://schemas.microsoft.com/office/drawing/2014/main" id="{B7ABF036-B495-0D90-4B1F-9E961C3D9316}"/>
            </a:ext>
          </a:extLst>
        </p:cNvPr>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AC2F8218-847E-4A46-E1B7-058EB8BE5B42}"/>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 name="Group 1">
            <a:extLst>
              <a:ext uri="{FF2B5EF4-FFF2-40B4-BE49-F238E27FC236}">
                <a16:creationId xmlns:a16="http://schemas.microsoft.com/office/drawing/2014/main" id="{EFFA1E92-71AA-252B-BDF1-DADCD8DB8349}"/>
              </a:ext>
            </a:extLst>
          </p:cNvPr>
          <p:cNvGrpSpPr/>
          <p:nvPr/>
        </p:nvGrpSpPr>
        <p:grpSpPr>
          <a:xfrm>
            <a:off x="805407" y="444079"/>
            <a:ext cx="10501438" cy="1120781"/>
            <a:chOff x="2114282" y="108649"/>
            <a:chExt cx="7265379" cy="1120781"/>
          </a:xfrm>
        </p:grpSpPr>
        <p:sp>
          <p:nvSpPr>
            <p:cNvPr id="7" name="TextBox 2">
              <a:extLst>
                <a:ext uri="{FF2B5EF4-FFF2-40B4-BE49-F238E27FC236}">
                  <a16:creationId xmlns:a16="http://schemas.microsoft.com/office/drawing/2014/main" id="{41279D4B-E890-03F7-C1B9-9FC71D8FDC4E}"/>
                </a:ext>
              </a:extLst>
            </p:cNvPr>
            <p:cNvSpPr txBox="1"/>
            <p:nvPr/>
          </p:nvSpPr>
          <p:spPr>
            <a:xfrm>
              <a:off x="2114282" y="108649"/>
              <a:ext cx="7265377"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292100">
                    <a:solidFill>
                      <a:prstClr val="white"/>
                    </a:solidFill>
                    <a:prstDash val="solid"/>
                  </a:ln>
                  <a:solidFill>
                    <a:srgbClr val="5B9BD5"/>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GIẢI NGHĨA TỪ KHÓ HIỂU</a:t>
              </a:r>
              <a:endParaRPr kumimoji="0" lang="en-US" sz="6600" b="1" i="0" u="none" strike="noStrike" kern="1200" cap="none" spc="0" normalizeH="0" baseline="0" noProof="0" dirty="0">
                <a:ln w="292100">
                  <a:solidFill>
                    <a:prstClr val="white"/>
                  </a:solidFill>
                  <a:prstDash val="solid"/>
                </a:ln>
                <a:solidFill>
                  <a:srgbClr val="5B9BD5"/>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endParaRPr>
            </a:p>
          </p:txBody>
        </p:sp>
        <p:sp>
          <p:nvSpPr>
            <p:cNvPr id="9" name="TextBox 3">
              <a:extLst>
                <a:ext uri="{FF2B5EF4-FFF2-40B4-BE49-F238E27FC236}">
                  <a16:creationId xmlns:a16="http://schemas.microsoft.com/office/drawing/2014/main" id="{3A218A8B-0BCA-73B0-6633-51DCE5F2D757}"/>
                </a:ext>
              </a:extLst>
            </p:cNvPr>
            <p:cNvSpPr txBox="1"/>
            <p:nvPr/>
          </p:nvSpPr>
          <p:spPr>
            <a:xfrm>
              <a:off x="2114282" y="121434"/>
              <a:ext cx="7265379"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Ả</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N</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Ĩ</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A</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T</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Ừ</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K</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Ó</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Ể</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U</a:t>
              </a:r>
              <a:endParaRPr kumimoji="0" lang="en-US" sz="66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endParaRPr>
            </a:p>
          </p:txBody>
        </p:sp>
      </p:grpSp>
      <p:sp>
        <p:nvSpPr>
          <p:cNvPr id="20" name="TextBox 6">
            <a:extLst>
              <a:ext uri="{FF2B5EF4-FFF2-40B4-BE49-F238E27FC236}">
                <a16:creationId xmlns:a16="http://schemas.microsoft.com/office/drawing/2014/main" id="{3682875D-6788-DA7E-1999-CAEE61679E25}"/>
              </a:ext>
            </a:extLst>
          </p:cNvPr>
          <p:cNvSpPr txBox="1"/>
          <p:nvPr/>
        </p:nvSpPr>
        <p:spPr>
          <a:xfrm>
            <a:off x="1268356" y="1682593"/>
            <a:ext cx="5290099" cy="1569660"/>
          </a:xfrm>
          <a:prstGeom prst="rect">
            <a:avLst/>
          </a:prstGeom>
          <a:noFill/>
        </p:spPr>
        <p:txBody>
          <a:bodyPr wrap="square" rtlCol="0">
            <a:spAutoFit/>
          </a:bodyPr>
          <a:lstStyle/>
          <a:p>
            <a:pPr lvl="0" algn="just"/>
            <a:r>
              <a:rPr lang="vi-VN" sz="4800" b="1" dirty="0">
                <a:solidFill>
                  <a:srgbClr val="FF0066"/>
                </a:solidFill>
                <a:latin typeface="Calibri" panose="020F0502020204030204" pitchFamily="34" charset="0"/>
                <a:cs typeface="Calibri" panose="020F0502020204030204" pitchFamily="34" charset="0"/>
              </a:rPr>
              <a:t>Áo dài thâm: </a:t>
            </a:r>
            <a:r>
              <a:rPr lang="vi-VN" sz="4800" b="1" dirty="0">
                <a:solidFill>
                  <a:prstClr val="black"/>
                </a:solidFill>
                <a:latin typeface="Calibri" panose="020F0502020204030204" pitchFamily="34" charset="0"/>
                <a:cs typeface="Calibri" panose="020F0502020204030204" pitchFamily="34" charset="0"/>
              </a:rPr>
              <a:t>áo dài màu đen.</a:t>
            </a:r>
            <a:endParaRPr kumimoji="0" lang="vi-VN"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3" name="Hình ảnh 22" descr="Ảnh có chứa hình vẽ, Tác phẩm nghệ thuật của trẻ con, minh họa, phim hoạt hình&#10;&#10;Mô tả được tạo tự động">
            <a:extLst>
              <a:ext uri="{FF2B5EF4-FFF2-40B4-BE49-F238E27FC236}">
                <a16:creationId xmlns:a16="http://schemas.microsoft.com/office/drawing/2014/main" id="{54ED0BCE-31CA-2754-D63D-C497411B785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247292" y="1390874"/>
            <a:ext cx="1111232" cy="996085"/>
          </a:xfrm>
          <a:prstGeom prst="rect">
            <a:avLst/>
          </a:prstGeom>
        </p:spPr>
      </p:pic>
      <p:pic>
        <p:nvPicPr>
          <p:cNvPr id="2050" name="Picture 2" descr="Nguồn gốc của Áo dài Việt Nam: Áo dài 5 thân">
            <a:extLst>
              <a:ext uri="{FF2B5EF4-FFF2-40B4-BE49-F238E27FC236}">
                <a16:creationId xmlns:a16="http://schemas.microsoft.com/office/drawing/2014/main" id="{C1BCBCD2-A09F-47E8-09FE-2F19BC7054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9774" y="2663139"/>
            <a:ext cx="6667500" cy="3409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4397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wipe(down)">
                                      <p:cBhvr>
                                        <p:cTn id="2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53F5FFD-356E-6A5C-E60B-24DA63817EA5}"/>
              </a:ext>
            </a:extLst>
          </p:cNvPr>
          <p:cNvSpPr/>
          <p:nvPr/>
        </p:nvSpPr>
        <p:spPr>
          <a:xfrm>
            <a:off x="970671" y="288349"/>
            <a:ext cx="10241280" cy="3790948"/>
          </a:xfrm>
          <a:prstGeom prst="round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Hình chữ nhật: Góc Tròn 17">
            <a:extLst>
              <a:ext uri="{FF2B5EF4-FFF2-40B4-BE49-F238E27FC236}">
                <a16:creationId xmlns:a16="http://schemas.microsoft.com/office/drawing/2014/main" id="{C7A48042-9824-F888-9702-4D37D8268F3D}"/>
              </a:ext>
            </a:extLst>
          </p:cNvPr>
          <p:cNvSpPr/>
          <p:nvPr/>
        </p:nvSpPr>
        <p:spPr>
          <a:xfrm>
            <a:off x="1280160" y="548640"/>
            <a:ext cx="9642470" cy="3249637"/>
          </a:xfrm>
          <a:prstGeom prst="roundRect">
            <a:avLst/>
          </a:prstGeom>
          <a:noFill/>
          <a:ln w="57150">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2">
            <a:extLst>
              <a:ext uri="{FF2B5EF4-FFF2-40B4-BE49-F238E27FC236}">
                <a16:creationId xmlns:a16="http://schemas.microsoft.com/office/drawing/2014/main" id="{484DFFE3-524B-DF1E-3EFD-E0F111D114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5280" y="3436089"/>
            <a:ext cx="3067014" cy="3255405"/>
          </a:xfrm>
          <a:prstGeom prst="rect">
            <a:avLst/>
          </a:prstGeom>
        </p:spPr>
      </p:pic>
      <p:pic>
        <p:nvPicPr>
          <p:cNvPr id="21" name="Picture 18">
            <a:extLst>
              <a:ext uri="{FF2B5EF4-FFF2-40B4-BE49-F238E27FC236}">
                <a16:creationId xmlns:a16="http://schemas.microsoft.com/office/drawing/2014/main" id="{444DACCC-39F7-1C4F-8ED8-DDA450B31146}"/>
              </a:ext>
            </a:extLst>
          </p:cNvPr>
          <p:cNvPicPr>
            <a:picLocks noChangeAspect="1"/>
          </p:cNvPicPr>
          <p:nvPr/>
        </p:nvPicPr>
        <p:blipFill>
          <a:blip r:embed="rId4"/>
          <a:stretch>
            <a:fillRect/>
          </a:stretch>
        </p:blipFill>
        <p:spPr>
          <a:xfrm>
            <a:off x="6400800" y="3429000"/>
            <a:ext cx="2519817" cy="3188156"/>
          </a:xfrm>
          <a:prstGeom prst="rect">
            <a:avLst/>
          </a:prstGeom>
        </p:spPr>
      </p:pic>
      <p:pic>
        <p:nvPicPr>
          <p:cNvPr id="3" name="Picture 2">
            <a:extLst>
              <a:ext uri="{FF2B5EF4-FFF2-40B4-BE49-F238E27FC236}">
                <a16:creationId xmlns:a16="http://schemas.microsoft.com/office/drawing/2014/main" id="{1A25314A-B226-19A6-5202-661E27C4F2D9}"/>
              </a:ext>
            </a:extLst>
          </p:cNvPr>
          <p:cNvPicPr>
            <a:picLocks noChangeAspect="1"/>
          </p:cNvPicPr>
          <p:nvPr/>
        </p:nvPicPr>
        <p:blipFill>
          <a:blip r:embed="rId5"/>
          <a:stretch>
            <a:fillRect/>
          </a:stretch>
        </p:blipFill>
        <p:spPr>
          <a:xfrm>
            <a:off x="1439594" y="780864"/>
            <a:ext cx="9419136" cy="3042168"/>
          </a:xfrm>
          <a:prstGeom prst="rect">
            <a:avLst/>
          </a:prstGeom>
        </p:spPr>
      </p:pic>
    </p:spTree>
    <p:extLst>
      <p:ext uri="{BB962C8B-B14F-4D97-AF65-F5344CB8AC3E}">
        <p14:creationId xmlns:p14="http://schemas.microsoft.com/office/powerpoint/2010/main" val="17217551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a:extLst>
            <a:ext uri="{FF2B5EF4-FFF2-40B4-BE49-F238E27FC236}">
              <a16:creationId xmlns:a16="http://schemas.microsoft.com/office/drawing/2014/main" id="{BEA805F6-BF96-96D1-9E26-F4DBB6FBE622}"/>
            </a:ext>
          </a:extLst>
        </p:cNvPr>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47EA113F-84CE-0061-B402-7E42CDE9E1BA}"/>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 name="Group 1">
            <a:extLst>
              <a:ext uri="{FF2B5EF4-FFF2-40B4-BE49-F238E27FC236}">
                <a16:creationId xmlns:a16="http://schemas.microsoft.com/office/drawing/2014/main" id="{4C01FF2C-1C32-D0F2-C47C-A2085954710E}"/>
              </a:ext>
            </a:extLst>
          </p:cNvPr>
          <p:cNvGrpSpPr/>
          <p:nvPr/>
        </p:nvGrpSpPr>
        <p:grpSpPr>
          <a:xfrm>
            <a:off x="805407" y="444079"/>
            <a:ext cx="10501438" cy="1120781"/>
            <a:chOff x="2114282" y="108649"/>
            <a:chExt cx="7265379" cy="1120781"/>
          </a:xfrm>
        </p:grpSpPr>
        <p:sp>
          <p:nvSpPr>
            <p:cNvPr id="7" name="TextBox 2">
              <a:extLst>
                <a:ext uri="{FF2B5EF4-FFF2-40B4-BE49-F238E27FC236}">
                  <a16:creationId xmlns:a16="http://schemas.microsoft.com/office/drawing/2014/main" id="{591A1A21-47EC-A299-386B-4C79885C4149}"/>
                </a:ext>
              </a:extLst>
            </p:cNvPr>
            <p:cNvSpPr txBox="1"/>
            <p:nvPr/>
          </p:nvSpPr>
          <p:spPr>
            <a:xfrm>
              <a:off x="2114282" y="108649"/>
              <a:ext cx="7265377"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292100">
                    <a:solidFill>
                      <a:prstClr val="white"/>
                    </a:solidFill>
                    <a:prstDash val="solid"/>
                  </a:ln>
                  <a:solidFill>
                    <a:srgbClr val="5B9BD5"/>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GIẢI NGHĨA TỪ KHÓ HIỂU</a:t>
              </a:r>
              <a:endParaRPr kumimoji="0" lang="en-US" sz="6600" b="1" i="0" u="none" strike="noStrike" kern="1200" cap="none" spc="0" normalizeH="0" baseline="0" noProof="0" dirty="0">
                <a:ln w="292100">
                  <a:solidFill>
                    <a:prstClr val="white"/>
                  </a:solidFill>
                  <a:prstDash val="solid"/>
                </a:ln>
                <a:solidFill>
                  <a:srgbClr val="5B9BD5"/>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endParaRPr>
            </a:p>
          </p:txBody>
        </p:sp>
        <p:sp>
          <p:nvSpPr>
            <p:cNvPr id="9" name="TextBox 3">
              <a:extLst>
                <a:ext uri="{FF2B5EF4-FFF2-40B4-BE49-F238E27FC236}">
                  <a16:creationId xmlns:a16="http://schemas.microsoft.com/office/drawing/2014/main" id="{025B11E4-1822-4A62-337D-FB4A894ED09B}"/>
                </a:ext>
              </a:extLst>
            </p:cNvPr>
            <p:cNvSpPr txBox="1"/>
            <p:nvPr/>
          </p:nvSpPr>
          <p:spPr>
            <a:xfrm>
              <a:off x="2114282" y="121434"/>
              <a:ext cx="7265379"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Ả</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N</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Ĩ</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A</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T</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Ừ</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K</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Ó</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Ể</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U</a:t>
              </a:r>
              <a:endParaRPr kumimoji="0" lang="en-US" sz="66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endParaRPr>
            </a:p>
          </p:txBody>
        </p:sp>
      </p:grpSp>
      <p:sp>
        <p:nvSpPr>
          <p:cNvPr id="20" name="TextBox 6">
            <a:extLst>
              <a:ext uri="{FF2B5EF4-FFF2-40B4-BE49-F238E27FC236}">
                <a16:creationId xmlns:a16="http://schemas.microsoft.com/office/drawing/2014/main" id="{A89C6CC9-1BF7-2A14-5C87-E050AD968277}"/>
              </a:ext>
            </a:extLst>
          </p:cNvPr>
          <p:cNvSpPr txBox="1"/>
          <p:nvPr/>
        </p:nvSpPr>
        <p:spPr>
          <a:xfrm>
            <a:off x="1268357" y="1682593"/>
            <a:ext cx="4827644" cy="1446550"/>
          </a:xfrm>
          <a:prstGeom prst="rect">
            <a:avLst/>
          </a:prstGeom>
          <a:noFill/>
        </p:spPr>
        <p:txBody>
          <a:bodyPr wrap="square" rtlCol="0">
            <a:spAutoFit/>
          </a:bodyPr>
          <a:lstStyle/>
          <a:p>
            <a:pPr lvl="0" algn="just"/>
            <a:r>
              <a:rPr lang="vi-VN" sz="4400" b="1" dirty="0">
                <a:solidFill>
                  <a:srgbClr val="FF0066"/>
                </a:solidFill>
                <a:latin typeface="Calibri" panose="020F0502020204030204" pitchFamily="34" charset="0"/>
                <a:cs typeface="Calibri" panose="020F0502020204030204" pitchFamily="34" charset="0"/>
              </a:rPr>
              <a:t>Sập: </a:t>
            </a:r>
            <a:r>
              <a:rPr lang="vi-VN" sz="4400" b="1" dirty="0">
                <a:solidFill>
                  <a:prstClr val="black"/>
                </a:solidFill>
                <a:latin typeface="Calibri" panose="020F0502020204030204" pitchFamily="34" charset="0"/>
                <a:cs typeface="Calibri" panose="020F0502020204030204" pitchFamily="34" charset="0"/>
              </a:rPr>
              <a:t>giường gỗ, mặt liền với chân.</a:t>
            </a:r>
            <a:endParaRPr kumimoji="0" lang="vi-VN"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3" name="Hình ảnh 22" descr="Ảnh có chứa hình vẽ, Tác phẩm nghệ thuật của trẻ con, minh họa, phim hoạt hình&#10;&#10;Mô tả được tạo tự động">
            <a:extLst>
              <a:ext uri="{FF2B5EF4-FFF2-40B4-BE49-F238E27FC236}">
                <a16:creationId xmlns:a16="http://schemas.microsoft.com/office/drawing/2014/main" id="{00905849-544C-B25E-8B53-EE831DAFD28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247292" y="1390874"/>
            <a:ext cx="1111232" cy="996085"/>
          </a:xfrm>
          <a:prstGeom prst="rect">
            <a:avLst/>
          </a:prstGeom>
        </p:spPr>
      </p:pic>
      <p:pic>
        <p:nvPicPr>
          <p:cNvPr id="3074" name="Picture 2" descr="Sập trơn chân quỳ gỗ gụ hàng đẹp dày dặn Loại 1">
            <a:extLst>
              <a:ext uri="{FF2B5EF4-FFF2-40B4-BE49-F238E27FC236}">
                <a16:creationId xmlns:a16="http://schemas.microsoft.com/office/drawing/2014/main" id="{7D773D88-917D-135F-7239-AA6E39C05A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8930" y="2335427"/>
            <a:ext cx="5387545" cy="4040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1100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074"/>
                                        </p:tgtEl>
                                        <p:attrNameLst>
                                          <p:attrName>style.visibility</p:attrName>
                                        </p:attrNameLst>
                                      </p:cBhvr>
                                      <p:to>
                                        <p:strVal val="visible"/>
                                      </p:to>
                                    </p:set>
                                    <p:animEffect transition="in" filter="wipe(down)">
                                      <p:cBhvr>
                                        <p:cTn id="2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a:extLst>
            <a:ext uri="{FF2B5EF4-FFF2-40B4-BE49-F238E27FC236}">
              <a16:creationId xmlns:a16="http://schemas.microsoft.com/office/drawing/2014/main" id="{66C8AC44-4136-702F-080F-A6AB8D21BF92}"/>
            </a:ext>
          </a:extLst>
        </p:cNvPr>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D08F2DD2-1859-B7D6-DB44-9B6071FD551A}"/>
              </a:ext>
            </a:extLst>
          </p:cNvPr>
          <p:cNvSpPr/>
          <p:nvPr/>
        </p:nvSpPr>
        <p:spPr>
          <a:xfrm>
            <a:off x="300111" y="204716"/>
            <a:ext cx="11591778" cy="6455391"/>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 name="Group 1">
            <a:extLst>
              <a:ext uri="{FF2B5EF4-FFF2-40B4-BE49-F238E27FC236}">
                <a16:creationId xmlns:a16="http://schemas.microsoft.com/office/drawing/2014/main" id="{67A2A2F5-D2F2-303B-5283-FB78FCE63B8C}"/>
              </a:ext>
            </a:extLst>
          </p:cNvPr>
          <p:cNvGrpSpPr/>
          <p:nvPr/>
        </p:nvGrpSpPr>
        <p:grpSpPr>
          <a:xfrm>
            <a:off x="805407" y="444079"/>
            <a:ext cx="10501438" cy="1120781"/>
            <a:chOff x="2114282" y="108649"/>
            <a:chExt cx="7265379" cy="1120781"/>
          </a:xfrm>
        </p:grpSpPr>
        <p:sp>
          <p:nvSpPr>
            <p:cNvPr id="7" name="TextBox 2">
              <a:extLst>
                <a:ext uri="{FF2B5EF4-FFF2-40B4-BE49-F238E27FC236}">
                  <a16:creationId xmlns:a16="http://schemas.microsoft.com/office/drawing/2014/main" id="{2650EAF3-916A-0DAE-1E69-D97EA9AE8522}"/>
                </a:ext>
              </a:extLst>
            </p:cNvPr>
            <p:cNvSpPr txBox="1"/>
            <p:nvPr/>
          </p:nvSpPr>
          <p:spPr>
            <a:xfrm>
              <a:off x="2114282" y="108649"/>
              <a:ext cx="7265377"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292100">
                    <a:solidFill>
                      <a:prstClr val="white"/>
                    </a:solidFill>
                    <a:prstDash val="solid"/>
                  </a:ln>
                  <a:solidFill>
                    <a:srgbClr val="5B9BD5"/>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GIẢI NGHĨA TỪ KHÓ HIỂU</a:t>
              </a:r>
              <a:endParaRPr kumimoji="0" lang="en-US" sz="6600" b="1" i="0" u="none" strike="noStrike" kern="1200" cap="none" spc="0" normalizeH="0" baseline="0" noProof="0" dirty="0">
                <a:ln w="292100">
                  <a:solidFill>
                    <a:prstClr val="white"/>
                  </a:solidFill>
                  <a:prstDash val="solid"/>
                </a:ln>
                <a:solidFill>
                  <a:srgbClr val="5B9BD5"/>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endParaRPr>
            </a:p>
          </p:txBody>
        </p:sp>
        <p:sp>
          <p:nvSpPr>
            <p:cNvPr id="9" name="TextBox 3">
              <a:extLst>
                <a:ext uri="{FF2B5EF4-FFF2-40B4-BE49-F238E27FC236}">
                  <a16:creationId xmlns:a16="http://schemas.microsoft.com/office/drawing/2014/main" id="{0DB8375D-8B92-A652-D80A-72C76859396E}"/>
                </a:ext>
              </a:extLst>
            </p:cNvPr>
            <p:cNvSpPr txBox="1"/>
            <p:nvPr/>
          </p:nvSpPr>
          <p:spPr>
            <a:xfrm>
              <a:off x="2114282" y="121434"/>
              <a:ext cx="7265379"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Ả</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N</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Ĩ</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A</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T</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Ừ</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K</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Ó</a:t>
              </a:r>
              <a:r>
                <a:rPr kumimoji="0" lang="en-US" sz="6600" b="1" i="0" u="none" strike="noStrike" kern="1200" cap="none" spc="0" normalizeH="0" baseline="0" noProof="0">
                  <a:ln w="9525">
                    <a:solidFill>
                      <a:prstClr val="white"/>
                    </a:solidFill>
                    <a:prstDash val="solid"/>
                  </a:ln>
                  <a:solidFill>
                    <a:srgbClr val="77D460"/>
                  </a:solidFill>
                  <a:effectLst>
                    <a:outerShdw blurRad="38100" dist="38100" dir="2700000" algn="tl">
                      <a:srgbClr val="000000">
                        <a:alpha val="43137"/>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Ể</a:t>
              </a:r>
              <a:r>
                <a:rPr kumimoji="0" lang="en-US"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U</a:t>
              </a:r>
              <a:endParaRPr kumimoji="0" lang="en-US" sz="66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endParaRPr>
            </a:p>
          </p:txBody>
        </p:sp>
      </p:grpSp>
      <p:sp>
        <p:nvSpPr>
          <p:cNvPr id="20" name="TextBox 6">
            <a:extLst>
              <a:ext uri="{FF2B5EF4-FFF2-40B4-BE49-F238E27FC236}">
                <a16:creationId xmlns:a16="http://schemas.microsoft.com/office/drawing/2014/main" id="{8FA41128-57C6-060A-8B42-A8221780CFB7}"/>
              </a:ext>
            </a:extLst>
          </p:cNvPr>
          <p:cNvSpPr txBox="1"/>
          <p:nvPr/>
        </p:nvSpPr>
        <p:spPr>
          <a:xfrm>
            <a:off x="1268357" y="1682593"/>
            <a:ext cx="9594084" cy="1446550"/>
          </a:xfrm>
          <a:prstGeom prst="rect">
            <a:avLst/>
          </a:prstGeom>
          <a:noFill/>
        </p:spPr>
        <p:txBody>
          <a:bodyPr wrap="square" rtlCol="0">
            <a:spAutoFit/>
          </a:bodyPr>
          <a:lstStyle/>
          <a:p>
            <a:pPr lvl="0" algn="just"/>
            <a:r>
              <a:rPr lang="vi-VN" sz="4400" b="1" dirty="0">
                <a:solidFill>
                  <a:srgbClr val="FF0066"/>
                </a:solidFill>
                <a:latin typeface="Calibri" panose="020F0502020204030204" pitchFamily="34" charset="0"/>
                <a:cs typeface="Calibri" panose="020F0502020204030204" pitchFamily="34" charset="0"/>
              </a:rPr>
              <a:t>Cụ đồ: </a:t>
            </a:r>
            <a:r>
              <a:rPr lang="vi-VN" sz="4400" b="1" dirty="0">
                <a:solidFill>
                  <a:prstClr val="black"/>
                </a:solidFill>
                <a:latin typeface="Calibri" panose="020F0502020204030204" pitchFamily="34" charset="0"/>
                <a:cs typeface="Calibri" panose="020F0502020204030204" pitchFamily="34" charset="0"/>
              </a:rPr>
              <a:t>thầy giáo già dạy chữ Nho thời trước.</a:t>
            </a:r>
            <a:endParaRPr kumimoji="0" lang="vi-VN"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3" name="Hình ảnh 22" descr="Ảnh có chứa hình vẽ, Tác phẩm nghệ thuật của trẻ con, minh họa, phim hoạt hình&#10;&#10;Mô tả được tạo tự động">
            <a:extLst>
              <a:ext uri="{FF2B5EF4-FFF2-40B4-BE49-F238E27FC236}">
                <a16:creationId xmlns:a16="http://schemas.microsoft.com/office/drawing/2014/main" id="{F0F07658-EC9F-DFCB-55EE-6B9DFCC05B4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247292" y="1390874"/>
            <a:ext cx="1111232" cy="996085"/>
          </a:xfrm>
          <a:prstGeom prst="rect">
            <a:avLst/>
          </a:prstGeom>
        </p:spPr>
      </p:pic>
      <p:pic>
        <p:nvPicPr>
          <p:cNvPr id="4098" name="Picture 2" descr="Ngày nhà giáo nghĩ về “Ông Đồ” xưa và nay | Giáo dục Việt Nam">
            <a:extLst>
              <a:ext uri="{FF2B5EF4-FFF2-40B4-BE49-F238E27FC236}">
                <a16:creationId xmlns:a16="http://schemas.microsoft.com/office/drawing/2014/main" id="{269282DA-56FF-6B1C-22E2-DB94E3D50E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7858" y="2638003"/>
            <a:ext cx="5295901" cy="3945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889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fade">
                                      <p:cBhvr>
                                        <p:cTn id="2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204716"/>
            <a:ext cx="11591778" cy="6010733"/>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971A8E22-DE73-77A9-6AE6-019B87088D85}"/>
              </a:ext>
            </a:extLst>
          </p:cNvPr>
          <p:cNvPicPr>
            <a:picLocks noChangeAspect="1"/>
          </p:cNvPicPr>
          <p:nvPr/>
        </p:nvPicPr>
        <p:blipFill>
          <a:blip r:embed="rId3"/>
          <a:stretch>
            <a:fillRect/>
          </a:stretch>
        </p:blipFill>
        <p:spPr>
          <a:xfrm>
            <a:off x="1217794" y="222098"/>
            <a:ext cx="9608129" cy="1792379"/>
          </a:xfrm>
          <a:prstGeom prst="rect">
            <a:avLst/>
          </a:prstGeom>
        </p:spPr>
      </p:pic>
      <p:grpSp>
        <p:nvGrpSpPr>
          <p:cNvPr id="9" name="Group 7">
            <a:extLst>
              <a:ext uri="{FF2B5EF4-FFF2-40B4-BE49-F238E27FC236}">
                <a16:creationId xmlns:a16="http://schemas.microsoft.com/office/drawing/2014/main" id="{CF7312AB-E1AA-789D-A022-300CA554C2BA}"/>
              </a:ext>
            </a:extLst>
          </p:cNvPr>
          <p:cNvGrpSpPr/>
          <p:nvPr/>
        </p:nvGrpSpPr>
        <p:grpSpPr>
          <a:xfrm>
            <a:off x="677523" y="1446058"/>
            <a:ext cx="550481" cy="769442"/>
            <a:chOff x="5748902" y="4552484"/>
            <a:chExt cx="550481" cy="769442"/>
          </a:xfrm>
        </p:grpSpPr>
        <p:sp>
          <p:nvSpPr>
            <p:cNvPr id="10" name="TextBox 8">
              <a:extLst>
                <a:ext uri="{FF2B5EF4-FFF2-40B4-BE49-F238E27FC236}">
                  <a16:creationId xmlns:a16="http://schemas.microsoft.com/office/drawing/2014/main" id="{CF7CD4A3-252C-7931-1963-E1A2A735AE0D}"/>
                </a:ext>
              </a:extLst>
            </p:cNvPr>
            <p:cNvSpPr txBox="1"/>
            <p:nvPr/>
          </p:nvSpPr>
          <p:spPr>
            <a:xfrm rot="21418226">
              <a:off x="5748902" y="4552485"/>
              <a:ext cx="550481" cy="769441"/>
            </a:xfrm>
            <a:prstGeom prst="rect">
              <a:avLst/>
            </a:prstGeom>
            <a:noFill/>
          </p:spPr>
          <p:txBody>
            <a:bodyPr wrap="square" rtlCol="0">
              <a:spAutoFit/>
            </a:bodyPr>
            <a:lstStyle/>
            <a:p>
              <a:pPr algn="just"/>
              <a:r>
                <a:rPr lang="en-US" sz="4400" b="1">
                  <a:ln w="317500">
                    <a:solidFill>
                      <a:srgbClr val="FFFFCC"/>
                    </a:solidFill>
                  </a:ln>
                  <a:solidFill>
                    <a:srgbClr val="FF5050"/>
                  </a:solidFill>
                  <a:latin typeface="Cambria" panose="02040503050406030204" pitchFamily="18" charset="0"/>
                  <a:ea typeface="Cambria" panose="02040503050406030204" pitchFamily="18" charset="0"/>
                </a:rPr>
                <a:t>1</a:t>
              </a:r>
              <a:endParaRPr lang="vi-VN" sz="4400" b="1" dirty="0">
                <a:ln w="317500">
                  <a:solidFill>
                    <a:srgbClr val="FFFFCC"/>
                  </a:solidFill>
                </a:ln>
                <a:solidFill>
                  <a:srgbClr val="FF5050"/>
                </a:solidFill>
                <a:latin typeface="Cambria" panose="02040503050406030204" pitchFamily="18" charset="0"/>
                <a:ea typeface="Cambria" panose="02040503050406030204" pitchFamily="18" charset="0"/>
              </a:endParaRPr>
            </a:p>
          </p:txBody>
        </p:sp>
        <p:sp>
          <p:nvSpPr>
            <p:cNvPr id="11" name="TextBox 9">
              <a:extLst>
                <a:ext uri="{FF2B5EF4-FFF2-40B4-BE49-F238E27FC236}">
                  <a16:creationId xmlns:a16="http://schemas.microsoft.com/office/drawing/2014/main" id="{76C0D0C4-0790-0E96-AAA1-806CD5C308C2}"/>
                </a:ext>
              </a:extLst>
            </p:cNvPr>
            <p:cNvSpPr txBox="1"/>
            <p:nvPr/>
          </p:nvSpPr>
          <p:spPr>
            <a:xfrm rot="21418226">
              <a:off x="5748902" y="4552484"/>
              <a:ext cx="550481" cy="769441"/>
            </a:xfrm>
            <a:prstGeom prst="rect">
              <a:avLst/>
            </a:prstGeom>
            <a:noFill/>
          </p:spPr>
          <p:txBody>
            <a:bodyPr wrap="square" rtlCol="0">
              <a:spAutoFit/>
            </a:bodyPr>
            <a:lstStyle/>
            <a:p>
              <a:pPr algn="just"/>
              <a:r>
                <a:rPr lang="en-US" sz="4400" b="1">
                  <a:solidFill>
                    <a:srgbClr val="FF5050"/>
                  </a:solidFill>
                  <a:latin typeface="Cambria" panose="02040503050406030204" pitchFamily="18" charset="0"/>
                  <a:ea typeface="Cambria" panose="02040503050406030204" pitchFamily="18" charset="0"/>
                </a:rPr>
                <a:t>1</a:t>
              </a:r>
              <a:endParaRPr lang="vi-VN" sz="4400" b="1" dirty="0">
                <a:solidFill>
                  <a:srgbClr val="FF5050"/>
                </a:solidFill>
                <a:latin typeface="Cambria" panose="02040503050406030204" pitchFamily="18" charset="0"/>
                <a:ea typeface="Cambria" panose="02040503050406030204" pitchFamily="18" charset="0"/>
              </a:endParaRPr>
            </a:p>
          </p:txBody>
        </p:sp>
      </p:grpSp>
      <p:sp>
        <p:nvSpPr>
          <p:cNvPr id="12" name="Hộp Văn bản 55">
            <a:extLst>
              <a:ext uri="{FF2B5EF4-FFF2-40B4-BE49-F238E27FC236}">
                <a16:creationId xmlns:a16="http://schemas.microsoft.com/office/drawing/2014/main" id="{527B9017-FA6B-37B8-ABA6-6687F2358DFB}"/>
              </a:ext>
            </a:extLst>
          </p:cNvPr>
          <p:cNvSpPr txBox="1"/>
          <p:nvPr/>
        </p:nvSpPr>
        <p:spPr>
          <a:xfrm>
            <a:off x="1162549" y="1536908"/>
            <a:ext cx="10628569" cy="1015663"/>
          </a:xfrm>
          <a:prstGeom prst="rect">
            <a:avLst/>
          </a:prstGeom>
          <a:noFill/>
        </p:spPr>
        <p:txBody>
          <a:bodyPr wrap="square">
            <a:spAutoFit/>
          </a:bodyPr>
          <a:lstStyle/>
          <a:p>
            <a:pPr algn="just"/>
            <a:r>
              <a:rPr lang="vi-VN" sz="3000" dirty="0">
                <a:latin typeface="Cambria" panose="02040503050406030204" pitchFamily="18" charset="0"/>
                <a:ea typeface="Cambria" panose="02040503050406030204" pitchFamily="18" charset="0"/>
                <a:cs typeface="Calibri" panose="020F0502020204030204" pitchFamily="34" charset="0"/>
              </a:rPr>
              <a:t>Đoạn mở đầu bài đọc giới thiệu những gì về thầy giáo Chu Văn An?</a:t>
            </a:r>
            <a:endParaRPr lang="en-US" sz="3000" dirty="0">
              <a:latin typeface="Cambria" panose="02040503050406030204" pitchFamily="18" charset="0"/>
              <a:ea typeface="Cambria" panose="02040503050406030204" pitchFamily="18" charset="0"/>
            </a:endParaRPr>
          </a:p>
        </p:txBody>
      </p:sp>
      <p:grpSp>
        <p:nvGrpSpPr>
          <p:cNvPr id="13" name="Group 7">
            <a:extLst>
              <a:ext uri="{FF2B5EF4-FFF2-40B4-BE49-F238E27FC236}">
                <a16:creationId xmlns:a16="http://schemas.microsoft.com/office/drawing/2014/main" id="{7BF98442-AE4F-BE12-CF54-EF27C1E1B92E}"/>
              </a:ext>
            </a:extLst>
          </p:cNvPr>
          <p:cNvGrpSpPr/>
          <p:nvPr/>
        </p:nvGrpSpPr>
        <p:grpSpPr>
          <a:xfrm>
            <a:off x="606176" y="2303359"/>
            <a:ext cx="556373" cy="718849"/>
            <a:chOff x="5743010" y="4572299"/>
            <a:chExt cx="556373" cy="718849"/>
          </a:xfrm>
        </p:grpSpPr>
        <p:sp>
          <p:nvSpPr>
            <p:cNvPr id="14" name="TextBox 8">
              <a:extLst>
                <a:ext uri="{FF2B5EF4-FFF2-40B4-BE49-F238E27FC236}">
                  <a16:creationId xmlns:a16="http://schemas.microsoft.com/office/drawing/2014/main" id="{7DF8796C-DC74-4EA8-7E36-8C50EF226527}"/>
                </a:ext>
              </a:extLst>
            </p:cNvPr>
            <p:cNvSpPr txBox="1"/>
            <p:nvPr/>
          </p:nvSpPr>
          <p:spPr>
            <a:xfrm rot="21418226">
              <a:off x="5748902" y="4583262"/>
              <a:ext cx="550481" cy="707886"/>
            </a:xfrm>
            <a:prstGeom prst="rect">
              <a:avLst/>
            </a:prstGeom>
            <a:noFill/>
          </p:spPr>
          <p:txBody>
            <a:bodyPr wrap="square" rtlCol="0">
              <a:spAutoFit/>
            </a:bodyPr>
            <a:lstStyle/>
            <a:p>
              <a:pPr algn="just"/>
              <a:r>
                <a:rPr lang="en-US" sz="4000" b="1">
                  <a:ln w="317500">
                    <a:solidFill>
                      <a:srgbClr val="FFFFCC"/>
                    </a:solidFill>
                  </a:ln>
                  <a:solidFill>
                    <a:srgbClr val="FF5050"/>
                  </a:solidFill>
                  <a:latin typeface="Cambria" panose="02040503050406030204" pitchFamily="18" charset="0"/>
                  <a:ea typeface="Cambria" panose="02040503050406030204" pitchFamily="18" charset="0"/>
                </a:rPr>
                <a:t>2</a:t>
              </a:r>
              <a:endParaRPr lang="vi-VN" sz="4000" b="1" dirty="0">
                <a:ln w="317500">
                  <a:solidFill>
                    <a:srgbClr val="FFFFCC"/>
                  </a:solidFill>
                </a:ln>
                <a:solidFill>
                  <a:srgbClr val="FF5050"/>
                </a:solidFill>
                <a:latin typeface="Cambria" panose="02040503050406030204" pitchFamily="18" charset="0"/>
                <a:ea typeface="Cambria" panose="02040503050406030204" pitchFamily="18" charset="0"/>
              </a:endParaRPr>
            </a:p>
          </p:txBody>
        </p:sp>
        <p:sp>
          <p:nvSpPr>
            <p:cNvPr id="15" name="TextBox 9">
              <a:extLst>
                <a:ext uri="{FF2B5EF4-FFF2-40B4-BE49-F238E27FC236}">
                  <a16:creationId xmlns:a16="http://schemas.microsoft.com/office/drawing/2014/main" id="{37881FFC-6A98-A987-2ACA-BBE3DBAD7278}"/>
                </a:ext>
              </a:extLst>
            </p:cNvPr>
            <p:cNvSpPr txBox="1"/>
            <p:nvPr/>
          </p:nvSpPr>
          <p:spPr>
            <a:xfrm rot="21418226">
              <a:off x="5743010" y="4572299"/>
              <a:ext cx="550481" cy="707886"/>
            </a:xfrm>
            <a:prstGeom prst="rect">
              <a:avLst/>
            </a:prstGeom>
            <a:noFill/>
          </p:spPr>
          <p:txBody>
            <a:bodyPr wrap="square" rtlCol="0">
              <a:spAutoFit/>
            </a:bodyPr>
            <a:lstStyle/>
            <a:p>
              <a:pPr algn="just"/>
              <a:r>
                <a:rPr lang="en-US" sz="4000" b="1">
                  <a:solidFill>
                    <a:srgbClr val="FF5050"/>
                  </a:solidFill>
                  <a:latin typeface="Cambria" panose="02040503050406030204" pitchFamily="18" charset="0"/>
                  <a:ea typeface="Cambria" panose="02040503050406030204" pitchFamily="18" charset="0"/>
                </a:rPr>
                <a:t>2</a:t>
              </a:r>
              <a:endParaRPr lang="vi-VN" sz="4000" b="1" dirty="0">
                <a:solidFill>
                  <a:srgbClr val="FF5050"/>
                </a:solidFill>
                <a:latin typeface="Cambria" panose="02040503050406030204" pitchFamily="18" charset="0"/>
                <a:ea typeface="Cambria" panose="02040503050406030204" pitchFamily="18" charset="0"/>
              </a:endParaRPr>
            </a:p>
          </p:txBody>
        </p:sp>
      </p:grpSp>
      <p:sp>
        <p:nvSpPr>
          <p:cNvPr id="16" name="Hộp Văn bản 59">
            <a:extLst>
              <a:ext uri="{FF2B5EF4-FFF2-40B4-BE49-F238E27FC236}">
                <a16:creationId xmlns:a16="http://schemas.microsoft.com/office/drawing/2014/main" id="{6AA6CF57-3881-12BD-DD10-2325154FD77F}"/>
              </a:ext>
            </a:extLst>
          </p:cNvPr>
          <p:cNvSpPr txBox="1"/>
          <p:nvPr/>
        </p:nvSpPr>
        <p:spPr>
          <a:xfrm>
            <a:off x="1140169" y="2388003"/>
            <a:ext cx="10784101" cy="1015663"/>
          </a:xfrm>
          <a:prstGeom prst="rect">
            <a:avLst/>
          </a:prstGeom>
          <a:noFill/>
        </p:spPr>
        <p:txBody>
          <a:bodyPr wrap="square">
            <a:spAutoFit/>
          </a:bodyPr>
          <a:lstStyle/>
          <a:p>
            <a:pPr algn="just"/>
            <a:r>
              <a:rPr lang="vi-VN" sz="3000" dirty="0">
                <a:latin typeface="Cambria" panose="02040503050406030204" pitchFamily="18" charset="0"/>
                <a:ea typeface="Cambria" panose="02040503050406030204" pitchFamily="18" charset="0"/>
                <a:cs typeface="Calibri" panose="020F0502020204030204" pitchFamily="34" charset="0"/>
              </a:rPr>
              <a:t>Tìm những chi tiết cho thấy các môn sinh rất kính trọng cụ giáo Chu.</a:t>
            </a:r>
            <a:endParaRPr lang="en-US" sz="3000" dirty="0">
              <a:latin typeface="Cambria" panose="02040503050406030204" pitchFamily="18" charset="0"/>
              <a:ea typeface="Cambria" panose="02040503050406030204" pitchFamily="18" charset="0"/>
            </a:endParaRPr>
          </a:p>
        </p:txBody>
      </p:sp>
      <p:grpSp>
        <p:nvGrpSpPr>
          <p:cNvPr id="17" name="Group 7">
            <a:extLst>
              <a:ext uri="{FF2B5EF4-FFF2-40B4-BE49-F238E27FC236}">
                <a16:creationId xmlns:a16="http://schemas.microsoft.com/office/drawing/2014/main" id="{0CE6906A-38F3-4783-38CC-02779E25EDA9}"/>
              </a:ext>
            </a:extLst>
          </p:cNvPr>
          <p:cNvGrpSpPr/>
          <p:nvPr/>
        </p:nvGrpSpPr>
        <p:grpSpPr>
          <a:xfrm>
            <a:off x="561109" y="3335698"/>
            <a:ext cx="615608" cy="731116"/>
            <a:chOff x="5748902" y="4560032"/>
            <a:chExt cx="615608" cy="731116"/>
          </a:xfrm>
        </p:grpSpPr>
        <p:sp>
          <p:nvSpPr>
            <p:cNvPr id="18" name="TextBox 8">
              <a:extLst>
                <a:ext uri="{FF2B5EF4-FFF2-40B4-BE49-F238E27FC236}">
                  <a16:creationId xmlns:a16="http://schemas.microsoft.com/office/drawing/2014/main" id="{EB7A93C0-1816-73CD-74A9-32E383910E27}"/>
                </a:ext>
              </a:extLst>
            </p:cNvPr>
            <p:cNvSpPr txBox="1"/>
            <p:nvPr/>
          </p:nvSpPr>
          <p:spPr>
            <a:xfrm rot="21418226">
              <a:off x="5748902" y="4583262"/>
              <a:ext cx="550481" cy="707886"/>
            </a:xfrm>
            <a:prstGeom prst="rect">
              <a:avLst/>
            </a:prstGeom>
            <a:noFill/>
          </p:spPr>
          <p:txBody>
            <a:bodyPr wrap="square" rtlCol="0">
              <a:spAutoFit/>
            </a:bodyPr>
            <a:lstStyle/>
            <a:p>
              <a:pPr algn="just"/>
              <a:r>
                <a:rPr lang="en-US" sz="4000" b="1">
                  <a:ln w="317500">
                    <a:solidFill>
                      <a:srgbClr val="FFFFCC"/>
                    </a:solidFill>
                  </a:ln>
                  <a:solidFill>
                    <a:srgbClr val="FF5050"/>
                  </a:solidFill>
                  <a:latin typeface="Cambria" panose="02040503050406030204" pitchFamily="18" charset="0"/>
                  <a:ea typeface="Cambria" panose="02040503050406030204" pitchFamily="18" charset="0"/>
                </a:rPr>
                <a:t>3</a:t>
              </a:r>
              <a:endParaRPr lang="vi-VN" sz="4000" b="1" dirty="0">
                <a:ln w="317500">
                  <a:solidFill>
                    <a:srgbClr val="FFFFCC"/>
                  </a:solidFill>
                </a:ln>
                <a:solidFill>
                  <a:srgbClr val="FF5050"/>
                </a:solidFill>
                <a:latin typeface="Cambria" panose="02040503050406030204" pitchFamily="18" charset="0"/>
                <a:ea typeface="Cambria" panose="02040503050406030204" pitchFamily="18" charset="0"/>
              </a:endParaRPr>
            </a:p>
          </p:txBody>
        </p:sp>
        <p:sp>
          <p:nvSpPr>
            <p:cNvPr id="19" name="TextBox 9">
              <a:extLst>
                <a:ext uri="{FF2B5EF4-FFF2-40B4-BE49-F238E27FC236}">
                  <a16:creationId xmlns:a16="http://schemas.microsoft.com/office/drawing/2014/main" id="{20530628-7B28-4928-AF95-22F9B174AE54}"/>
                </a:ext>
              </a:extLst>
            </p:cNvPr>
            <p:cNvSpPr txBox="1"/>
            <p:nvPr/>
          </p:nvSpPr>
          <p:spPr>
            <a:xfrm rot="21418226">
              <a:off x="5760281" y="4560032"/>
              <a:ext cx="604229" cy="707886"/>
            </a:xfrm>
            <a:prstGeom prst="rect">
              <a:avLst/>
            </a:prstGeom>
            <a:noFill/>
          </p:spPr>
          <p:txBody>
            <a:bodyPr wrap="square" rtlCol="0">
              <a:spAutoFit/>
            </a:bodyPr>
            <a:lstStyle/>
            <a:p>
              <a:pPr algn="just"/>
              <a:r>
                <a:rPr lang="en-US" sz="4000" b="1">
                  <a:solidFill>
                    <a:srgbClr val="FF5050"/>
                  </a:solidFill>
                  <a:latin typeface="Cambria" panose="02040503050406030204" pitchFamily="18" charset="0"/>
                  <a:ea typeface="Cambria" panose="02040503050406030204" pitchFamily="18" charset="0"/>
                </a:rPr>
                <a:t>3</a:t>
              </a:r>
              <a:endParaRPr lang="vi-VN" sz="4000" b="1" dirty="0">
                <a:solidFill>
                  <a:srgbClr val="FF5050"/>
                </a:solidFill>
                <a:latin typeface="Cambria" panose="02040503050406030204" pitchFamily="18" charset="0"/>
                <a:ea typeface="Cambria" panose="02040503050406030204" pitchFamily="18" charset="0"/>
              </a:endParaRPr>
            </a:p>
          </p:txBody>
        </p:sp>
      </p:grpSp>
      <p:sp>
        <p:nvSpPr>
          <p:cNvPr id="20" name="Hộp Văn bản 63">
            <a:extLst>
              <a:ext uri="{FF2B5EF4-FFF2-40B4-BE49-F238E27FC236}">
                <a16:creationId xmlns:a16="http://schemas.microsoft.com/office/drawing/2014/main" id="{848AB968-5920-39E9-3F69-28D3E005A3C2}"/>
              </a:ext>
            </a:extLst>
          </p:cNvPr>
          <p:cNvSpPr txBox="1"/>
          <p:nvPr/>
        </p:nvSpPr>
        <p:spPr>
          <a:xfrm>
            <a:off x="1206418" y="3282949"/>
            <a:ext cx="10673114" cy="1015663"/>
          </a:xfrm>
          <a:prstGeom prst="rect">
            <a:avLst/>
          </a:prstGeom>
          <a:noFill/>
        </p:spPr>
        <p:txBody>
          <a:bodyPr wrap="square">
            <a:spAutoFit/>
          </a:bodyPr>
          <a:lstStyle/>
          <a:p>
            <a:pPr algn="just"/>
            <a:r>
              <a:rPr lang="vi-VN" sz="3000" dirty="0">
                <a:latin typeface="Cambria" panose="02040503050406030204" pitchFamily="18" charset="0"/>
                <a:ea typeface="Cambria" panose="02040503050406030204" pitchFamily="18" charset="0"/>
                <a:cs typeface="Calibri" panose="020F0502020204030204" pitchFamily="34" charset="0"/>
              </a:rPr>
              <a:t>Hình ảnh cụ giáo Chu dẫn theo các môn sinh tới thăm người thầy dạy vỡ lòng của cụ nói lên điều gì?</a:t>
            </a:r>
            <a:endParaRPr lang="en-US" sz="3000" dirty="0">
              <a:latin typeface="Cambria" panose="02040503050406030204" pitchFamily="18" charset="0"/>
              <a:ea typeface="Cambria" panose="02040503050406030204" pitchFamily="18" charset="0"/>
            </a:endParaRPr>
          </a:p>
        </p:txBody>
      </p:sp>
      <p:grpSp>
        <p:nvGrpSpPr>
          <p:cNvPr id="21" name="Group 7">
            <a:extLst>
              <a:ext uri="{FF2B5EF4-FFF2-40B4-BE49-F238E27FC236}">
                <a16:creationId xmlns:a16="http://schemas.microsoft.com/office/drawing/2014/main" id="{7A8D4844-B354-45A6-1773-A02466817CD7}"/>
              </a:ext>
            </a:extLst>
          </p:cNvPr>
          <p:cNvGrpSpPr/>
          <p:nvPr/>
        </p:nvGrpSpPr>
        <p:grpSpPr>
          <a:xfrm>
            <a:off x="554203" y="4225582"/>
            <a:ext cx="604229" cy="727130"/>
            <a:chOff x="5734161" y="4583262"/>
            <a:chExt cx="604229" cy="727130"/>
          </a:xfrm>
        </p:grpSpPr>
        <p:sp>
          <p:nvSpPr>
            <p:cNvPr id="22" name="TextBox 8">
              <a:extLst>
                <a:ext uri="{FF2B5EF4-FFF2-40B4-BE49-F238E27FC236}">
                  <a16:creationId xmlns:a16="http://schemas.microsoft.com/office/drawing/2014/main" id="{16B88CAB-8927-36C6-19A8-94B5B86166D9}"/>
                </a:ext>
              </a:extLst>
            </p:cNvPr>
            <p:cNvSpPr txBox="1"/>
            <p:nvPr/>
          </p:nvSpPr>
          <p:spPr>
            <a:xfrm rot="21418226">
              <a:off x="5748902" y="4583262"/>
              <a:ext cx="550481" cy="707886"/>
            </a:xfrm>
            <a:prstGeom prst="rect">
              <a:avLst/>
            </a:prstGeom>
            <a:noFill/>
          </p:spPr>
          <p:txBody>
            <a:bodyPr wrap="square" rtlCol="0">
              <a:spAutoFit/>
            </a:bodyPr>
            <a:lstStyle/>
            <a:p>
              <a:pPr algn="just"/>
              <a:r>
                <a:rPr lang="en-US" sz="4000" b="1">
                  <a:ln w="317500">
                    <a:solidFill>
                      <a:srgbClr val="FFFFCC"/>
                    </a:solidFill>
                  </a:ln>
                  <a:solidFill>
                    <a:srgbClr val="FF5050"/>
                  </a:solidFill>
                  <a:latin typeface="Cambria" panose="02040503050406030204" pitchFamily="18" charset="0"/>
                  <a:ea typeface="Cambria" panose="02040503050406030204" pitchFamily="18" charset="0"/>
                </a:rPr>
                <a:t>4</a:t>
              </a:r>
              <a:endParaRPr lang="vi-VN" sz="4000" b="1" dirty="0">
                <a:ln w="317500">
                  <a:solidFill>
                    <a:srgbClr val="FFFFCC"/>
                  </a:solidFill>
                </a:ln>
                <a:solidFill>
                  <a:srgbClr val="FF5050"/>
                </a:solidFill>
                <a:latin typeface="Cambria" panose="02040503050406030204" pitchFamily="18" charset="0"/>
                <a:ea typeface="Cambria" panose="02040503050406030204" pitchFamily="18" charset="0"/>
              </a:endParaRPr>
            </a:p>
          </p:txBody>
        </p:sp>
        <p:sp>
          <p:nvSpPr>
            <p:cNvPr id="23" name="TextBox 9">
              <a:extLst>
                <a:ext uri="{FF2B5EF4-FFF2-40B4-BE49-F238E27FC236}">
                  <a16:creationId xmlns:a16="http://schemas.microsoft.com/office/drawing/2014/main" id="{7775CD5B-623D-36A0-D0AB-A54D200AA7B3}"/>
                </a:ext>
              </a:extLst>
            </p:cNvPr>
            <p:cNvSpPr txBox="1"/>
            <p:nvPr/>
          </p:nvSpPr>
          <p:spPr>
            <a:xfrm rot="21418226">
              <a:off x="5734161" y="4602506"/>
              <a:ext cx="604229" cy="707886"/>
            </a:xfrm>
            <a:prstGeom prst="rect">
              <a:avLst/>
            </a:prstGeom>
            <a:noFill/>
          </p:spPr>
          <p:txBody>
            <a:bodyPr wrap="square" rtlCol="0">
              <a:spAutoFit/>
            </a:bodyPr>
            <a:lstStyle/>
            <a:p>
              <a:pPr algn="just"/>
              <a:r>
                <a:rPr lang="en-US" sz="4000" b="1" dirty="0">
                  <a:solidFill>
                    <a:srgbClr val="FF5050"/>
                  </a:solidFill>
                  <a:latin typeface="Cambria" panose="02040503050406030204" pitchFamily="18" charset="0"/>
                  <a:ea typeface="Cambria" panose="02040503050406030204" pitchFamily="18" charset="0"/>
                </a:rPr>
                <a:t>4</a:t>
              </a:r>
              <a:endParaRPr lang="vi-VN" sz="4000" b="1" dirty="0">
                <a:solidFill>
                  <a:srgbClr val="FF5050"/>
                </a:solidFill>
                <a:latin typeface="Cambria" panose="02040503050406030204" pitchFamily="18" charset="0"/>
                <a:ea typeface="Cambria" panose="02040503050406030204" pitchFamily="18" charset="0"/>
              </a:endParaRPr>
            </a:p>
          </p:txBody>
        </p:sp>
      </p:grpSp>
      <p:sp>
        <p:nvSpPr>
          <p:cNvPr id="24" name="Hộp Văn bản 67">
            <a:extLst>
              <a:ext uri="{FF2B5EF4-FFF2-40B4-BE49-F238E27FC236}">
                <a16:creationId xmlns:a16="http://schemas.microsoft.com/office/drawing/2014/main" id="{9E4739A3-C481-9146-2988-43B30180A9DA}"/>
              </a:ext>
            </a:extLst>
          </p:cNvPr>
          <p:cNvSpPr txBox="1"/>
          <p:nvPr/>
        </p:nvSpPr>
        <p:spPr>
          <a:xfrm>
            <a:off x="1208369" y="4321770"/>
            <a:ext cx="10473578" cy="1015663"/>
          </a:xfrm>
          <a:prstGeom prst="rect">
            <a:avLst/>
          </a:prstGeom>
          <a:noFill/>
        </p:spPr>
        <p:txBody>
          <a:bodyPr wrap="square">
            <a:spAutoFit/>
          </a:bodyPr>
          <a:lstStyle/>
          <a:p>
            <a:pPr algn="just"/>
            <a:r>
              <a:rPr lang="vi-VN" sz="3000" dirty="0">
                <a:latin typeface="Cambria" panose="02040503050406030204" pitchFamily="18" charset="0"/>
                <a:ea typeface="Cambria" panose="02040503050406030204" pitchFamily="18" charset="0"/>
                <a:cs typeface="Calibri" panose="020F0502020204030204" pitchFamily="34" charset="0"/>
              </a:rPr>
              <a:t>Những hành động nào thể hiện tình cảm của cụ giáo Chu đối với người thầy của mình?</a:t>
            </a:r>
            <a:endParaRPr lang="en-US" sz="3000" dirty="0">
              <a:latin typeface="Cambria" panose="02040503050406030204" pitchFamily="18" charset="0"/>
              <a:ea typeface="Cambria" panose="02040503050406030204" pitchFamily="18" charset="0"/>
            </a:endParaRPr>
          </a:p>
        </p:txBody>
      </p:sp>
      <p:grpSp>
        <p:nvGrpSpPr>
          <p:cNvPr id="25" name="Group 7">
            <a:extLst>
              <a:ext uri="{FF2B5EF4-FFF2-40B4-BE49-F238E27FC236}">
                <a16:creationId xmlns:a16="http://schemas.microsoft.com/office/drawing/2014/main" id="{FD03D8BE-0E5A-4412-82A5-A960F99C839C}"/>
              </a:ext>
            </a:extLst>
          </p:cNvPr>
          <p:cNvGrpSpPr/>
          <p:nvPr/>
        </p:nvGrpSpPr>
        <p:grpSpPr>
          <a:xfrm>
            <a:off x="554203" y="5251192"/>
            <a:ext cx="604229" cy="727130"/>
            <a:chOff x="5734161" y="4583262"/>
            <a:chExt cx="604229" cy="727130"/>
          </a:xfrm>
        </p:grpSpPr>
        <p:sp>
          <p:nvSpPr>
            <p:cNvPr id="26" name="TextBox 8">
              <a:extLst>
                <a:ext uri="{FF2B5EF4-FFF2-40B4-BE49-F238E27FC236}">
                  <a16:creationId xmlns:a16="http://schemas.microsoft.com/office/drawing/2014/main" id="{A7653F9F-14E4-7A5A-BE44-F29589D3BA6C}"/>
                </a:ext>
              </a:extLst>
            </p:cNvPr>
            <p:cNvSpPr txBox="1"/>
            <p:nvPr/>
          </p:nvSpPr>
          <p:spPr>
            <a:xfrm rot="21418226">
              <a:off x="5748902" y="4583262"/>
              <a:ext cx="550481" cy="707886"/>
            </a:xfrm>
            <a:prstGeom prst="rect">
              <a:avLst/>
            </a:prstGeom>
            <a:noFill/>
          </p:spPr>
          <p:txBody>
            <a:bodyPr wrap="square" rtlCol="0">
              <a:spAutoFit/>
            </a:bodyPr>
            <a:lstStyle/>
            <a:p>
              <a:pPr algn="just"/>
              <a:r>
                <a:rPr lang="en-US" sz="4000" b="1">
                  <a:ln w="317500">
                    <a:solidFill>
                      <a:srgbClr val="FFFFCC"/>
                    </a:solidFill>
                  </a:ln>
                  <a:solidFill>
                    <a:srgbClr val="FF5050"/>
                  </a:solidFill>
                  <a:latin typeface="Cambria" panose="02040503050406030204" pitchFamily="18" charset="0"/>
                  <a:ea typeface="Cambria" panose="02040503050406030204" pitchFamily="18" charset="0"/>
                </a:rPr>
                <a:t>4</a:t>
              </a:r>
              <a:endParaRPr lang="vi-VN" sz="4000" b="1" dirty="0">
                <a:ln w="317500">
                  <a:solidFill>
                    <a:srgbClr val="FFFFCC"/>
                  </a:solidFill>
                </a:ln>
                <a:solidFill>
                  <a:srgbClr val="FF5050"/>
                </a:solidFill>
                <a:latin typeface="Cambria" panose="02040503050406030204" pitchFamily="18" charset="0"/>
                <a:ea typeface="Cambria" panose="02040503050406030204" pitchFamily="18" charset="0"/>
              </a:endParaRPr>
            </a:p>
          </p:txBody>
        </p:sp>
        <p:sp>
          <p:nvSpPr>
            <p:cNvPr id="27" name="TextBox 9">
              <a:extLst>
                <a:ext uri="{FF2B5EF4-FFF2-40B4-BE49-F238E27FC236}">
                  <a16:creationId xmlns:a16="http://schemas.microsoft.com/office/drawing/2014/main" id="{9461A89C-F890-94DB-1281-58644B286D62}"/>
                </a:ext>
              </a:extLst>
            </p:cNvPr>
            <p:cNvSpPr txBox="1"/>
            <p:nvPr/>
          </p:nvSpPr>
          <p:spPr>
            <a:xfrm rot="21418226">
              <a:off x="5734161" y="4602506"/>
              <a:ext cx="604229" cy="707886"/>
            </a:xfrm>
            <a:prstGeom prst="rect">
              <a:avLst/>
            </a:prstGeom>
            <a:noFill/>
          </p:spPr>
          <p:txBody>
            <a:bodyPr wrap="square" rtlCol="0">
              <a:spAutoFit/>
            </a:bodyPr>
            <a:lstStyle/>
            <a:p>
              <a:pPr algn="just"/>
              <a:r>
                <a:rPr lang="en-US" sz="4000" b="1" dirty="0">
                  <a:solidFill>
                    <a:srgbClr val="FF5050"/>
                  </a:solidFill>
                  <a:latin typeface="Cambria" panose="02040503050406030204" pitchFamily="18" charset="0"/>
                  <a:ea typeface="Cambria" panose="02040503050406030204" pitchFamily="18" charset="0"/>
                </a:rPr>
                <a:t>5</a:t>
              </a:r>
              <a:endParaRPr lang="vi-VN" sz="4000" b="1" dirty="0">
                <a:solidFill>
                  <a:srgbClr val="FF5050"/>
                </a:solidFill>
                <a:latin typeface="Cambria" panose="02040503050406030204" pitchFamily="18" charset="0"/>
                <a:ea typeface="Cambria" panose="02040503050406030204" pitchFamily="18" charset="0"/>
              </a:endParaRPr>
            </a:p>
          </p:txBody>
        </p:sp>
      </p:grpSp>
      <p:sp>
        <p:nvSpPr>
          <p:cNvPr id="28" name="Hộp Văn bản 67">
            <a:extLst>
              <a:ext uri="{FF2B5EF4-FFF2-40B4-BE49-F238E27FC236}">
                <a16:creationId xmlns:a16="http://schemas.microsoft.com/office/drawing/2014/main" id="{18C50123-CA02-9FD3-438D-5BE1FA9F4084}"/>
              </a:ext>
            </a:extLst>
          </p:cNvPr>
          <p:cNvSpPr txBox="1"/>
          <p:nvPr/>
        </p:nvSpPr>
        <p:spPr>
          <a:xfrm>
            <a:off x="1208369" y="5347380"/>
            <a:ext cx="10473578" cy="553998"/>
          </a:xfrm>
          <a:prstGeom prst="rect">
            <a:avLst/>
          </a:prstGeom>
          <a:noFill/>
        </p:spPr>
        <p:txBody>
          <a:bodyPr wrap="square">
            <a:spAutoFit/>
          </a:bodyPr>
          <a:lstStyle/>
          <a:p>
            <a:pPr algn="just"/>
            <a:r>
              <a:rPr lang="vi-VN" sz="3000" dirty="0">
                <a:latin typeface="Cambria" panose="02040503050406030204" pitchFamily="18" charset="0"/>
                <a:ea typeface="Cambria" panose="02040503050406030204" pitchFamily="18" charset="0"/>
                <a:cs typeface="Calibri" panose="020F0502020204030204" pitchFamily="34" charset="0"/>
              </a:rPr>
              <a:t>Em học được điều gì từ câu chuyện trên?</a:t>
            </a:r>
            <a:endParaRPr lang="en-US" sz="3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67683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barn(inVertical)">
                                      <p:cBhvr>
                                        <p:cTn id="39" dur="500"/>
                                        <p:tgtEl>
                                          <p:spTgt spid="25"/>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barn(inVertical)">
                                      <p:cBhvr>
                                        <p:cTn id="4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20" grpId="0"/>
      <p:bldP spid="24" grpId="0"/>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518615"/>
            <a:ext cx="11591778" cy="5635050"/>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pic>
        <p:nvPicPr>
          <p:cNvPr id="5" name="Picture 9">
            <a:extLst>
              <a:ext uri="{FF2B5EF4-FFF2-40B4-BE49-F238E27FC236}">
                <a16:creationId xmlns:a16="http://schemas.microsoft.com/office/drawing/2014/main" id="{AC15EFC4-C963-4758-7D51-0E3416B951FA}"/>
              </a:ext>
            </a:extLst>
          </p:cNvPr>
          <p:cNvPicPr>
            <a:picLocks noChangeAspect="1"/>
          </p:cNvPicPr>
          <p:nvPr/>
        </p:nvPicPr>
        <p:blipFill>
          <a:blip r:embed="rId3"/>
          <a:stretch>
            <a:fillRect/>
          </a:stretch>
        </p:blipFill>
        <p:spPr>
          <a:xfrm>
            <a:off x="786505" y="837841"/>
            <a:ext cx="844821" cy="802640"/>
          </a:xfrm>
          <a:prstGeom prst="rect">
            <a:avLst/>
          </a:prstGeom>
        </p:spPr>
      </p:pic>
      <p:pic>
        <p:nvPicPr>
          <p:cNvPr id="9" name="Picture 14">
            <a:extLst>
              <a:ext uri="{FF2B5EF4-FFF2-40B4-BE49-F238E27FC236}">
                <a16:creationId xmlns:a16="http://schemas.microsoft.com/office/drawing/2014/main" id="{E437473D-6285-B1A3-284A-721DEF3AF975}"/>
              </a:ext>
            </a:extLst>
          </p:cNvPr>
          <p:cNvPicPr>
            <a:picLocks noChangeAspect="1"/>
          </p:cNvPicPr>
          <p:nvPr/>
        </p:nvPicPr>
        <p:blipFill>
          <a:blip r:embed="rId4"/>
          <a:stretch>
            <a:fillRect/>
          </a:stretch>
        </p:blipFill>
        <p:spPr>
          <a:xfrm>
            <a:off x="794120" y="2252196"/>
            <a:ext cx="887563" cy="802640"/>
          </a:xfrm>
          <a:prstGeom prst="rect">
            <a:avLst/>
          </a:prstGeom>
        </p:spPr>
      </p:pic>
      <p:sp>
        <p:nvSpPr>
          <p:cNvPr id="19" name="Hộp Văn bản 18">
            <a:extLst>
              <a:ext uri="{FF2B5EF4-FFF2-40B4-BE49-F238E27FC236}">
                <a16:creationId xmlns:a16="http://schemas.microsoft.com/office/drawing/2014/main" id="{2386E4AC-6E1C-EA87-533C-A90065B64881}"/>
              </a:ext>
            </a:extLst>
          </p:cNvPr>
          <p:cNvSpPr txBox="1"/>
          <p:nvPr/>
        </p:nvSpPr>
        <p:spPr>
          <a:xfrm>
            <a:off x="1631326" y="837841"/>
            <a:ext cx="9772241" cy="1077218"/>
          </a:xfrm>
          <a:prstGeom prst="rect">
            <a:avLst/>
          </a:prstGeom>
          <a:noFill/>
        </p:spPr>
        <p:txBody>
          <a:bodyPr wrap="square">
            <a:spAutoFit/>
          </a:bodyPr>
          <a:lstStyle/>
          <a:p>
            <a:pPr algn="just"/>
            <a:r>
              <a:rPr lang="en-US" sz="3200" b="1" dirty="0">
                <a:latin typeface="Cambria" panose="02040503050406030204" pitchFamily="18" charset="0"/>
                <a:ea typeface="Cambria" panose="02040503050406030204" pitchFamily="18" charset="0"/>
              </a:rPr>
              <a:t>1. </a:t>
            </a:r>
            <a:r>
              <a:rPr lang="en-US" sz="3200" b="1" dirty="0" err="1">
                <a:latin typeface="Cambria" panose="02040503050406030204" pitchFamily="18" charset="0"/>
                <a:ea typeface="Cambria" panose="02040503050406030204" pitchFamily="18" charset="0"/>
              </a:rPr>
              <a:t>Đoạn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mở</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đầu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giới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thiệu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những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gì</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về</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thầy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giáo</a:t>
            </a:r>
            <a:r>
              <a:rPr lang="en-US" sz="3200" b="1" dirty="0">
                <a:latin typeface="Cambria" panose="02040503050406030204" pitchFamily="18" charset="0"/>
                <a:ea typeface="Cambria" panose="02040503050406030204" pitchFamily="18" charset="0"/>
              </a:rPr>
              <a:t> Chu Văn An?</a:t>
            </a:r>
          </a:p>
        </p:txBody>
      </p:sp>
      <p:sp>
        <p:nvSpPr>
          <p:cNvPr id="20" name="Hộp Văn bản 19">
            <a:extLst>
              <a:ext uri="{FF2B5EF4-FFF2-40B4-BE49-F238E27FC236}">
                <a16:creationId xmlns:a16="http://schemas.microsoft.com/office/drawing/2014/main" id="{F615863C-161E-9BD3-F9C3-6FA33471721B}"/>
              </a:ext>
            </a:extLst>
          </p:cNvPr>
          <p:cNvSpPr txBox="1"/>
          <p:nvPr/>
        </p:nvSpPr>
        <p:spPr>
          <a:xfrm>
            <a:off x="1656039" y="2125077"/>
            <a:ext cx="9772241" cy="3416320"/>
          </a:xfrm>
          <a:prstGeom prst="rect">
            <a:avLst/>
          </a:prstGeom>
          <a:noFill/>
        </p:spPr>
        <p:txBody>
          <a:bodyPr wrap="square">
            <a:spAutoFit/>
          </a:bodyPr>
          <a:lstStyle/>
          <a:p>
            <a:pPr algn="just"/>
            <a:r>
              <a:rPr lang="vi-VN" sz="3600" b="1" dirty="0">
                <a:solidFill>
                  <a:srgbClr val="FF0066"/>
                </a:solidFill>
                <a:latin typeface="Cambria" panose="02040503050406030204" pitchFamily="18" charset="0"/>
                <a:ea typeface="Cambria" panose="02040503050406030204" pitchFamily="18" charset="0"/>
                <a:cs typeface="Calibri" panose="020F0502020204030204" pitchFamily="34" charset="0"/>
              </a:rPr>
              <a:t>Chu Văn An là một nhà giáo nổi tiếng đời Trần. Cụ đỗ cao nhưng không làm quan mà mở trường dạy học ở quê nhằm truyền bá đạo lí và đào tạo nhân tài cho đất nước. Trường của cụ rất đông học trò và nhiều người đã trở thành những nhân vật nổi tiếng.</a:t>
            </a:r>
            <a:endParaRPr lang="en-US" sz="3600" b="1" dirty="0">
              <a:solidFill>
                <a:srgbClr val="FF0066"/>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98671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358254"/>
            <a:ext cx="11591778" cy="6141492"/>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pic>
        <p:nvPicPr>
          <p:cNvPr id="5" name="Picture 9">
            <a:extLst>
              <a:ext uri="{FF2B5EF4-FFF2-40B4-BE49-F238E27FC236}">
                <a16:creationId xmlns:a16="http://schemas.microsoft.com/office/drawing/2014/main" id="{AC15EFC4-C963-4758-7D51-0E3416B951FA}"/>
              </a:ext>
            </a:extLst>
          </p:cNvPr>
          <p:cNvPicPr>
            <a:picLocks noChangeAspect="1"/>
          </p:cNvPicPr>
          <p:nvPr/>
        </p:nvPicPr>
        <p:blipFill>
          <a:blip r:embed="rId3"/>
          <a:stretch>
            <a:fillRect/>
          </a:stretch>
        </p:blipFill>
        <p:spPr>
          <a:xfrm>
            <a:off x="786505" y="677480"/>
            <a:ext cx="844821" cy="802640"/>
          </a:xfrm>
          <a:prstGeom prst="rect">
            <a:avLst/>
          </a:prstGeom>
        </p:spPr>
      </p:pic>
      <p:pic>
        <p:nvPicPr>
          <p:cNvPr id="9" name="Picture 14">
            <a:extLst>
              <a:ext uri="{FF2B5EF4-FFF2-40B4-BE49-F238E27FC236}">
                <a16:creationId xmlns:a16="http://schemas.microsoft.com/office/drawing/2014/main" id="{E437473D-6285-B1A3-284A-721DEF3AF975}"/>
              </a:ext>
            </a:extLst>
          </p:cNvPr>
          <p:cNvPicPr>
            <a:picLocks noChangeAspect="1"/>
          </p:cNvPicPr>
          <p:nvPr/>
        </p:nvPicPr>
        <p:blipFill>
          <a:blip r:embed="rId4"/>
          <a:stretch>
            <a:fillRect/>
          </a:stretch>
        </p:blipFill>
        <p:spPr>
          <a:xfrm>
            <a:off x="255441" y="1781005"/>
            <a:ext cx="887563" cy="802640"/>
          </a:xfrm>
          <a:prstGeom prst="rect">
            <a:avLst/>
          </a:prstGeom>
        </p:spPr>
      </p:pic>
      <p:sp>
        <p:nvSpPr>
          <p:cNvPr id="19" name="Hộp Văn bản 18">
            <a:extLst>
              <a:ext uri="{FF2B5EF4-FFF2-40B4-BE49-F238E27FC236}">
                <a16:creationId xmlns:a16="http://schemas.microsoft.com/office/drawing/2014/main" id="{2386E4AC-6E1C-EA87-533C-A90065B64881}"/>
              </a:ext>
            </a:extLst>
          </p:cNvPr>
          <p:cNvSpPr txBox="1"/>
          <p:nvPr/>
        </p:nvSpPr>
        <p:spPr>
          <a:xfrm>
            <a:off x="1631326" y="484333"/>
            <a:ext cx="9772241" cy="1200329"/>
          </a:xfrm>
          <a:prstGeom prst="rect">
            <a:avLst/>
          </a:prstGeom>
          <a:noFill/>
        </p:spPr>
        <p:txBody>
          <a:bodyPr wrap="square">
            <a:spAutoFit/>
          </a:bodyPr>
          <a:lstStyle/>
          <a:p>
            <a:pPr algn="just"/>
            <a:r>
              <a:rPr lang="en-US" sz="3600" b="1" dirty="0">
                <a:latin typeface="Cambria" panose="02040503050406030204" pitchFamily="18" charset="0"/>
                <a:ea typeface="Cambria" panose="02040503050406030204" pitchFamily="18" charset="0"/>
              </a:rPr>
              <a:t>2. </a:t>
            </a:r>
            <a:r>
              <a:rPr lang="en-US" sz="3600" b="1" dirty="0" err="1">
                <a:latin typeface="Cambria" panose="02040503050406030204" pitchFamily="18" charset="0"/>
                <a:ea typeface="Cambria" panose="02040503050406030204" pitchFamily="18" charset="0"/>
              </a:rPr>
              <a:t>Tìm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những</a:t>
            </a:r>
            <a:r>
              <a:rPr lang="en-US" sz="3600" b="1" dirty="0">
                <a:latin typeface="Cambria" panose="02040503050406030204" pitchFamily="18" charset="0"/>
                <a:ea typeface="Cambria" panose="02040503050406030204" pitchFamily="18" charset="0"/>
              </a:rPr>
              <a:t> chi </a:t>
            </a:r>
            <a:r>
              <a:rPr lang="en-US" sz="3600" b="1" dirty="0" err="1">
                <a:latin typeface="Cambria" panose="02040503050406030204" pitchFamily="18" charset="0"/>
                <a:ea typeface="Cambria" panose="02040503050406030204" pitchFamily="18" charset="0"/>
              </a:rPr>
              <a:t>tiết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thấy</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môn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sinh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rất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kính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trọng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cụ</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giáo</a:t>
            </a:r>
            <a:r>
              <a:rPr lang="en-US" sz="3600" b="1" dirty="0">
                <a:latin typeface="Cambria" panose="02040503050406030204" pitchFamily="18" charset="0"/>
                <a:ea typeface="Cambria" panose="02040503050406030204" pitchFamily="18" charset="0"/>
              </a:rPr>
              <a:t> Chu.</a:t>
            </a:r>
          </a:p>
        </p:txBody>
      </p:sp>
      <p:sp>
        <p:nvSpPr>
          <p:cNvPr id="20" name="Hộp Văn bản 19">
            <a:extLst>
              <a:ext uri="{FF2B5EF4-FFF2-40B4-BE49-F238E27FC236}">
                <a16:creationId xmlns:a16="http://schemas.microsoft.com/office/drawing/2014/main" id="{F615863C-161E-9BD3-F9C3-6FA33471721B}"/>
              </a:ext>
            </a:extLst>
          </p:cNvPr>
          <p:cNvSpPr txBox="1"/>
          <p:nvPr/>
        </p:nvSpPr>
        <p:spPr>
          <a:xfrm>
            <a:off x="1143004" y="1878218"/>
            <a:ext cx="9891580" cy="3970318"/>
          </a:xfrm>
          <a:prstGeom prst="rect">
            <a:avLst/>
          </a:prstGeom>
          <a:noFill/>
        </p:spPr>
        <p:txBody>
          <a:bodyPr wrap="square">
            <a:spAutoFit/>
          </a:bodyPr>
          <a:lstStyle/>
          <a:p>
            <a:pPr marL="571500" indent="-571500" algn="just">
              <a:buFont typeface="Arial" panose="020B0604020202020204" pitchFamily="34" charset="0"/>
              <a:buChar char="•"/>
            </a:pPr>
            <a:r>
              <a:rPr lang="vi-VN" sz="3600" dirty="0">
                <a:solidFill>
                  <a:srgbClr val="FF0066"/>
                </a:solidFill>
                <a:latin typeface="Cambria" panose="02040503050406030204" pitchFamily="18" charset="0"/>
                <a:ea typeface="Cambria" panose="02040503050406030204" pitchFamily="18" charset="0"/>
                <a:cs typeface="Calibri" panose="020F0502020204030204" pitchFamily="34" charset="0"/>
              </a:rPr>
              <a:t>Ngay từ sáng sớm, các môn sinh đã tề tựu trước sân nhà cụ giáo Chu để mừng thọ thầy;</a:t>
            </a:r>
            <a:endParaRPr lang="en-US" sz="3600" dirty="0">
              <a:solidFill>
                <a:srgbClr val="FF0066"/>
              </a:solidFill>
              <a:latin typeface="Cambria" panose="02040503050406030204" pitchFamily="18" charset="0"/>
              <a:ea typeface="Cambria" panose="02040503050406030204" pitchFamily="18" charset="0"/>
              <a:cs typeface="Calibri" panose="020F0502020204030204" pitchFamily="34" charset="0"/>
            </a:endParaRPr>
          </a:p>
          <a:p>
            <a:pPr marL="571500" indent="-571500" algn="just">
              <a:buFont typeface="Arial" panose="020B0604020202020204" pitchFamily="34" charset="0"/>
              <a:buChar char="•"/>
            </a:pPr>
            <a:r>
              <a:rPr lang="vi-VN" sz="3600" dirty="0">
                <a:solidFill>
                  <a:srgbClr val="FF0066"/>
                </a:solidFill>
                <a:latin typeface="Cambria" panose="02040503050406030204" pitchFamily="18" charset="0"/>
                <a:ea typeface="Cambria" panose="02040503050406030204" pitchFamily="18" charset="0"/>
                <a:cs typeface="Calibri" panose="020F0502020204030204" pitchFamily="34" charset="0"/>
              </a:rPr>
              <a:t>Họ dâng biếu cụ những cuốn sách quý do chính họ sưu tầm và chép lại;</a:t>
            </a:r>
            <a:endParaRPr lang="en-US" sz="3600" dirty="0">
              <a:solidFill>
                <a:srgbClr val="FF0066"/>
              </a:solidFill>
              <a:latin typeface="Cambria" panose="02040503050406030204" pitchFamily="18" charset="0"/>
              <a:ea typeface="Cambria" panose="02040503050406030204" pitchFamily="18" charset="0"/>
              <a:cs typeface="Calibri" panose="020F0502020204030204" pitchFamily="34" charset="0"/>
            </a:endParaRPr>
          </a:p>
          <a:p>
            <a:pPr marL="571500" indent="-571500" algn="just">
              <a:buFont typeface="Arial" panose="020B0604020202020204" pitchFamily="34" charset="0"/>
              <a:buChar char="•"/>
            </a:pPr>
            <a:r>
              <a:rPr lang="vi-VN" sz="3600" dirty="0">
                <a:solidFill>
                  <a:srgbClr val="FF0066"/>
                </a:solidFill>
                <a:latin typeface="Cambria" panose="02040503050406030204" pitchFamily="18" charset="0"/>
                <a:ea typeface="Cambria" panose="02040503050406030204" pitchFamily="18" charset="0"/>
                <a:cs typeface="Calibri" panose="020F0502020204030204" pitchFamily="34" charset="0"/>
              </a:rPr>
              <a:t>Họ dạ ran khi cụ giáo Chu mời họ cùng tới thăm một người mà cụ mang ơn sâu nặng; Họ kính cẩn đi theo sau cụ.</a:t>
            </a:r>
          </a:p>
        </p:txBody>
      </p:sp>
    </p:spTree>
    <p:extLst>
      <p:ext uri="{BB962C8B-B14F-4D97-AF65-F5344CB8AC3E}">
        <p14:creationId xmlns:p14="http://schemas.microsoft.com/office/powerpoint/2010/main" val="842990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358254"/>
            <a:ext cx="11591778" cy="6141492"/>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Picture 9">
            <a:extLst>
              <a:ext uri="{FF2B5EF4-FFF2-40B4-BE49-F238E27FC236}">
                <a16:creationId xmlns:a16="http://schemas.microsoft.com/office/drawing/2014/main" id="{AC15EFC4-C963-4758-7D51-0E3416B951FA}"/>
              </a:ext>
            </a:extLst>
          </p:cNvPr>
          <p:cNvPicPr>
            <a:picLocks noChangeAspect="1"/>
          </p:cNvPicPr>
          <p:nvPr/>
        </p:nvPicPr>
        <p:blipFill>
          <a:blip r:embed="rId3"/>
          <a:stretch>
            <a:fillRect/>
          </a:stretch>
        </p:blipFill>
        <p:spPr>
          <a:xfrm>
            <a:off x="786505" y="677480"/>
            <a:ext cx="844821" cy="802640"/>
          </a:xfrm>
          <a:prstGeom prst="rect">
            <a:avLst/>
          </a:prstGeom>
        </p:spPr>
      </p:pic>
      <p:pic>
        <p:nvPicPr>
          <p:cNvPr id="9" name="Picture 14">
            <a:extLst>
              <a:ext uri="{FF2B5EF4-FFF2-40B4-BE49-F238E27FC236}">
                <a16:creationId xmlns:a16="http://schemas.microsoft.com/office/drawing/2014/main" id="{E437473D-6285-B1A3-284A-721DEF3AF975}"/>
              </a:ext>
            </a:extLst>
          </p:cNvPr>
          <p:cNvPicPr>
            <a:picLocks noChangeAspect="1"/>
          </p:cNvPicPr>
          <p:nvPr/>
        </p:nvPicPr>
        <p:blipFill>
          <a:blip r:embed="rId4"/>
          <a:stretch>
            <a:fillRect/>
          </a:stretch>
        </p:blipFill>
        <p:spPr>
          <a:xfrm>
            <a:off x="0" y="2114638"/>
            <a:ext cx="887563" cy="802640"/>
          </a:xfrm>
          <a:prstGeom prst="rect">
            <a:avLst/>
          </a:prstGeom>
        </p:spPr>
      </p:pic>
      <p:sp>
        <p:nvSpPr>
          <p:cNvPr id="19" name="Hộp Văn bản 18">
            <a:extLst>
              <a:ext uri="{FF2B5EF4-FFF2-40B4-BE49-F238E27FC236}">
                <a16:creationId xmlns:a16="http://schemas.microsoft.com/office/drawing/2014/main" id="{2386E4AC-6E1C-EA87-533C-A90065B64881}"/>
              </a:ext>
            </a:extLst>
          </p:cNvPr>
          <p:cNvSpPr txBox="1"/>
          <p:nvPr/>
        </p:nvSpPr>
        <p:spPr>
          <a:xfrm>
            <a:off x="1631326" y="484333"/>
            <a:ext cx="9772241" cy="1754326"/>
          </a:xfrm>
          <a:prstGeom prst="rect">
            <a:avLst/>
          </a:prstGeom>
          <a:noFill/>
        </p:spPr>
        <p:txBody>
          <a:bodyPr wrap="square">
            <a:spAutoFit/>
          </a:bodyPr>
          <a:lstStyle/>
          <a:p>
            <a:pPr lvl="0" algn="just"/>
            <a:r>
              <a:rPr lang="vi-VN" sz="3600" b="1" dirty="0">
                <a:solidFill>
                  <a:prstClr val="black"/>
                </a:solidFill>
                <a:latin typeface="Cambria" panose="02040503050406030204" pitchFamily="18" charset="0"/>
                <a:ea typeface="Cambria" panose="02040503050406030204" pitchFamily="18" charset="0"/>
              </a:rPr>
              <a:t>Hình ảnh cụ giáo Chu dẫn theo các môn sinh tới thăm người thầy dạy vỡ lòng của cụ nói lên điều gì?</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Hộp Văn bản 19">
            <a:extLst>
              <a:ext uri="{FF2B5EF4-FFF2-40B4-BE49-F238E27FC236}">
                <a16:creationId xmlns:a16="http://schemas.microsoft.com/office/drawing/2014/main" id="{F615863C-161E-9BD3-F9C3-6FA33471721B}"/>
              </a:ext>
            </a:extLst>
          </p:cNvPr>
          <p:cNvSpPr txBox="1"/>
          <p:nvPr/>
        </p:nvSpPr>
        <p:spPr>
          <a:xfrm>
            <a:off x="766119" y="2211851"/>
            <a:ext cx="10960443" cy="4031873"/>
          </a:xfrm>
          <a:prstGeom prst="rect">
            <a:avLst/>
          </a:prstGeom>
          <a:noFill/>
        </p:spPr>
        <p:txBody>
          <a:bodyPr wrap="square">
            <a:spAutoFit/>
          </a:bodyPr>
          <a:lstStyle/>
          <a:p>
            <a:pPr lvl="0" algn="just"/>
            <a:r>
              <a:rPr lang="vi-VN" sz="3200" dirty="0">
                <a:solidFill>
                  <a:srgbClr val="FF0066"/>
                </a:solidFill>
                <a:latin typeface="Cambria" panose="02040503050406030204" pitchFamily="18" charset="0"/>
                <a:ea typeface="Cambria" panose="02040503050406030204" pitchFamily="18" charset="0"/>
                <a:cs typeface="Calibri" panose="020F0502020204030204" pitchFamily="34" charset="0"/>
              </a:rPr>
              <a:t>Hình ảnh cụ giáo Chu dẫn theo các môn sinh tới thăm người thầy dạy vỡ lòng của cụ nói lên: </a:t>
            </a:r>
            <a:r>
              <a:rPr lang="vi-VN" sz="3200" i="1" dirty="0">
                <a:solidFill>
                  <a:srgbClr val="FF0066"/>
                </a:solidFill>
                <a:latin typeface="Cambria" panose="02040503050406030204" pitchFamily="18" charset="0"/>
                <a:ea typeface="Cambria" panose="02040503050406030204" pitchFamily="18" charset="0"/>
                <a:cs typeface="Calibri" panose="020F0502020204030204" pitchFamily="34" charset="0"/>
              </a:rPr>
              <a:t>cụ Chu cũng là người rất tôn sư trọng đạo. Giống như những môn sinh đến thăm mình, cụ Chu cũng muốn đến thăm người thầy của chính mình. Cụ hiểu để có được bản thân của hiện tại, dạy dỗ và mang đến thành công cho nhiều người trò là nhờ người thầy đã dạy cho cụ ngày xưa. Cụ luôn biết ơn và ghi nhớ vì vậy cụ mong muốn các môn sinh của mình cũng biết và tôn trọng người thầy vỡ lòng của cụ.</a:t>
            </a:r>
            <a:endParaRPr kumimoji="0" lang="vi-VN" sz="3200" b="0" i="1"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900224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518615"/>
            <a:ext cx="11591778" cy="5635050"/>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Picture 9">
            <a:extLst>
              <a:ext uri="{FF2B5EF4-FFF2-40B4-BE49-F238E27FC236}">
                <a16:creationId xmlns:a16="http://schemas.microsoft.com/office/drawing/2014/main" id="{AC15EFC4-C963-4758-7D51-0E3416B951FA}"/>
              </a:ext>
            </a:extLst>
          </p:cNvPr>
          <p:cNvPicPr>
            <a:picLocks noChangeAspect="1"/>
          </p:cNvPicPr>
          <p:nvPr/>
        </p:nvPicPr>
        <p:blipFill>
          <a:blip r:embed="rId3"/>
          <a:stretch>
            <a:fillRect/>
          </a:stretch>
        </p:blipFill>
        <p:spPr>
          <a:xfrm>
            <a:off x="786505" y="837841"/>
            <a:ext cx="844821" cy="802640"/>
          </a:xfrm>
          <a:prstGeom prst="rect">
            <a:avLst/>
          </a:prstGeom>
        </p:spPr>
      </p:pic>
      <p:pic>
        <p:nvPicPr>
          <p:cNvPr id="9" name="Picture 14">
            <a:extLst>
              <a:ext uri="{FF2B5EF4-FFF2-40B4-BE49-F238E27FC236}">
                <a16:creationId xmlns:a16="http://schemas.microsoft.com/office/drawing/2014/main" id="{E437473D-6285-B1A3-284A-721DEF3AF975}"/>
              </a:ext>
            </a:extLst>
          </p:cNvPr>
          <p:cNvPicPr>
            <a:picLocks noChangeAspect="1"/>
          </p:cNvPicPr>
          <p:nvPr/>
        </p:nvPicPr>
        <p:blipFill>
          <a:blip r:embed="rId4"/>
          <a:stretch>
            <a:fillRect/>
          </a:stretch>
        </p:blipFill>
        <p:spPr>
          <a:xfrm>
            <a:off x="794120" y="2252196"/>
            <a:ext cx="887563" cy="802640"/>
          </a:xfrm>
          <a:prstGeom prst="rect">
            <a:avLst/>
          </a:prstGeom>
        </p:spPr>
      </p:pic>
      <p:sp>
        <p:nvSpPr>
          <p:cNvPr id="19" name="Hộp Văn bản 18">
            <a:extLst>
              <a:ext uri="{FF2B5EF4-FFF2-40B4-BE49-F238E27FC236}">
                <a16:creationId xmlns:a16="http://schemas.microsoft.com/office/drawing/2014/main" id="{2386E4AC-6E1C-EA87-533C-A90065B64881}"/>
              </a:ext>
            </a:extLst>
          </p:cNvPr>
          <p:cNvSpPr txBox="1"/>
          <p:nvPr/>
        </p:nvSpPr>
        <p:spPr>
          <a:xfrm>
            <a:off x="1631326" y="837841"/>
            <a:ext cx="9772241" cy="1077218"/>
          </a:xfrm>
          <a:prstGeom prst="rect">
            <a:avLst/>
          </a:prstGeom>
          <a:noFill/>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rPr>
              <a:t>4. </a:t>
            </a:r>
            <a:r>
              <a:rPr lang="vi-VN" sz="3200" b="1" dirty="0">
                <a:solidFill>
                  <a:prstClr val="black"/>
                </a:solidFill>
                <a:latin typeface="Cambria" panose="02040503050406030204" pitchFamily="18" charset="0"/>
                <a:ea typeface="Cambria" panose="02040503050406030204" pitchFamily="18" charset="0"/>
              </a:rPr>
              <a:t>Những hành động nào thể hiện tình cảm của cụ giáo Chu đối với người thầy của mình?</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Hộp Văn bản 19">
            <a:extLst>
              <a:ext uri="{FF2B5EF4-FFF2-40B4-BE49-F238E27FC236}">
                <a16:creationId xmlns:a16="http://schemas.microsoft.com/office/drawing/2014/main" id="{F615863C-161E-9BD3-F9C3-6FA33471721B}"/>
              </a:ext>
            </a:extLst>
          </p:cNvPr>
          <p:cNvSpPr txBox="1"/>
          <p:nvPr/>
        </p:nvSpPr>
        <p:spPr>
          <a:xfrm>
            <a:off x="1656039" y="2125077"/>
            <a:ext cx="10107593" cy="3170099"/>
          </a:xfrm>
          <a:prstGeom prst="rect">
            <a:avLst/>
          </a:prstGeom>
          <a:noFill/>
        </p:spPr>
        <p:txBody>
          <a:bodyPr wrap="square">
            <a:spAutoFit/>
          </a:bodyPr>
          <a:lstStyle/>
          <a:p>
            <a:pPr lvl="0" algn="just"/>
            <a:r>
              <a:rPr lang="vi-VN" sz="4000" b="1" dirty="0">
                <a:solidFill>
                  <a:srgbClr val="FF0066"/>
                </a:solidFill>
                <a:latin typeface="Cambria" panose="02040503050406030204" pitchFamily="18" charset="0"/>
                <a:ea typeface="Cambria" panose="02040503050406030204" pitchFamily="18" charset="0"/>
                <a:cs typeface="Calibri" panose="020F0502020204030204" pitchFamily="34" charset="0"/>
              </a:rPr>
              <a:t>Những hành động thể hiện tình cảm của cụ giáo Chu đối với người thầy của mình là: </a:t>
            </a:r>
            <a:r>
              <a:rPr lang="vi-VN" sz="4000" b="1" i="1" dirty="0">
                <a:solidFill>
                  <a:srgbClr val="FF0066"/>
                </a:solidFill>
                <a:latin typeface="Cambria" panose="02040503050406030204" pitchFamily="18" charset="0"/>
                <a:ea typeface="Cambria" panose="02040503050406030204" pitchFamily="18" charset="0"/>
                <a:cs typeface="Calibri" panose="020F0502020204030204" pitchFamily="34" charset="0"/>
              </a:rPr>
              <a:t>chắp tay cung kính vái và nói to; khi cụ nặng tai không nghe rõ thì thầy Chu nói lại thật to câu nói vừa rồi một lần nữa</a:t>
            </a:r>
            <a:endParaRPr kumimoji="0" lang="en-US" sz="4000" b="1" i="1"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594270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518615"/>
            <a:ext cx="11591778" cy="5635050"/>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Picture 9">
            <a:extLst>
              <a:ext uri="{FF2B5EF4-FFF2-40B4-BE49-F238E27FC236}">
                <a16:creationId xmlns:a16="http://schemas.microsoft.com/office/drawing/2014/main" id="{AC15EFC4-C963-4758-7D51-0E3416B951FA}"/>
              </a:ext>
            </a:extLst>
          </p:cNvPr>
          <p:cNvPicPr>
            <a:picLocks noChangeAspect="1"/>
          </p:cNvPicPr>
          <p:nvPr/>
        </p:nvPicPr>
        <p:blipFill>
          <a:blip r:embed="rId3"/>
          <a:stretch>
            <a:fillRect/>
          </a:stretch>
        </p:blipFill>
        <p:spPr>
          <a:xfrm>
            <a:off x="403446" y="813127"/>
            <a:ext cx="844821" cy="802640"/>
          </a:xfrm>
          <a:prstGeom prst="rect">
            <a:avLst/>
          </a:prstGeom>
        </p:spPr>
      </p:pic>
      <p:sp>
        <p:nvSpPr>
          <p:cNvPr id="19" name="Hộp Văn bản 18">
            <a:extLst>
              <a:ext uri="{FF2B5EF4-FFF2-40B4-BE49-F238E27FC236}">
                <a16:creationId xmlns:a16="http://schemas.microsoft.com/office/drawing/2014/main" id="{2386E4AC-6E1C-EA87-533C-A90065B64881}"/>
              </a:ext>
            </a:extLst>
          </p:cNvPr>
          <p:cNvSpPr txBox="1"/>
          <p:nvPr/>
        </p:nvSpPr>
        <p:spPr>
          <a:xfrm>
            <a:off x="1149178" y="837841"/>
            <a:ext cx="10254389" cy="707886"/>
          </a:xfrm>
          <a:prstGeom prst="rect">
            <a:avLst/>
          </a:prstGeom>
          <a:noFill/>
        </p:spPr>
        <p:txBody>
          <a:bodyPr wrap="square">
            <a:spAutoFit/>
          </a:bodyPr>
          <a:lstStyle/>
          <a:p>
            <a:pPr lvl="0" algn="just"/>
            <a:r>
              <a:rPr lang="en-US" sz="4000" b="1" dirty="0">
                <a:solidFill>
                  <a:prstClr val="black"/>
                </a:solidFill>
                <a:latin typeface="Cambria" panose="02040503050406030204" pitchFamily="18" charset="0"/>
                <a:ea typeface="Cambria" panose="02040503050406030204" pitchFamily="18" charset="0"/>
              </a:rPr>
              <a:t>5. </a:t>
            </a:r>
            <a:r>
              <a:rPr lang="vi-VN" sz="4000" b="1" dirty="0">
                <a:solidFill>
                  <a:prstClr val="black"/>
                </a:solidFill>
                <a:latin typeface="Cambria" panose="02040503050406030204" pitchFamily="18" charset="0"/>
                <a:ea typeface="Cambria" panose="02040503050406030204" pitchFamily="18" charset="0"/>
              </a:rPr>
              <a:t>Em học được điều gì từ câu chuyện trên?</a:t>
            </a:r>
          </a:p>
        </p:txBody>
      </p:sp>
      <p:pic>
        <p:nvPicPr>
          <p:cNvPr id="4" name="Picture 3">
            <a:extLst>
              <a:ext uri="{FF2B5EF4-FFF2-40B4-BE49-F238E27FC236}">
                <a16:creationId xmlns:a16="http://schemas.microsoft.com/office/drawing/2014/main" id="{FDFEDEC3-8F7A-5410-B215-19AF71D3A50B}"/>
              </a:ext>
            </a:extLst>
          </p:cNvPr>
          <p:cNvPicPr>
            <a:picLocks noChangeAspect="1"/>
          </p:cNvPicPr>
          <p:nvPr/>
        </p:nvPicPr>
        <p:blipFill>
          <a:blip r:embed="rId4"/>
          <a:stretch>
            <a:fillRect/>
          </a:stretch>
        </p:blipFill>
        <p:spPr>
          <a:xfrm>
            <a:off x="1378808" y="1989051"/>
            <a:ext cx="9543012" cy="3163716"/>
          </a:xfrm>
          <a:prstGeom prst="rect">
            <a:avLst/>
          </a:prstGeom>
        </p:spPr>
      </p:pic>
    </p:spTree>
    <p:extLst>
      <p:ext uri="{BB962C8B-B14F-4D97-AF65-F5344CB8AC3E}">
        <p14:creationId xmlns:p14="http://schemas.microsoft.com/office/powerpoint/2010/main" val="2143062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271848"/>
            <a:ext cx="11591778" cy="6289589"/>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aphicFrame>
        <p:nvGraphicFramePr>
          <p:cNvPr id="3" name="Table 2">
            <a:extLst>
              <a:ext uri="{FF2B5EF4-FFF2-40B4-BE49-F238E27FC236}">
                <a16:creationId xmlns:a16="http://schemas.microsoft.com/office/drawing/2014/main" id="{BFEE43A1-E386-597E-9C1F-A9FFB9D14952}"/>
              </a:ext>
            </a:extLst>
          </p:cNvPr>
          <p:cNvGraphicFramePr>
            <a:graphicFrameLocks noGrp="1"/>
          </p:cNvGraphicFramePr>
          <p:nvPr>
            <p:extLst>
              <p:ext uri="{D42A27DB-BD31-4B8C-83A1-F6EECF244321}">
                <p14:modId xmlns:p14="http://schemas.microsoft.com/office/powerpoint/2010/main" val="2119551678"/>
              </p:ext>
            </p:extLst>
          </p:nvPr>
        </p:nvGraphicFramePr>
        <p:xfrm>
          <a:off x="827902" y="719666"/>
          <a:ext cx="10663882" cy="5347504"/>
        </p:xfrm>
        <a:graphic>
          <a:graphicData uri="http://schemas.openxmlformats.org/drawingml/2006/table">
            <a:tbl>
              <a:tblPr firstRow="1" bandRow="1">
                <a:tableStyleId>{5C22544A-7EE6-4342-B048-85BDC9FD1C3A}</a:tableStyleId>
              </a:tblPr>
              <a:tblGrid>
                <a:gridCol w="2248930">
                  <a:extLst>
                    <a:ext uri="{9D8B030D-6E8A-4147-A177-3AD203B41FA5}">
                      <a16:colId xmlns:a16="http://schemas.microsoft.com/office/drawing/2014/main" val="2903535416"/>
                    </a:ext>
                  </a:extLst>
                </a:gridCol>
                <a:gridCol w="8414952">
                  <a:extLst>
                    <a:ext uri="{9D8B030D-6E8A-4147-A177-3AD203B41FA5}">
                      <a16:colId xmlns:a16="http://schemas.microsoft.com/office/drawing/2014/main" val="3955763138"/>
                    </a:ext>
                  </a:extLst>
                </a:gridCol>
              </a:tblGrid>
              <a:tr h="1336876">
                <a:tc>
                  <a:txBody>
                    <a:bodyPr/>
                    <a:lstStyle/>
                    <a:p>
                      <a:r>
                        <a:rPr lang="vi-VN" sz="1800" b="1" dirty="0">
                          <a:solidFill>
                            <a:srgbClr val="002060"/>
                          </a:solidFill>
                          <a:latin typeface="Cambria" panose="02040503050406030204" pitchFamily="18" charset="0"/>
                          <a:ea typeface="Cambria" panose="02040503050406030204" pitchFamily="18" charset="0"/>
                        </a:rPr>
                        <a:t>Bài học về truyền thống tôn sư trọng đạo.</a:t>
                      </a:r>
                      <a:endParaRPr lang="en-US" sz="18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F7F9"/>
                    </a:solidFill>
                  </a:tcPr>
                </a:tc>
                <a:tc>
                  <a:txBody>
                    <a:bodyPr/>
                    <a:lstStyle/>
                    <a:p>
                      <a:endParaRPr lang="en-US" sz="18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10822882"/>
                  </a:ext>
                </a:extLst>
              </a:tr>
              <a:tr h="1336876">
                <a:tc>
                  <a:txBody>
                    <a:bodyPr/>
                    <a:lstStyle/>
                    <a:p>
                      <a:r>
                        <a:rPr lang="en-US" sz="1800" b="1" dirty="0" err="1">
                          <a:solidFill>
                            <a:srgbClr val="002060"/>
                          </a:solidFill>
                          <a:latin typeface="Cambria" panose="02040503050406030204" pitchFamily="18" charset="0"/>
                          <a:ea typeface="Cambria" panose="02040503050406030204" pitchFamily="18" charset="0"/>
                        </a:rPr>
                        <a:t>Bài</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học</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về</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việc</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thầy</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mẫu</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mực</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để</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trò</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noi</a:t>
                      </a:r>
                      <a:r>
                        <a:rPr lang="en-US" sz="1800" b="1" dirty="0">
                          <a:solidFill>
                            <a:srgbClr val="002060"/>
                          </a:solidFill>
                          <a:latin typeface="Cambria" panose="02040503050406030204" pitchFamily="18" charset="0"/>
                          <a:ea typeface="Cambria" panose="02040503050406030204" pitchFamily="18" charset="0"/>
                        </a:rPr>
                        <a:t> </a:t>
                      </a:r>
                      <a:r>
                        <a:rPr lang="en-US" sz="1800" b="1" dirty="0" err="1">
                          <a:solidFill>
                            <a:srgbClr val="002060"/>
                          </a:solidFill>
                          <a:latin typeface="Cambria" panose="02040503050406030204" pitchFamily="18" charset="0"/>
                          <a:ea typeface="Cambria" panose="02040503050406030204" pitchFamily="18" charset="0"/>
                        </a:rPr>
                        <a:t>theo.</a:t>
                      </a:r>
                      <a:endParaRPr lang="en-US" sz="18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F7F9"/>
                    </a:solidFill>
                  </a:tcPr>
                </a:tc>
                <a:tc>
                  <a:txBody>
                    <a:bodyPr/>
                    <a:lstStyle/>
                    <a:p>
                      <a:endParaRPr lang="en-US" sz="18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6438733"/>
                  </a:ext>
                </a:extLst>
              </a:tr>
              <a:tr h="1336876">
                <a:tc>
                  <a:txBody>
                    <a:bodyPr/>
                    <a:lstStyle/>
                    <a:p>
                      <a:r>
                        <a:rPr lang="vi-VN" sz="1800" b="1" dirty="0">
                          <a:solidFill>
                            <a:srgbClr val="002060"/>
                          </a:solidFill>
                          <a:latin typeface="Cambria" panose="02040503050406030204" pitchFamily="18" charset="0"/>
                          <a:ea typeface="Cambria" panose="02040503050406030204" pitchFamily="18" charset="0"/>
                        </a:rPr>
                        <a:t>Bài học về việc tại sao Chu Văn An là “người thầy của muôn đời”.</a:t>
                      </a:r>
                      <a:endParaRPr lang="en-US" sz="18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F7F9"/>
                    </a:solidFill>
                  </a:tcPr>
                </a:tc>
                <a:tc>
                  <a:txBody>
                    <a:bodyPr/>
                    <a:lstStyle/>
                    <a:p>
                      <a:endParaRPr lang="en-US" sz="1800" b="1">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32610936"/>
                  </a:ext>
                </a:extLst>
              </a:tr>
              <a:tr h="1336876">
                <a:tc>
                  <a:txBody>
                    <a:bodyPr/>
                    <a:lstStyle/>
                    <a:p>
                      <a:r>
                        <a:rPr lang="vi-VN" sz="1800" b="1" dirty="0">
                          <a:solidFill>
                            <a:srgbClr val="002060"/>
                          </a:solidFill>
                          <a:latin typeface="Cambria" panose="02040503050406030204" pitchFamily="18" charset="0"/>
                          <a:ea typeface="Cambria" panose="02040503050406030204" pitchFamily="18" charset="0"/>
                        </a:rPr>
                        <a:t>Bài học về sự thành kính và lòng biết ơn của học trò đối với thầy cô.</a:t>
                      </a:r>
                      <a:endParaRPr lang="en-US" sz="18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F7F9"/>
                    </a:solidFill>
                  </a:tcPr>
                </a:tc>
                <a:tc>
                  <a:txBody>
                    <a:bodyPr/>
                    <a:lstStyle/>
                    <a:p>
                      <a:endParaRPr lang="en-US" sz="18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53198354"/>
                  </a:ext>
                </a:extLst>
              </a:tr>
            </a:tbl>
          </a:graphicData>
        </a:graphic>
      </p:graphicFrame>
      <p:sp>
        <p:nvSpPr>
          <p:cNvPr id="6" name="TextBox 5">
            <a:extLst>
              <a:ext uri="{FF2B5EF4-FFF2-40B4-BE49-F238E27FC236}">
                <a16:creationId xmlns:a16="http://schemas.microsoft.com/office/drawing/2014/main" id="{13791F94-64F5-9A09-F4A1-5C34A09C41CD}"/>
              </a:ext>
            </a:extLst>
          </p:cNvPr>
          <p:cNvSpPr txBox="1"/>
          <p:nvPr/>
        </p:nvSpPr>
        <p:spPr>
          <a:xfrm>
            <a:off x="3113902" y="803189"/>
            <a:ext cx="8353167" cy="1600438"/>
          </a:xfrm>
          <a:prstGeom prst="rect">
            <a:avLst/>
          </a:prstGeom>
          <a:noFill/>
        </p:spPr>
        <p:txBody>
          <a:bodyPr wrap="square" rtlCol="0">
            <a:spAutoFit/>
          </a:bodyPr>
          <a:lstStyle/>
          <a:p>
            <a:pPr algn="just"/>
            <a:r>
              <a:rPr lang="vi-VN" sz="1600" b="1" dirty="0">
                <a:solidFill>
                  <a:srgbClr val="FF0000"/>
                </a:solidFill>
                <a:latin typeface="Cambria" panose="02040503050406030204" pitchFamily="18" charset="0"/>
                <a:ea typeface="Cambria" panose="02040503050406030204" pitchFamily="18" charset="0"/>
              </a:rPr>
              <a:t>Bài học tôn sư trọng đạo từ thầy giáo Chu Văn An đã, đang và vẫn sẽ được lưu truyền và lan toả đến ngày nay. Nó nhắc nhở chúng ta về tầm quan trọng của giáo dục và vai trò của thầy cô giáo trong việc hướng dẫn và định hình nhân cách của học trò. Tôn sư trọng đạo cũng mang ý nghĩa về sự kính trọng và biết ơn đối với những người đã truyền đạt kiến thức và đạo đức cho chúng ta.</a:t>
            </a:r>
            <a:endParaRPr lang="en-US" sz="1600" b="1" dirty="0">
              <a:solidFill>
                <a:srgbClr val="FF0000"/>
              </a:solidFill>
              <a:latin typeface="Cambria" panose="02040503050406030204" pitchFamily="18" charset="0"/>
              <a:ea typeface="Cambria" panose="02040503050406030204" pitchFamily="18" charset="0"/>
            </a:endParaRPr>
          </a:p>
          <a:p>
            <a:pPr algn="just"/>
            <a:endParaRPr lang="en-US" sz="1600" b="1" dirty="0">
              <a:solidFill>
                <a:srgbClr val="FF000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4E5E8FC0-55A0-F138-3B30-4D7F299BCE38}"/>
              </a:ext>
            </a:extLst>
          </p:cNvPr>
          <p:cNvSpPr txBox="1"/>
          <p:nvPr/>
        </p:nvSpPr>
        <p:spPr>
          <a:xfrm>
            <a:off x="3052118" y="2174788"/>
            <a:ext cx="8353167" cy="1077218"/>
          </a:xfrm>
          <a:prstGeom prst="rect">
            <a:avLst/>
          </a:prstGeom>
          <a:noFill/>
        </p:spPr>
        <p:txBody>
          <a:bodyPr wrap="square" rtlCol="0">
            <a:spAutoFit/>
          </a:bodyPr>
          <a:lstStyle/>
          <a:p>
            <a:pPr algn="just"/>
            <a:r>
              <a:rPr lang="vi-VN" sz="1600" b="1" dirty="0">
                <a:solidFill>
                  <a:srgbClr val="FF0000"/>
                </a:solidFill>
                <a:latin typeface="Cambria" panose="02040503050406030204" pitchFamily="18" charset="0"/>
                <a:ea typeface="Cambria" panose="02040503050406030204" pitchFamily="18" charset="0"/>
              </a:rPr>
              <a:t>Thầy giáo Chu Văn An đã để lại ấn tượng sâu sắc trong lòng các thế hệ học trò và trở thành một người thầy mẫu mực trong cả việc truyền dạy tri thức và giáo dục nhân cách trong cuộc sống hằng ngày. Người thầy đó đã truyền cảm hứng cho các thầy cô giáo, để mỗi thầy cô là những tấm gương sáng cho học sinh noi theo.</a:t>
            </a:r>
          </a:p>
        </p:txBody>
      </p:sp>
      <p:sp>
        <p:nvSpPr>
          <p:cNvPr id="9" name="TextBox 8">
            <a:extLst>
              <a:ext uri="{FF2B5EF4-FFF2-40B4-BE49-F238E27FC236}">
                <a16:creationId xmlns:a16="http://schemas.microsoft.com/office/drawing/2014/main" id="{E4F98F46-217E-24AF-954F-7F106CB35A48}"/>
              </a:ext>
            </a:extLst>
          </p:cNvPr>
          <p:cNvSpPr txBox="1"/>
          <p:nvPr/>
        </p:nvSpPr>
        <p:spPr>
          <a:xfrm>
            <a:off x="3163329" y="3509319"/>
            <a:ext cx="8353167" cy="1200329"/>
          </a:xfrm>
          <a:prstGeom prst="rect">
            <a:avLst/>
          </a:prstGeom>
          <a:noFill/>
        </p:spPr>
        <p:txBody>
          <a:bodyPr wrap="square" rtlCol="0">
            <a:spAutoFit/>
          </a:bodyPr>
          <a:lstStyle/>
          <a:p>
            <a:pPr algn="just"/>
            <a:r>
              <a:rPr lang="vi-VN" b="1" dirty="0">
                <a:solidFill>
                  <a:srgbClr val="FF0000"/>
                </a:solidFill>
                <a:latin typeface="Cambria" panose="02040503050406030204" pitchFamily="18" charset="0"/>
                <a:ea typeface="Cambria" panose="02040503050406030204" pitchFamily="18" charset="0"/>
              </a:rPr>
              <a:t>Với những đóng góp to lớn về giáo dục và phẩm chất cao đẹp, thầy giáo Chu Văn An đã được tôn vinh là “người thầy của muôn đời”. Ông là biểu tượng của lòng nhiệt huyết, trí tuệ và lòng nhân ái trong giáo dục, và di sản của ông sẽ luôn ở trong lòng người dân Việt Nam.</a:t>
            </a:r>
          </a:p>
        </p:txBody>
      </p:sp>
      <p:sp>
        <p:nvSpPr>
          <p:cNvPr id="10" name="TextBox 9">
            <a:extLst>
              <a:ext uri="{FF2B5EF4-FFF2-40B4-BE49-F238E27FC236}">
                <a16:creationId xmlns:a16="http://schemas.microsoft.com/office/drawing/2014/main" id="{03C31949-19A4-0F9F-F6E2-1A2E8098C904}"/>
              </a:ext>
            </a:extLst>
          </p:cNvPr>
          <p:cNvSpPr txBox="1"/>
          <p:nvPr/>
        </p:nvSpPr>
        <p:spPr>
          <a:xfrm>
            <a:off x="3126259" y="4843849"/>
            <a:ext cx="8353167" cy="1077218"/>
          </a:xfrm>
          <a:prstGeom prst="rect">
            <a:avLst/>
          </a:prstGeom>
          <a:noFill/>
        </p:spPr>
        <p:txBody>
          <a:bodyPr wrap="square" rtlCol="0">
            <a:spAutoFit/>
          </a:bodyPr>
          <a:lstStyle/>
          <a:p>
            <a:pPr algn="just"/>
            <a:r>
              <a:rPr lang="vi-VN" sz="1600" b="1" dirty="0">
                <a:solidFill>
                  <a:srgbClr val="FF0000"/>
                </a:solidFill>
                <a:latin typeface="Cambria" panose="02040503050406030204" pitchFamily="18" charset="0"/>
                <a:ea typeface="Cambria" panose="02040503050406030204" pitchFamily="18" charset="0"/>
              </a:rPr>
              <a:t>Bài học từ tấm gương của thầy Chu Văn An nhắc nhở học trò về sự thành kính và lòng biết ơn đối với thầy cô. Dù học trò có tài năng và thành công đến đâu, thì luôn ghi nhớ và biết ơn thầy cô đã dạy dỗ mình. Học trò nên có sự khiêm tốn và lòng biết ơn, nhìn nhận rằng thành công của mình là sự kết hợp giữa nỗ lực cá nhân và sự hướng dẫn từ thầy cô.</a:t>
            </a:r>
          </a:p>
        </p:txBody>
      </p:sp>
    </p:spTree>
    <p:extLst>
      <p:ext uri="{BB962C8B-B14F-4D97-AF65-F5344CB8AC3E}">
        <p14:creationId xmlns:p14="http://schemas.microsoft.com/office/powerpoint/2010/main" val="2917278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down)">
                                      <p:cBhvr>
                                        <p:cTn id="2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grpSp>
        <p:nvGrpSpPr>
          <p:cNvPr id="49" name="Group 9">
            <a:extLst>
              <a:ext uri="{FF2B5EF4-FFF2-40B4-BE49-F238E27FC236}">
                <a16:creationId xmlns:a16="http://schemas.microsoft.com/office/drawing/2014/main" id="{E52CD1D4-E1C6-2065-979F-99EE05DBE4B5}"/>
              </a:ext>
            </a:extLst>
          </p:cNvPr>
          <p:cNvGrpSpPr/>
          <p:nvPr/>
        </p:nvGrpSpPr>
        <p:grpSpPr>
          <a:xfrm>
            <a:off x="313733" y="150333"/>
            <a:ext cx="11564534" cy="1521732"/>
            <a:chOff x="204637" y="128514"/>
            <a:chExt cx="11564534" cy="1521732"/>
          </a:xfrm>
        </p:grpSpPr>
        <p:grpSp>
          <p:nvGrpSpPr>
            <p:cNvPr id="50" name="Group 1">
              <a:extLst>
                <a:ext uri="{FF2B5EF4-FFF2-40B4-BE49-F238E27FC236}">
                  <a16:creationId xmlns:a16="http://schemas.microsoft.com/office/drawing/2014/main" id="{E907C988-1C8F-902F-3236-AD8BC92F18D9}"/>
                </a:ext>
              </a:extLst>
            </p:cNvPr>
            <p:cNvGrpSpPr/>
            <p:nvPr/>
          </p:nvGrpSpPr>
          <p:grpSpPr>
            <a:xfrm>
              <a:off x="204637" y="526534"/>
              <a:ext cx="11449298" cy="1123712"/>
              <a:chOff x="1473880" y="926145"/>
              <a:chExt cx="8594697" cy="1123712"/>
            </a:xfrm>
          </p:grpSpPr>
          <p:sp>
            <p:nvSpPr>
              <p:cNvPr id="52" name="TextBox 2">
                <a:extLst>
                  <a:ext uri="{FF2B5EF4-FFF2-40B4-BE49-F238E27FC236}">
                    <a16:creationId xmlns:a16="http://schemas.microsoft.com/office/drawing/2014/main" id="{72205CA9-2ACA-7BAE-5792-A4C572C9768B}"/>
                  </a:ext>
                </a:extLst>
              </p:cNvPr>
              <p:cNvSpPr txBox="1"/>
              <p:nvPr/>
            </p:nvSpPr>
            <p:spPr>
              <a:xfrm>
                <a:off x="1861906" y="926145"/>
                <a:ext cx="8206671" cy="1123712"/>
              </a:xfrm>
              <a:prstGeom prst="roundRect">
                <a:avLst/>
              </a:prstGeom>
              <a:solidFill>
                <a:srgbClr val="E0FFC1"/>
              </a:solidFill>
              <a:ln w="38100">
                <a:solidFill>
                  <a:srgbClr val="00B050"/>
                </a:solidFill>
              </a:ln>
            </p:spPr>
            <p:txBody>
              <a:bodyPr wrap="square" rtlCol="0">
                <a:spAutoFit/>
              </a:bodyPr>
              <a:lstStyle/>
              <a:p>
                <a:pPr algn="just"/>
                <a:r>
                  <a:rPr lang="en-US" sz="4000" b="1">
                    <a:ea typeface="Roboto" panose="02000000000000000000" pitchFamily="2" charset="0"/>
                  </a:rPr>
                  <a:t>  </a:t>
                </a:r>
                <a:r>
                  <a:rPr lang="en-US" sz="6000" b="1">
                    <a:ea typeface="Roboto" panose="02000000000000000000" pitchFamily="2" charset="0"/>
                  </a:rPr>
                  <a:t>Nội dung chính của bài đọc là gì?</a:t>
                </a:r>
                <a:endParaRPr lang="en-US" sz="4000" b="1" dirty="0">
                  <a:ea typeface="Roboto" panose="02000000000000000000" pitchFamily="2" charset="0"/>
                </a:endParaRPr>
              </a:p>
            </p:txBody>
          </p:sp>
          <p:pic>
            <p:nvPicPr>
              <p:cNvPr id="53" name="Picture 4">
                <a:extLst>
                  <a:ext uri="{FF2B5EF4-FFF2-40B4-BE49-F238E27FC236}">
                    <a16:creationId xmlns:a16="http://schemas.microsoft.com/office/drawing/2014/main" id="{5D581B0A-D790-EC26-BC51-553A8535C50D}"/>
                  </a:ext>
                </a:extLst>
              </p:cNvPr>
              <p:cNvPicPr>
                <a:picLocks noChangeAspect="1"/>
              </p:cNvPicPr>
              <p:nvPr/>
            </p:nvPicPr>
            <p:blipFill>
              <a:blip r:embed="rId5"/>
              <a:stretch>
                <a:fillRect/>
              </a:stretch>
            </p:blipFill>
            <p:spPr>
              <a:xfrm>
                <a:off x="1473880" y="1136676"/>
                <a:ext cx="666270" cy="802640"/>
              </a:xfrm>
              <a:prstGeom prst="rect">
                <a:avLst/>
              </a:prstGeom>
            </p:spPr>
          </p:pic>
        </p:grpSp>
        <p:pic>
          <p:nvPicPr>
            <p:cNvPr id="51" name="Picture 2">
              <a:extLst>
                <a:ext uri="{FF2B5EF4-FFF2-40B4-BE49-F238E27FC236}">
                  <a16:creationId xmlns:a16="http://schemas.microsoft.com/office/drawing/2014/main" id="{4DFF6CDF-7DD1-DA07-DE41-C268260CEC0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909909" y="128514"/>
              <a:ext cx="1859262" cy="604260"/>
            </a:xfrm>
            <a:prstGeom prst="rect">
              <a:avLst/>
            </a:prstGeom>
          </p:spPr>
        </p:pic>
      </p:grpSp>
      <p:sp>
        <p:nvSpPr>
          <p:cNvPr id="54" name="Rectangle: Rounded Corners 17">
            <a:extLst>
              <a:ext uri="{FF2B5EF4-FFF2-40B4-BE49-F238E27FC236}">
                <a16:creationId xmlns:a16="http://schemas.microsoft.com/office/drawing/2014/main" id="{65CA04B9-4903-750C-C572-ED54418D987E}"/>
              </a:ext>
            </a:extLst>
          </p:cNvPr>
          <p:cNvSpPr/>
          <p:nvPr/>
        </p:nvSpPr>
        <p:spPr>
          <a:xfrm>
            <a:off x="830636" y="2070085"/>
            <a:ext cx="10742665" cy="4231861"/>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FF0066"/>
                </a:solidFill>
                <a:latin typeface="Calibri" panose="020F0502020204030204" pitchFamily="34" charset="0"/>
                <a:cs typeface="Calibri" panose="020F0502020204030204" pitchFamily="34" charset="0"/>
              </a:rPr>
              <a:t>   </a:t>
            </a:r>
            <a:r>
              <a:rPr lang="vi-VN" sz="3600" b="1" dirty="0">
                <a:solidFill>
                  <a:srgbClr val="FF0066"/>
                </a:solidFill>
                <a:latin typeface="Calibri" panose="020F0502020204030204" pitchFamily="34" charset="0"/>
                <a:cs typeface="Calibri" panose="020F0502020204030204" pitchFamily="34" charset="0"/>
              </a:rPr>
              <a:t>Chu Văn An là một người thầy mẫu mực của nhiều thế hệ học trò. Ông đã dạy học trò biết trân trọng và nhớ ơn những người đã dạy mình. Vì thế, ông đã được các thế hệ học trò yêu mến, kính trọng và là tấm gương để các thế hệ học trò noi theo. Ông thực sự là người thầy của muôn đời.</a:t>
            </a:r>
          </a:p>
        </p:txBody>
      </p:sp>
    </p:spTree>
    <p:extLst>
      <p:ext uri="{BB962C8B-B14F-4D97-AF65-F5344CB8AC3E}">
        <p14:creationId xmlns:p14="http://schemas.microsoft.com/office/powerpoint/2010/main" val="246375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49"/>
                                        </p:tgtEl>
                                      </p:cBhvr>
                                    </p:animEffect>
                                    <p:animScale>
                                      <p:cBhvr>
                                        <p:cTn id="7" dur="250" autoRev="1" fill="hold"/>
                                        <p:tgtEl>
                                          <p:spTgt spid="49"/>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strips(downRight)">
                                      <p:cBhvr>
                                        <p:cTn id="12" dur="500"/>
                                        <p:tgtEl>
                                          <p:spTgt spid="5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F5EC"/>
        </a:solidFill>
        <a:effectLst/>
      </p:bgPr>
    </p:bg>
    <p:spTree>
      <p:nvGrpSpPr>
        <p:cNvPr id="1" name=""/>
        <p:cNvGrpSpPr/>
        <p:nvPr/>
      </p:nvGrpSpPr>
      <p:grpSpPr>
        <a:xfrm>
          <a:off x="0" y="0"/>
          <a:ext cx="0" cy="0"/>
          <a:chOff x="0" y="0"/>
          <a:chExt cx="0" cy="0"/>
        </a:xfrm>
      </p:grpSpPr>
      <p:sp>
        <p:nvSpPr>
          <p:cNvPr id="2" name="Freeform 2"/>
          <p:cNvSpPr/>
          <p:nvPr/>
        </p:nvSpPr>
        <p:spPr>
          <a:xfrm rot="-589846">
            <a:off x="-2306905" y="-1059213"/>
            <a:ext cx="5077465" cy="2602201"/>
          </a:xfrm>
          <a:custGeom>
            <a:avLst/>
            <a:gdLst/>
            <a:ahLst/>
            <a:cxnLst/>
            <a:rect l="l" t="t" r="r" b="b"/>
            <a:pathLst>
              <a:path w="7616198" h="3903301">
                <a:moveTo>
                  <a:pt x="0" y="0"/>
                </a:moveTo>
                <a:lnTo>
                  <a:pt x="7616198" y="0"/>
                </a:lnTo>
                <a:lnTo>
                  <a:pt x="7616198" y="3903301"/>
                </a:lnTo>
                <a:lnTo>
                  <a:pt x="0" y="390330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871310" y="-2264838"/>
            <a:ext cx="3986673" cy="3769067"/>
          </a:xfrm>
          <a:custGeom>
            <a:avLst/>
            <a:gdLst/>
            <a:ahLst/>
            <a:cxnLst/>
            <a:rect l="l" t="t" r="r" b="b"/>
            <a:pathLst>
              <a:path w="5980010" h="5653601">
                <a:moveTo>
                  <a:pt x="0" y="0"/>
                </a:moveTo>
                <a:lnTo>
                  <a:pt x="5980010" y="0"/>
                </a:lnTo>
                <a:lnTo>
                  <a:pt x="5980010" y="5653601"/>
                </a:lnTo>
                <a:lnTo>
                  <a:pt x="0" y="565360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796691">
            <a:off x="-1671885" y="5354058"/>
            <a:ext cx="3935109" cy="3374357"/>
          </a:xfrm>
          <a:custGeom>
            <a:avLst/>
            <a:gdLst/>
            <a:ahLst/>
            <a:cxnLst/>
            <a:rect l="l" t="t" r="r" b="b"/>
            <a:pathLst>
              <a:path w="5902664" h="5061535">
                <a:moveTo>
                  <a:pt x="0" y="0"/>
                </a:moveTo>
                <a:lnTo>
                  <a:pt x="5902665" y="0"/>
                </a:lnTo>
                <a:lnTo>
                  <a:pt x="5902665" y="5061535"/>
                </a:lnTo>
                <a:lnTo>
                  <a:pt x="0" y="506153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9871310" y="4973993"/>
            <a:ext cx="3987317" cy="3768015"/>
          </a:xfrm>
          <a:custGeom>
            <a:avLst/>
            <a:gdLst/>
            <a:ahLst/>
            <a:cxnLst/>
            <a:rect l="l" t="t" r="r" b="b"/>
            <a:pathLst>
              <a:path w="5980976" h="5652023">
                <a:moveTo>
                  <a:pt x="0" y="0"/>
                </a:moveTo>
                <a:lnTo>
                  <a:pt x="5980976" y="0"/>
                </a:lnTo>
                <a:lnTo>
                  <a:pt x="5980976" y="5652022"/>
                </a:lnTo>
                <a:lnTo>
                  <a:pt x="0" y="565202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713727" y="664103"/>
            <a:ext cx="8961463" cy="4643667"/>
          </a:xfrm>
          <a:custGeom>
            <a:avLst/>
            <a:gdLst/>
            <a:ahLst/>
            <a:cxnLst/>
            <a:rect l="l" t="t" r="r" b="b"/>
            <a:pathLst>
              <a:path w="13442194" h="6965501">
                <a:moveTo>
                  <a:pt x="0" y="0"/>
                </a:moveTo>
                <a:lnTo>
                  <a:pt x="13442194" y="0"/>
                </a:lnTo>
                <a:lnTo>
                  <a:pt x="13442194" y="6965501"/>
                </a:lnTo>
                <a:lnTo>
                  <a:pt x="0" y="696550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929715" y="776024"/>
            <a:ext cx="8529488" cy="4419825"/>
          </a:xfrm>
          <a:custGeom>
            <a:avLst/>
            <a:gdLst/>
            <a:ahLst/>
            <a:cxnLst/>
            <a:rect l="l" t="t" r="r" b="b"/>
            <a:pathLst>
              <a:path w="12794232" h="6629738">
                <a:moveTo>
                  <a:pt x="0" y="0"/>
                </a:moveTo>
                <a:lnTo>
                  <a:pt x="12794232" y="0"/>
                </a:lnTo>
                <a:lnTo>
                  <a:pt x="12794232" y="6629739"/>
                </a:lnTo>
                <a:lnTo>
                  <a:pt x="0" y="662973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801859" y="5711085"/>
            <a:ext cx="2921591" cy="246734"/>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+123-456-7890</a:t>
            </a:r>
          </a:p>
        </p:txBody>
      </p:sp>
      <p:sp>
        <p:nvSpPr>
          <p:cNvPr id="20" name="TextBox 20"/>
          <p:cNvSpPr txBox="1"/>
          <p:nvPr/>
        </p:nvSpPr>
        <p:spPr>
          <a:xfrm>
            <a:off x="4531035" y="5711085"/>
            <a:ext cx="2921591" cy="516039"/>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HELLO@REALLYGREATSITE.COM</a:t>
            </a:r>
          </a:p>
        </p:txBody>
      </p:sp>
      <p:sp>
        <p:nvSpPr>
          <p:cNvPr id="21" name="TextBox 21"/>
          <p:cNvSpPr txBox="1"/>
          <p:nvPr/>
        </p:nvSpPr>
        <p:spPr>
          <a:xfrm>
            <a:off x="8146088" y="5711085"/>
            <a:ext cx="3151288" cy="246734"/>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WWW.REALLYGREATSITE.COM</a:t>
            </a:r>
          </a:p>
        </p:txBody>
      </p:sp>
      <p:sp>
        <p:nvSpPr>
          <p:cNvPr id="27" name="Freeform 27"/>
          <p:cNvSpPr/>
          <p:nvPr/>
        </p:nvSpPr>
        <p:spPr>
          <a:xfrm rot="853537">
            <a:off x="9849161" y="3989151"/>
            <a:ext cx="1089532" cy="1089532"/>
          </a:xfrm>
          <a:custGeom>
            <a:avLst/>
            <a:gdLst/>
            <a:ahLst/>
            <a:cxnLst/>
            <a:rect l="l" t="t" r="r" b="b"/>
            <a:pathLst>
              <a:path w="1634298" h="1634298">
                <a:moveTo>
                  <a:pt x="0" y="0"/>
                </a:moveTo>
                <a:lnTo>
                  <a:pt x="1634299" y="0"/>
                </a:lnTo>
                <a:lnTo>
                  <a:pt x="1634299" y="1634298"/>
                </a:lnTo>
                <a:lnTo>
                  <a:pt x="0" y="163429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28"/>
          <p:cNvSpPr/>
          <p:nvPr/>
        </p:nvSpPr>
        <p:spPr>
          <a:xfrm>
            <a:off x="5678654" y="260220"/>
            <a:ext cx="1031609" cy="1031609"/>
          </a:xfrm>
          <a:custGeom>
            <a:avLst/>
            <a:gdLst/>
            <a:ahLst/>
            <a:cxnLst/>
            <a:rect l="l" t="t" r="r" b="b"/>
            <a:pathLst>
              <a:path w="1547413" h="1547413">
                <a:moveTo>
                  <a:pt x="0" y="0"/>
                </a:moveTo>
                <a:lnTo>
                  <a:pt x="1547413" y="0"/>
                </a:lnTo>
                <a:lnTo>
                  <a:pt x="1547413" y="1547413"/>
                </a:lnTo>
                <a:lnTo>
                  <a:pt x="0" y="154741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8">
            <a:extLst>
              <a:ext uri="{FF2B5EF4-FFF2-40B4-BE49-F238E27FC236}">
                <a16:creationId xmlns:a16="http://schemas.microsoft.com/office/drawing/2014/main" id="{94011437-1254-25FB-6E83-B2A12B3E6611}"/>
              </a:ext>
            </a:extLst>
          </p:cNvPr>
          <p:cNvSpPr/>
          <p:nvPr/>
        </p:nvSpPr>
        <p:spPr>
          <a:xfrm flipH="1">
            <a:off x="-215614" y="2945219"/>
            <a:ext cx="2618571" cy="4125597"/>
          </a:xfrm>
          <a:custGeom>
            <a:avLst/>
            <a:gdLst/>
            <a:ahLst/>
            <a:cxnLst/>
            <a:rect l="l" t="t" r="r" b="b"/>
            <a:pathLst>
              <a:path w="3245584" h="6080720">
                <a:moveTo>
                  <a:pt x="3245585" y="0"/>
                </a:moveTo>
                <a:lnTo>
                  <a:pt x="0" y="0"/>
                </a:lnTo>
                <a:lnTo>
                  <a:pt x="0" y="6080720"/>
                </a:lnTo>
                <a:lnTo>
                  <a:pt x="3245585" y="6080720"/>
                </a:lnTo>
                <a:lnTo>
                  <a:pt x="3245585" y="0"/>
                </a:lnTo>
                <a:close/>
              </a:path>
            </a:pathLst>
          </a:custGeom>
          <a:blipFill>
            <a:blip r:embed="rId18">
              <a:extLst>
                <a:ext uri="{96DAC541-7B7A-43D3-8B79-37D633B846F1}">
                  <asvg:svgBlip xmlns:asvg="http://schemas.microsoft.com/office/drawing/2016/SVG/main" xmlns="" r:embed="rId19"/>
                </a:ext>
              </a:extLst>
            </a:blip>
            <a:stretch>
              <a:fillRect b="-2441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69EAC9B6-F9E1-5255-3FE8-8F42EBEB4B6A}"/>
              </a:ext>
            </a:extLst>
          </p:cNvPr>
          <p:cNvSpPr txBox="1"/>
          <p:nvPr/>
        </p:nvSpPr>
        <p:spPr>
          <a:xfrm>
            <a:off x="2347784" y="1573618"/>
            <a:ext cx="7908323" cy="2708434"/>
          </a:xfrm>
          <a:prstGeom prst="rect">
            <a:avLst/>
          </a:prstGeom>
          <a:noFill/>
        </p:spPr>
        <p:txBody>
          <a:bodyPr wrap="square" rtlCol="0">
            <a:spAutoFit/>
          </a:bodyPr>
          <a:lstStyle/>
          <a:p>
            <a:pPr algn="ctr"/>
            <a:r>
              <a:rPr lang="vi-VN" sz="3400" b="1" dirty="0">
                <a:solidFill>
                  <a:srgbClr val="00B0F0"/>
                </a:solidFill>
                <a:latin typeface="Cambria" panose="02040503050406030204" pitchFamily="18" charset="0"/>
                <a:ea typeface="Cambria" panose="02040503050406030204" pitchFamily="18" charset="0"/>
              </a:rPr>
              <a:t>Xưa thầy nào dâng lên vua</a:t>
            </a:r>
            <a:endParaRPr lang="en-US" sz="3400" b="1" dirty="0">
              <a:solidFill>
                <a:srgbClr val="00B0F0"/>
              </a:solidFill>
              <a:latin typeface="Cambria" panose="02040503050406030204" pitchFamily="18" charset="0"/>
              <a:ea typeface="Cambria" panose="02040503050406030204" pitchFamily="18" charset="0"/>
            </a:endParaRPr>
          </a:p>
          <a:p>
            <a:pPr algn="ctr"/>
            <a:r>
              <a:rPr lang="vi-VN" sz="3400" b="1" dirty="0">
                <a:solidFill>
                  <a:srgbClr val="00B0F0"/>
                </a:solidFill>
                <a:latin typeface="Cambria" panose="02040503050406030204" pitchFamily="18" charset="0"/>
                <a:ea typeface="Cambria" panose="02040503050406030204" pitchFamily="18" charset="0"/>
              </a:rPr>
              <a:t>Tờ “thất trảm sớ” mong vừa lòng dân</a:t>
            </a:r>
            <a:endParaRPr lang="en-US" sz="3400" b="1" dirty="0">
              <a:solidFill>
                <a:srgbClr val="00B0F0"/>
              </a:solidFill>
              <a:latin typeface="Cambria" panose="02040503050406030204" pitchFamily="18" charset="0"/>
              <a:ea typeface="Cambria" panose="02040503050406030204" pitchFamily="18" charset="0"/>
            </a:endParaRPr>
          </a:p>
          <a:p>
            <a:pPr algn="ctr"/>
            <a:r>
              <a:rPr lang="vi-VN" sz="3400" b="1" dirty="0">
                <a:solidFill>
                  <a:srgbClr val="00B0F0"/>
                </a:solidFill>
                <a:latin typeface="Cambria" panose="02040503050406030204" pitchFamily="18" charset="0"/>
                <a:ea typeface="Cambria" panose="02040503050406030204" pitchFamily="18" charset="0"/>
              </a:rPr>
              <a:t>Tinh thần cao đẹp nghĩa nhân</a:t>
            </a:r>
            <a:endParaRPr lang="en-US" sz="3400" b="1" dirty="0">
              <a:solidFill>
                <a:srgbClr val="00B0F0"/>
              </a:solidFill>
              <a:latin typeface="Cambria" panose="02040503050406030204" pitchFamily="18" charset="0"/>
              <a:ea typeface="Cambria" panose="02040503050406030204" pitchFamily="18" charset="0"/>
            </a:endParaRPr>
          </a:p>
          <a:p>
            <a:pPr algn="ctr"/>
            <a:r>
              <a:rPr lang="vi-VN" sz="3400" b="1" dirty="0">
                <a:solidFill>
                  <a:srgbClr val="00B0F0"/>
                </a:solidFill>
                <a:latin typeface="Cambria" panose="02040503050406030204" pitchFamily="18" charset="0"/>
                <a:ea typeface="Cambria" panose="02040503050406030204" pitchFamily="18" charset="0"/>
              </a:rPr>
              <a:t>Mai sau vẫn sáng muôn lần sáng hơn</a:t>
            </a:r>
            <a:endParaRPr lang="en-US" sz="3400" b="1" dirty="0">
              <a:solidFill>
                <a:srgbClr val="00B0F0"/>
              </a:solidFill>
              <a:latin typeface="Cambria" panose="02040503050406030204" pitchFamily="18" charset="0"/>
              <a:ea typeface="Cambria" panose="02040503050406030204" pitchFamily="18" charset="0"/>
            </a:endParaRPr>
          </a:p>
          <a:p>
            <a:pPr algn="r"/>
            <a:r>
              <a:rPr lang="vi-VN" sz="3400" b="1" dirty="0">
                <a:solidFill>
                  <a:srgbClr val="00B0F0"/>
                </a:solidFill>
                <a:latin typeface="Cambria" panose="02040503050406030204" pitchFamily="18" charset="0"/>
                <a:ea typeface="Cambria" panose="02040503050406030204" pitchFamily="18" charset="0"/>
              </a:rPr>
              <a:t>(Là ai)</a:t>
            </a:r>
            <a:endParaRPr lang="en-US" sz="3400" b="1" dirty="0">
              <a:solidFill>
                <a:srgbClr val="00B0F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087167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36" name="Hình ảnh 35" descr="Ảnh có chứa hình vẽ, minh họa, hoạt hình Nhật Bản, Mặt người&#10;&#10;Mô tả được tạo tự động">
            <a:extLst>
              <a:ext uri="{FF2B5EF4-FFF2-40B4-BE49-F238E27FC236}">
                <a16:creationId xmlns:a16="http://schemas.microsoft.com/office/drawing/2014/main" id="{4D85FF80-938A-60F4-9491-C57DDE3E9AEB}"/>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8800" b="99700" l="10000" r="91550">
                        <a14:foregroundMark x1="59550" y1="8800" x2="59550" y2="8800"/>
                        <a14:foregroundMark x1="50350" y1="78150" x2="50350" y2="78150"/>
                        <a14:foregroundMark x1="38850" y1="51700" x2="64900" y2="91100"/>
                        <a14:foregroundMark x1="85200" y1="84500" x2="84200" y2="92050"/>
                        <a14:foregroundMark x1="84200" y1="92050" x2="73700" y2="97750"/>
                        <a14:foregroundMark x1="73700" y1="97750" x2="49100" y2="93050"/>
                        <a14:foregroundMark x1="49100" y1="93050" x2="37300" y2="85150"/>
                        <a14:foregroundMark x1="37300" y1="85150" x2="65300" y2="78050"/>
                        <a14:foregroundMark x1="65300" y1="78050" x2="48800" y2="98350"/>
                        <a14:foregroundMark x1="48800" y1="98350" x2="46850" y2="83100"/>
                        <a14:foregroundMark x1="46850" y1="83100" x2="37800" y2="83700"/>
                        <a14:foregroundMark x1="37800" y1="83700" x2="54450" y2="81650"/>
                        <a14:foregroundMark x1="54450" y1="81650" x2="55050" y2="82650"/>
                        <a14:foregroundMark x1="24300" y1="89250" x2="22050" y2="99700"/>
                        <a14:foregroundMark x1="91550" y1="72400" x2="91550" y2="72400"/>
                      </a14:backgroundRemoval>
                    </a14:imgEffect>
                  </a14:imgLayer>
                </a14:imgProps>
              </a:ext>
              <a:ext uri="{28A0092B-C50C-407E-A947-70E740481C1C}">
                <a14:useLocalDpi xmlns:a14="http://schemas.microsoft.com/office/drawing/2010/main" val="0"/>
              </a:ext>
            </a:extLst>
          </a:blip>
          <a:stretch>
            <a:fillRect/>
          </a:stretch>
        </p:blipFill>
        <p:spPr>
          <a:xfrm>
            <a:off x="3953122" y="2572246"/>
            <a:ext cx="4285754" cy="4285754"/>
          </a:xfrm>
          <a:prstGeom prst="rect">
            <a:avLst/>
          </a:prstGeom>
        </p:spPr>
      </p:pic>
      <p:pic>
        <p:nvPicPr>
          <p:cNvPr id="8" name="Picture 7">
            <a:extLst>
              <a:ext uri="{FF2B5EF4-FFF2-40B4-BE49-F238E27FC236}">
                <a16:creationId xmlns:a16="http://schemas.microsoft.com/office/drawing/2014/main" id="{3F1586BC-2C4A-CC9D-1DFB-8FD814B95D2A}"/>
              </a:ext>
            </a:extLst>
          </p:cNvPr>
          <p:cNvPicPr>
            <a:picLocks noChangeAspect="1"/>
          </p:cNvPicPr>
          <p:nvPr/>
        </p:nvPicPr>
        <p:blipFill>
          <a:blip r:embed="rId5"/>
          <a:stretch>
            <a:fillRect/>
          </a:stretch>
        </p:blipFill>
        <p:spPr>
          <a:xfrm>
            <a:off x="1042203" y="475210"/>
            <a:ext cx="10601863" cy="4523624"/>
          </a:xfrm>
          <a:prstGeom prst="rect">
            <a:avLst/>
          </a:prstGeom>
        </p:spPr>
      </p:pic>
    </p:spTree>
    <p:extLst>
      <p:ext uri="{BB962C8B-B14F-4D97-AF65-F5344CB8AC3E}">
        <p14:creationId xmlns:p14="http://schemas.microsoft.com/office/powerpoint/2010/main" val="2257764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77" name="Group 84">
            <a:extLst>
              <a:ext uri="{FF2B5EF4-FFF2-40B4-BE49-F238E27FC236}">
                <a16:creationId xmlns:a16="http://schemas.microsoft.com/office/drawing/2014/main" id="{E668B0B0-5DAA-4311-71FC-1E0A05BAFB21}"/>
              </a:ext>
            </a:extLst>
          </p:cNvPr>
          <p:cNvGrpSpPr/>
          <p:nvPr/>
        </p:nvGrpSpPr>
        <p:grpSpPr>
          <a:xfrm>
            <a:off x="6136626" y="2685845"/>
            <a:ext cx="5973446" cy="3676970"/>
            <a:chOff x="6051919" y="2685845"/>
            <a:chExt cx="5973446" cy="3676970"/>
          </a:xfrm>
        </p:grpSpPr>
        <p:pic>
          <p:nvPicPr>
            <p:cNvPr id="78" name="Picture 22">
              <a:extLst>
                <a:ext uri="{FF2B5EF4-FFF2-40B4-BE49-F238E27FC236}">
                  <a16:creationId xmlns:a16="http://schemas.microsoft.com/office/drawing/2014/main" id="{8C15BDEF-4C7E-CD5B-196F-BBA6A1765D75}"/>
                </a:ext>
              </a:extLst>
            </p:cNvPr>
            <p:cNvPicPr>
              <a:picLocks noChangeAspect="1"/>
            </p:cNvPicPr>
            <p:nvPr/>
          </p:nvPicPr>
          <p:blipFill>
            <a:blip r:embed="rId4"/>
            <a:srcRect/>
            <a:stretch>
              <a:fillRect/>
            </a:stretch>
          </p:blipFill>
          <p:spPr>
            <a:xfrm>
              <a:off x="10162813" y="2685845"/>
              <a:ext cx="1862552" cy="1671641"/>
            </a:xfrm>
            <a:prstGeom prst="rect">
              <a:avLst/>
            </a:prstGeom>
          </p:spPr>
        </p:pic>
        <p:grpSp>
          <p:nvGrpSpPr>
            <p:cNvPr id="79" name="Group 76">
              <a:extLst>
                <a:ext uri="{FF2B5EF4-FFF2-40B4-BE49-F238E27FC236}">
                  <a16:creationId xmlns:a16="http://schemas.microsoft.com/office/drawing/2014/main" id="{E7D253F1-9A96-2EFE-013E-940B3EEE11BA}"/>
                </a:ext>
              </a:extLst>
            </p:cNvPr>
            <p:cNvGrpSpPr/>
            <p:nvPr/>
          </p:nvGrpSpPr>
          <p:grpSpPr>
            <a:xfrm>
              <a:off x="6051919" y="3653086"/>
              <a:ext cx="5665182" cy="2709729"/>
              <a:chOff x="6096000" y="3244032"/>
              <a:chExt cx="5665182" cy="2709729"/>
            </a:xfrm>
          </p:grpSpPr>
          <p:sp>
            <p:nvSpPr>
              <p:cNvPr id="80" name="Rectangle: Rounded Corners 75">
                <a:extLst>
                  <a:ext uri="{FF2B5EF4-FFF2-40B4-BE49-F238E27FC236}">
                    <a16:creationId xmlns:a16="http://schemas.microsoft.com/office/drawing/2014/main" id="{0C5DE4A6-9BE7-DB09-869E-431482C44C36}"/>
                  </a:ext>
                </a:extLst>
              </p:cNvPr>
              <p:cNvSpPr/>
              <p:nvPr/>
            </p:nvSpPr>
            <p:spPr>
              <a:xfrm>
                <a:off x="6096000"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3200">
                    <a:solidFill>
                      <a:srgbClr val="000000"/>
                    </a:solidFill>
                    <a:latin typeface="Cambria" panose="02040503050406030204" pitchFamily="18" charset="0"/>
                    <a:ea typeface="Cambria" panose="02040503050406030204" pitchFamily="18" charset="0"/>
                  </a:rPr>
                  <a:t>1. Đọc đúng.</a:t>
                </a:r>
              </a:p>
              <a:p>
                <a:pPr algn="just">
                  <a:lnSpc>
                    <a:spcPct val="110000"/>
                  </a:lnSpc>
                </a:pPr>
                <a:r>
                  <a:rPr lang="en-US" sz="3200">
                    <a:solidFill>
                      <a:srgbClr val="000000"/>
                    </a:solidFill>
                    <a:latin typeface="Cambria" panose="02040503050406030204" pitchFamily="18" charset="0"/>
                    <a:ea typeface="Cambria" panose="02040503050406030204" pitchFamily="18" charset="0"/>
                  </a:rPr>
                  <a:t>2. Đọc to, rõ.</a:t>
                </a:r>
              </a:p>
              <a:p>
                <a:pPr algn="just">
                  <a:lnSpc>
                    <a:spcPct val="110000"/>
                  </a:lnSpc>
                </a:pPr>
                <a:r>
                  <a:rPr lang="en-US" sz="3200">
                    <a:solidFill>
                      <a:srgbClr val="000000"/>
                    </a:solidFill>
                    <a:latin typeface="Cambria" panose="02040503050406030204" pitchFamily="18" charset="0"/>
                    <a:ea typeface="Cambria" panose="02040503050406030204" pitchFamily="18" charset="0"/>
                  </a:rPr>
                  <a:t>3. Ngắt, nghỉ đúng chỗ.</a:t>
                </a:r>
                <a:endParaRPr lang="vi-VN" sz="3200" b="0" i="0">
                  <a:solidFill>
                    <a:srgbClr val="000000"/>
                  </a:solidFill>
                  <a:effectLst/>
                  <a:latin typeface="Cambria" panose="02040503050406030204" pitchFamily="18" charset="0"/>
                  <a:ea typeface="Cambria" panose="02040503050406030204" pitchFamily="18" charset="0"/>
                </a:endParaRPr>
              </a:p>
            </p:txBody>
          </p:sp>
          <p:grpSp>
            <p:nvGrpSpPr>
              <p:cNvPr id="81" name="Group 66">
                <a:extLst>
                  <a:ext uri="{FF2B5EF4-FFF2-40B4-BE49-F238E27FC236}">
                    <a16:creationId xmlns:a16="http://schemas.microsoft.com/office/drawing/2014/main" id="{BACABF40-2E05-3BC2-B38E-FD9D25147FEF}"/>
                  </a:ext>
                </a:extLst>
              </p:cNvPr>
              <p:cNvGrpSpPr/>
              <p:nvPr/>
            </p:nvGrpSpPr>
            <p:grpSpPr>
              <a:xfrm>
                <a:off x="8361444" y="4116552"/>
                <a:ext cx="1583311" cy="469963"/>
                <a:chOff x="3190408" y="4309039"/>
                <a:chExt cx="1583311" cy="469963"/>
              </a:xfrm>
            </p:grpSpPr>
            <p:pic>
              <p:nvPicPr>
                <p:cNvPr id="91" name="Picture 63">
                  <a:extLst>
                    <a:ext uri="{FF2B5EF4-FFF2-40B4-BE49-F238E27FC236}">
                      <a16:creationId xmlns:a16="http://schemas.microsoft.com/office/drawing/2014/main" id="{35DF9A0B-8AB7-6683-7D80-1299D21E2CAE}"/>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92" name="Picture 64">
                  <a:extLst>
                    <a:ext uri="{FF2B5EF4-FFF2-40B4-BE49-F238E27FC236}">
                      <a16:creationId xmlns:a16="http://schemas.microsoft.com/office/drawing/2014/main" id="{169DA7AB-0983-E9D1-7EA1-C0DEAB6EF69F}"/>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93" name="Picture 65">
                  <a:extLst>
                    <a:ext uri="{FF2B5EF4-FFF2-40B4-BE49-F238E27FC236}">
                      <a16:creationId xmlns:a16="http://schemas.microsoft.com/office/drawing/2014/main" id="{695698C7-AE18-1021-10BB-7F47A4DA93FE}"/>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82" name="Group 67">
                <a:extLst>
                  <a:ext uri="{FF2B5EF4-FFF2-40B4-BE49-F238E27FC236}">
                    <a16:creationId xmlns:a16="http://schemas.microsoft.com/office/drawing/2014/main" id="{2EE9B8F2-E960-9C48-D214-29D2C1621A70}"/>
                  </a:ext>
                </a:extLst>
              </p:cNvPr>
              <p:cNvGrpSpPr/>
              <p:nvPr/>
            </p:nvGrpSpPr>
            <p:grpSpPr>
              <a:xfrm>
                <a:off x="8468135" y="4692277"/>
                <a:ext cx="1583311" cy="469963"/>
                <a:chOff x="3190408" y="4309039"/>
                <a:chExt cx="1583311" cy="469963"/>
              </a:xfrm>
            </p:grpSpPr>
            <p:pic>
              <p:nvPicPr>
                <p:cNvPr id="88" name="Picture 68">
                  <a:extLst>
                    <a:ext uri="{FF2B5EF4-FFF2-40B4-BE49-F238E27FC236}">
                      <a16:creationId xmlns:a16="http://schemas.microsoft.com/office/drawing/2014/main" id="{980E43CB-770C-A817-5C83-533AF1932EC2}"/>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89" name="Picture 69">
                  <a:extLst>
                    <a:ext uri="{FF2B5EF4-FFF2-40B4-BE49-F238E27FC236}">
                      <a16:creationId xmlns:a16="http://schemas.microsoft.com/office/drawing/2014/main" id="{364C8120-791A-57BC-8EE9-D36130D36DBE}"/>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90" name="Picture 70">
                  <a:extLst>
                    <a:ext uri="{FF2B5EF4-FFF2-40B4-BE49-F238E27FC236}">
                      <a16:creationId xmlns:a16="http://schemas.microsoft.com/office/drawing/2014/main" id="{3B4F5EDC-2441-A226-3F16-D2AA5276BEFF}"/>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83" name="Group 71">
                <a:extLst>
                  <a:ext uri="{FF2B5EF4-FFF2-40B4-BE49-F238E27FC236}">
                    <a16:creationId xmlns:a16="http://schemas.microsoft.com/office/drawing/2014/main" id="{B4D9C184-E227-2B56-BB47-52D16B8FEEFD}"/>
                  </a:ext>
                </a:extLst>
              </p:cNvPr>
              <p:cNvGrpSpPr/>
              <p:nvPr/>
            </p:nvGrpSpPr>
            <p:grpSpPr>
              <a:xfrm>
                <a:off x="10177871" y="5142238"/>
                <a:ext cx="1583311" cy="469963"/>
                <a:chOff x="3375760" y="4173115"/>
                <a:chExt cx="1583311" cy="469963"/>
              </a:xfrm>
            </p:grpSpPr>
            <p:pic>
              <p:nvPicPr>
                <p:cNvPr id="85" name="Picture 72">
                  <a:extLst>
                    <a:ext uri="{FF2B5EF4-FFF2-40B4-BE49-F238E27FC236}">
                      <a16:creationId xmlns:a16="http://schemas.microsoft.com/office/drawing/2014/main" id="{AF5C98F1-5384-7B6A-726B-F41939525DB3}"/>
                    </a:ext>
                  </a:extLst>
                </p:cNvPr>
                <p:cNvPicPr>
                  <a:picLocks noChangeAspect="1"/>
                </p:cNvPicPr>
                <p:nvPr/>
              </p:nvPicPr>
              <p:blipFill>
                <a:blip r:embed="rId5"/>
                <a:stretch>
                  <a:fillRect/>
                </a:stretch>
              </p:blipFill>
              <p:spPr>
                <a:xfrm>
                  <a:off x="3932434" y="4173115"/>
                  <a:ext cx="469963" cy="469963"/>
                </a:xfrm>
                <a:prstGeom prst="rect">
                  <a:avLst/>
                </a:prstGeom>
              </p:spPr>
            </p:pic>
            <p:pic>
              <p:nvPicPr>
                <p:cNvPr id="86" name="Picture 73">
                  <a:extLst>
                    <a:ext uri="{FF2B5EF4-FFF2-40B4-BE49-F238E27FC236}">
                      <a16:creationId xmlns:a16="http://schemas.microsoft.com/office/drawing/2014/main" id="{9D85CD84-3096-7602-0F76-7B35171F70CD}"/>
                    </a:ext>
                  </a:extLst>
                </p:cNvPr>
                <p:cNvPicPr>
                  <a:picLocks noChangeAspect="1"/>
                </p:cNvPicPr>
                <p:nvPr/>
              </p:nvPicPr>
              <p:blipFill>
                <a:blip r:embed="rId6"/>
                <a:stretch>
                  <a:fillRect/>
                </a:stretch>
              </p:blipFill>
              <p:spPr>
                <a:xfrm>
                  <a:off x="3375760" y="4173115"/>
                  <a:ext cx="469963" cy="469963"/>
                </a:xfrm>
                <a:prstGeom prst="rect">
                  <a:avLst/>
                </a:prstGeom>
              </p:spPr>
            </p:pic>
            <p:pic>
              <p:nvPicPr>
                <p:cNvPr id="87" name="Picture 74">
                  <a:extLst>
                    <a:ext uri="{FF2B5EF4-FFF2-40B4-BE49-F238E27FC236}">
                      <a16:creationId xmlns:a16="http://schemas.microsoft.com/office/drawing/2014/main" id="{35A51192-AEC1-74E8-6A65-4895830C2BAA}"/>
                    </a:ext>
                  </a:extLst>
                </p:cNvPr>
                <p:cNvPicPr>
                  <a:picLocks noChangeAspect="1"/>
                </p:cNvPicPr>
                <p:nvPr/>
              </p:nvPicPr>
              <p:blipFill>
                <a:blip r:embed="rId7"/>
                <a:stretch>
                  <a:fillRect/>
                </a:stretch>
              </p:blipFill>
              <p:spPr>
                <a:xfrm>
                  <a:off x="4489108" y="4173115"/>
                  <a:ext cx="469963" cy="469963"/>
                </a:xfrm>
                <a:prstGeom prst="rect">
                  <a:avLst/>
                </a:prstGeom>
              </p:spPr>
            </p:pic>
          </p:grpSp>
          <p:sp>
            <p:nvSpPr>
              <p:cNvPr id="84" name="Rectangle: Rounded Corners 36">
                <a:extLst>
                  <a:ext uri="{FF2B5EF4-FFF2-40B4-BE49-F238E27FC236}">
                    <a16:creationId xmlns:a16="http://schemas.microsoft.com/office/drawing/2014/main" id="{A64F7877-D404-222C-9BA9-5D259249CE72}"/>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Tiêu</a:t>
                </a:r>
                <a:r>
                  <a:rPr lang="en-US" sz="32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chí đánh giá</a:t>
                </a:r>
                <a:endPar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grpSp>
      <p:grpSp>
        <p:nvGrpSpPr>
          <p:cNvPr id="94" name="Group 83">
            <a:extLst>
              <a:ext uri="{FF2B5EF4-FFF2-40B4-BE49-F238E27FC236}">
                <a16:creationId xmlns:a16="http://schemas.microsoft.com/office/drawing/2014/main" id="{425D32DF-DF33-8340-4D22-A688DF185165}"/>
              </a:ext>
            </a:extLst>
          </p:cNvPr>
          <p:cNvGrpSpPr/>
          <p:nvPr/>
        </p:nvGrpSpPr>
        <p:grpSpPr>
          <a:xfrm>
            <a:off x="264012" y="2827093"/>
            <a:ext cx="5605176" cy="3535722"/>
            <a:chOff x="147132" y="2825189"/>
            <a:chExt cx="5605176" cy="3535722"/>
          </a:xfrm>
        </p:grpSpPr>
        <p:pic>
          <p:nvPicPr>
            <p:cNvPr id="95" name="Picture 21">
              <a:extLst>
                <a:ext uri="{FF2B5EF4-FFF2-40B4-BE49-F238E27FC236}">
                  <a16:creationId xmlns:a16="http://schemas.microsoft.com/office/drawing/2014/main" id="{F1FF1EFE-9726-ABEE-88C3-6A479EA77EE1}"/>
                </a:ext>
              </a:extLst>
            </p:cNvPr>
            <p:cNvPicPr>
              <a:picLocks noChangeAspect="1"/>
            </p:cNvPicPr>
            <p:nvPr/>
          </p:nvPicPr>
          <p:blipFill>
            <a:blip r:embed="rId8"/>
            <a:srcRect/>
            <a:stretch>
              <a:fillRect/>
            </a:stretch>
          </p:blipFill>
          <p:spPr>
            <a:xfrm>
              <a:off x="147132" y="2825189"/>
              <a:ext cx="1674077" cy="1533873"/>
            </a:xfrm>
            <a:prstGeom prst="rect">
              <a:avLst/>
            </a:prstGeom>
          </p:spPr>
        </p:pic>
        <p:grpSp>
          <p:nvGrpSpPr>
            <p:cNvPr id="96" name="Group 61">
              <a:extLst>
                <a:ext uri="{FF2B5EF4-FFF2-40B4-BE49-F238E27FC236}">
                  <a16:creationId xmlns:a16="http://schemas.microsoft.com/office/drawing/2014/main" id="{4E0C07E8-1718-A41F-3341-7B3CC0F3A532}"/>
                </a:ext>
              </a:extLst>
            </p:cNvPr>
            <p:cNvGrpSpPr/>
            <p:nvPr/>
          </p:nvGrpSpPr>
          <p:grpSpPr>
            <a:xfrm>
              <a:off x="191198" y="3576378"/>
              <a:ext cx="5561110" cy="2784533"/>
              <a:chOff x="226098" y="3169228"/>
              <a:chExt cx="5561110" cy="2784533"/>
            </a:xfrm>
          </p:grpSpPr>
          <p:sp>
            <p:nvSpPr>
              <p:cNvPr id="97" name="Rectangle: Rounded Corners 37">
                <a:extLst>
                  <a:ext uri="{FF2B5EF4-FFF2-40B4-BE49-F238E27FC236}">
                    <a16:creationId xmlns:a16="http://schemas.microsoft.com/office/drawing/2014/main" id="{56DCFF23-8214-51BF-3DF7-70B8D8FCB98E}"/>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algn="just">
                  <a:lnSpc>
                    <a:spcPct val="120000"/>
                  </a:lnSpc>
                </a:pPr>
                <a:r>
                  <a:rPr lang="en-US" sz="3200" b="0" i="0" dirty="0" err="1">
                    <a:solidFill>
                      <a:srgbClr val="000000"/>
                    </a:solidFill>
                    <a:effectLst/>
                    <a:latin typeface="Cambria" panose="02040503050406030204" pitchFamily="18" charset="0"/>
                    <a:ea typeface="Cambria" panose="02040503050406030204" pitchFamily="18" charset="0"/>
                  </a:rPr>
                  <a:t>Phân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công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đọc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theo</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đoạn</a:t>
                </a:r>
                <a:r>
                  <a:rPr lang="en-US" sz="3200" b="0" i="0" dirty="0">
                    <a:solidFill>
                      <a:srgbClr val="000000"/>
                    </a:solidFill>
                    <a:effectLst/>
                    <a:latin typeface="Cambria" panose="02040503050406030204" pitchFamily="18" charset="0"/>
                    <a:ea typeface="Cambria" panose="02040503050406030204" pitchFamily="18" charset="0"/>
                  </a:rPr>
                  <a:t>.</a:t>
                </a:r>
              </a:p>
              <a:p>
                <a:pPr marL="568325" algn="just">
                  <a:lnSpc>
                    <a:spcPct val="120000"/>
                  </a:lnSpc>
                </a:pPr>
                <a:r>
                  <a:rPr lang="en-US" sz="3200" b="0" i="0" dirty="0" err="1">
                    <a:solidFill>
                      <a:srgbClr val="000000"/>
                    </a:solidFill>
                    <a:effectLst/>
                    <a:latin typeface="Cambria" panose="02040503050406030204" pitchFamily="18" charset="0"/>
                    <a:ea typeface="Cambria" panose="02040503050406030204" pitchFamily="18" charset="0"/>
                  </a:rPr>
                  <a:t>Tất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cả</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thành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viên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đều</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đọc</a:t>
                </a:r>
                <a:r>
                  <a:rPr lang="en-US" sz="3200" b="0" i="0" dirty="0">
                    <a:solidFill>
                      <a:srgbClr val="000000"/>
                    </a:solidFill>
                    <a:effectLst/>
                    <a:latin typeface="Cambria" panose="02040503050406030204" pitchFamily="18" charset="0"/>
                    <a:ea typeface="Cambria" panose="02040503050406030204" pitchFamily="18" charset="0"/>
                  </a:rPr>
                  <a:t>.</a:t>
                </a:r>
              </a:p>
              <a:p>
                <a:pPr marL="568325" algn="just">
                  <a:lnSpc>
                    <a:spcPct val="120000"/>
                  </a:lnSpc>
                </a:pPr>
                <a:r>
                  <a:rPr lang="en-US" sz="3200" dirty="0" err="1">
                    <a:solidFill>
                      <a:srgbClr val="000000"/>
                    </a:solidFill>
                    <a:latin typeface="Cambria" panose="02040503050406030204" pitchFamily="18" charset="0"/>
                    <a:ea typeface="Cambria" panose="02040503050406030204" pitchFamily="18" charset="0"/>
                  </a:rPr>
                  <a:t>Giải</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nghĩa</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từ</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cùng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nhau</a:t>
                </a:r>
                <a:r>
                  <a:rPr lang="en-US" sz="3200" dirty="0">
                    <a:solidFill>
                      <a:srgbClr val="000000"/>
                    </a:solidFill>
                    <a:latin typeface="Cambria" panose="02040503050406030204" pitchFamily="18" charset="0"/>
                    <a:ea typeface="Cambria" panose="02040503050406030204" pitchFamily="18" charset="0"/>
                  </a:rPr>
                  <a:t>.</a:t>
                </a:r>
                <a:r>
                  <a:rPr lang="en-US" sz="3200" b="0" i="0" dirty="0">
                    <a:solidFill>
                      <a:srgbClr val="000000"/>
                    </a:solidFill>
                    <a:effectLst/>
                    <a:latin typeface="Cambria" panose="02040503050406030204" pitchFamily="18" charset="0"/>
                    <a:ea typeface="Cambria" panose="02040503050406030204" pitchFamily="18" charset="0"/>
                  </a:rPr>
                  <a:t> </a:t>
                </a:r>
                <a:endParaRPr lang="vi-VN" sz="3200" b="0" i="0" dirty="0">
                  <a:solidFill>
                    <a:srgbClr val="000000"/>
                  </a:solidFill>
                  <a:effectLst/>
                  <a:latin typeface="Cambria" panose="02040503050406030204" pitchFamily="18" charset="0"/>
                  <a:ea typeface="Cambria" panose="02040503050406030204" pitchFamily="18" charset="0"/>
                </a:endParaRPr>
              </a:p>
            </p:txBody>
          </p:sp>
          <p:sp>
            <p:nvSpPr>
              <p:cNvPr id="98" name="Rectangle: Rounded Corners 57">
                <a:extLst>
                  <a:ext uri="{FF2B5EF4-FFF2-40B4-BE49-F238E27FC236}">
                    <a16:creationId xmlns:a16="http://schemas.microsoft.com/office/drawing/2014/main" id="{8133327F-A87D-F8D0-731E-026424C68638}"/>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Yêu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Cầu</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pic>
            <p:nvPicPr>
              <p:cNvPr id="99" name="Picture 58">
                <a:extLst>
                  <a:ext uri="{FF2B5EF4-FFF2-40B4-BE49-F238E27FC236}">
                    <a16:creationId xmlns:a16="http://schemas.microsoft.com/office/drawing/2014/main" id="{1AA3FB42-3AEC-708D-8B43-25A0CE70F7E5}"/>
                  </a:ext>
                </a:extLst>
              </p:cNvPr>
              <p:cNvPicPr>
                <a:picLocks noChangeAspect="1"/>
              </p:cNvPicPr>
              <p:nvPr/>
            </p:nvPicPr>
            <p:blipFill>
              <a:blip r:embed="rId9"/>
              <a:stretch>
                <a:fillRect/>
              </a:stretch>
            </p:blipFill>
            <p:spPr>
              <a:xfrm flipH="1">
                <a:off x="324528" y="3950336"/>
                <a:ext cx="609091" cy="609091"/>
              </a:xfrm>
              <a:prstGeom prst="rect">
                <a:avLst/>
              </a:prstGeom>
            </p:spPr>
          </p:pic>
          <p:pic>
            <p:nvPicPr>
              <p:cNvPr id="100" name="Picture 59">
                <a:extLst>
                  <a:ext uri="{FF2B5EF4-FFF2-40B4-BE49-F238E27FC236}">
                    <a16:creationId xmlns:a16="http://schemas.microsoft.com/office/drawing/2014/main" id="{63FF315D-39A4-D7A8-3921-B2A5F8E37B84}"/>
                  </a:ext>
                </a:extLst>
              </p:cNvPr>
              <p:cNvPicPr>
                <a:picLocks noChangeAspect="1"/>
              </p:cNvPicPr>
              <p:nvPr/>
            </p:nvPicPr>
            <p:blipFill>
              <a:blip r:embed="rId9"/>
              <a:stretch>
                <a:fillRect/>
              </a:stretch>
            </p:blipFill>
            <p:spPr>
              <a:xfrm flipH="1">
                <a:off x="324528" y="4544021"/>
                <a:ext cx="609091" cy="609091"/>
              </a:xfrm>
              <a:prstGeom prst="rect">
                <a:avLst/>
              </a:prstGeom>
            </p:spPr>
          </p:pic>
          <p:pic>
            <p:nvPicPr>
              <p:cNvPr id="101" name="Picture 60">
                <a:extLst>
                  <a:ext uri="{FF2B5EF4-FFF2-40B4-BE49-F238E27FC236}">
                    <a16:creationId xmlns:a16="http://schemas.microsoft.com/office/drawing/2014/main" id="{5996CBAD-496E-20FA-1D1F-F2E8C5936820}"/>
                  </a:ext>
                </a:extLst>
              </p:cNvPr>
              <p:cNvPicPr>
                <a:picLocks noChangeAspect="1"/>
              </p:cNvPicPr>
              <p:nvPr/>
            </p:nvPicPr>
            <p:blipFill>
              <a:blip r:embed="rId9"/>
              <a:stretch>
                <a:fillRect/>
              </a:stretch>
            </p:blipFill>
            <p:spPr>
              <a:xfrm flipH="1">
                <a:off x="324528" y="5242918"/>
                <a:ext cx="609091" cy="609091"/>
              </a:xfrm>
              <a:prstGeom prst="rect">
                <a:avLst/>
              </a:prstGeom>
            </p:spPr>
          </p:pic>
        </p:grpSp>
      </p:grpSp>
      <p:pic>
        <p:nvPicPr>
          <p:cNvPr id="2" name="Picture 1">
            <a:extLst>
              <a:ext uri="{FF2B5EF4-FFF2-40B4-BE49-F238E27FC236}">
                <a16:creationId xmlns:a16="http://schemas.microsoft.com/office/drawing/2014/main" id="{3E3355CA-3A8A-F857-E9FA-F785540DDCE1}"/>
              </a:ext>
            </a:extLst>
          </p:cNvPr>
          <p:cNvPicPr>
            <a:picLocks noChangeAspect="1"/>
          </p:cNvPicPr>
          <p:nvPr/>
        </p:nvPicPr>
        <p:blipFill>
          <a:blip r:embed="rId10"/>
          <a:stretch>
            <a:fillRect/>
          </a:stretch>
        </p:blipFill>
        <p:spPr>
          <a:xfrm>
            <a:off x="185351" y="571673"/>
            <a:ext cx="12192000" cy="2279475"/>
          </a:xfrm>
          <a:prstGeom prst="rect">
            <a:avLst/>
          </a:prstGeom>
        </p:spPr>
      </p:pic>
    </p:spTree>
    <p:extLst>
      <p:ext uri="{BB962C8B-B14F-4D97-AF65-F5344CB8AC3E}">
        <p14:creationId xmlns:p14="http://schemas.microsoft.com/office/powerpoint/2010/main" val="2131776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strips(downRight)">
                                          <p:cBhvr>
                                            <p:cTn id="7" dur="500"/>
                                            <p:tgtEl>
                                              <p:spTgt spid="9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8" presetClass="entr" presetSubtype="6" fill="hold"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strips(downRight)">
                                          <p:cBhvr>
                                            <p:cTn id="10"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1000" fill="hold"/>
                                            <p:tgtEl>
                                              <p:spTgt spid="74"/>
                                            </p:tgtEl>
                                            <p:attrNameLst>
                                              <p:attrName>ppt_x</p:attrName>
                                            </p:attrNameLst>
                                          </p:cBhvr>
                                          <p:tavLst>
                                            <p:tav tm="0">
                                              <p:val>
                                                <p:strVal val="#ppt_x"/>
                                              </p:val>
                                            </p:tav>
                                            <p:tav tm="100000">
                                              <p:val>
                                                <p:strVal val="#ppt_x"/>
                                              </p:val>
                                            </p:tav>
                                          </p:tavLst>
                                        </p:anim>
                                        <p:anim calcmode="lin" valueType="num">
                                          <p:cBhvr additive="base">
                                            <p:cTn id="8" dur="1000" fill="hold"/>
                                            <p:tgtEl>
                                              <p:spTgt spid="7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1" name="whoosh.wav"/>
                                            </p:tgtEl>
                                          </p:cMediaNode>
                                        </p:audio>
                                      </p:subTnLst>
                                    </p:cTn>
                                  </p:par>
                                </p:childTnLst>
                              </p:cTn>
                            </p:par>
                            <p:par>
                              <p:cTn id="9" fill="hold">
                                <p:stCondLst>
                                  <p:cond delay="1000"/>
                                </p:stCondLst>
                                <p:childTnLst>
                                  <p:par>
                                    <p:cTn id="10" presetID="18" presetClass="entr" presetSubtype="6" fill="hold" nodeType="after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strips(downRight)">
                                          <p:cBhvr>
                                            <p:cTn id="12" dur="500"/>
                                            <p:tgtEl>
                                              <p:spTgt spid="94"/>
                                            </p:tgtEl>
                                          </p:cBhvr>
                                        </p:animEffect>
                                      </p:childTnLst>
                                      <p:subTnLst>
                                        <p:audio>
                                          <p:cMediaNode>
                                            <p:cTn display="0" masterRel="sameClick">
                                              <p:stCondLst>
                                                <p:cond evt="begin" delay="0">
                                                  <p:tn val="10"/>
                                                </p:cond>
                                              </p:stCondLst>
                                              <p:endCondLst>
                                                <p:cond evt="onStopAudio" delay="0">
                                                  <p:tgtEl>
                                                    <p:sldTgt/>
                                                  </p:tgtEl>
                                                </p:cond>
                                              </p:endCondLst>
                                            </p:cTn>
                                            <p:tgtEl>
                                              <p:sndTgt r:embed="rId12" name="chimes.wav"/>
                                            </p:tgtEl>
                                          </p:cMediaNode>
                                        </p:audio>
                                      </p:subTnLst>
                                    </p:cTn>
                                  </p:par>
                                  <p:par>
                                    <p:cTn id="13" presetID="18" presetClass="entr" presetSubtype="6" fill="hold" nodeType="withEffect">
                                      <p:stCondLst>
                                        <p:cond delay="0"/>
                                      </p:stCondLst>
                                      <p:childTnLst>
                                        <p:set>
                                          <p:cBhvr>
                                            <p:cTn id="14" dur="1" fill="hold">
                                              <p:stCondLst>
                                                <p:cond delay="0"/>
                                              </p:stCondLst>
                                            </p:cTn>
                                            <p:tgtEl>
                                              <p:spTgt spid="77"/>
                                            </p:tgtEl>
                                            <p:attrNameLst>
                                              <p:attrName>style.visibility</p:attrName>
                                            </p:attrNameLst>
                                          </p:cBhvr>
                                          <p:to>
                                            <p:strVal val="visible"/>
                                          </p:to>
                                        </p:set>
                                        <p:animEffect transition="in" filter="strips(downRight)">
                                          <p:cBhvr>
                                            <p:cTn id="15" dur="500"/>
                                            <p:tgtEl>
                                              <p:spTgt spid="77"/>
                                            </p:tgtEl>
                                          </p:cBhvr>
                                        </p:animEffect>
                                      </p:childTnLst>
                                    </p:cTn>
                                  </p:par>
                                  <p:par>
                                    <p:cTn id="16" presetID="12" presetClass="entr" presetSubtype="8" fill="hold" nodeType="withEffect">
                                      <p:stCondLst>
                                        <p:cond delay="0"/>
                                      </p:stCondLst>
                                      <p:childTnLst>
                                        <p:set>
                                          <p:cBhvr>
                                            <p:cTn id="17" dur="1" fill="hold">
                                              <p:stCondLst>
                                                <p:cond delay="0"/>
                                              </p:stCondLst>
                                            </p:cTn>
                                            <p:tgtEl>
                                              <p:spTgt spid="102"/>
                                            </p:tgtEl>
                                            <p:attrNameLst>
                                              <p:attrName>style.visibility</p:attrName>
                                            </p:attrNameLst>
                                          </p:cBhvr>
                                          <p:to>
                                            <p:strVal val="visible"/>
                                          </p:to>
                                        </p:set>
                                        <p:anim calcmode="lin" valueType="num">
                                          <p:cBhvr additive="base">
                                            <p:cTn id="18" dur="500"/>
                                            <p:tgtEl>
                                              <p:spTgt spid="102"/>
                                            </p:tgtEl>
                                            <p:attrNameLst>
                                              <p:attrName>ppt_x</p:attrName>
                                            </p:attrNameLst>
                                          </p:cBhvr>
                                          <p:tavLst>
                                            <p:tav tm="0">
                                              <p:val>
                                                <p:strVal val="#ppt_x-#ppt_w*1.125000"/>
                                              </p:val>
                                            </p:tav>
                                            <p:tav tm="100000">
                                              <p:val>
                                                <p:strVal val="#ppt_x"/>
                                              </p:val>
                                            </p:tav>
                                          </p:tavLst>
                                        </p:anim>
                                        <p:animEffect transition="in" filter="wipe(right)">
                                          <p:cBhvr>
                                            <p:cTn id="19"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5" name="Group 76">
            <a:extLst>
              <a:ext uri="{FF2B5EF4-FFF2-40B4-BE49-F238E27FC236}">
                <a16:creationId xmlns:a16="http://schemas.microsoft.com/office/drawing/2014/main" id="{C6565168-A644-28E8-5DC9-DDF719DD3646}"/>
              </a:ext>
            </a:extLst>
          </p:cNvPr>
          <p:cNvGrpSpPr/>
          <p:nvPr/>
        </p:nvGrpSpPr>
        <p:grpSpPr>
          <a:xfrm>
            <a:off x="1131593" y="2849540"/>
            <a:ext cx="6954524" cy="3522795"/>
            <a:chOff x="6096000" y="3244032"/>
            <a:chExt cx="5885275" cy="2640970"/>
          </a:xfrm>
        </p:grpSpPr>
        <p:sp>
          <p:nvSpPr>
            <p:cNvPr id="6" name="Rectangle: Rounded Corners 75">
              <a:extLst>
                <a:ext uri="{FF2B5EF4-FFF2-40B4-BE49-F238E27FC236}">
                  <a16:creationId xmlns:a16="http://schemas.microsoft.com/office/drawing/2014/main" id="{69689EE2-A26A-D2C0-963B-753ED041A5BF}"/>
                </a:ext>
              </a:extLst>
            </p:cNvPr>
            <p:cNvSpPr/>
            <p:nvPr/>
          </p:nvSpPr>
          <p:spPr>
            <a:xfrm>
              <a:off x="6096000" y="3789681"/>
              <a:ext cx="5681359" cy="2095321"/>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4000" dirty="0">
                  <a:solidFill>
                    <a:srgbClr val="000000"/>
                  </a:solidFill>
                  <a:latin typeface="Cambria" panose="02040503050406030204" pitchFamily="18" charset="0"/>
                  <a:ea typeface="Cambria" panose="02040503050406030204" pitchFamily="18" charset="0"/>
                </a:rPr>
                <a:t>1. </a:t>
              </a:r>
              <a:r>
                <a:rPr lang="en-US" sz="4000" dirty="0" err="1">
                  <a:solidFill>
                    <a:srgbClr val="000000"/>
                  </a:solidFill>
                  <a:latin typeface="Cambria" panose="02040503050406030204" pitchFamily="18" charset="0"/>
                  <a:ea typeface="Cambria" panose="02040503050406030204" pitchFamily="18" charset="0"/>
                </a:rPr>
                <a:t>Đọc</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đúng</a:t>
              </a:r>
              <a:r>
                <a:rPr lang="en-US" sz="40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4000" dirty="0">
                  <a:solidFill>
                    <a:srgbClr val="000000"/>
                  </a:solidFill>
                  <a:latin typeface="Cambria" panose="02040503050406030204" pitchFamily="18" charset="0"/>
                  <a:ea typeface="Cambria" panose="02040503050406030204" pitchFamily="18" charset="0"/>
                </a:rPr>
                <a:t>2. </a:t>
              </a:r>
              <a:r>
                <a:rPr lang="en-US" sz="4000" dirty="0" err="1">
                  <a:solidFill>
                    <a:srgbClr val="000000"/>
                  </a:solidFill>
                  <a:latin typeface="Cambria" panose="02040503050406030204" pitchFamily="18" charset="0"/>
                  <a:ea typeface="Cambria" panose="02040503050406030204" pitchFamily="18" charset="0"/>
                </a:rPr>
                <a:t>Đọc</a:t>
              </a:r>
              <a:r>
                <a:rPr lang="en-US" sz="4000" dirty="0">
                  <a:solidFill>
                    <a:srgbClr val="000000"/>
                  </a:solidFill>
                  <a:latin typeface="Cambria" panose="02040503050406030204" pitchFamily="18" charset="0"/>
                  <a:ea typeface="Cambria" panose="02040503050406030204" pitchFamily="18" charset="0"/>
                </a:rPr>
                <a:t> to, </a:t>
              </a:r>
              <a:r>
                <a:rPr lang="en-US" sz="4000" dirty="0" err="1">
                  <a:solidFill>
                    <a:srgbClr val="000000"/>
                  </a:solidFill>
                  <a:latin typeface="Cambria" panose="02040503050406030204" pitchFamily="18" charset="0"/>
                  <a:ea typeface="Cambria" panose="02040503050406030204" pitchFamily="18" charset="0"/>
                </a:rPr>
                <a:t>rõ</a:t>
              </a:r>
              <a:r>
                <a:rPr lang="en-US" sz="40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4000" dirty="0">
                  <a:solidFill>
                    <a:srgbClr val="000000"/>
                  </a:solidFill>
                  <a:latin typeface="Cambria" panose="02040503050406030204" pitchFamily="18" charset="0"/>
                  <a:ea typeface="Cambria" panose="02040503050406030204" pitchFamily="18" charset="0"/>
                </a:rPr>
                <a:t>3. </a:t>
              </a:r>
              <a:r>
                <a:rPr lang="en-US" sz="4000" dirty="0" err="1">
                  <a:solidFill>
                    <a:srgbClr val="000000"/>
                  </a:solidFill>
                  <a:latin typeface="Cambria" panose="02040503050406030204" pitchFamily="18" charset="0"/>
                  <a:ea typeface="Cambria" panose="02040503050406030204" pitchFamily="18" charset="0"/>
                </a:rPr>
                <a:t>Ngắt</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nghỉ</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đúng</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chỗ</a:t>
              </a:r>
              <a:r>
                <a:rPr lang="en-US" sz="4000" dirty="0">
                  <a:solidFill>
                    <a:srgbClr val="000000"/>
                  </a:solidFill>
                  <a:latin typeface="Cambria" panose="02040503050406030204" pitchFamily="18" charset="0"/>
                  <a:ea typeface="Cambria" panose="02040503050406030204" pitchFamily="18" charset="0"/>
                </a:rPr>
                <a:t>.</a:t>
              </a:r>
              <a:endParaRPr lang="vi-VN" sz="4000" b="0" i="0" dirty="0">
                <a:solidFill>
                  <a:srgbClr val="000000"/>
                </a:solidFill>
                <a:effectLst/>
                <a:latin typeface="Cambria" panose="02040503050406030204" pitchFamily="18" charset="0"/>
                <a:ea typeface="Cambria" panose="02040503050406030204" pitchFamily="18" charset="0"/>
              </a:endParaRPr>
            </a:p>
          </p:txBody>
        </p:sp>
        <p:grpSp>
          <p:nvGrpSpPr>
            <p:cNvPr id="7" name="Group 66">
              <a:extLst>
                <a:ext uri="{FF2B5EF4-FFF2-40B4-BE49-F238E27FC236}">
                  <a16:creationId xmlns:a16="http://schemas.microsoft.com/office/drawing/2014/main" id="{D1872A78-23E2-592F-0BD1-B77759A01A97}"/>
                </a:ext>
              </a:extLst>
            </p:cNvPr>
            <p:cNvGrpSpPr/>
            <p:nvPr/>
          </p:nvGrpSpPr>
          <p:grpSpPr>
            <a:xfrm>
              <a:off x="8526860" y="4100635"/>
              <a:ext cx="1628460" cy="469964"/>
              <a:chOff x="3355824" y="4293122"/>
              <a:chExt cx="1628460" cy="469964"/>
            </a:xfrm>
          </p:grpSpPr>
          <p:pic>
            <p:nvPicPr>
              <p:cNvPr id="18" name="Picture 63">
                <a:extLst>
                  <a:ext uri="{FF2B5EF4-FFF2-40B4-BE49-F238E27FC236}">
                    <a16:creationId xmlns:a16="http://schemas.microsoft.com/office/drawing/2014/main" id="{DEC8E700-58F6-BABE-87B1-BC76F1E4FEBA}"/>
                  </a:ext>
                </a:extLst>
              </p:cNvPr>
              <p:cNvPicPr>
                <a:picLocks noChangeAspect="1"/>
              </p:cNvPicPr>
              <p:nvPr/>
            </p:nvPicPr>
            <p:blipFill>
              <a:blip r:embed="rId3"/>
              <a:stretch>
                <a:fillRect/>
              </a:stretch>
            </p:blipFill>
            <p:spPr>
              <a:xfrm>
                <a:off x="3912499" y="4293123"/>
                <a:ext cx="515110" cy="469963"/>
              </a:xfrm>
              <a:prstGeom prst="rect">
                <a:avLst/>
              </a:prstGeom>
            </p:spPr>
          </p:pic>
          <p:pic>
            <p:nvPicPr>
              <p:cNvPr id="19" name="Picture 64">
                <a:extLst>
                  <a:ext uri="{FF2B5EF4-FFF2-40B4-BE49-F238E27FC236}">
                    <a16:creationId xmlns:a16="http://schemas.microsoft.com/office/drawing/2014/main" id="{3D91CBA9-D458-5B18-579E-835DBA63DA5F}"/>
                  </a:ext>
                </a:extLst>
              </p:cNvPr>
              <p:cNvPicPr>
                <a:picLocks noChangeAspect="1"/>
              </p:cNvPicPr>
              <p:nvPr/>
            </p:nvPicPr>
            <p:blipFill>
              <a:blip r:embed="rId4"/>
              <a:stretch>
                <a:fillRect/>
              </a:stretch>
            </p:blipFill>
            <p:spPr>
              <a:xfrm>
                <a:off x="3355824" y="4293122"/>
                <a:ext cx="515110" cy="469963"/>
              </a:xfrm>
              <a:prstGeom prst="rect">
                <a:avLst/>
              </a:prstGeom>
            </p:spPr>
          </p:pic>
          <p:pic>
            <p:nvPicPr>
              <p:cNvPr id="20" name="Picture 65">
                <a:extLst>
                  <a:ext uri="{FF2B5EF4-FFF2-40B4-BE49-F238E27FC236}">
                    <a16:creationId xmlns:a16="http://schemas.microsoft.com/office/drawing/2014/main" id="{23B606C5-C3CF-1AC6-85D0-392C760468F6}"/>
                  </a:ext>
                </a:extLst>
              </p:cNvPr>
              <p:cNvPicPr>
                <a:picLocks noChangeAspect="1"/>
              </p:cNvPicPr>
              <p:nvPr/>
            </p:nvPicPr>
            <p:blipFill>
              <a:blip r:embed="rId5"/>
              <a:stretch>
                <a:fillRect/>
              </a:stretch>
            </p:blipFill>
            <p:spPr>
              <a:xfrm>
                <a:off x="4469174" y="4293123"/>
                <a:ext cx="515110" cy="469963"/>
              </a:xfrm>
              <a:prstGeom prst="rect">
                <a:avLst/>
              </a:prstGeom>
            </p:spPr>
          </p:pic>
        </p:grpSp>
        <p:grpSp>
          <p:nvGrpSpPr>
            <p:cNvPr id="9" name="Group 67">
              <a:extLst>
                <a:ext uri="{FF2B5EF4-FFF2-40B4-BE49-F238E27FC236}">
                  <a16:creationId xmlns:a16="http://schemas.microsoft.com/office/drawing/2014/main" id="{361C1444-4360-F6C9-D88B-B5C363A1665C}"/>
                </a:ext>
              </a:extLst>
            </p:cNvPr>
            <p:cNvGrpSpPr/>
            <p:nvPr/>
          </p:nvGrpSpPr>
          <p:grpSpPr>
            <a:xfrm>
              <a:off x="8569331" y="4602563"/>
              <a:ext cx="1628458" cy="469963"/>
              <a:chOff x="3291604" y="4219325"/>
              <a:chExt cx="1628458" cy="469963"/>
            </a:xfrm>
          </p:grpSpPr>
          <p:pic>
            <p:nvPicPr>
              <p:cNvPr id="15" name="Picture 68">
                <a:extLst>
                  <a:ext uri="{FF2B5EF4-FFF2-40B4-BE49-F238E27FC236}">
                    <a16:creationId xmlns:a16="http://schemas.microsoft.com/office/drawing/2014/main" id="{AEB9A096-FAA5-0950-6958-03E376194999}"/>
                  </a:ext>
                </a:extLst>
              </p:cNvPr>
              <p:cNvPicPr>
                <a:picLocks noChangeAspect="1"/>
              </p:cNvPicPr>
              <p:nvPr/>
            </p:nvPicPr>
            <p:blipFill>
              <a:blip r:embed="rId3"/>
              <a:stretch>
                <a:fillRect/>
              </a:stretch>
            </p:blipFill>
            <p:spPr>
              <a:xfrm>
                <a:off x="3848278" y="4219325"/>
                <a:ext cx="515110" cy="469963"/>
              </a:xfrm>
              <a:prstGeom prst="rect">
                <a:avLst/>
              </a:prstGeom>
            </p:spPr>
          </p:pic>
          <p:pic>
            <p:nvPicPr>
              <p:cNvPr id="16" name="Picture 69">
                <a:extLst>
                  <a:ext uri="{FF2B5EF4-FFF2-40B4-BE49-F238E27FC236}">
                    <a16:creationId xmlns:a16="http://schemas.microsoft.com/office/drawing/2014/main" id="{B4D276FD-281F-3821-BC78-79AFA7856E90}"/>
                  </a:ext>
                </a:extLst>
              </p:cNvPr>
              <p:cNvPicPr>
                <a:picLocks noChangeAspect="1"/>
              </p:cNvPicPr>
              <p:nvPr/>
            </p:nvPicPr>
            <p:blipFill>
              <a:blip r:embed="rId4"/>
              <a:stretch>
                <a:fillRect/>
              </a:stretch>
            </p:blipFill>
            <p:spPr>
              <a:xfrm>
                <a:off x="3291604" y="4219325"/>
                <a:ext cx="515110" cy="469963"/>
              </a:xfrm>
              <a:prstGeom prst="rect">
                <a:avLst/>
              </a:prstGeom>
            </p:spPr>
          </p:pic>
          <p:pic>
            <p:nvPicPr>
              <p:cNvPr id="17" name="Picture 70">
                <a:extLst>
                  <a:ext uri="{FF2B5EF4-FFF2-40B4-BE49-F238E27FC236}">
                    <a16:creationId xmlns:a16="http://schemas.microsoft.com/office/drawing/2014/main" id="{728C5A0C-D78E-B760-0E34-D352EAB7039D}"/>
                  </a:ext>
                </a:extLst>
              </p:cNvPr>
              <p:cNvPicPr>
                <a:picLocks noChangeAspect="1"/>
              </p:cNvPicPr>
              <p:nvPr/>
            </p:nvPicPr>
            <p:blipFill>
              <a:blip r:embed="rId5"/>
              <a:stretch>
                <a:fillRect/>
              </a:stretch>
            </p:blipFill>
            <p:spPr>
              <a:xfrm>
                <a:off x="4404952" y="4219325"/>
                <a:ext cx="515110" cy="469963"/>
              </a:xfrm>
              <a:prstGeom prst="rect">
                <a:avLst/>
              </a:prstGeom>
            </p:spPr>
          </p:pic>
        </p:grpSp>
        <p:grpSp>
          <p:nvGrpSpPr>
            <p:cNvPr id="10" name="Group 71">
              <a:extLst>
                <a:ext uri="{FF2B5EF4-FFF2-40B4-BE49-F238E27FC236}">
                  <a16:creationId xmlns:a16="http://schemas.microsoft.com/office/drawing/2014/main" id="{30CB0D2E-BCD5-93A6-B2AD-A023CD453ED3}"/>
                </a:ext>
              </a:extLst>
            </p:cNvPr>
            <p:cNvGrpSpPr/>
            <p:nvPr/>
          </p:nvGrpSpPr>
          <p:grpSpPr>
            <a:xfrm>
              <a:off x="10397964" y="5092630"/>
              <a:ext cx="1583311" cy="469964"/>
              <a:chOff x="3595853" y="4123507"/>
              <a:chExt cx="1583311" cy="469964"/>
            </a:xfrm>
          </p:grpSpPr>
          <p:pic>
            <p:nvPicPr>
              <p:cNvPr id="12" name="Picture 72">
                <a:extLst>
                  <a:ext uri="{FF2B5EF4-FFF2-40B4-BE49-F238E27FC236}">
                    <a16:creationId xmlns:a16="http://schemas.microsoft.com/office/drawing/2014/main" id="{5C5EC99F-2650-5221-91D3-E9E95EBEE4E1}"/>
                  </a:ext>
                </a:extLst>
              </p:cNvPr>
              <p:cNvPicPr>
                <a:picLocks noChangeAspect="1"/>
              </p:cNvPicPr>
              <p:nvPr/>
            </p:nvPicPr>
            <p:blipFill>
              <a:blip r:embed="rId3"/>
              <a:stretch>
                <a:fillRect/>
              </a:stretch>
            </p:blipFill>
            <p:spPr>
              <a:xfrm>
                <a:off x="4152527" y="4123508"/>
                <a:ext cx="469963" cy="469963"/>
              </a:xfrm>
              <a:prstGeom prst="rect">
                <a:avLst/>
              </a:prstGeom>
            </p:spPr>
          </p:pic>
          <p:pic>
            <p:nvPicPr>
              <p:cNvPr id="13" name="Picture 73">
                <a:extLst>
                  <a:ext uri="{FF2B5EF4-FFF2-40B4-BE49-F238E27FC236}">
                    <a16:creationId xmlns:a16="http://schemas.microsoft.com/office/drawing/2014/main" id="{D609BB55-1C04-ECAD-754F-2C23A91A56EA}"/>
                  </a:ext>
                </a:extLst>
              </p:cNvPr>
              <p:cNvPicPr>
                <a:picLocks noChangeAspect="1"/>
              </p:cNvPicPr>
              <p:nvPr/>
            </p:nvPicPr>
            <p:blipFill>
              <a:blip r:embed="rId4"/>
              <a:stretch>
                <a:fillRect/>
              </a:stretch>
            </p:blipFill>
            <p:spPr>
              <a:xfrm>
                <a:off x="3595853" y="4123507"/>
                <a:ext cx="469963" cy="469963"/>
              </a:xfrm>
              <a:prstGeom prst="rect">
                <a:avLst/>
              </a:prstGeom>
            </p:spPr>
          </p:pic>
          <p:pic>
            <p:nvPicPr>
              <p:cNvPr id="14" name="Picture 74">
                <a:extLst>
                  <a:ext uri="{FF2B5EF4-FFF2-40B4-BE49-F238E27FC236}">
                    <a16:creationId xmlns:a16="http://schemas.microsoft.com/office/drawing/2014/main" id="{A66FFE03-3969-6FE5-6086-8A8B64BD5CB4}"/>
                  </a:ext>
                </a:extLst>
              </p:cNvPr>
              <p:cNvPicPr>
                <a:picLocks noChangeAspect="1"/>
              </p:cNvPicPr>
              <p:nvPr/>
            </p:nvPicPr>
            <p:blipFill>
              <a:blip r:embed="rId5"/>
              <a:stretch>
                <a:fillRect/>
              </a:stretch>
            </p:blipFill>
            <p:spPr>
              <a:xfrm>
                <a:off x="4709201" y="4123508"/>
                <a:ext cx="469963" cy="469963"/>
              </a:xfrm>
              <a:prstGeom prst="rect">
                <a:avLst/>
              </a:prstGeom>
            </p:spPr>
          </p:pic>
        </p:grpSp>
        <p:sp>
          <p:nvSpPr>
            <p:cNvPr id="11" name="Rectangle: Rounded Corners 36">
              <a:extLst>
                <a:ext uri="{FF2B5EF4-FFF2-40B4-BE49-F238E27FC236}">
                  <a16:creationId xmlns:a16="http://schemas.microsoft.com/office/drawing/2014/main" id="{D11F0325-96DA-878E-1418-E742CA8E249B}"/>
                </a:ext>
              </a:extLst>
            </p:cNvPr>
            <p:cNvSpPr/>
            <p:nvPr/>
          </p:nvSpPr>
          <p:spPr>
            <a:xfrm>
              <a:off x="6470488" y="3244032"/>
              <a:ext cx="4924028"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Tiêu</a:t>
              </a:r>
              <a:r>
                <a:rPr lang="en-US" sz="44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chí đánh giá</a:t>
              </a:r>
              <a:endPar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pic>
        <p:nvPicPr>
          <p:cNvPr id="108" name="Picture 21">
            <a:extLst>
              <a:ext uri="{FF2B5EF4-FFF2-40B4-BE49-F238E27FC236}">
                <a16:creationId xmlns:a16="http://schemas.microsoft.com/office/drawing/2014/main" id="{32860A44-5D16-FE5A-4227-EC37B1EC0959}"/>
              </a:ext>
            </a:extLst>
          </p:cNvPr>
          <p:cNvPicPr>
            <a:picLocks noChangeAspect="1"/>
          </p:cNvPicPr>
          <p:nvPr/>
        </p:nvPicPr>
        <p:blipFill rotWithShape="1">
          <a:blip r:embed="rId6"/>
          <a:srcRect t="-1" b="40569"/>
          <a:stretch/>
        </p:blipFill>
        <p:spPr>
          <a:xfrm>
            <a:off x="7980976" y="2955839"/>
            <a:ext cx="3569784" cy="3887717"/>
          </a:xfrm>
          <a:prstGeom prst="rect">
            <a:avLst/>
          </a:prstGeom>
        </p:spPr>
      </p:pic>
      <p:pic>
        <p:nvPicPr>
          <p:cNvPr id="24" name="Picture 23">
            <a:extLst>
              <a:ext uri="{FF2B5EF4-FFF2-40B4-BE49-F238E27FC236}">
                <a16:creationId xmlns:a16="http://schemas.microsoft.com/office/drawing/2014/main" id="{9DA4D716-2B63-67A9-28AC-92023DACA4BB}"/>
              </a:ext>
            </a:extLst>
          </p:cNvPr>
          <p:cNvPicPr>
            <a:picLocks noChangeAspect="1"/>
          </p:cNvPicPr>
          <p:nvPr/>
        </p:nvPicPr>
        <p:blipFill>
          <a:blip r:embed="rId7"/>
          <a:stretch>
            <a:fillRect/>
          </a:stretch>
        </p:blipFill>
        <p:spPr>
          <a:xfrm>
            <a:off x="133067" y="556649"/>
            <a:ext cx="12058933" cy="1469263"/>
          </a:xfrm>
          <a:prstGeom prst="rect">
            <a:avLst/>
          </a:prstGeom>
        </p:spPr>
      </p:pic>
    </p:spTree>
    <p:extLst>
      <p:ext uri="{BB962C8B-B14F-4D97-AF65-F5344CB8AC3E}">
        <p14:creationId xmlns:p14="http://schemas.microsoft.com/office/powerpoint/2010/main" val="1883674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7" name="Hình ảnh 26" descr="Ảnh có chứa Phim hoạt hình, hình mẫu, phim hoạt hình&#10;&#10;Mô tả được tạo tự động">
            <a:extLst>
              <a:ext uri="{FF2B5EF4-FFF2-40B4-BE49-F238E27FC236}">
                <a16:creationId xmlns:a16="http://schemas.microsoft.com/office/drawing/2014/main" id="{5D08715E-F99E-11B8-52EE-C2A3D1A2E930}"/>
              </a:ext>
            </a:extLst>
          </p:cNvPr>
          <p:cNvPicPr>
            <a:picLocks noChangeAspect="1"/>
          </p:cNvPicPr>
          <p:nvPr/>
        </p:nvPicPr>
        <p:blipFill>
          <a:blip r:embed="rId5"/>
          <a:stretch>
            <a:fillRect/>
          </a:stretch>
        </p:blipFill>
        <p:spPr>
          <a:xfrm>
            <a:off x="3445662" y="2019869"/>
            <a:ext cx="5300673" cy="5290072"/>
          </a:xfrm>
          <a:prstGeom prst="rect">
            <a:avLst/>
          </a:prstGeom>
        </p:spPr>
      </p:pic>
      <p:pic>
        <p:nvPicPr>
          <p:cNvPr id="2" name="Picture 1">
            <a:extLst>
              <a:ext uri="{FF2B5EF4-FFF2-40B4-BE49-F238E27FC236}">
                <a16:creationId xmlns:a16="http://schemas.microsoft.com/office/drawing/2014/main" id="{D06113E4-1D9B-7C5A-9AE1-1EF19198518C}"/>
              </a:ext>
            </a:extLst>
          </p:cNvPr>
          <p:cNvPicPr>
            <a:picLocks noChangeAspect="1"/>
          </p:cNvPicPr>
          <p:nvPr/>
        </p:nvPicPr>
        <p:blipFill>
          <a:blip r:embed="rId6"/>
          <a:stretch>
            <a:fillRect/>
          </a:stretch>
        </p:blipFill>
        <p:spPr>
          <a:xfrm>
            <a:off x="0" y="0"/>
            <a:ext cx="12046740" cy="1219306"/>
          </a:xfrm>
          <a:prstGeom prst="rect">
            <a:avLst/>
          </a:prstGeom>
        </p:spPr>
      </p:pic>
    </p:spTree>
    <p:controls>
      <mc:AlternateContent xmlns:mc="http://schemas.openxmlformats.org/markup-compatibility/2006">
        <mc:Choice xmlns:v="urn:schemas-microsoft-com:vml" Requires="v">
          <p:control spid="4098" name="TextBox1" r:id="rId2" imgW="4851360" imgH="1244520"/>
        </mc:Choice>
        <mc:Fallback>
          <p:control name="TextBox1" r:id="rId2" imgW="4851360" imgH="1244520">
            <p:pic>
              <p:nvPicPr>
                <p:cNvPr id="28" name="TextBox1">
                  <a:extLst>
                    <a:ext uri="{FF2B5EF4-FFF2-40B4-BE49-F238E27FC236}">
                      <a16:creationId xmlns:a16="http://schemas.microsoft.com/office/drawing/2014/main" id="{4C16C0D1-5BFA-11A7-F566-C5156EFAFF4C}"/>
                    </a:ext>
                  </a:extLst>
                </p:cNvPr>
                <p:cNvPicPr>
                  <a:picLocks/>
                </p:cNvPicPr>
                <p:nvPr/>
              </p:nvPicPr>
              <p:blipFill>
                <a:blip r:embed="rId7"/>
                <a:stretch>
                  <a:fillRect/>
                </a:stretch>
              </p:blipFill>
              <p:spPr>
                <a:xfrm>
                  <a:off x="3564612" y="1514403"/>
                  <a:ext cx="4850611" cy="1242446"/>
                </a:xfrm>
                <a:prstGeom prst="rect">
                  <a:avLst/>
                </a:prstGeom>
              </p:spPr>
            </p:pic>
          </p:control>
        </mc:Fallback>
      </mc:AlternateContent>
    </p:controls>
    <p:extLst>
      <p:ext uri="{BB962C8B-B14F-4D97-AF65-F5344CB8AC3E}">
        <p14:creationId xmlns:p14="http://schemas.microsoft.com/office/powerpoint/2010/main" val="3624249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36" name="Hình ảnh 35" descr="Ảnh có chứa hình vẽ, minh họa, hoạt hình Nhật Bản, Mặt người&#10;&#10;Mô tả được tạo tự động">
            <a:extLst>
              <a:ext uri="{FF2B5EF4-FFF2-40B4-BE49-F238E27FC236}">
                <a16:creationId xmlns:a16="http://schemas.microsoft.com/office/drawing/2014/main" id="{4D85FF80-938A-60F4-9491-C57DDE3E9AEB}"/>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8800" b="99700" l="10000" r="91550">
                        <a14:foregroundMark x1="59550" y1="8800" x2="59550" y2="8800"/>
                        <a14:foregroundMark x1="50350" y1="78150" x2="50350" y2="78150"/>
                        <a14:foregroundMark x1="38850" y1="51700" x2="64900" y2="91100"/>
                        <a14:foregroundMark x1="85200" y1="84500" x2="84200" y2="92050"/>
                        <a14:foregroundMark x1="84200" y1="92050" x2="73700" y2="97750"/>
                        <a14:foregroundMark x1="73700" y1="97750" x2="49100" y2="93050"/>
                        <a14:foregroundMark x1="49100" y1="93050" x2="37300" y2="85150"/>
                        <a14:foregroundMark x1="37300" y1="85150" x2="65300" y2="78050"/>
                        <a14:foregroundMark x1="65300" y1="78050" x2="48800" y2="98350"/>
                        <a14:foregroundMark x1="48800" y1="98350" x2="46850" y2="83100"/>
                        <a14:foregroundMark x1="46850" y1="83100" x2="37800" y2="83700"/>
                        <a14:foregroundMark x1="37800" y1="83700" x2="54450" y2="81650"/>
                        <a14:foregroundMark x1="54450" y1="81650" x2="55050" y2="82650"/>
                        <a14:foregroundMark x1="24300" y1="89250" x2="22050" y2="99700"/>
                        <a14:foregroundMark x1="91550" y1="72400" x2="91550" y2="72400"/>
                      </a14:backgroundRemoval>
                    </a14:imgEffect>
                  </a14:imgLayer>
                </a14:imgProps>
              </a:ext>
              <a:ext uri="{28A0092B-C50C-407E-A947-70E740481C1C}">
                <a14:useLocalDpi xmlns:a14="http://schemas.microsoft.com/office/drawing/2010/main" val="0"/>
              </a:ext>
            </a:extLst>
          </a:blip>
          <a:stretch>
            <a:fillRect/>
          </a:stretch>
        </p:blipFill>
        <p:spPr>
          <a:xfrm>
            <a:off x="3953122" y="2572246"/>
            <a:ext cx="4285754" cy="4285754"/>
          </a:xfrm>
          <a:prstGeom prst="rect">
            <a:avLst/>
          </a:prstGeom>
        </p:spPr>
      </p:pic>
      <p:pic>
        <p:nvPicPr>
          <p:cNvPr id="4" name="Picture 3" descr="A colorful letters and numbers&#10;&#10;Description automatically generated with medium confidence">
            <a:extLst>
              <a:ext uri="{FF2B5EF4-FFF2-40B4-BE49-F238E27FC236}">
                <a16:creationId xmlns:a16="http://schemas.microsoft.com/office/drawing/2014/main" id="{67466E98-A0F2-AABA-285A-7CD9BBDDE6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3562" y="224491"/>
            <a:ext cx="8642676" cy="2273524"/>
          </a:xfrm>
          <a:prstGeom prst="rect">
            <a:avLst/>
          </a:prstGeom>
        </p:spPr>
      </p:pic>
    </p:spTree>
    <p:extLst>
      <p:ext uri="{BB962C8B-B14F-4D97-AF65-F5344CB8AC3E}">
        <p14:creationId xmlns:p14="http://schemas.microsoft.com/office/powerpoint/2010/main" val="3334581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518615"/>
            <a:ext cx="11591778" cy="5635050"/>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Picture 9">
            <a:extLst>
              <a:ext uri="{FF2B5EF4-FFF2-40B4-BE49-F238E27FC236}">
                <a16:creationId xmlns:a16="http://schemas.microsoft.com/office/drawing/2014/main" id="{AC15EFC4-C963-4758-7D51-0E3416B951FA}"/>
              </a:ext>
            </a:extLst>
          </p:cNvPr>
          <p:cNvPicPr>
            <a:picLocks noChangeAspect="1"/>
          </p:cNvPicPr>
          <p:nvPr/>
        </p:nvPicPr>
        <p:blipFill>
          <a:blip r:embed="rId3"/>
          <a:stretch>
            <a:fillRect/>
          </a:stretch>
        </p:blipFill>
        <p:spPr>
          <a:xfrm>
            <a:off x="761792" y="714273"/>
            <a:ext cx="844821" cy="802640"/>
          </a:xfrm>
          <a:prstGeom prst="rect">
            <a:avLst/>
          </a:prstGeom>
        </p:spPr>
      </p:pic>
      <p:sp>
        <p:nvSpPr>
          <p:cNvPr id="19" name="Hộp Văn bản 18">
            <a:extLst>
              <a:ext uri="{FF2B5EF4-FFF2-40B4-BE49-F238E27FC236}">
                <a16:creationId xmlns:a16="http://schemas.microsoft.com/office/drawing/2014/main" id="{2386E4AC-6E1C-EA87-533C-A90065B64881}"/>
              </a:ext>
            </a:extLst>
          </p:cNvPr>
          <p:cNvSpPr txBox="1"/>
          <p:nvPr/>
        </p:nvSpPr>
        <p:spPr>
          <a:xfrm>
            <a:off x="1507524" y="738987"/>
            <a:ext cx="10254389" cy="707886"/>
          </a:xfrm>
          <a:prstGeom prst="rect">
            <a:avLst/>
          </a:prstGeom>
          <a:noFill/>
        </p:spPr>
        <p:txBody>
          <a:bodyPr wrap="square">
            <a:spAutoFit/>
          </a:bodyPr>
          <a:lstStyle/>
          <a:p>
            <a:pPr lvl="0" algn="just"/>
            <a:r>
              <a:rPr lang="en-US" sz="4000" b="1" dirty="0">
                <a:solidFill>
                  <a:prstClr val="black"/>
                </a:solidFill>
                <a:latin typeface="Cambria" panose="02040503050406030204" pitchFamily="18" charset="0"/>
                <a:ea typeface="Cambria" panose="02040503050406030204" pitchFamily="18" charset="0"/>
              </a:rPr>
              <a:t>1. </a:t>
            </a:r>
            <a:r>
              <a:rPr lang="en-US" sz="4000" b="1" dirty="0" err="1">
                <a:solidFill>
                  <a:prstClr val="black"/>
                </a:solidFill>
                <a:latin typeface="Cambria" panose="02040503050406030204" pitchFamily="18" charset="0"/>
                <a:ea typeface="Cambria" panose="02040503050406030204" pitchFamily="18" charset="0"/>
              </a:rPr>
              <a:t>Tìm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các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câu</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ghép</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trong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đoạn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văn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sau</a:t>
            </a:r>
            <a:r>
              <a:rPr lang="en-US" sz="4000" b="1" dirty="0">
                <a:solidFill>
                  <a:prstClr val="black"/>
                </a:solidFill>
                <a:latin typeface="Cambria" panose="02040503050406030204" pitchFamily="18" charset="0"/>
                <a:ea typeface="Cambria" panose="02040503050406030204" pitchFamily="18"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3B609DB6-E80F-EEDE-CCD4-F3DCAAA44379}"/>
              </a:ext>
            </a:extLst>
          </p:cNvPr>
          <p:cNvSpPr/>
          <p:nvPr/>
        </p:nvSpPr>
        <p:spPr>
          <a:xfrm>
            <a:off x="951470" y="1729945"/>
            <a:ext cx="10429103" cy="4040659"/>
          </a:xfrm>
          <a:prstGeom prst="roundRect">
            <a:avLst/>
          </a:prstGeom>
          <a:solidFill>
            <a:srgbClr val="ADF7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b="0" i="0" baseline="30000" dirty="0">
                <a:solidFill>
                  <a:srgbClr val="000000"/>
                </a:solidFill>
                <a:effectLst/>
                <a:latin typeface="Cambria" panose="02040503050406030204" pitchFamily="18" charset="0"/>
                <a:ea typeface="Cambria" panose="02040503050406030204" pitchFamily="18" charset="0"/>
              </a:rPr>
              <a:t>(1) </a:t>
            </a:r>
            <a:r>
              <a:rPr lang="vi-VN" sz="3600" b="0" i="0" dirty="0">
                <a:solidFill>
                  <a:srgbClr val="000000"/>
                </a:solidFill>
                <a:effectLst/>
                <a:latin typeface="Cambria" panose="02040503050406030204" pitchFamily="18" charset="0"/>
                <a:ea typeface="Cambria" panose="02040503050406030204" pitchFamily="18" charset="0"/>
              </a:rPr>
              <a:t>Các môn sinh đồng thanh dạ ran. </a:t>
            </a:r>
            <a:r>
              <a:rPr lang="vi-VN" sz="3600" b="0" i="0" baseline="30000" dirty="0">
                <a:solidFill>
                  <a:srgbClr val="000000"/>
                </a:solidFill>
                <a:effectLst/>
                <a:latin typeface="Cambria" panose="02040503050406030204" pitchFamily="18" charset="0"/>
                <a:ea typeface="Cambria" panose="02040503050406030204" pitchFamily="18" charset="0"/>
              </a:rPr>
              <a:t>(2) </a:t>
            </a:r>
            <a:r>
              <a:rPr lang="vi-VN" sz="3600" b="0" i="0" dirty="0">
                <a:solidFill>
                  <a:srgbClr val="000000"/>
                </a:solidFill>
                <a:effectLst/>
                <a:latin typeface="Cambria" panose="02040503050406030204" pitchFamily="18" charset="0"/>
                <a:ea typeface="Cambria" panose="02040503050406030204" pitchFamily="18" charset="0"/>
              </a:rPr>
              <a:t>Thế là thầy đi trước, trò theo sau. </a:t>
            </a:r>
            <a:r>
              <a:rPr lang="vi-VN" sz="3600" b="0" i="0" baseline="30000" dirty="0">
                <a:solidFill>
                  <a:srgbClr val="000000"/>
                </a:solidFill>
                <a:effectLst/>
                <a:latin typeface="Cambria" panose="02040503050406030204" pitchFamily="18" charset="0"/>
                <a:ea typeface="Cambria" panose="02040503050406030204" pitchFamily="18" charset="0"/>
              </a:rPr>
              <a:t>(3) </a:t>
            </a:r>
            <a:r>
              <a:rPr lang="vi-VN" sz="3600" b="0" i="0" dirty="0">
                <a:solidFill>
                  <a:srgbClr val="000000"/>
                </a:solidFill>
                <a:effectLst/>
                <a:latin typeface="Cambria" panose="02040503050406030204" pitchFamily="18" charset="0"/>
                <a:ea typeface="Cambria" panose="02040503050406030204" pitchFamily="18" charset="0"/>
              </a:rPr>
              <a:t>Các anh có tuổi đi ngay sau thầy, người ít tuổi hơn nhường bước, mấy chú tóc để trái đào đi sau cùng. </a:t>
            </a:r>
            <a:r>
              <a:rPr lang="vi-VN" sz="3600" b="0" i="0" baseline="30000" dirty="0">
                <a:solidFill>
                  <a:srgbClr val="000000"/>
                </a:solidFill>
                <a:effectLst/>
                <a:latin typeface="Cambria" panose="02040503050406030204" pitchFamily="18" charset="0"/>
                <a:ea typeface="Cambria" panose="02040503050406030204" pitchFamily="18" charset="0"/>
              </a:rPr>
              <a:t>(4) </a:t>
            </a:r>
            <a:r>
              <a:rPr lang="vi-VN" sz="3600" b="0" i="0" dirty="0">
                <a:solidFill>
                  <a:srgbClr val="000000"/>
                </a:solidFill>
                <a:effectLst/>
                <a:latin typeface="Cambria" panose="02040503050406030204" pitchFamily="18" charset="0"/>
                <a:ea typeface="Cambria" panose="02040503050406030204" pitchFamily="18" charset="0"/>
              </a:rPr>
              <a:t> Cụ dẫn học trò đi về cuối làng, đến một ngôi nhà tranh đơn sơ nhưng sáng sủa, ấm cúng.</a:t>
            </a:r>
            <a:endParaRPr lang="en-US" sz="3600" dirty="0">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576E6D4F-5790-ACFE-B977-E89734F4FE42}"/>
              </a:ext>
            </a:extLst>
          </p:cNvPr>
          <p:cNvCxnSpPr/>
          <p:nvPr/>
        </p:nvCxnSpPr>
        <p:spPr>
          <a:xfrm>
            <a:off x="8513805" y="2619632"/>
            <a:ext cx="25331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A58229-3F78-3394-F761-BB9D2EEBDFC3}"/>
              </a:ext>
            </a:extLst>
          </p:cNvPr>
          <p:cNvCxnSpPr>
            <a:cxnSpLocks/>
          </p:cNvCxnSpPr>
          <p:nvPr/>
        </p:nvCxnSpPr>
        <p:spPr>
          <a:xfrm>
            <a:off x="1248032" y="3212756"/>
            <a:ext cx="43619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3D8538E-8F62-38F1-7F6E-2872A795DDF7}"/>
              </a:ext>
            </a:extLst>
          </p:cNvPr>
          <p:cNvCxnSpPr>
            <a:cxnSpLocks/>
          </p:cNvCxnSpPr>
          <p:nvPr/>
        </p:nvCxnSpPr>
        <p:spPr>
          <a:xfrm>
            <a:off x="5931243" y="3200399"/>
            <a:ext cx="5041557"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6F7E04E-C45B-C88C-6882-E6F98635D1BE}"/>
              </a:ext>
            </a:extLst>
          </p:cNvPr>
          <p:cNvCxnSpPr>
            <a:cxnSpLocks/>
          </p:cNvCxnSpPr>
          <p:nvPr/>
        </p:nvCxnSpPr>
        <p:spPr>
          <a:xfrm>
            <a:off x="1198606" y="3719382"/>
            <a:ext cx="9860691"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15C9C49-F1CE-3746-2218-4C60CF181B8A}"/>
              </a:ext>
            </a:extLst>
          </p:cNvPr>
          <p:cNvCxnSpPr>
            <a:cxnSpLocks/>
          </p:cNvCxnSpPr>
          <p:nvPr/>
        </p:nvCxnSpPr>
        <p:spPr>
          <a:xfrm>
            <a:off x="1248033" y="4263079"/>
            <a:ext cx="5214551"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0732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par>
                                <p:cTn id="19" presetID="2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518615"/>
            <a:ext cx="11591778" cy="5635050"/>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Picture 9">
            <a:extLst>
              <a:ext uri="{FF2B5EF4-FFF2-40B4-BE49-F238E27FC236}">
                <a16:creationId xmlns:a16="http://schemas.microsoft.com/office/drawing/2014/main" id="{AC15EFC4-C963-4758-7D51-0E3416B951FA}"/>
              </a:ext>
            </a:extLst>
          </p:cNvPr>
          <p:cNvPicPr>
            <a:picLocks noChangeAspect="1"/>
          </p:cNvPicPr>
          <p:nvPr/>
        </p:nvPicPr>
        <p:blipFill>
          <a:blip r:embed="rId3"/>
          <a:stretch>
            <a:fillRect/>
          </a:stretch>
        </p:blipFill>
        <p:spPr>
          <a:xfrm>
            <a:off x="761792" y="714273"/>
            <a:ext cx="844821" cy="802640"/>
          </a:xfrm>
          <a:prstGeom prst="rect">
            <a:avLst/>
          </a:prstGeom>
        </p:spPr>
      </p:pic>
      <p:sp>
        <p:nvSpPr>
          <p:cNvPr id="19" name="Hộp Văn bản 18">
            <a:extLst>
              <a:ext uri="{FF2B5EF4-FFF2-40B4-BE49-F238E27FC236}">
                <a16:creationId xmlns:a16="http://schemas.microsoft.com/office/drawing/2014/main" id="{2386E4AC-6E1C-EA87-533C-A90065B64881}"/>
              </a:ext>
            </a:extLst>
          </p:cNvPr>
          <p:cNvSpPr txBox="1"/>
          <p:nvPr/>
        </p:nvSpPr>
        <p:spPr>
          <a:xfrm>
            <a:off x="1507524" y="738987"/>
            <a:ext cx="10254389" cy="1754326"/>
          </a:xfrm>
          <a:prstGeom prst="rect">
            <a:avLst/>
          </a:prstGeom>
          <a:noFill/>
        </p:spPr>
        <p:txBody>
          <a:bodyPr wrap="square">
            <a:spAutoFit/>
          </a:bodyPr>
          <a:lstStyle/>
          <a:p>
            <a:pPr lvl="0" algn="just"/>
            <a:r>
              <a:rPr lang="en-US" sz="3600" b="1" dirty="0">
                <a:solidFill>
                  <a:prstClr val="black"/>
                </a:solidFill>
                <a:latin typeface="Cambria" panose="02040503050406030204" pitchFamily="18" charset="0"/>
                <a:ea typeface="Cambria" panose="02040503050406030204" pitchFamily="18" charset="0"/>
              </a:rPr>
              <a:t>2. </a:t>
            </a:r>
            <a:r>
              <a:rPr lang="vi-VN" sz="3600" b="1" dirty="0">
                <a:solidFill>
                  <a:prstClr val="black"/>
                </a:solidFill>
                <a:latin typeface="Cambria" panose="02040503050406030204" pitchFamily="18" charset="0"/>
                <a:ea typeface="Cambria" panose="02040503050406030204" pitchFamily="18" charset="0"/>
              </a:rPr>
              <a:t>Xác định các vế câu trong những câu ghép tìm được ở bài tập 1 và cho biết chúng được nối với nhau bằng cách nào.</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3B609DB6-E80F-EEDE-CCD4-F3DCAAA44379}"/>
              </a:ext>
            </a:extLst>
          </p:cNvPr>
          <p:cNvSpPr/>
          <p:nvPr/>
        </p:nvSpPr>
        <p:spPr>
          <a:xfrm>
            <a:off x="951470" y="2693774"/>
            <a:ext cx="10429103" cy="3311610"/>
          </a:xfrm>
          <a:prstGeom prst="roundRect">
            <a:avLst/>
          </a:prstGeom>
          <a:solidFill>
            <a:srgbClr val="ADF7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3000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Thế là thầy đi trước, trò theo sau. </a:t>
            </a:r>
            <a:r>
              <a:rPr kumimoji="0" lang="vi-VN" sz="3600" b="0" i="0" u="none" strike="noStrike" kern="1200" cap="none" spc="0" normalizeH="0" baseline="30000" noProof="0" dirty="0">
                <a:ln>
                  <a:noFill/>
                </a:ln>
                <a:solidFill>
                  <a:srgbClr val="000000"/>
                </a:solidFill>
                <a:effectLst/>
                <a:uLnTx/>
                <a:uFillTx/>
                <a:latin typeface="Cambria" panose="02040503050406030204" pitchFamily="18" charset="0"/>
                <a:ea typeface="Cambria" panose="02040503050406030204" pitchFamily="18" charset="0"/>
                <a:cs typeface="+mn-cs"/>
              </a:rPr>
              <a:t>(3)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 anh có tuổi đi ngay sau thầy, người ít tuổi hơn nhường bước, mấy chú tóc để trái đào đi sau cùng. </a:t>
            </a:r>
            <a:r>
              <a:rPr kumimoji="0" lang="vi-VN" sz="3600" b="0" i="0" u="none" strike="noStrike" kern="1200" cap="none" spc="0" normalizeH="0" baseline="30000" noProof="0" dirty="0">
                <a:ln>
                  <a:noFill/>
                </a:ln>
                <a:solidFill>
                  <a:srgbClr val="000000"/>
                </a:solidFill>
                <a:effectLst/>
                <a:uLnTx/>
                <a:uFillTx/>
                <a:latin typeface="Cambria" panose="02040503050406030204" pitchFamily="18" charset="0"/>
                <a:ea typeface="Cambria" panose="02040503050406030204" pitchFamily="18" charset="0"/>
                <a:cs typeface="+mn-cs"/>
              </a:rPr>
              <a:t>(4)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Cụ dẫn học trò đi về cuối làng, đến một ngôi nhà tranh đơn sơ nhưng sáng sủa, ấm cúng.</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82480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518615"/>
            <a:ext cx="11591778" cy="5635050"/>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426BC45F-E0FC-B732-A44C-481090B76F21}"/>
              </a:ext>
            </a:extLst>
          </p:cNvPr>
          <p:cNvSpPr txBox="1"/>
          <p:nvPr/>
        </p:nvSpPr>
        <p:spPr>
          <a:xfrm>
            <a:off x="630195" y="896550"/>
            <a:ext cx="10713308" cy="707886"/>
          </a:xfrm>
          <a:prstGeom prst="rect">
            <a:avLst/>
          </a:prstGeom>
          <a:noFill/>
        </p:spPr>
        <p:txBody>
          <a:bodyPr wrap="square">
            <a:spAutoFit/>
          </a:bodyPr>
          <a:lstStyle/>
          <a:p>
            <a:r>
              <a:rPr kumimoji="0" lang="vi-VN" sz="4000" b="0" i="0" u="none" strike="noStrike" kern="1200" cap="none" spc="0" normalizeH="0" baseline="3000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Thế là thầy đi trước, trò theo sau. </a:t>
            </a:r>
            <a:endParaRPr lang="en-US" sz="4000" dirty="0"/>
          </a:p>
        </p:txBody>
      </p:sp>
      <p:sp>
        <p:nvSpPr>
          <p:cNvPr id="7" name="TextBox 6">
            <a:extLst>
              <a:ext uri="{FF2B5EF4-FFF2-40B4-BE49-F238E27FC236}">
                <a16:creationId xmlns:a16="http://schemas.microsoft.com/office/drawing/2014/main" id="{A6116E5F-A05A-05B0-F11B-C328D52D2181}"/>
              </a:ext>
            </a:extLst>
          </p:cNvPr>
          <p:cNvSpPr txBox="1"/>
          <p:nvPr/>
        </p:nvSpPr>
        <p:spPr>
          <a:xfrm>
            <a:off x="568410" y="2058085"/>
            <a:ext cx="11158151" cy="1938992"/>
          </a:xfrm>
          <a:prstGeom prst="rect">
            <a:avLst/>
          </a:prstGeom>
          <a:noFill/>
        </p:spPr>
        <p:txBody>
          <a:bodyPr wrap="square">
            <a:spAutoFit/>
          </a:bodyPr>
          <a:lstStyle/>
          <a:p>
            <a:pPr algn="just"/>
            <a:r>
              <a:rPr kumimoji="0" lang="vi-VN" sz="4000" b="0" i="0" u="none" strike="noStrike" kern="1200" cap="none" spc="0" normalizeH="0" baseline="30000" noProof="0" dirty="0">
                <a:ln>
                  <a:noFill/>
                </a:ln>
                <a:solidFill>
                  <a:srgbClr val="000000"/>
                </a:solidFill>
                <a:effectLst/>
                <a:uLnTx/>
                <a:uFillTx/>
                <a:latin typeface="Cambria" panose="02040503050406030204" pitchFamily="18" charset="0"/>
                <a:ea typeface="Cambria" panose="02040503050406030204" pitchFamily="18" charset="0"/>
                <a:cs typeface="+mn-cs"/>
              </a:rPr>
              <a:t>(3) </a:t>
            </a: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 anh có tuổi đi ngay sau thầy, người ít tuổi hơn nhường bước, mấy chú tóc để trái đào đi sau cùng. </a:t>
            </a:r>
            <a:endParaRPr lang="en-US" sz="4000" dirty="0"/>
          </a:p>
        </p:txBody>
      </p:sp>
      <p:cxnSp>
        <p:nvCxnSpPr>
          <p:cNvPr id="11" name="Straight Connector 10">
            <a:extLst>
              <a:ext uri="{FF2B5EF4-FFF2-40B4-BE49-F238E27FC236}">
                <a16:creationId xmlns:a16="http://schemas.microsoft.com/office/drawing/2014/main" id="{DB70096C-057E-914E-7187-C4637FAF63CE}"/>
              </a:ext>
            </a:extLst>
          </p:cNvPr>
          <p:cNvCxnSpPr/>
          <p:nvPr/>
        </p:nvCxnSpPr>
        <p:spPr>
          <a:xfrm flipH="1">
            <a:off x="5548184" y="963827"/>
            <a:ext cx="123567" cy="58076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F19126-0DCD-4268-52BC-3760A842D065}"/>
              </a:ext>
            </a:extLst>
          </p:cNvPr>
          <p:cNvCxnSpPr/>
          <p:nvPr/>
        </p:nvCxnSpPr>
        <p:spPr>
          <a:xfrm flipH="1">
            <a:off x="8662087" y="2199503"/>
            <a:ext cx="123567" cy="58076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A5BD85-2D65-9C4B-AA34-AF8E1FF7CC0F}"/>
              </a:ext>
            </a:extLst>
          </p:cNvPr>
          <p:cNvCxnSpPr/>
          <p:nvPr/>
        </p:nvCxnSpPr>
        <p:spPr>
          <a:xfrm flipH="1">
            <a:off x="4806778" y="2743201"/>
            <a:ext cx="123567" cy="58076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0091862-FEF1-A453-E7FA-8D1E4BCD7B54}"/>
              </a:ext>
            </a:extLst>
          </p:cNvPr>
          <p:cNvSpPr txBox="1"/>
          <p:nvPr/>
        </p:nvSpPr>
        <p:spPr>
          <a:xfrm>
            <a:off x="1173892" y="4361935"/>
            <a:ext cx="10354962" cy="707886"/>
          </a:xfrm>
          <a:prstGeom prst="rect">
            <a:avLst/>
          </a:prstGeom>
          <a:noFill/>
        </p:spPr>
        <p:txBody>
          <a:bodyPr wrap="square" rtlCol="0">
            <a:spAutoFit/>
          </a:bodyPr>
          <a:lstStyle/>
          <a:p>
            <a:r>
              <a:rPr lang="vi-VN" sz="4000" dirty="0">
                <a:solidFill>
                  <a:srgbClr val="FF0000"/>
                </a:solidFill>
              </a:rPr>
              <a:t>Các vế được nối với nhau bằng dấu phẩy.</a:t>
            </a:r>
            <a:endParaRPr lang="en-US" sz="4000" dirty="0">
              <a:solidFill>
                <a:srgbClr val="FF0000"/>
              </a:solidFill>
            </a:endParaRPr>
          </a:p>
        </p:txBody>
      </p:sp>
    </p:spTree>
    <p:extLst>
      <p:ext uri="{BB962C8B-B14F-4D97-AF65-F5344CB8AC3E}">
        <p14:creationId xmlns:p14="http://schemas.microsoft.com/office/powerpoint/2010/main" val="1601205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518615"/>
            <a:ext cx="11591778" cy="5635050"/>
          </a:xfrm>
          <a:prstGeom prst="roundRect">
            <a:avLst>
              <a:gd name="adj" fmla="val 11589"/>
            </a:avLst>
          </a:prstGeom>
          <a:solidFill>
            <a:schemeClr val="bg1"/>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Picture 9">
            <a:extLst>
              <a:ext uri="{FF2B5EF4-FFF2-40B4-BE49-F238E27FC236}">
                <a16:creationId xmlns:a16="http://schemas.microsoft.com/office/drawing/2014/main" id="{AC15EFC4-C963-4758-7D51-0E3416B951FA}"/>
              </a:ext>
            </a:extLst>
          </p:cNvPr>
          <p:cNvPicPr>
            <a:picLocks noChangeAspect="1"/>
          </p:cNvPicPr>
          <p:nvPr/>
        </p:nvPicPr>
        <p:blipFill>
          <a:blip r:embed="rId3"/>
          <a:stretch>
            <a:fillRect/>
          </a:stretch>
        </p:blipFill>
        <p:spPr>
          <a:xfrm>
            <a:off x="761792" y="714273"/>
            <a:ext cx="844821" cy="802640"/>
          </a:xfrm>
          <a:prstGeom prst="rect">
            <a:avLst/>
          </a:prstGeom>
        </p:spPr>
      </p:pic>
      <p:sp>
        <p:nvSpPr>
          <p:cNvPr id="19" name="Hộp Văn bản 18">
            <a:extLst>
              <a:ext uri="{FF2B5EF4-FFF2-40B4-BE49-F238E27FC236}">
                <a16:creationId xmlns:a16="http://schemas.microsoft.com/office/drawing/2014/main" id="{2386E4AC-6E1C-EA87-533C-A90065B64881}"/>
              </a:ext>
            </a:extLst>
          </p:cNvPr>
          <p:cNvSpPr txBox="1"/>
          <p:nvPr/>
        </p:nvSpPr>
        <p:spPr>
          <a:xfrm>
            <a:off x="1507524" y="738987"/>
            <a:ext cx="10254389" cy="1323439"/>
          </a:xfrm>
          <a:prstGeom prst="rect">
            <a:avLst/>
          </a:prstGeom>
          <a:noFill/>
        </p:spPr>
        <p:txBody>
          <a:bodyPr wrap="square">
            <a:spAutoFit/>
          </a:bodyPr>
          <a:lstStyle/>
          <a:p>
            <a:pPr lvl="0" algn="just"/>
            <a:r>
              <a:rPr lang="en-US" sz="4000" b="1" dirty="0">
                <a:solidFill>
                  <a:prstClr val="black"/>
                </a:solidFill>
                <a:latin typeface="Cambria" panose="02040503050406030204" pitchFamily="18" charset="0"/>
                <a:ea typeface="Cambria" panose="02040503050406030204" pitchFamily="18" charset="0"/>
              </a:rPr>
              <a:t>3. </a:t>
            </a:r>
            <a:r>
              <a:rPr lang="en-US" sz="4000" b="1" dirty="0" err="1">
                <a:solidFill>
                  <a:prstClr val="black"/>
                </a:solidFill>
                <a:latin typeface="Cambria" panose="02040503050406030204" pitchFamily="18" charset="0"/>
                <a:ea typeface="Cambria" panose="02040503050406030204" pitchFamily="18" charset="0"/>
              </a:rPr>
              <a:t>Đặt</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một</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câu</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ghép</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nói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về</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tình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cảm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của</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em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đối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với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thầy</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cô</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giáo</a:t>
            </a:r>
            <a:r>
              <a:rPr lang="en-US" sz="4000" b="1" dirty="0">
                <a:solidFill>
                  <a:prstClr val="black"/>
                </a:solidFill>
                <a:latin typeface="Cambria" panose="02040503050406030204" pitchFamily="18" charset="0"/>
                <a:ea typeface="Cambria" panose="02040503050406030204" pitchFamily="18"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3B609DB6-E80F-EEDE-CCD4-F3DCAAA44379}"/>
              </a:ext>
            </a:extLst>
          </p:cNvPr>
          <p:cNvSpPr/>
          <p:nvPr/>
        </p:nvSpPr>
        <p:spPr>
          <a:xfrm>
            <a:off x="951470" y="2693774"/>
            <a:ext cx="10429103" cy="2236572"/>
          </a:xfrm>
          <a:prstGeom prst="roundRect">
            <a:avLst/>
          </a:prstGeom>
          <a:solidFill>
            <a:srgbClr val="ADF7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4400" b="1" dirty="0" err="1">
                <a:solidFill>
                  <a:srgbClr val="FF0000"/>
                </a:solidFill>
                <a:latin typeface="Cambria" panose="02040503050406030204" pitchFamily="18" charset="0"/>
                <a:ea typeface="Cambria" panose="02040503050406030204" pitchFamily="18" charset="0"/>
              </a:rPr>
              <a:t>Ví</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dụ</a:t>
            </a:r>
            <a:r>
              <a:rPr lang="en-US" sz="4400" b="1" dirty="0">
                <a:solidFill>
                  <a:srgbClr val="FF0000"/>
                </a:solidFill>
                <a:latin typeface="Cambria" panose="02040503050406030204" pitchFamily="18" charset="0"/>
                <a:ea typeface="Cambria" panose="02040503050406030204" pitchFamily="18" charset="0"/>
              </a:rPr>
              <a:t>: </a:t>
            </a:r>
            <a:r>
              <a:rPr lang="vi-VN" sz="4400" dirty="0">
                <a:solidFill>
                  <a:srgbClr val="FF0000"/>
                </a:solidFill>
                <a:latin typeface="Cambria" panose="02040503050406030204" pitchFamily="18" charset="0"/>
                <a:ea typeface="Cambria" panose="02040503050406030204" pitchFamily="18" charset="0"/>
              </a:rPr>
              <a:t>Vì thầy cô giáo dạy học vất vả nên em rất yêu thương thầy cô giáo của mình.</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21175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6EB1F08-9966-9F8A-9BF7-D9CFE90BEDD4}"/>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sp>
        <p:nvSpPr>
          <p:cNvPr id="3" name="TextBox 12">
            <a:extLst>
              <a:ext uri="{FF2B5EF4-FFF2-40B4-BE49-F238E27FC236}">
                <a16:creationId xmlns:a16="http://schemas.microsoft.com/office/drawing/2014/main" id="{C491128E-2D8F-F2E9-B4B9-73EE5E7A6386}"/>
              </a:ext>
            </a:extLst>
          </p:cNvPr>
          <p:cNvSpPr txBox="1"/>
          <p:nvPr/>
        </p:nvSpPr>
        <p:spPr>
          <a:xfrm>
            <a:off x="1947339" y="2220600"/>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4" name="Picture 13">
            <a:extLst>
              <a:ext uri="{FF2B5EF4-FFF2-40B4-BE49-F238E27FC236}">
                <a16:creationId xmlns:a16="http://schemas.microsoft.com/office/drawing/2014/main" id="{8329A89C-62F1-09D2-1782-7BC4163F33C6}"/>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5" name="TextBox 14">
            <a:extLst>
              <a:ext uri="{FF2B5EF4-FFF2-40B4-BE49-F238E27FC236}">
                <a16:creationId xmlns:a16="http://schemas.microsoft.com/office/drawing/2014/main" id="{0E4C70D8-CC8C-945B-CED3-9933515EFFF8}"/>
              </a:ext>
            </a:extLst>
          </p:cNvPr>
          <p:cNvSpPr txBox="1"/>
          <p:nvPr/>
        </p:nvSpPr>
        <p:spPr>
          <a:xfrm>
            <a:off x="1947339" y="3201612"/>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6" name="Picture 15">
            <a:extLst>
              <a:ext uri="{FF2B5EF4-FFF2-40B4-BE49-F238E27FC236}">
                <a16:creationId xmlns:a16="http://schemas.microsoft.com/office/drawing/2014/main" id="{F872E224-A833-307B-AF53-C43AFC36E042}"/>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7" name="TextBox 16">
            <a:extLst>
              <a:ext uri="{FF2B5EF4-FFF2-40B4-BE49-F238E27FC236}">
                <a16:creationId xmlns:a16="http://schemas.microsoft.com/office/drawing/2014/main" id="{4319C2E5-A95F-378D-B7C7-0C29A49250A0}"/>
              </a:ext>
            </a:extLst>
          </p:cNvPr>
          <p:cNvSpPr txBox="1"/>
          <p:nvPr/>
        </p:nvSpPr>
        <p:spPr>
          <a:xfrm>
            <a:off x="1947339" y="4182624"/>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4" name="Picture 17">
            <a:extLst>
              <a:ext uri="{FF2B5EF4-FFF2-40B4-BE49-F238E27FC236}">
                <a16:creationId xmlns:a16="http://schemas.microsoft.com/office/drawing/2014/main" id="{541445FB-15FE-4120-A43E-9F8B3F267D2C}"/>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5" name="TextBox 18">
            <a:extLst>
              <a:ext uri="{FF2B5EF4-FFF2-40B4-BE49-F238E27FC236}">
                <a16:creationId xmlns:a16="http://schemas.microsoft.com/office/drawing/2014/main" id="{F69473D1-4509-D9C3-EBD2-7DF06E443019}"/>
              </a:ext>
            </a:extLst>
          </p:cNvPr>
          <p:cNvSpPr txBox="1"/>
          <p:nvPr/>
        </p:nvSpPr>
        <p:spPr>
          <a:xfrm>
            <a:off x="1947339" y="5163636"/>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6" name="Picture 19">
            <a:extLst>
              <a:ext uri="{FF2B5EF4-FFF2-40B4-BE49-F238E27FC236}">
                <a16:creationId xmlns:a16="http://schemas.microsoft.com/office/drawing/2014/main" id="{5AC085F8-2C20-F47E-D31E-55D24A51AB3D}"/>
              </a:ext>
            </a:extLst>
          </p:cNvPr>
          <p:cNvPicPr>
            <a:picLocks noChangeAspect="1"/>
          </p:cNvPicPr>
          <p:nvPr/>
        </p:nvPicPr>
        <p:blipFill>
          <a:blip r:embed="rId3"/>
          <a:stretch>
            <a:fillRect/>
          </a:stretch>
        </p:blipFill>
        <p:spPr>
          <a:xfrm rot="737208" flipH="1">
            <a:off x="755225" y="5080985"/>
            <a:ext cx="919996" cy="919996"/>
          </a:xfrm>
          <a:prstGeom prst="rect">
            <a:avLst/>
          </a:prstGeom>
        </p:spPr>
      </p:pic>
      <p:pic>
        <p:nvPicPr>
          <p:cNvPr id="8" name="Picture 7">
            <a:extLst>
              <a:ext uri="{FF2B5EF4-FFF2-40B4-BE49-F238E27FC236}">
                <a16:creationId xmlns:a16="http://schemas.microsoft.com/office/drawing/2014/main" id="{CAD14F20-1CB2-F21C-BCCF-8AA0A41B96E0}"/>
              </a:ext>
            </a:extLst>
          </p:cNvPr>
          <p:cNvPicPr>
            <a:picLocks noChangeAspect="1"/>
          </p:cNvPicPr>
          <p:nvPr/>
        </p:nvPicPr>
        <p:blipFill>
          <a:blip r:embed="rId4"/>
          <a:stretch>
            <a:fillRect/>
          </a:stretch>
        </p:blipFill>
        <p:spPr>
          <a:xfrm>
            <a:off x="3682757" y="148876"/>
            <a:ext cx="4974767" cy="1469263"/>
          </a:xfrm>
          <a:prstGeom prst="rect">
            <a:avLst/>
          </a:prstGeom>
        </p:spPr>
      </p:pic>
    </p:spTree>
    <p:extLst>
      <p:ext uri="{BB962C8B-B14F-4D97-AF65-F5344CB8AC3E}">
        <p14:creationId xmlns:p14="http://schemas.microsoft.com/office/powerpoint/2010/main" val="3600456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wipe(left)">
                                      <p:cBhvr>
                                        <p:cTn id="25" dur="500"/>
                                        <p:tgtEl>
                                          <p:spTgt spid="5">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animEffect transition="in" filter="wipe(left)">
                                      <p:cBhvr>
                                        <p:cTn id="33" dur="500"/>
                                        <p:tgtEl>
                                          <p:spTgt spid="7">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5">
                                            <p:txEl>
                                              <p:pRg st="0" end="0"/>
                                            </p:txEl>
                                          </p:spTgt>
                                        </p:tgtEl>
                                        <p:attrNameLst>
                                          <p:attrName>style.visibility</p:attrName>
                                        </p:attrNameLst>
                                      </p:cBhvr>
                                      <p:to>
                                        <p:strVal val="visible"/>
                                      </p:to>
                                    </p:set>
                                    <p:animEffect transition="in" filter="wipe(left)">
                                      <p:cBhvr>
                                        <p:cTn id="41"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uiExpand="1" build="p"/>
      <p:bldP spid="7" grpId="0" uiExpand="1" build="p"/>
      <p:bldP spid="15"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17536D3E-1D1B-54D0-DC2C-90A955728596}"/>
              </a:ext>
            </a:extLst>
          </p:cNvPr>
          <p:cNvSpPr/>
          <p:nvPr/>
        </p:nvSpPr>
        <p:spPr>
          <a:xfrm>
            <a:off x="295422" y="337625"/>
            <a:ext cx="11591778" cy="6284424"/>
          </a:xfrm>
          <a:prstGeom prst="roundRect">
            <a:avLst>
              <a:gd name="adj" fmla="val 11589"/>
            </a:avLst>
          </a:prstGeom>
          <a:solidFill>
            <a:schemeClr val="bg1">
              <a:alpha val="91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26" name="Picture 2" descr="Thầy giáo Chu Văn An [Câu chuyện về người thầy mẫu mực] - Lịch sử">
            <a:extLst>
              <a:ext uri="{FF2B5EF4-FFF2-40B4-BE49-F238E27FC236}">
                <a16:creationId xmlns:a16="http://schemas.microsoft.com/office/drawing/2014/main" id="{E35D124C-BA3D-455D-787B-65E8912676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6901" y="730992"/>
            <a:ext cx="8742621" cy="492209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B431FB9-EA71-E470-319C-E0E9052B61BA}"/>
              </a:ext>
            </a:extLst>
          </p:cNvPr>
          <p:cNvSpPr txBox="1"/>
          <p:nvPr/>
        </p:nvSpPr>
        <p:spPr>
          <a:xfrm>
            <a:off x="3136605" y="5805376"/>
            <a:ext cx="6379535" cy="707886"/>
          </a:xfrm>
          <a:prstGeom prst="rect">
            <a:avLst/>
          </a:prstGeom>
          <a:noFill/>
        </p:spPr>
        <p:txBody>
          <a:bodyPr wrap="square" rtlCol="0">
            <a:spAutoFit/>
          </a:bodyPr>
          <a:lstStyle/>
          <a:p>
            <a:pPr algn="ctr"/>
            <a:r>
              <a:rPr lang="en-US" sz="4000" b="1" dirty="0">
                <a:solidFill>
                  <a:srgbClr val="FF0066"/>
                </a:solidFill>
                <a:latin typeface="Cambria" panose="02040503050406030204" pitchFamily="18" charset="0"/>
                <a:ea typeface="Cambria" panose="02040503050406030204" pitchFamily="18" charset="0"/>
              </a:rPr>
              <a:t>Chu Văn An</a:t>
            </a:r>
          </a:p>
        </p:txBody>
      </p:sp>
    </p:spTree>
    <p:extLst>
      <p:ext uri="{BB962C8B-B14F-4D97-AF65-F5344CB8AC3E}">
        <p14:creationId xmlns:p14="http://schemas.microsoft.com/office/powerpoint/2010/main" val="182694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36" name="Hình ảnh 35" descr="Ảnh có chứa hình vẽ, minh họa, hoạt hình Nhật Bản, Mặt người&#10;&#10;Mô tả được tạo tự động">
            <a:extLst>
              <a:ext uri="{FF2B5EF4-FFF2-40B4-BE49-F238E27FC236}">
                <a16:creationId xmlns:a16="http://schemas.microsoft.com/office/drawing/2014/main" id="{4D85FF80-938A-60F4-9491-C57DDE3E9AEB}"/>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8800" b="99700" l="10000" r="91550">
                        <a14:foregroundMark x1="59550" y1="8800" x2="59550" y2="8800"/>
                        <a14:foregroundMark x1="50350" y1="78150" x2="50350" y2="78150"/>
                        <a14:foregroundMark x1="38850" y1="51700" x2="64900" y2="91100"/>
                        <a14:foregroundMark x1="85200" y1="84500" x2="84200" y2="92050"/>
                        <a14:foregroundMark x1="84200" y1="92050" x2="73700" y2="97750"/>
                        <a14:foregroundMark x1="73700" y1="97750" x2="49100" y2="93050"/>
                        <a14:foregroundMark x1="49100" y1="93050" x2="37300" y2="85150"/>
                        <a14:foregroundMark x1="37300" y1="85150" x2="65300" y2="78050"/>
                        <a14:foregroundMark x1="65300" y1="78050" x2="48800" y2="98350"/>
                        <a14:foregroundMark x1="48800" y1="98350" x2="46850" y2="83100"/>
                        <a14:foregroundMark x1="46850" y1="83100" x2="37800" y2="83700"/>
                        <a14:foregroundMark x1="37800" y1="83700" x2="54450" y2="81650"/>
                        <a14:foregroundMark x1="54450" y1="81650" x2="55050" y2="82650"/>
                        <a14:foregroundMark x1="24300" y1="89250" x2="22050" y2="99700"/>
                        <a14:foregroundMark x1="91550" y1="72400" x2="91550" y2="72400"/>
                      </a14:backgroundRemoval>
                    </a14:imgEffect>
                  </a14:imgLayer>
                </a14:imgProps>
              </a:ext>
              <a:ext uri="{28A0092B-C50C-407E-A947-70E740481C1C}">
                <a14:useLocalDpi xmlns:a14="http://schemas.microsoft.com/office/drawing/2010/main" val="0"/>
              </a:ext>
            </a:extLst>
          </a:blip>
          <a:stretch>
            <a:fillRect/>
          </a:stretch>
        </p:blipFill>
        <p:spPr>
          <a:xfrm>
            <a:off x="7676650" y="2572246"/>
            <a:ext cx="4285754" cy="4285754"/>
          </a:xfrm>
          <a:prstGeom prst="rect">
            <a:avLst/>
          </a:prstGeom>
        </p:spPr>
      </p:pic>
      <p:pic>
        <p:nvPicPr>
          <p:cNvPr id="5" name="Picture 4">
            <a:extLst>
              <a:ext uri="{FF2B5EF4-FFF2-40B4-BE49-F238E27FC236}">
                <a16:creationId xmlns:a16="http://schemas.microsoft.com/office/drawing/2014/main" id="{A2C3745E-CC62-B42E-A69C-966F224B95E4}"/>
              </a:ext>
            </a:extLst>
          </p:cNvPr>
          <p:cNvPicPr>
            <a:picLocks noChangeAspect="1"/>
          </p:cNvPicPr>
          <p:nvPr/>
        </p:nvPicPr>
        <p:blipFill>
          <a:blip r:embed="rId5"/>
          <a:stretch>
            <a:fillRect/>
          </a:stretch>
        </p:blipFill>
        <p:spPr>
          <a:xfrm>
            <a:off x="457630" y="274152"/>
            <a:ext cx="7657240" cy="3871296"/>
          </a:xfrm>
          <a:prstGeom prst="rect">
            <a:avLst/>
          </a:prstGeom>
        </p:spPr>
      </p:pic>
    </p:spTree>
    <p:extLst>
      <p:ext uri="{BB962C8B-B14F-4D97-AF65-F5344CB8AC3E}">
        <p14:creationId xmlns:p14="http://schemas.microsoft.com/office/powerpoint/2010/main" val="3444355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295C6570-782B-A4A7-82DB-6500163E29AC}"/>
              </a:ext>
            </a:extLst>
          </p:cNvPr>
          <p:cNvPicPr>
            <a:picLocks noChangeAspect="1"/>
          </p:cNvPicPr>
          <p:nvPr/>
        </p:nvPicPr>
        <p:blipFill>
          <a:blip r:embed="rId2">
            <a:extLst>
              <a:ext uri="{28A0092B-C50C-407E-A947-70E740481C1C}">
                <a14:useLocalDpi xmlns:a14="http://schemas.microsoft.com/office/drawing/2010/main" val="0"/>
              </a:ext>
            </a:extLst>
          </a:blip>
          <a:srcRect b="37333"/>
          <a:stretch/>
        </p:blipFill>
        <p:spPr>
          <a:xfrm>
            <a:off x="0" y="0"/>
            <a:ext cx="12206515" cy="4297680"/>
          </a:xfrm>
          <a:prstGeom prst="rect">
            <a:avLst/>
          </a:prstGeom>
        </p:spPr>
      </p:pic>
      <p:pic>
        <p:nvPicPr>
          <p:cNvPr id="3" name="Picture 2" descr="A round pink circle with white text and a black background&#10;&#10;Description automatically generated">
            <a:extLst>
              <a:ext uri="{FF2B5EF4-FFF2-40B4-BE49-F238E27FC236}">
                <a16:creationId xmlns:a16="http://schemas.microsoft.com/office/drawing/2014/main" id="{C1E321EB-EBCA-F77D-A4DD-B3D8C4CE29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4008120"/>
            <a:ext cx="2556212" cy="2556212"/>
          </a:xfrm>
          <a:prstGeom prst="rect">
            <a:avLst/>
          </a:prstGeom>
        </p:spPr>
      </p:pic>
    </p:spTree>
    <p:extLst>
      <p:ext uri="{BB962C8B-B14F-4D97-AF65-F5344CB8AC3E}">
        <p14:creationId xmlns:p14="http://schemas.microsoft.com/office/powerpoint/2010/main" val="145526749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B45C49A5-67D7-BF90-2055-87B1C08B65E9}"/>
              </a:ext>
            </a:extLst>
          </p:cNvPr>
          <p:cNvSpPr/>
          <p:nvPr/>
        </p:nvSpPr>
        <p:spPr>
          <a:xfrm>
            <a:off x="1" y="0"/>
            <a:ext cx="12192000" cy="6858000"/>
          </a:xfrm>
          <a:custGeom>
            <a:avLst/>
            <a:gdLst/>
            <a:ahLst/>
            <a:cxnLst/>
            <a:rect l="l" t="t" r="r" b="b"/>
            <a:pathLst>
              <a:path w="14666479" h="10287000">
                <a:moveTo>
                  <a:pt x="0" y="0"/>
                </a:moveTo>
                <a:lnTo>
                  <a:pt x="14666478" y="0"/>
                </a:lnTo>
                <a:lnTo>
                  <a:pt x="14666478" y="10287000"/>
                </a:lnTo>
                <a:lnTo>
                  <a:pt x="0" y="10287000"/>
                </a:lnTo>
                <a:lnTo>
                  <a:pt x="0" y="0"/>
                </a:lnTo>
                <a:close/>
              </a:path>
            </a:pathLst>
          </a:custGeom>
          <a:blipFill>
            <a:blip r:embed="rId3"/>
            <a:stretch>
              <a:fillRect/>
            </a:stretch>
          </a:blipFill>
        </p:spPr>
        <p:txBody>
          <a:bodyPr/>
          <a:lstStyle/>
          <a:p>
            <a:endParaRPr lang="en-US"/>
          </a:p>
        </p:txBody>
      </p:sp>
      <p:pic>
        <p:nvPicPr>
          <p:cNvPr id="6" name="Picture 5" descr="A yellow circles with red lines&#10;&#10;Description automatically generated">
            <a:extLst>
              <a:ext uri="{FF2B5EF4-FFF2-40B4-BE49-F238E27FC236}">
                <a16:creationId xmlns:a16="http://schemas.microsoft.com/office/drawing/2014/main" id="{AFC1D79F-2AAF-B359-57FE-8F86C9BC2E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8224" y="180754"/>
            <a:ext cx="2179674" cy="1304824"/>
          </a:xfrm>
          <a:prstGeom prst="rect">
            <a:avLst/>
          </a:prstGeom>
        </p:spPr>
      </p:pic>
      <p:pic>
        <p:nvPicPr>
          <p:cNvPr id="8" name="Picture 7">
            <a:extLst>
              <a:ext uri="{FF2B5EF4-FFF2-40B4-BE49-F238E27FC236}">
                <a16:creationId xmlns:a16="http://schemas.microsoft.com/office/drawing/2014/main" id="{CF9E540B-B0F8-D922-820B-E0D51F7C95CB}"/>
              </a:ext>
            </a:extLst>
          </p:cNvPr>
          <p:cNvPicPr>
            <a:picLocks noChangeAspect="1"/>
          </p:cNvPicPr>
          <p:nvPr/>
        </p:nvPicPr>
        <p:blipFill>
          <a:blip r:embed="rId5"/>
          <a:stretch>
            <a:fillRect/>
          </a:stretch>
        </p:blipFill>
        <p:spPr>
          <a:xfrm>
            <a:off x="1944220" y="1094978"/>
            <a:ext cx="8932281" cy="2567556"/>
          </a:xfrm>
          <a:prstGeom prst="rect">
            <a:avLst/>
          </a:prstGeom>
        </p:spPr>
      </p:pic>
      <p:pic>
        <p:nvPicPr>
          <p:cNvPr id="9" name="Picture 5">
            <a:extLst>
              <a:ext uri="{FF2B5EF4-FFF2-40B4-BE49-F238E27FC236}">
                <a16:creationId xmlns:a16="http://schemas.microsoft.com/office/drawing/2014/main" id="{CAB6D2D2-97B1-ACFE-AE06-E555DC92353E}"/>
              </a:ext>
            </a:extLst>
          </p:cNvPr>
          <p:cNvPicPr>
            <a:picLocks noChangeAspect="1"/>
          </p:cNvPicPr>
          <p:nvPr/>
        </p:nvPicPr>
        <p:blipFill>
          <a:blip r:embed="rId6"/>
          <a:stretch>
            <a:fillRect/>
          </a:stretch>
        </p:blipFill>
        <p:spPr>
          <a:xfrm>
            <a:off x="4786976" y="251672"/>
            <a:ext cx="2820916" cy="944256"/>
          </a:xfrm>
          <a:prstGeom prst="rect">
            <a:avLst/>
          </a:prstGeom>
        </p:spPr>
      </p:pic>
      <p:pic>
        <p:nvPicPr>
          <p:cNvPr id="10" name="Picture 9" descr="A round pink circle with white text and a black background&#10;&#10;Description automatically generated">
            <a:extLst>
              <a:ext uri="{FF2B5EF4-FFF2-40B4-BE49-F238E27FC236}">
                <a16:creationId xmlns:a16="http://schemas.microsoft.com/office/drawing/2014/main" id="{0A41FFF1-729D-84E6-35D7-FA490E0C4A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18290" y="0"/>
            <a:ext cx="1529614" cy="1529614"/>
          </a:xfrm>
          <a:prstGeom prst="rect">
            <a:avLst/>
          </a:prstGeom>
        </p:spPr>
      </p:pic>
      <p:pic>
        <p:nvPicPr>
          <p:cNvPr id="11" name="Picture 10" descr="A round pink circle with white text and a black background&#10;&#10;Description automatically generated">
            <a:extLst>
              <a:ext uri="{FF2B5EF4-FFF2-40B4-BE49-F238E27FC236}">
                <a16:creationId xmlns:a16="http://schemas.microsoft.com/office/drawing/2014/main" id="{1A79F664-6A9C-FA21-6EFA-27655FB099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14899" y="5128054"/>
            <a:ext cx="1529614" cy="1529614"/>
          </a:xfrm>
          <a:prstGeom prst="rect">
            <a:avLst/>
          </a:prstGeom>
        </p:spPr>
      </p:pic>
    </p:spTree>
    <p:extLst>
      <p:ext uri="{BB962C8B-B14F-4D97-AF65-F5344CB8AC3E}">
        <p14:creationId xmlns:p14="http://schemas.microsoft.com/office/powerpoint/2010/main" val="53937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36" name="Hình ảnh 35" descr="Ảnh có chứa hình vẽ, minh họa, hoạt hình Nhật Bản, Mặt người&#10;&#10;Mô tả được tạo tự động">
            <a:extLst>
              <a:ext uri="{FF2B5EF4-FFF2-40B4-BE49-F238E27FC236}">
                <a16:creationId xmlns:a16="http://schemas.microsoft.com/office/drawing/2014/main" id="{4D85FF80-938A-60F4-9491-C57DDE3E9AEB}"/>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8800" b="99700" l="10000" r="91550">
                        <a14:foregroundMark x1="59550" y1="8800" x2="59550" y2="8800"/>
                        <a14:foregroundMark x1="50350" y1="78150" x2="50350" y2="78150"/>
                        <a14:foregroundMark x1="38850" y1="51700" x2="64900" y2="91100"/>
                        <a14:foregroundMark x1="85200" y1="84500" x2="84200" y2="92050"/>
                        <a14:foregroundMark x1="84200" y1="92050" x2="73700" y2="97750"/>
                        <a14:foregroundMark x1="73700" y1="97750" x2="49100" y2="93050"/>
                        <a14:foregroundMark x1="49100" y1="93050" x2="37300" y2="85150"/>
                        <a14:foregroundMark x1="37300" y1="85150" x2="65300" y2="78050"/>
                        <a14:foregroundMark x1="65300" y1="78050" x2="48800" y2="98350"/>
                        <a14:foregroundMark x1="48800" y1="98350" x2="46850" y2="83100"/>
                        <a14:foregroundMark x1="46850" y1="83100" x2="37800" y2="83700"/>
                        <a14:foregroundMark x1="37800" y1="83700" x2="54450" y2="81650"/>
                        <a14:foregroundMark x1="54450" y1="81650" x2="55050" y2="82650"/>
                        <a14:foregroundMark x1="24300" y1="89250" x2="22050" y2="99700"/>
                        <a14:foregroundMark x1="91550" y1="72400" x2="91550" y2="72400"/>
                      </a14:backgroundRemoval>
                    </a14:imgEffect>
                  </a14:imgLayer>
                </a14:imgProps>
              </a:ext>
              <a:ext uri="{28A0092B-C50C-407E-A947-70E740481C1C}">
                <a14:useLocalDpi xmlns:a14="http://schemas.microsoft.com/office/drawing/2010/main" val="0"/>
              </a:ext>
            </a:extLst>
          </a:blip>
          <a:stretch>
            <a:fillRect/>
          </a:stretch>
        </p:blipFill>
        <p:spPr>
          <a:xfrm>
            <a:off x="3953122" y="2572246"/>
            <a:ext cx="4285754" cy="4285754"/>
          </a:xfrm>
          <a:prstGeom prst="rect">
            <a:avLst/>
          </a:prstGeom>
        </p:spPr>
      </p:pic>
      <p:pic>
        <p:nvPicPr>
          <p:cNvPr id="8" name="Picture 7">
            <a:extLst>
              <a:ext uri="{FF2B5EF4-FFF2-40B4-BE49-F238E27FC236}">
                <a16:creationId xmlns:a16="http://schemas.microsoft.com/office/drawing/2014/main" id="{4A47C402-6D27-BAE1-583C-FFFFDFB9D57C}"/>
              </a:ext>
            </a:extLst>
          </p:cNvPr>
          <p:cNvPicPr>
            <a:picLocks noChangeAspect="1"/>
          </p:cNvPicPr>
          <p:nvPr/>
        </p:nvPicPr>
        <p:blipFill>
          <a:blip r:embed="rId5"/>
          <a:stretch>
            <a:fillRect/>
          </a:stretch>
        </p:blipFill>
        <p:spPr>
          <a:xfrm>
            <a:off x="190500" y="1017766"/>
            <a:ext cx="12192000" cy="1554480"/>
          </a:xfrm>
          <a:prstGeom prst="rect">
            <a:avLst/>
          </a:prstGeom>
        </p:spPr>
      </p:pic>
    </p:spTree>
    <p:extLst>
      <p:ext uri="{BB962C8B-B14F-4D97-AF65-F5344CB8AC3E}">
        <p14:creationId xmlns:p14="http://schemas.microsoft.com/office/powerpoint/2010/main" val="40432144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17536D3E-1D1B-54D0-DC2C-90A955728596}"/>
              </a:ext>
            </a:extLst>
          </p:cNvPr>
          <p:cNvSpPr/>
          <p:nvPr/>
        </p:nvSpPr>
        <p:spPr>
          <a:xfrm>
            <a:off x="464024" y="337625"/>
            <a:ext cx="11313994" cy="6022232"/>
          </a:xfrm>
          <a:prstGeom prst="roundRect">
            <a:avLst>
              <a:gd name="adj" fmla="val 11589"/>
            </a:avLst>
          </a:prstGeom>
          <a:solidFill>
            <a:schemeClr val="bg1">
              <a:alpha val="91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grpSp>
        <p:nvGrpSpPr>
          <p:cNvPr id="9" name="Group 5">
            <a:extLst>
              <a:ext uri="{FF2B5EF4-FFF2-40B4-BE49-F238E27FC236}">
                <a16:creationId xmlns:a16="http://schemas.microsoft.com/office/drawing/2014/main" id="{99115D27-E6CA-A301-2764-B177B7A371EE}"/>
              </a:ext>
            </a:extLst>
          </p:cNvPr>
          <p:cNvGrpSpPr/>
          <p:nvPr/>
        </p:nvGrpSpPr>
        <p:grpSpPr>
          <a:xfrm>
            <a:off x="916446" y="1666585"/>
            <a:ext cx="3172408" cy="1636095"/>
            <a:chOff x="139959" y="1387023"/>
            <a:chExt cx="3172408" cy="1636095"/>
          </a:xfrm>
        </p:grpSpPr>
        <p:sp>
          <p:nvSpPr>
            <p:cNvPr id="10" name="Rectangle: Rounded Corners 14">
              <a:extLst>
                <a:ext uri="{FF2B5EF4-FFF2-40B4-BE49-F238E27FC236}">
                  <a16:creationId xmlns:a16="http://schemas.microsoft.com/office/drawing/2014/main" id="{04722EB7-0AB0-2A7D-D3E3-2D22A8B09C19}"/>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Cambria" panose="02040503050406030204" pitchFamily="18" charset="0"/>
                  <a:ea typeface="Cambria" panose="02040503050406030204" pitchFamily="18" charset="0"/>
                </a:rPr>
                <a:t>Mắt</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dõi</a:t>
              </a:r>
              <a:endParaRPr lang="en-US" sz="4800" b="1" dirty="0">
                <a:solidFill>
                  <a:srgbClr val="002060"/>
                </a:solidFill>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55839894-A1A7-9F2C-BDB5-CA88BB9812C8}"/>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12" name="Group 11">
            <a:extLst>
              <a:ext uri="{FF2B5EF4-FFF2-40B4-BE49-F238E27FC236}">
                <a16:creationId xmlns:a16="http://schemas.microsoft.com/office/drawing/2014/main" id="{0FF09120-B35A-967B-2F1B-C169801FC515}"/>
              </a:ext>
            </a:extLst>
          </p:cNvPr>
          <p:cNvGrpSpPr/>
          <p:nvPr/>
        </p:nvGrpSpPr>
        <p:grpSpPr>
          <a:xfrm>
            <a:off x="4231483" y="1743222"/>
            <a:ext cx="3397434" cy="1559458"/>
            <a:chOff x="4424729" y="3902060"/>
            <a:chExt cx="3397434" cy="1559458"/>
          </a:xfrm>
        </p:grpSpPr>
        <p:sp>
          <p:nvSpPr>
            <p:cNvPr id="13" name="Rectangle: Rounded Corners 20">
              <a:extLst>
                <a:ext uri="{FF2B5EF4-FFF2-40B4-BE49-F238E27FC236}">
                  <a16:creationId xmlns:a16="http://schemas.microsoft.com/office/drawing/2014/main" id="{796AB9C1-04A9-9E89-0D9A-871BCDCAC2EE}"/>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mbria" panose="02040503050406030204" pitchFamily="18" charset="0"/>
                  <a:ea typeface="Cambria" panose="02040503050406030204" pitchFamily="18" charset="0"/>
                </a:rPr>
                <a:t>Tai </a:t>
              </a:r>
              <a:r>
                <a:rPr lang="en-US" sz="4800" b="1" dirty="0" err="1">
                  <a:solidFill>
                    <a:srgbClr val="002060"/>
                  </a:solidFill>
                  <a:latin typeface="Cambria" panose="02040503050406030204" pitchFamily="18" charset="0"/>
                  <a:ea typeface="Cambria" panose="02040503050406030204" pitchFamily="18" charset="0"/>
                </a:rPr>
                <a:t>nghe</a:t>
              </a:r>
              <a:endParaRPr lang="en-US" sz="4800" b="1" dirty="0">
                <a:solidFill>
                  <a:srgbClr val="002060"/>
                </a:solidFill>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3D0411E4-DF43-1676-D51B-D57C3B6F4080}"/>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15" name="Group 14">
            <a:extLst>
              <a:ext uri="{FF2B5EF4-FFF2-40B4-BE49-F238E27FC236}">
                <a16:creationId xmlns:a16="http://schemas.microsoft.com/office/drawing/2014/main" id="{E729AC7D-D026-BAFC-C019-097143487F28}"/>
              </a:ext>
            </a:extLst>
          </p:cNvPr>
          <p:cNvGrpSpPr/>
          <p:nvPr/>
        </p:nvGrpSpPr>
        <p:grpSpPr>
          <a:xfrm>
            <a:off x="7831878" y="1927802"/>
            <a:ext cx="3329164" cy="1371679"/>
            <a:chOff x="8110962" y="1828720"/>
            <a:chExt cx="3329164" cy="1371679"/>
          </a:xfrm>
        </p:grpSpPr>
        <p:sp>
          <p:nvSpPr>
            <p:cNvPr id="16" name="Rectangle: Rounded Corners 26">
              <a:extLst>
                <a:ext uri="{FF2B5EF4-FFF2-40B4-BE49-F238E27FC236}">
                  <a16:creationId xmlns:a16="http://schemas.microsoft.com/office/drawing/2014/main" id="{0DC828CE-AE2A-BD9E-6F97-A027135A37D4}"/>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mbria" panose="02040503050406030204" pitchFamily="18" charset="0"/>
                  <a:ea typeface="Cambria" panose="02040503050406030204" pitchFamily="18" charset="0"/>
                </a:rPr>
                <a:t>Tay </a:t>
              </a:r>
              <a:r>
                <a:rPr lang="en-US" sz="4800" b="1" dirty="0" err="1">
                  <a:solidFill>
                    <a:srgbClr val="002060"/>
                  </a:solidFill>
                  <a:latin typeface="Cambria" panose="02040503050406030204" pitchFamily="18" charset="0"/>
                  <a:ea typeface="Cambria" panose="02040503050406030204" pitchFamily="18" charset="0"/>
                </a:rPr>
                <a:t>dò</a:t>
              </a:r>
              <a:endParaRPr lang="en-US" sz="4800" b="1" dirty="0">
                <a:solidFill>
                  <a:srgbClr val="002060"/>
                </a:solidFill>
                <a:latin typeface="Cambria" panose="02040503050406030204" pitchFamily="18" charset="0"/>
                <a:ea typeface="Cambria" panose="02040503050406030204" pitchFamily="18" charset="0"/>
              </a:endParaRPr>
            </a:p>
          </p:txBody>
        </p:sp>
        <p:pic>
          <p:nvPicPr>
            <p:cNvPr id="18" name="Picture 16">
              <a:extLst>
                <a:ext uri="{FF2B5EF4-FFF2-40B4-BE49-F238E27FC236}">
                  <a16:creationId xmlns:a16="http://schemas.microsoft.com/office/drawing/2014/main" id="{E894859E-DBD5-16CF-1075-6B75EDA8F3CD}"/>
                </a:ext>
              </a:extLst>
            </p:cNvPr>
            <p:cNvPicPr>
              <a:picLocks noChangeAspect="1"/>
            </p:cNvPicPr>
            <p:nvPr/>
          </p:nvPicPr>
          <p:blipFill>
            <a:blip r:embed="rId6"/>
            <a:stretch>
              <a:fillRect/>
            </a:stretch>
          </p:blipFill>
          <p:spPr>
            <a:xfrm>
              <a:off x="8110962" y="1828720"/>
              <a:ext cx="1023707" cy="1023707"/>
            </a:xfrm>
            <a:prstGeom prst="rect">
              <a:avLst/>
            </a:prstGeom>
          </p:spPr>
        </p:pic>
      </p:grpSp>
      <p:grpSp>
        <p:nvGrpSpPr>
          <p:cNvPr id="19" name="Group 35">
            <a:extLst>
              <a:ext uri="{FF2B5EF4-FFF2-40B4-BE49-F238E27FC236}">
                <a16:creationId xmlns:a16="http://schemas.microsoft.com/office/drawing/2014/main" id="{780E1780-289F-CA8F-A4F2-CABD66227F02}"/>
              </a:ext>
            </a:extLst>
          </p:cNvPr>
          <p:cNvGrpSpPr/>
          <p:nvPr/>
        </p:nvGrpSpPr>
        <p:grpSpPr>
          <a:xfrm>
            <a:off x="3937123" y="3372315"/>
            <a:ext cx="4600214" cy="3462362"/>
            <a:chOff x="3853543" y="4366486"/>
            <a:chExt cx="3728365" cy="2664818"/>
          </a:xfrm>
        </p:grpSpPr>
        <p:pic>
          <p:nvPicPr>
            <p:cNvPr id="20" name="Picture 23">
              <a:extLst>
                <a:ext uri="{FF2B5EF4-FFF2-40B4-BE49-F238E27FC236}">
                  <a16:creationId xmlns:a16="http://schemas.microsoft.com/office/drawing/2014/main" id="{AF2333D8-663C-F9FD-33AD-1C938BE76BBA}"/>
                </a:ext>
              </a:extLst>
            </p:cNvPr>
            <p:cNvPicPr>
              <a:picLocks noChangeAspect="1"/>
            </p:cNvPicPr>
            <p:nvPr/>
          </p:nvPicPr>
          <p:blipFill>
            <a:blip r:embed="rId7"/>
            <a:srcRect/>
            <a:stretch>
              <a:fillRect/>
            </a:stretch>
          </p:blipFill>
          <p:spPr>
            <a:xfrm>
              <a:off x="5564497" y="4453584"/>
              <a:ext cx="2017411" cy="2557225"/>
            </a:xfrm>
            <a:prstGeom prst="rect">
              <a:avLst/>
            </a:prstGeom>
          </p:spPr>
        </p:pic>
        <p:pic>
          <p:nvPicPr>
            <p:cNvPr id="21" name="Picture 2">
              <a:extLst>
                <a:ext uri="{FF2B5EF4-FFF2-40B4-BE49-F238E27FC236}">
                  <a16:creationId xmlns:a16="http://schemas.microsoft.com/office/drawing/2014/main" id="{47B0A7D5-593E-4FC6-2C42-3721535A353F}"/>
                </a:ext>
              </a:extLst>
            </p:cNvPr>
            <p:cNvPicPr>
              <a:picLocks noChangeAspect="1"/>
            </p:cNvPicPr>
            <p:nvPr/>
          </p:nvPicPr>
          <p:blipFill>
            <a:blip r:embed="rId8"/>
            <a:srcRect/>
            <a:stretch>
              <a:fillRect/>
            </a:stretch>
          </p:blipFill>
          <p:spPr>
            <a:xfrm>
              <a:off x="3853543" y="4366486"/>
              <a:ext cx="1604865" cy="2664818"/>
            </a:xfrm>
            <a:prstGeom prst="rect">
              <a:avLst/>
            </a:prstGeom>
          </p:spPr>
        </p:pic>
      </p:grpSp>
      <p:pic>
        <p:nvPicPr>
          <p:cNvPr id="4" name="Picture 3">
            <a:extLst>
              <a:ext uri="{FF2B5EF4-FFF2-40B4-BE49-F238E27FC236}">
                <a16:creationId xmlns:a16="http://schemas.microsoft.com/office/drawing/2014/main" id="{7B0B73FE-F52F-D78D-097B-EC81B0DDBE98}"/>
              </a:ext>
            </a:extLst>
          </p:cNvPr>
          <p:cNvPicPr>
            <a:picLocks noChangeAspect="1"/>
          </p:cNvPicPr>
          <p:nvPr/>
        </p:nvPicPr>
        <p:blipFill>
          <a:blip r:embed="rId9"/>
          <a:stretch>
            <a:fillRect/>
          </a:stretch>
        </p:blipFill>
        <p:spPr>
          <a:xfrm>
            <a:off x="3852969" y="0"/>
            <a:ext cx="4560203" cy="2322777"/>
          </a:xfrm>
          <a:prstGeom prst="rect">
            <a:avLst/>
          </a:prstGeom>
        </p:spPr>
      </p:pic>
    </p:spTree>
    <p:extLst>
      <p:ext uri="{BB962C8B-B14F-4D97-AF65-F5344CB8AC3E}">
        <p14:creationId xmlns:p14="http://schemas.microsoft.com/office/powerpoint/2010/main" val="311882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14:bounceEnd="66000">
                                          <p:cBhvr additive="base">
                                            <p:cTn id="12"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14:bounceEnd="66000">
                                          <p:cBhvr additive="base">
                                            <p:cTn id="17"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par>
                              <p:cTn id="19" fill="hold">
                                <p:stCondLst>
                                  <p:cond delay="3000"/>
                                </p:stCondLst>
                                <p:childTnLst>
                                  <p:par>
                                    <p:cTn id="20" presetID="2" presetClass="entr" presetSubtype="4" fill="hold" nodeType="afterEffect" p14:presetBounceEnd="72000">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14:bounceEnd="72000">
                                          <p:cBhvr additive="base">
                                            <p:cTn id="22" dur="1000" fill="hold"/>
                                            <p:tgtEl>
                                              <p:spTgt spid="19"/>
                                            </p:tgtEl>
                                            <p:attrNameLst>
                                              <p:attrName>ppt_x</p:attrName>
                                            </p:attrNameLst>
                                          </p:cBhvr>
                                          <p:tavLst>
                                            <p:tav tm="0">
                                              <p:val>
                                                <p:strVal val="#ppt_x"/>
                                              </p:val>
                                            </p:tav>
                                            <p:tav tm="100000">
                                              <p:val>
                                                <p:strVal val="#ppt_x"/>
                                              </p:val>
                                            </p:tav>
                                          </p:tavLst>
                                        </p:anim>
                                        <p:anim calcmode="lin" valueType="num" p14:bounceEnd="72000">
                                          <p:cBhvr additive="base">
                                            <p:cTn id="23"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10" name="click.wav"/>
                                            </p:tgtEl>
                                          </p:cMediaNode>
                                        </p:audio>
                                      </p:sub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1000" fill="hold"/>
                                            <p:tgtEl>
                                              <p:spTgt spid="12"/>
                                            </p:tgtEl>
                                            <p:attrNameLst>
                                              <p:attrName>ppt_x</p:attrName>
                                            </p:attrNameLst>
                                          </p:cBhvr>
                                          <p:tavLst>
                                            <p:tav tm="0">
                                              <p:val>
                                                <p:strVal val="#ppt_x"/>
                                              </p:val>
                                            </p:tav>
                                            <p:tav tm="100000">
                                              <p:val>
                                                <p:strVal val="#ppt_x"/>
                                              </p:val>
                                            </p:tav>
                                          </p:tavLst>
                                        </p:anim>
                                        <p:anim calcmode="lin" valueType="num">
                                          <p:cBhvr additive="base">
                                            <p:cTn id="17" dur="10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10" name="click.wav"/>
                                            </p:tgtEl>
                                          </p:cMediaNode>
                                        </p:audio>
                                      </p:sub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1000" fill="hold"/>
                                            <p:tgtEl>
                                              <p:spTgt spid="15"/>
                                            </p:tgtEl>
                                            <p:attrNameLst>
                                              <p:attrName>ppt_x</p:attrName>
                                            </p:attrNameLst>
                                          </p:cBhvr>
                                          <p:tavLst>
                                            <p:tav tm="0">
                                              <p:val>
                                                <p:strVal val="#ppt_x"/>
                                              </p:val>
                                            </p:tav>
                                            <p:tav tm="100000">
                                              <p:val>
                                                <p:strVal val="#ppt_x"/>
                                              </p:val>
                                            </p:tav>
                                          </p:tavLst>
                                        </p:anim>
                                        <p:anim calcmode="lin" valueType="num">
                                          <p:cBhvr additive="base">
                                            <p:cTn id="22"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10" name="click.wav"/>
                                            </p:tgtEl>
                                          </p:cMediaNode>
                                        </p:audio>
                                      </p:subTnLst>
                                    </p:cTn>
                                  </p:par>
                                </p:childTnLst>
                              </p:cTn>
                            </p:par>
                            <p:par>
                              <p:cTn id="23" fill="hold">
                                <p:stCondLst>
                                  <p:cond delay="3500"/>
                                </p:stCondLst>
                                <p:childTnLst>
                                  <p:par>
                                    <p:cTn id="24" presetID="2" presetClass="entr" presetSubtype="4"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1000" fill="hold"/>
                                            <p:tgtEl>
                                              <p:spTgt spid="19"/>
                                            </p:tgtEl>
                                            <p:attrNameLst>
                                              <p:attrName>ppt_x</p:attrName>
                                            </p:attrNameLst>
                                          </p:cBhvr>
                                          <p:tavLst>
                                            <p:tav tm="0">
                                              <p:val>
                                                <p:strVal val="#ppt_x"/>
                                              </p:val>
                                            </p:tav>
                                            <p:tav tm="100000">
                                              <p:val>
                                                <p:strVal val="#ppt_x"/>
                                              </p:val>
                                            </p:tav>
                                          </p:tavLst>
                                        </p:anim>
                                        <p:anim calcmode="lin" valueType="num">
                                          <p:cBhvr additive="base">
                                            <p:cTn id="27"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368490"/>
            <a:ext cx="11591778" cy="6113477"/>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AB0876DE-9C8D-447C-1E87-3C837527F016}"/>
              </a:ext>
            </a:extLst>
          </p:cNvPr>
          <p:cNvSpPr txBox="1"/>
          <p:nvPr/>
        </p:nvSpPr>
        <p:spPr>
          <a:xfrm>
            <a:off x="1576305" y="2377725"/>
            <a:ext cx="9979411" cy="1938992"/>
          </a:xfrm>
          <a:prstGeom prst="rect">
            <a:avLst/>
          </a:prstGeom>
          <a:noFill/>
        </p:spPr>
        <p:txBody>
          <a:bodyPr wrap="square" rtlCol="0">
            <a:spAutoFit/>
          </a:bodyPr>
          <a:lstStyle/>
          <a:p>
            <a:pPr algn="just"/>
            <a:r>
              <a:rPr lang="vi-VN" sz="4000" dirty="0">
                <a:latin typeface="Calibri" panose="020F0502020204030204" pitchFamily="34" charset="0"/>
                <a:cs typeface="Calibri" panose="020F0502020204030204" pitchFamily="34" charset="0"/>
              </a:rPr>
              <a:t>Đọc diễn cảm cả bài, với ngữ điệu chung: chậm rãi, tình cảm; nhấn giọng ở những từ ngữ thể hiện tâm trạng, cảm xúc của nhân vật. </a:t>
            </a:r>
          </a:p>
        </p:txBody>
      </p:sp>
      <p:pic>
        <p:nvPicPr>
          <p:cNvPr id="9" name="Hình ảnh 8" descr="Ảnh có chứa hình vẽ, Tác phẩm nghệ thuật của trẻ con, minh họa, phim hoạt hình&#10;&#10;Mô tả được tạo tự động">
            <a:extLst>
              <a:ext uri="{FF2B5EF4-FFF2-40B4-BE49-F238E27FC236}">
                <a16:creationId xmlns:a16="http://schemas.microsoft.com/office/drawing/2014/main" id="{78C78159-F35A-3C6D-13DB-180B64FF5FF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682503" y="2109141"/>
            <a:ext cx="1111232" cy="996085"/>
          </a:xfrm>
          <a:prstGeom prst="rect">
            <a:avLst/>
          </a:prstGeom>
        </p:spPr>
      </p:pic>
      <p:pic>
        <p:nvPicPr>
          <p:cNvPr id="16" name="Hình ảnh 15" descr="Ảnh có chứa hình vẽ, Tác phẩm nghệ thuật của trẻ con, minh họa, phim hoạt hình&#10;&#10;Mô tả được tạo tự động">
            <a:extLst>
              <a:ext uri="{FF2B5EF4-FFF2-40B4-BE49-F238E27FC236}">
                <a16:creationId xmlns:a16="http://schemas.microsoft.com/office/drawing/2014/main" id="{6EE43C6E-DF7E-EF7B-B745-C7F5CEF69378}"/>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65498" b="85682" l="70848" r="92596">
                        <a14:foregroundMark x1="73923" y1="73231" x2="84385" y2="70538"/>
                        <a14:foregroundMark x1="79692" y1="73846" x2="79692" y2="73846"/>
                        <a14:foregroundMark x1="77000" y1="70154" x2="79231" y2="76923"/>
                        <a14:foregroundMark x1="80077" y1="71769" x2="80308" y2="75923"/>
                        <a14:backgroundMark x1="88923" y1="81308" x2="88923" y2="81308"/>
                        <a14:backgroundMark x1="89000" y1="76846" x2="84538" y2="83462"/>
                        <a14:backgroundMark x1="84538" y1="83462" x2="84154" y2="83538"/>
                        <a14:backgroundMark x1="74923" y1="80538" x2="78462" y2="84538"/>
                      </a14:backgroundRemoval>
                    </a14:imgEffect>
                  </a14:imgLayer>
                </a14:imgProps>
              </a:ext>
              <a:ext uri="{28A0092B-C50C-407E-A947-70E740481C1C}">
                <a14:useLocalDpi xmlns:a14="http://schemas.microsoft.com/office/drawing/2010/main" val="0"/>
              </a:ext>
            </a:extLst>
          </a:blip>
          <a:srcRect l="68129" t="62975" r="4686" b="11795"/>
          <a:stretch/>
        </p:blipFill>
        <p:spPr>
          <a:xfrm rot="845952">
            <a:off x="434748" y="929968"/>
            <a:ext cx="982616" cy="911984"/>
          </a:xfrm>
          <a:prstGeom prst="rect">
            <a:avLst/>
          </a:prstGeom>
        </p:spPr>
      </p:pic>
      <p:pic>
        <p:nvPicPr>
          <p:cNvPr id="10" name="Picture 9">
            <a:extLst>
              <a:ext uri="{FF2B5EF4-FFF2-40B4-BE49-F238E27FC236}">
                <a16:creationId xmlns:a16="http://schemas.microsoft.com/office/drawing/2014/main" id="{95ABEBC9-0099-A82A-B1F7-34C0AD3E0671}"/>
              </a:ext>
            </a:extLst>
          </p:cNvPr>
          <p:cNvPicPr>
            <a:picLocks noChangeAspect="1"/>
          </p:cNvPicPr>
          <p:nvPr/>
        </p:nvPicPr>
        <p:blipFill>
          <a:blip r:embed="rId6"/>
          <a:stretch>
            <a:fillRect/>
          </a:stretch>
        </p:blipFill>
        <p:spPr>
          <a:xfrm>
            <a:off x="1430806" y="436130"/>
            <a:ext cx="10047079" cy="1463167"/>
          </a:xfrm>
          <a:prstGeom prst="rect">
            <a:avLst/>
          </a:prstGeom>
        </p:spPr>
      </p:pic>
    </p:spTree>
    <p:extLst>
      <p:ext uri="{BB962C8B-B14F-4D97-AF65-F5344CB8AC3E}">
        <p14:creationId xmlns:p14="http://schemas.microsoft.com/office/powerpoint/2010/main" val="3930689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D70D2DCA-EBD0-4442-4480-8CD853550C52}"/>
              </a:ext>
            </a:extLst>
          </p:cNvPr>
          <p:cNvSpPr/>
          <p:nvPr/>
        </p:nvSpPr>
        <p:spPr>
          <a:xfrm>
            <a:off x="464024" y="234778"/>
            <a:ext cx="11313994" cy="6203092"/>
          </a:xfrm>
          <a:prstGeom prst="roundRect">
            <a:avLst>
              <a:gd name="adj" fmla="val 11589"/>
            </a:avLst>
          </a:prstGeom>
          <a:solidFill>
            <a:schemeClr val="bg1">
              <a:alpha val="91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F4C05F33-E0EC-92E8-D9DA-759799A0F11C}"/>
              </a:ext>
            </a:extLst>
          </p:cNvPr>
          <p:cNvPicPr>
            <a:picLocks noChangeAspect="1"/>
          </p:cNvPicPr>
          <p:nvPr/>
        </p:nvPicPr>
        <p:blipFill>
          <a:blip r:embed="rId3"/>
          <a:stretch>
            <a:fillRect/>
          </a:stretch>
        </p:blipFill>
        <p:spPr>
          <a:xfrm>
            <a:off x="3026233" y="194211"/>
            <a:ext cx="6114818" cy="859611"/>
          </a:xfrm>
          <a:prstGeom prst="rect">
            <a:avLst/>
          </a:prstGeom>
        </p:spPr>
      </p:pic>
      <p:sp>
        <p:nvSpPr>
          <p:cNvPr id="9" name="TextBox 8">
            <a:extLst>
              <a:ext uri="{FF2B5EF4-FFF2-40B4-BE49-F238E27FC236}">
                <a16:creationId xmlns:a16="http://schemas.microsoft.com/office/drawing/2014/main" id="{EBC86A0D-A443-5197-425C-FF18A30A065E}"/>
              </a:ext>
            </a:extLst>
          </p:cNvPr>
          <p:cNvSpPr txBox="1"/>
          <p:nvPr/>
        </p:nvSpPr>
        <p:spPr>
          <a:xfrm>
            <a:off x="605482" y="825122"/>
            <a:ext cx="10997514" cy="5940088"/>
          </a:xfrm>
          <a:prstGeom prst="rect">
            <a:avLst/>
          </a:prstGeom>
          <a:noFill/>
        </p:spPr>
        <p:txBody>
          <a:bodyPr wrap="square" rtlCol="0">
            <a:spAutoFit/>
          </a:bodyPr>
          <a:lstStyle/>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Chu Văn An là một nhà giáo nổi tiếng đời Trần. Cụ đỗ cao nhưng không làm quan mà mở trường dạy học ở quê nhà nhằm truyền bá đạo lí và đào tạo nhân tài cho đất nước. Trường của cụ rất đông học trò, có nhiều người trở thành những nhân vật nổi tiếng.</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Năm ấy, đến ngày mừng thọ cụ giáo Chu tròn sáu mươi tuổi, từ sáng sớm, các môn sinh đã tề tựu trước sân nhà cụ. Cụ Chu đội khăn ngay ngắn, mặc áo dài thâm ngồi trên sập. Mấy học trò cũ từ xa về dâng biếu thầy những cuốn sách quý do chính họ sưu tầm và chép lại. Cụ hỏi thăm công việc của từng người, bảo ban các học trò nhỏ, rồi đột nhiên nói:</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 Thầy cảm ơn các anh. Bây giờ, thấy muốn mời tất cả các anh theo thầy tới thăm một người mà thấy mang ơn sâu nặng.</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Các môn sinh đồng thanh dạ ran. Thế là thầy đi trước, trò theo sau. Các anh có tuổi đi ngay sau thầy, người ít tuổi hơn nhường bước, mấy chú tóc để trái đào đi sau cùng. Cụ dẫn học trò đi về cuối làng, đến một ngôi nhà tranh đơn sơ nhưng sáng sủa, ấm cúng. Ở hiên trước, một cụ già trên tám mươi tuổi, râu tóc bạc phơ đang ngồi sưởi nắng. Cụ giáo Chu bước vào sân, chắp tay cung kính vái và nói to:</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 Lạy thầy! Hôm nay con đem tất cả môn sinh đến tạ ơn thầy.</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Cụ già tóc bạc ngước lên, nghiêng đầu nghe. Cụ đã nặng tai. Thầy giáo Chu nói lại thật to câu nói vừa rồi một lần nữa. Thì ra đây là cụ đồ xưa kia đã dạy vỡ lòng cho cụ giáo Chu.</a:t>
            </a:r>
          </a:p>
          <a:p>
            <a:pPr algn="just"/>
            <a:r>
              <a:rPr lang="en-US" sz="1900" b="0" i="0" dirty="0">
                <a:solidFill>
                  <a:srgbClr val="000000"/>
                </a:solidFill>
                <a:effectLst/>
                <a:latin typeface="Cambria" panose="02040503050406030204" pitchFamily="18" charset="0"/>
                <a:ea typeface="Cambria" panose="02040503050406030204" pitchFamily="18" charset="0"/>
              </a:rPr>
              <a:t>   </a:t>
            </a:r>
            <a:r>
              <a:rPr lang="vi-VN" sz="1900" b="0" i="0" dirty="0">
                <a:solidFill>
                  <a:srgbClr val="000000"/>
                </a:solidFill>
                <a:effectLst/>
                <a:latin typeface="Cambria" panose="02040503050406030204" pitchFamily="18" charset="0"/>
                <a:ea typeface="Cambria" panose="02040503050406030204" pitchFamily="18" charset="0"/>
              </a:rPr>
              <a:t>Tiếp sau cụ giáo Chu, các môn sinh lần lượt theo lứa tuổi vái tạ cụ đồ già. Ngày mừng thọ thầy Chu năm ấy, họ được thêm một bài học thấm thía về nghĩa thầy trò.</a:t>
            </a:r>
          </a:p>
          <a:p>
            <a:pPr algn="r"/>
            <a:r>
              <a:rPr lang="vi-VN" sz="1900" b="0" i="0" dirty="0">
                <a:solidFill>
                  <a:srgbClr val="000000"/>
                </a:solidFill>
                <a:effectLst/>
                <a:latin typeface="Cambria" panose="02040503050406030204" pitchFamily="18" charset="0"/>
                <a:ea typeface="Cambria" panose="02040503050406030204" pitchFamily="18" charset="0"/>
              </a:rPr>
              <a:t>(</a:t>
            </a:r>
            <a:r>
              <a:rPr lang="vi-VN" sz="1900" b="0" i="1" dirty="0">
                <a:solidFill>
                  <a:srgbClr val="000000"/>
                </a:solidFill>
                <a:effectLst/>
                <a:latin typeface="Cambria" panose="02040503050406030204" pitchFamily="18" charset="0"/>
                <a:ea typeface="Cambria" panose="02040503050406030204" pitchFamily="18" charset="0"/>
              </a:rPr>
              <a:t>Theo</a:t>
            </a:r>
            <a:r>
              <a:rPr lang="vi-VN" sz="1900" b="0" i="0" dirty="0">
                <a:solidFill>
                  <a:srgbClr val="000000"/>
                </a:solidFill>
                <a:effectLst/>
                <a:latin typeface="Cambria" panose="02040503050406030204" pitchFamily="18" charset="0"/>
                <a:ea typeface="Cambria" panose="02040503050406030204" pitchFamily="18" charset="0"/>
              </a:rPr>
              <a:t> Hà Ân)</a:t>
            </a:r>
          </a:p>
          <a:p>
            <a:endParaRPr lang="en-US" sz="19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54946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1120</TotalTime>
  <Words>2383</Words>
  <Application>Microsoft Office PowerPoint</Application>
  <PresentationFormat>Widescreen</PresentationFormat>
  <Paragraphs>131</Paragraphs>
  <Slides>41</Slides>
  <Notes>7</Notes>
  <HiddenSlides>0</HiddenSlides>
  <MMClips>0</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41</vt:i4>
      </vt:variant>
    </vt:vector>
  </HeadingPairs>
  <TitlesOfParts>
    <vt:vector size="61" baseType="lpstr">
      <vt:lpstr>微软雅黑</vt:lpstr>
      <vt:lpstr>Aptos</vt:lpstr>
      <vt:lpstr>Aptos Display</vt:lpstr>
      <vt:lpstr>Arial</vt:lpstr>
      <vt:lpstr>Calibri</vt:lpstr>
      <vt:lpstr>Calibri Light</vt:lpstr>
      <vt:lpstr>Cambria</vt:lpstr>
      <vt:lpstr>Handyman</vt:lpstr>
      <vt:lpstr>iCiel Pony</vt:lpstr>
      <vt:lpstr>LNTH-LuoLuoNotangYuanTi 1</vt:lpstr>
      <vt:lpstr>Pattaya</vt:lpstr>
      <vt:lpstr>Roboto</vt:lpstr>
      <vt:lpstr>Times New Roman</vt:lpstr>
      <vt:lpstr>UVN Banh Mi</vt:lpstr>
      <vt:lpstr>1_Chủ đề Office</vt:lpstr>
      <vt:lpstr>2_Chủ đề Office</vt:lpstr>
      <vt:lpstr>1_Office Theme</vt:lpstr>
      <vt:lpstr>Custom Design</vt:lpstr>
      <vt:lpstr>1_Custom Design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 Thao - 0972115126</dc:creator>
  <dc:description>9Slide.vn</dc:description>
  <cp:lastModifiedBy>admin</cp:lastModifiedBy>
  <cp:revision>80</cp:revision>
  <dcterms:created xsi:type="dcterms:W3CDTF">2023-10-07T10:09:50Z</dcterms:created>
  <dcterms:modified xsi:type="dcterms:W3CDTF">2025-04-07T15:20:12Z</dcterms:modified>
  <cp:category>9Slide.vn</cp:category>
</cp:coreProperties>
</file>