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8"/>
  </p:notesMasterIdLst>
  <p:sldIdLst>
    <p:sldId id="258" r:id="rId4"/>
    <p:sldId id="7614" r:id="rId5"/>
    <p:sldId id="257" r:id="rId6"/>
    <p:sldId id="7615" r:id="rId7"/>
    <p:sldId id="259" r:id="rId8"/>
    <p:sldId id="261" r:id="rId9"/>
    <p:sldId id="256" r:id="rId10"/>
    <p:sldId id="363" r:id="rId11"/>
    <p:sldId id="7616" r:id="rId12"/>
    <p:sldId id="364" r:id="rId13"/>
    <p:sldId id="307" r:id="rId14"/>
    <p:sldId id="367" r:id="rId15"/>
    <p:sldId id="368" r:id="rId16"/>
    <p:sldId id="313" r:id="rId17"/>
    <p:sldId id="369" r:id="rId18"/>
    <p:sldId id="371" r:id="rId19"/>
    <p:sldId id="372" r:id="rId20"/>
    <p:sldId id="7610" r:id="rId21"/>
    <p:sldId id="7608" r:id="rId22"/>
    <p:sldId id="7611" r:id="rId23"/>
    <p:sldId id="7612" r:id="rId24"/>
    <p:sldId id="7613" r:id="rId25"/>
    <p:sldId id="380" r:id="rId26"/>
    <p:sldId id="55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3557" autoAdjust="0"/>
  </p:normalViewPr>
  <p:slideViewPr>
    <p:cSldViewPr snapToGrid="0" showGuides="1">
      <p:cViewPr varScale="1">
        <p:scale>
          <a:sx n="68" d="100"/>
          <a:sy n="68" d="100"/>
        </p:scale>
        <p:origin x="732" y="3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22</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1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69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25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29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4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29C9ED56-0F48-2C93-FC24-318AF2E36F6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95927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svg"/><Relationship Id="rId1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emf"/><Relationship Id="rId11" Type="http://schemas.openxmlformats.org/officeDocument/2006/relationships/image" Target="../media/image40.svg"/><Relationship Id="rId5" Type="http://schemas.openxmlformats.org/officeDocument/2006/relationships/image" Target="../media/image29.png"/><Relationship Id="rId15" Type="http://schemas.openxmlformats.org/officeDocument/2006/relationships/image" Target="../media/image44.svg"/><Relationship Id="rId10" Type="http://schemas.openxmlformats.org/officeDocument/2006/relationships/image" Target="../media/image34.png"/><Relationship Id="rId19"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30.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9.png"/><Relationship Id="rId11" Type="http://schemas.openxmlformats.org/officeDocument/2006/relationships/image" Target="../media/image4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svg"/><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image" Target="../media/image37.pn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43.png"/><Relationship Id="rId1" Type="http://schemas.openxmlformats.org/officeDocument/2006/relationships/themeOverride" Target="../theme/themeOverride6.xml"/><Relationship Id="rId6" Type="http://schemas.openxmlformats.org/officeDocument/2006/relationships/image" Target="../media/image34.png"/><Relationship Id="rId11" Type="http://schemas.openxmlformats.org/officeDocument/2006/relationships/image" Target="../media/image44.svg"/><Relationship Id="rId5" Type="http://schemas.openxmlformats.org/officeDocument/2006/relationships/image" Target="../media/image22.png"/><Relationship Id="rId15" Type="http://schemas.openxmlformats.org/officeDocument/2006/relationships/image" Target="../media/image48.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2.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4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5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audio" Target="../media/audio1.wav"/><Relationship Id="rId21" Type="http://schemas.openxmlformats.org/officeDocument/2006/relationships/image" Target="../media/image65.png"/><Relationship Id="rId7" Type="http://schemas.openxmlformats.org/officeDocument/2006/relationships/image" Target="../media/image17.png"/><Relationship Id="rId12" Type="http://schemas.openxmlformats.org/officeDocument/2006/relationships/image" Target="../media/image57.gif"/><Relationship Id="rId17" Type="http://schemas.openxmlformats.org/officeDocument/2006/relationships/image" Target="../media/image62.png"/><Relationship Id="rId2" Type="http://schemas.openxmlformats.org/officeDocument/2006/relationships/notesSlide" Target="../notesSlides/notesSlide13.xml"/><Relationship Id="rId16" Type="http://schemas.openxmlformats.org/officeDocument/2006/relationships/image" Target="../media/image61.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audio" Target="../media/audio1.wav"/><Relationship Id="rId21" Type="http://schemas.openxmlformats.org/officeDocument/2006/relationships/image" Target="../media/image65.png"/><Relationship Id="rId7" Type="http://schemas.openxmlformats.org/officeDocument/2006/relationships/image" Target="../media/image17.png"/><Relationship Id="rId12" Type="http://schemas.openxmlformats.org/officeDocument/2006/relationships/image" Target="../media/image57.gif"/><Relationship Id="rId17"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audio" Target="../media/audio1.wav"/><Relationship Id="rId21" Type="http://schemas.openxmlformats.org/officeDocument/2006/relationships/image" Target="../media/image65.png"/><Relationship Id="rId7" Type="http://schemas.openxmlformats.org/officeDocument/2006/relationships/image" Target="../media/image17.png"/><Relationship Id="rId12" Type="http://schemas.openxmlformats.org/officeDocument/2006/relationships/image" Target="../media/image57.gif"/><Relationship Id="rId1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42.sv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5.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8.png"/><Relationship Id="rId12" Type="http://schemas.openxmlformats.org/officeDocument/2006/relationships/image" Target="../media/image24.svg"/><Relationship Id="rId17"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23.png"/><Relationship Id="rId1" Type="http://schemas.openxmlformats.org/officeDocument/2006/relationships/themeOverride" Target="../theme/themeOverride2.xml"/><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22.svg"/><Relationship Id="rId19"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xmlns=""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xmlns=""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09195B85-A6F3-F320-6D98-F459BEE9B477}"/>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7D0777BD-7F2B-3DD0-020C-A6CAE12AC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3385</TotalTime>
  <Words>909</Words>
  <Application>Microsoft Office PowerPoint</Application>
  <PresentationFormat>Widescreen</PresentationFormat>
  <Paragraphs>121</Paragraphs>
  <Slides>24</Slides>
  <Notes>17</Notes>
  <HiddenSlides>0</HiddenSlides>
  <MMClips>15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微软雅黑</vt:lpstr>
      <vt:lpstr>#9Slide02 Noi dung dai</vt:lpstr>
      <vt:lpstr>#9Slide02 Noi dung rat dai</vt:lpstr>
      <vt:lpstr>#9Slide02 Tieu de dai</vt:lpstr>
      <vt:lpstr>#9Slide03 Arima Madurai ExtraLi</vt:lpstr>
      <vt:lpstr>#9Slide03 IcielNovecento sans E</vt:lpstr>
      <vt:lpstr>#9Slide03 NguyenHa 01</vt:lpstr>
      <vt:lpstr>#9Slide05 Pattaya</vt:lpstr>
      <vt:lpstr>#9Slide07 Pattaya</vt:lpstr>
      <vt:lpstr>Arial</vt:lpstr>
      <vt:lpstr>Calibri</vt:lpstr>
      <vt:lpstr>Cambria</vt:lpstr>
      <vt:lpstr>Cambria Math</vt:lpstr>
      <vt:lpstr>等线</vt:lpstr>
      <vt:lpstr>等线 Light</vt:lpstr>
      <vt:lpstr>字魂105号-简雅黑</vt:lpstr>
      <vt:lpstr>字魂164号-方悦黑</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cp:lastModifiedBy>
  <cp:revision>95</cp:revision>
  <dcterms:created xsi:type="dcterms:W3CDTF">2020-06-10T16:06:53Z</dcterms:created>
  <dcterms:modified xsi:type="dcterms:W3CDTF">2025-03-31T15:36:20Z</dcterms:modified>
  <cp:category>9Slide.vn</cp:category>
</cp:coreProperties>
</file>