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0"/>
  </p:notesMasterIdLst>
  <p:sldIdLst>
    <p:sldId id="260" r:id="rId4"/>
    <p:sldId id="258" r:id="rId5"/>
    <p:sldId id="264" r:id="rId6"/>
    <p:sldId id="265" r:id="rId7"/>
    <p:sldId id="266" r:id="rId8"/>
    <p:sldId id="293" r:id="rId9"/>
    <p:sldId id="272" r:id="rId10"/>
    <p:sldId id="271" r:id="rId11"/>
    <p:sldId id="2634" r:id="rId12"/>
    <p:sldId id="283" r:id="rId13"/>
    <p:sldId id="2635" r:id="rId14"/>
    <p:sldId id="304" r:id="rId15"/>
    <p:sldId id="288" r:id="rId16"/>
    <p:sldId id="289" r:id="rId17"/>
    <p:sldId id="305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65" d="100"/>
          <a:sy n="65" d="100"/>
        </p:scale>
        <p:origin x="7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1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1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8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5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0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5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8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6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2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AAC1B6-AD7D-4E0A-7290-51D1A5A8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30" y="234400"/>
            <a:ext cx="4390313" cy="13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804</TotalTime>
  <Words>334</Words>
  <Application>Microsoft Office PowerPoint</Application>
  <PresentationFormat>Widescreen</PresentationFormat>
  <Paragraphs>58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Aptos</vt:lpstr>
      <vt:lpstr>Aptos Display</vt:lpstr>
      <vt:lpstr>Arial</vt:lpstr>
      <vt:lpstr>Calibri</vt:lpstr>
      <vt:lpstr>Cambria</vt:lpstr>
      <vt:lpstr>等线</vt:lpstr>
      <vt:lpstr>等线 Light</vt:lpstr>
      <vt:lpstr>DFPOP1-W9</vt:lpstr>
      <vt:lpstr>Times New Roman</vt:lpstr>
      <vt:lpstr>UTM Cookies</vt:lpstr>
      <vt:lpstr>UTM Duepuntozero</vt:lpstr>
      <vt:lpstr>Custom Design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106</cp:revision>
  <dcterms:created xsi:type="dcterms:W3CDTF">2023-08-20T05:45:54Z</dcterms:created>
  <dcterms:modified xsi:type="dcterms:W3CDTF">2025-04-07T15:08:14Z</dcterms:modified>
  <cp:category>9Slide.vn</cp:category>
</cp:coreProperties>
</file>