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  <p:sldMasterId id="2147483828" r:id="rId6"/>
  </p:sldMasterIdLst>
  <p:notesMasterIdLst>
    <p:notesMasterId r:id="rId25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311" r:id="rId19"/>
    <p:sldId id="313" r:id="rId20"/>
    <p:sldId id="312" r:id="rId21"/>
    <p:sldId id="300" r:id="rId22"/>
    <p:sldId id="4410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8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254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Times New Roman</vt:lpstr>
      <vt:lpstr>UTM Cookies</vt:lpstr>
      <vt:lpstr>Wingdings</vt:lpstr>
      <vt:lpstr>字魂35号-经典雅黑</vt:lpstr>
      <vt:lpstr>字魂37号-波纹乖乖体</vt:lpstr>
      <vt:lpstr>2_Office Theme</vt:lpstr>
      <vt:lpstr>5_Office 主题</vt:lpstr>
      <vt:lpstr>1_Office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2021-06-29T06:58:36Z</dcterms:created>
  <dcterms:modified xsi:type="dcterms:W3CDTF">2025-04-07T15:08:55Z</dcterms:modified>
</cp:coreProperties>
</file>