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Lst>
  <p:notesMasterIdLst>
    <p:notesMasterId r:id="rId36"/>
  </p:notesMasterIdLst>
  <p:sldIdLst>
    <p:sldId id="2634" r:id="rId8"/>
    <p:sldId id="292" r:id="rId9"/>
    <p:sldId id="257" r:id="rId10"/>
    <p:sldId id="351" r:id="rId11"/>
    <p:sldId id="2636" r:id="rId12"/>
    <p:sldId id="393" r:id="rId13"/>
    <p:sldId id="473" r:id="rId14"/>
    <p:sldId id="397" r:id="rId15"/>
    <p:sldId id="475" r:id="rId16"/>
    <p:sldId id="476" r:id="rId17"/>
    <p:sldId id="362" r:id="rId18"/>
    <p:sldId id="365" r:id="rId19"/>
    <p:sldId id="405" r:id="rId20"/>
    <p:sldId id="439" r:id="rId21"/>
    <p:sldId id="2637" r:id="rId22"/>
    <p:sldId id="2638" r:id="rId23"/>
    <p:sldId id="2639" r:id="rId24"/>
    <p:sldId id="406" r:id="rId25"/>
    <p:sldId id="458" r:id="rId26"/>
    <p:sldId id="2640" r:id="rId27"/>
    <p:sldId id="2641" r:id="rId28"/>
    <p:sldId id="2642" r:id="rId29"/>
    <p:sldId id="379" r:id="rId30"/>
    <p:sldId id="310" r:id="rId31"/>
    <p:sldId id="315" r:id="rId32"/>
    <p:sldId id="304" r:id="rId33"/>
    <p:sldId id="2633" r:id="rId34"/>
    <p:sldId id="305" r:id="rId35"/>
  </p:sldIdLst>
  <p:sldSz cx="9144000" cy="5143500" type="screen16x9"/>
  <p:notesSz cx="6858000" cy="9144000"/>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AF1FF"/>
    <a:srgbClr val="FFFFFF"/>
    <a:srgbClr val="FF0000"/>
    <a:srgbClr val="E7C367"/>
    <a:srgbClr val="191337"/>
    <a:srgbClr val="FFCCCC"/>
    <a:srgbClr val="CC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0" d="100"/>
          <a:sy n="90" d="100"/>
        </p:scale>
        <p:origin x="600" y="40"/>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4/7/2025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88E5DD97-AFAB-AD93-DE16-95C32722E31D}"/>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2A44349C-7231-9CA3-A5AD-2B2ED7267664}"/>
              </a:ext>
            </a:extLst>
          </p:cNvPr>
          <p:cNvPicPr>
            <a:picLocks noChangeAspect="1"/>
          </p:cNvPicPr>
          <p:nvPr userDrawn="1"/>
        </p:nvPicPr>
        <p:blipFill>
          <a:blip r:embed="rId13"/>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57114" y="50745"/>
            <a:ext cx="1295520" cy="1295520"/>
          </a:xfrm>
          <a:prstGeom prst="rect">
            <a:avLst/>
          </a:prstGeom>
        </p:spPr>
      </p:pic>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43.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46.jpg"/><Relationship Id="rId5" Type="http://schemas.microsoft.com/office/2007/relationships/hdphoto" Target="../media/hdphoto4.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B397EBB0-A4DB-26EA-E6C5-69B33B4EACB4}"/>
              </a:ext>
            </a:extLst>
          </p:cNvPr>
          <p:cNvPicPr>
            <a:picLocks noChangeAspect="1"/>
          </p:cNvPicPr>
          <p:nvPr/>
        </p:nvPicPr>
        <p:blipFill>
          <a:blip r:embed="rId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190500" y="514350"/>
            <a:ext cx="8557996" cy="42671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26489">
              <a:buClrTx/>
              <a:defRPr/>
            </a:pPr>
            <a:endParaRPr lang="en-US" sz="2000" b="1" kern="12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361952"/>
            <a:ext cx="831107" cy="822795"/>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456391" y="1184749"/>
            <a:ext cx="4228100" cy="1200329"/>
          </a:xfrm>
          <a:prstGeom prst="rect">
            <a:avLst/>
          </a:prstGeom>
          <a:noFill/>
        </p:spPr>
        <p:txBody>
          <a:bodyPr wrap="square" rtlCol="0">
            <a:spAutoFit/>
          </a:bodyPr>
          <a:lstStyle/>
          <a:p>
            <a:pPr algn="ctr" defTabSz="626489">
              <a:buClrTx/>
              <a:defRPr/>
            </a:pPr>
            <a:r>
              <a:rPr lang="en-US" sz="3600" b="1" kern="1200" dirty="0">
                <a:solidFill>
                  <a:srgbClr val="FF0000"/>
                </a:solidFill>
                <a:latin typeface="Times New Roman" panose="02020603050405020304" pitchFamily="18" charset="0"/>
                <a:ea typeface="+mn-ea"/>
                <a:cs typeface="Times New Roman" panose="02020603050405020304" pitchFamily="18" charset="0"/>
              </a:rPr>
              <a:t>HƯƠNG THẢO</a:t>
            </a:r>
          </a:p>
          <a:p>
            <a:pPr algn="ctr" defTabSz="626489">
              <a:buClrTx/>
              <a:defRPr/>
            </a:pPr>
            <a:r>
              <a:rPr lang="en-US" sz="3600" b="1" kern="1200" dirty="0">
                <a:solidFill>
                  <a:srgbClr val="FF0000"/>
                </a:solidFill>
                <a:latin typeface="Times New Roman" panose="02020603050405020304" pitchFamily="18" charset="0"/>
                <a:ea typeface="+mn-ea"/>
                <a:cs typeface="Times New Roman" panose="02020603050405020304" pitchFamily="18" charset="0"/>
              </a:rPr>
              <a:t>ZALO: 0972115126</a:t>
            </a:r>
            <a:endParaRPr lang="en-US" sz="2000" b="1" kern="1200" dirty="0">
              <a:solidFill>
                <a:srgbClr val="0070C0"/>
              </a:solidFill>
              <a:latin typeface="Times New Roman" panose="02020603050405020304" pitchFamily="18" charset="0"/>
              <a:ea typeface="+mn-ea"/>
              <a:cs typeface="Times New Roman" panose="02020603050405020304" pitchFamily="18" charset="0"/>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735" y="725672"/>
            <a:ext cx="2553808" cy="3891516"/>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id="{89449812-7901-8D5A-BA8E-467C70DBACC9}"/>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C307203-48E6-6768-C5E3-FBE0293E7B3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id="{F523D422-72A4-E2B5-6094-91BAFC715CB5}"/>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2818</TotalTime>
  <Words>1129</Words>
  <Application>Microsoft Office PowerPoint</Application>
  <PresentationFormat>On-screen Show (16:9)</PresentationFormat>
  <Paragraphs>69</Paragraphs>
  <Slides>28</Slides>
  <Notes>6</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28</vt:i4>
      </vt:variant>
    </vt:vector>
  </HeadingPairs>
  <TitlesOfParts>
    <vt:vector size="48" baseType="lpstr">
      <vt:lpstr>#9Slide05 Phobia</vt:lpstr>
      <vt:lpstr>Aptos</vt:lpstr>
      <vt:lpstr>Aptos Display</vt:lpstr>
      <vt:lpstr>Arial</vt:lpstr>
      <vt:lpstr>Calibri</vt:lpstr>
      <vt:lpstr>Cambria</vt:lpstr>
      <vt:lpstr>等线</vt:lpstr>
      <vt:lpstr>等线 Light</vt:lpstr>
      <vt:lpstr>inpin heiti</vt:lpstr>
      <vt:lpstr>Roboto</vt:lpstr>
      <vt:lpstr>SVN-Poky's</vt:lpstr>
      <vt:lpstr>Times New Roman</vt:lpstr>
      <vt:lpstr>UVN Banh Mi</vt:lpstr>
      <vt:lpstr>Custom Design</vt:lpstr>
      <vt:lpstr>1_Custom Design</vt:lpstr>
      <vt:lpstr>Office 主题​​</vt:lpstr>
      <vt:lpstr>1_Office 主题​​</vt:lpstr>
      <vt:lpstr>2_Office 主题​​</vt:lpstr>
      <vt:lpstr>Grammar Subject for Pre-K: Adjectives by Slidesgo</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386</cp:revision>
  <dcterms:modified xsi:type="dcterms:W3CDTF">2025-04-07T15:19:14Z</dcterms:modified>
  <cp:category>9Slide.vn</cp:category>
</cp:coreProperties>
</file>