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57" r:id="rId5"/>
    <p:sldId id="258" r:id="rId6"/>
    <p:sldId id="264" r:id="rId7"/>
    <p:sldId id="268" r:id="rId8"/>
    <p:sldId id="265" r:id="rId9"/>
    <p:sldId id="269" r:id="rId10"/>
    <p:sldId id="260" r:id="rId11"/>
    <p:sldId id="270" r:id="rId12"/>
    <p:sldId id="293" r:id="rId13"/>
    <p:sldId id="294" r:id="rId14"/>
    <p:sldId id="274" r:id="rId15"/>
    <p:sldId id="273" r:id="rId16"/>
    <p:sldId id="276" r:id="rId17"/>
    <p:sldId id="277" r:id="rId18"/>
    <p:sldId id="278" r:id="rId19"/>
    <p:sldId id="281" r:id="rId20"/>
    <p:sldId id="284" r:id="rId21"/>
    <p:sldId id="285" r:id="rId22"/>
    <p:sldId id="286" r:id="rId23"/>
    <p:sldId id="287" r:id="rId24"/>
    <p:sldId id="288" r:id="rId25"/>
    <p:sldId id="290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8C"/>
    <a:srgbClr val="FF99CC"/>
    <a:srgbClr val="FFEFFF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D4321-4900-29DB-3B61-D474E8C8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9.sv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7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25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1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48E3FA-0E08-450F-B508-667E5043C1A2}"/>
              </a:ext>
            </a:extLst>
          </p:cNvPr>
          <p:cNvGrpSpPr/>
          <p:nvPr/>
        </p:nvGrpSpPr>
        <p:grpSpPr>
          <a:xfrm>
            <a:off x="1808444" y="1634101"/>
            <a:ext cx="8527772" cy="3725483"/>
            <a:chOff x="2019096" y="1689538"/>
            <a:chExt cx="8527772" cy="3725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B6B692-D5EF-437B-9092-416C584CB32A}"/>
                </a:ext>
              </a:extLst>
            </p:cNvPr>
            <p:cNvGrpSpPr/>
            <p:nvPr/>
          </p:nvGrpSpPr>
          <p:grpSpPr>
            <a:xfrm>
              <a:off x="2019096" y="1689538"/>
              <a:ext cx="8527772" cy="3725483"/>
              <a:chOff x="1669775" y="1446143"/>
              <a:chExt cx="8527772" cy="3861352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C263ECF-DF24-487E-B364-987FF4DB4F52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764EE41-93E0-445F-812F-742AF37C0984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4C290-77C5-4403-8EAC-A20450F3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29565" r="20679" b="26812"/>
            <a:stretch/>
          </p:blipFill>
          <p:spPr>
            <a:xfrm>
              <a:off x="2550825" y="2074482"/>
              <a:ext cx="7637167" cy="3012827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2E295F-866C-4B3D-BDFD-79A5C4778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reentime: 3 Possible Explanations Of Paw Patrol">
            <a:extLst>
              <a:ext uri="{FF2B5EF4-FFF2-40B4-BE49-F238E27FC236}">
                <a16:creationId xmlns:a16="http://schemas.microsoft.com/office/drawing/2014/main" id="{CBA12BAC-A015-417F-B9B7-39B68FC47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6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D0D37-2F9F-4793-819B-B71D9576C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Paw Patrol Archives — Toy Kingdom">
            <a:extLst>
              <a:ext uri="{FF2B5EF4-FFF2-40B4-BE49-F238E27FC236}">
                <a16:creationId xmlns:a16="http://schemas.microsoft.com/office/drawing/2014/main" id="{016757C6-048C-4E70-BD33-E46FCDF9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FCC4B43-9989-40BC-B523-BF3EFC3F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18251" y="285948"/>
            <a:ext cx="7653131" cy="331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50E38-D75F-4B55-A098-8FFB886C503A}"/>
              </a:ext>
            </a:extLst>
          </p:cNvPr>
          <p:cNvSpPr txBox="1"/>
          <p:nvPr/>
        </p:nvSpPr>
        <p:spPr>
          <a:xfrm>
            <a:off x="3723177" y="1082614"/>
            <a:ext cx="4506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nhanh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ca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28BA-3BA9-41A6-B76D-D9CF667C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DE2D8-2206-4F1A-AC89-918D7F532B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276817" y="1474613"/>
            <a:ext cx="8527772" cy="3725483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9" name="Picture 8" descr="A green and red letters&#10;&#10;Description automatically generated">
            <a:extLst>
              <a:ext uri="{FF2B5EF4-FFF2-40B4-BE49-F238E27FC236}">
                <a16:creationId xmlns:a16="http://schemas.microsoft.com/office/drawing/2014/main" id="{8DF81A13-83C1-A85A-ADCD-88C4FC3BA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76" y="2209225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197AC-6C9D-A003-45B1-DD238CFE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69" y="638618"/>
            <a:ext cx="9348228" cy="57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>
            <a:extLst>
              <a:ext uri="{FF2B5EF4-FFF2-40B4-BE49-F238E27FC236}">
                <a16:creationId xmlns:a16="http://schemas.microsoft.com/office/drawing/2014/main" id="{8F8F181D-A4D1-4AA5-8652-8C03A682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0E209-5BFF-482E-9C4E-D2970C521749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EC5E-ACC9-49DF-B99C-2D9B728F0A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3EBA-38A4-491E-962B-2B8A9E9F28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A4BA3-3385-40B1-AC52-6F4BE6157F5C}"/>
              </a:ext>
            </a:extLst>
          </p:cNvPr>
          <p:cNvSpPr txBox="1"/>
          <p:nvPr/>
        </p:nvSpPr>
        <p:spPr>
          <a:xfrm>
            <a:off x="2447826" y="865918"/>
            <a:ext cx="704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  <p:extLst>
      <p:ext uri="{BB962C8B-B14F-4D97-AF65-F5344CB8AC3E}">
        <p14:creationId xmlns:p14="http://schemas.microsoft.com/office/powerpoint/2010/main" val="10660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252597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120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60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580152" y="293744"/>
            <a:ext cx="10956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8DC0A4-1C27-ED5F-EFCD-6DC7B56A2DCC}"/>
              </a:ext>
            </a:extLst>
          </p:cNvPr>
          <p:cNvSpPr/>
          <p:nvPr/>
        </p:nvSpPr>
        <p:spPr>
          <a:xfrm>
            <a:off x="5830039" y="395031"/>
            <a:ext cx="4845049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DD54C5-01DB-A94B-7A63-1C96ADF8BF59}"/>
              </a:ext>
            </a:extLst>
          </p:cNvPr>
          <p:cNvSpPr/>
          <p:nvPr/>
        </p:nvSpPr>
        <p:spPr>
          <a:xfrm>
            <a:off x="535026" y="873496"/>
            <a:ext cx="3526612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1444C3-1AA9-839F-8F83-1944A6C3856B}"/>
              </a:ext>
            </a:extLst>
          </p:cNvPr>
          <p:cNvSpPr/>
          <p:nvPr/>
        </p:nvSpPr>
        <p:spPr>
          <a:xfrm>
            <a:off x="4189228" y="862864"/>
            <a:ext cx="2870791" cy="43732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9" grpId="0"/>
      <p:bldP spid="2" grpId="0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60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DDE3D-2373-4E86-92FE-C0B425203B2B}"/>
              </a:ext>
            </a:extLst>
          </p:cNvPr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E7BDF3F-5472-4CB1-8F84-DC4B957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25714-4A73-4FBF-ACD7-30137BA59AD0}"/>
                </a:ext>
              </a:extLst>
            </p:cNvPr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E84DA6-35E4-469B-81A1-38506FA458D1}"/>
                </a:ext>
              </a:extLst>
            </p:cNvPr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EE85BE-8401-4493-A957-E2C2F516D817}"/>
              </a:ext>
            </a:extLst>
          </p:cNvPr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73D83-7C57-429D-8822-5D49D22BDF0D}"/>
              </a:ext>
            </a:extLst>
          </p:cNvPr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805B41-9F3A-4135-AB7F-EDFB7FBF265A}"/>
                </a:ext>
              </a:extLst>
            </p:cNvPr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D9E75ED-5D45-4C10-890D-839CF5CD4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4611" b="75539"/>
              <a:stretch/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06281-832F-41D7-B325-01BACB6A1A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/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6461B8-628D-46DE-A90B-4C8F22B146FC}"/>
                </a:ext>
              </a:extLst>
            </p:cNvPr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120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60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56ACE7C2-D4F8-4353-984A-C22034FAB217}"/>
              </a:ext>
            </a:extLst>
          </p:cNvPr>
          <p:cNvSpPr/>
          <p:nvPr/>
        </p:nvSpPr>
        <p:spPr>
          <a:xfrm>
            <a:off x="4455008" y="2204126"/>
            <a:ext cx="6962775" cy="303772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249" y="2966872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120 : 60 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509" y="357001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79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F4A1-2D01-4F51-B303-61A9F915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7AAC302-4607-4569-ACF6-2D1CB696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333001-4D1A-4A1A-BEA0-6287428C474E}"/>
              </a:ext>
            </a:extLst>
          </p:cNvPr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>
            <a:extLst>
              <a:ext uri="{FF2B5EF4-FFF2-40B4-BE49-F238E27FC236}">
                <a16:creationId xmlns:a16="http://schemas.microsoft.com/office/drawing/2014/main" id="{12D0CD0D-8461-4916-A98B-1E5C734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C59ADB-3561-4DFB-B49F-DF9AE8E01B52}"/>
              </a:ext>
            </a:extLst>
          </p:cNvPr>
          <p:cNvSpPr/>
          <p:nvPr/>
        </p:nvSpPr>
        <p:spPr>
          <a:xfrm>
            <a:off x="2127544" y="606424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FCA79-64DE-4F55-AA79-C36B4B23897B}"/>
              </a:ext>
            </a:extLst>
          </p:cNvPr>
          <p:cNvSpPr txBox="1"/>
          <p:nvPr/>
        </p:nvSpPr>
        <p:spPr>
          <a:xfrm>
            <a:off x="2447044" y="815847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B423E-C06B-4C07-864F-396FF057DC2B}"/>
              </a:ext>
            </a:extLst>
          </p:cNvPr>
          <p:cNvSpPr txBox="1"/>
          <p:nvPr/>
        </p:nvSpPr>
        <p:spPr>
          <a:xfrm>
            <a:off x="2447678" y="1415793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  <p:extLst>
      <p:ext uri="{BB962C8B-B14F-4D97-AF65-F5344CB8AC3E}">
        <p14:creationId xmlns:p14="http://schemas.microsoft.com/office/powerpoint/2010/main" val="3905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EED04-8484-4939-BBCF-7DF3C75D375F}"/>
              </a:ext>
            </a:extLst>
          </p:cNvPr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C60EB-0B19-422A-B5C1-FB0601E42F0F}"/>
              </a:ext>
            </a:extLst>
          </p:cNvPr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1479-B4D1-436A-A7DA-7A48AB5A8A36}"/>
              </a:ext>
            </a:extLst>
          </p:cNvPr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91383-10FC-4A40-8A95-2642FCD88DAE}"/>
              </a:ext>
            </a:extLst>
          </p:cNvPr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B7F9F-58D0-42DD-BD2C-1C282C72FEF7}"/>
              </a:ext>
            </a:extLst>
          </p:cNvPr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5C3F7-ACA5-472D-96B9-BBBD0C3F9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/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593CA-22BA-48DA-8FE7-6F999D260FA1}"/>
              </a:ext>
            </a:extLst>
          </p:cNvPr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02927" y="401829"/>
            <a:ext cx="8013698" cy="550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79" y="1767092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Xin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Skye –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chó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2F835-5E67-4C00-A1FD-9141DD62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16765-7CBE-44B9-8ED4-3892E957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2800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122B2-688E-4B44-9EA2-29865DDB707A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BD5D8-3F7A-48B4-BA49-2CBC71D05E8A}"/>
              </a:ext>
            </a:extLst>
          </p:cNvPr>
          <p:cNvSpPr txBox="1"/>
          <p:nvPr/>
        </p:nvSpPr>
        <p:spPr>
          <a:xfrm>
            <a:off x="1974746" y="1148554"/>
            <a:ext cx="824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  <p:extLst>
      <p:ext uri="{BB962C8B-B14F-4D97-AF65-F5344CB8AC3E}">
        <p14:creationId xmlns:p14="http://schemas.microsoft.com/office/powerpoint/2010/main" val="27699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B62AE-E436-445B-A262-5F4B18DF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9732E37-ADAB-4FD4-B06A-F74750270291}"/>
              </a:ext>
            </a:extLst>
          </p:cNvPr>
          <p:cNvSpPr/>
          <p:nvPr/>
        </p:nvSpPr>
        <p:spPr>
          <a:xfrm>
            <a:off x="327025" y="201570"/>
            <a:ext cx="11537950" cy="235024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B2BD447B-FBEC-41F2-ADBC-5BE7694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62" y="267407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4" name="Picture 2" descr="Chó cứu hộ Paw Patrol Marshall - 55,000 | SanHangRe.net">
            <a:extLst>
              <a:ext uri="{FF2B5EF4-FFF2-40B4-BE49-F238E27FC236}">
                <a16:creationId xmlns:a16="http://schemas.microsoft.com/office/drawing/2014/main" id="{F9FFB772-4DC1-453E-BA5D-CEB36380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89" y="-92241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3159B-8CD6-740B-4C76-4FADDA9D4477}"/>
              </a:ext>
            </a:extLst>
          </p:cNvPr>
          <p:cNvSpPr txBox="1"/>
          <p:nvPr/>
        </p:nvSpPr>
        <p:spPr>
          <a:xfrm>
            <a:off x="542260" y="988828"/>
            <a:ext cx="106538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Sau trận lũ quét, thầy Nam đi bộ trở lại điểm trường cách nơi xuất phát 9 km. Do đường đi nhiều đồi núi nên thầy chỉ đi được với vận tốc 1,5 km/h.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Thời gian trở lại điểm trường của thầy Nam 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 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FE17AE-1F3C-6F58-1D20-B85E868D6153}"/>
              </a:ext>
            </a:extLst>
          </p:cNvPr>
          <p:cNvSpPr/>
          <p:nvPr/>
        </p:nvSpPr>
        <p:spPr>
          <a:xfrm>
            <a:off x="7176977" y="1818167"/>
            <a:ext cx="552893" cy="4465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764159-5E2A-D200-0537-3B3906A51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768" y="2708754"/>
            <a:ext cx="9353070" cy="38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69" y="612768"/>
            <a:ext cx="2037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42" y="1247773"/>
            <a:ext cx="10302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Thời gian trở lại điểm trường của thầy Nam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1909270"/>
            <a:ext cx="5016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9 : 1,5 = 6 (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459" y="2711748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Đáp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: 6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giờ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508338" y="288373"/>
            <a:ext cx="11070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vận động viên khuyết tật trượt tuyết với vận tốc 24 m/s. Hỏi vận động viên đó hoàn thành quãng đường 600 m trong thời gian bao lâu?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>
            <a:extLst>
              <a:ext uri="{FF2B5EF4-FFF2-40B4-BE49-F238E27FC236}">
                <a16:creationId xmlns:a16="http://schemas.microsoft.com/office/drawing/2014/main" id="{A1757B60-4BF1-4DD1-A28F-19004C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427D0C4E-EA53-4989-8439-CEBDA3FB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34" y="2938844"/>
            <a:ext cx="80169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vi-VN" altLang="en-US" sz="3200" dirty="0">
                <a:solidFill>
                  <a:srgbClr val="FF198C"/>
                </a:solidFill>
                <a:latin typeface="+mn-lt"/>
              </a:rPr>
              <a:t>Vận động viên đó hoàn thành quãng đường 600 m trong thời gian là: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5E96E99A-35E1-4281-A0A7-95A19DBC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661" y="4073445"/>
            <a:ext cx="54757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600 : 24 = 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A4E3557-109A-43F7-9996-5D668860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463" y="47479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: 25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6454412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797442" y="374419"/>
            <a:ext cx="104331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câu đúng.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chiếc thuyền xuôi dòng từ thành phố A đến thành phố B cách 75 km với vận tốc 30 km/h. Sau đó thuyền ngược dòng từ thành phố B trở về thành phố A với vận tốc 25 km/h. Thời gian về dài hơn thời gian đi là: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0,5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1,5 giờ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3700130" y="3359888"/>
            <a:ext cx="765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đi là: 75 : 30 = 2,5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là: 75 : 25 = 3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dài hơn thời gian đi là:</a:t>
            </a:r>
            <a:endParaRPr lang="en-US" sz="3200" b="0" i="0" dirty="0">
              <a:solidFill>
                <a:srgbClr val="FF198C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– 2,5 = 0,5 (giờ)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1C5E753-650B-54BC-467F-FEA8D8BD0CC4}"/>
              </a:ext>
            </a:extLst>
          </p:cNvPr>
          <p:cNvSpPr/>
          <p:nvPr/>
        </p:nvSpPr>
        <p:spPr>
          <a:xfrm>
            <a:off x="754912" y="2892056"/>
            <a:ext cx="552893" cy="499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616" y="1024676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6" y="2478733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1686854"/>
            <a:ext cx="1109628" cy="1353205"/>
          </a:xfrm>
          <a:prstGeom prst="rect">
            <a:avLst/>
          </a:prstGeom>
        </p:spPr>
      </p:pic>
      <p:pic>
        <p:nvPicPr>
          <p:cNvPr id="2056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919D9E50-C481-4B2C-A978-9FFA2D1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8" y="558800"/>
            <a:ext cx="646071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930868" y="1571385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667558" y="2425368"/>
            <a:ext cx="8189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6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4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1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0"/>
            <a:ext cx="5040390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3027546" y="4976115"/>
            <a:ext cx="77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Tòa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nhà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Sky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đang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cháy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lớn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!!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886744C-6A69-415E-B408-1081AF426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583558">
            <a:off x="5687540" y="297352"/>
            <a:ext cx="3914094" cy="25382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0F3954-380F-4264-9984-BEC275B0BFA9}"/>
              </a:ext>
            </a:extLst>
          </p:cNvPr>
          <p:cNvSpPr txBox="1"/>
          <p:nvPr/>
        </p:nvSpPr>
        <p:spPr>
          <a:xfrm rot="19609315">
            <a:off x="6262815" y="816332"/>
            <a:ext cx="255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99246B-9B14-5A41-0A4B-9962C71E54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0" presetClass="path" presetSubtype="0" fill="hold" nodeType="afterEffect"/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5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58" name="Picture 10" descr="Marshall | PAW Patrol Wiki | Fandom">
            <a:extLst>
              <a:ext uri="{FF2B5EF4-FFF2-40B4-BE49-F238E27FC236}">
                <a16:creationId xmlns:a16="http://schemas.microsoft.com/office/drawing/2014/main" id="{7C2BC3D3-04AC-44CC-BD86-1C7E4610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391" y="-34055"/>
            <a:ext cx="2041812" cy="1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ckapoo+skye+paw+patrol cheap buy online">
            <a:extLst>
              <a:ext uri="{FF2B5EF4-FFF2-40B4-BE49-F238E27FC236}">
                <a16:creationId xmlns:a16="http://schemas.microsoft.com/office/drawing/2014/main" id="{A37CAB68-FE39-4E25-9454-C10F21E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47" l="625" r="100000">
                        <a14:foregroundMark x1="43250" y1="27926" x2="42375" y2="56160"/>
                        <a14:foregroundMark x1="60125" y1="27207" x2="63750" y2="40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167874"/>
            <a:ext cx="1694901" cy="2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62709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318536" y="897787"/>
            <a:ext cx="904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</a:rPr>
              <a:t>xe máy đi với vận tốc 30km/giờ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</a:rPr>
              <a:t> Người đó đi trong 2 giờ. Tính quãng đường người đó đi được?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 km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 km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 km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62C02-3730-4C0A-AEFF-0887F076C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925" y="-100371"/>
            <a:ext cx="305436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0.04491 L 0.25677 0.04166 L 0.3194 0.09815 L 0.34206 0.21481 L 0.29674 0.3037 L 0.15339 0.30833 L -0.28607 0.3037 L -0.28607 0.303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936738" y="874038"/>
            <a:ext cx="98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cs typeface="Times New Roman" panose="02020603050405020304" pitchFamily="18" charset="0"/>
              </a:rPr>
              <a:t>Một</a:t>
            </a:r>
            <a:r>
              <a:rPr lang="en-US" sz="3600" dirty="0">
                <a:cs typeface="Times New Roman" panose="02020603050405020304" pitchFamily="18" charset="0"/>
              </a:rPr>
              <a:t> ô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quãng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150km </a:t>
            </a:r>
            <a:r>
              <a:rPr lang="en-US" sz="3600" dirty="0" err="1">
                <a:cs typeface="Times New Roman" panose="02020603050405020304" pitchFamily="18" charset="0"/>
              </a:rPr>
              <a:t>hết</a:t>
            </a:r>
            <a:r>
              <a:rPr lang="en-US" sz="3600" dirty="0"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cs typeface="Times New Roman" panose="02020603050405020304" pitchFamily="18" charset="0"/>
              </a:rPr>
              <a:t>giờ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Vận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tốc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xe</a:t>
            </a:r>
            <a:r>
              <a:rPr lang="en-US" sz="3600" dirty="0"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là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77686" y="1381538"/>
            <a:ext cx="11484113" cy="533676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8" y="139701"/>
            <a:ext cx="1303052" cy="1250789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7EB3F-01A4-4A07-AC35-CF033B7E5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736" y="1971034"/>
            <a:ext cx="415173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-0.06771 0.00926 L -0.303 0.17315 C -0.3069 0.22083 -0.28646 0.30324 -0.23828 0.33542 C -0.18984 0.36759 -0.01862 0.35787 -0.01315 0.36597 C -0.00573 0.38009 0.0474 0.36181 0.05547 0.37593 C 0.06146 0.34375 0.14232 0.39908 0.14896 0.3669 L 0.4181 0.34283 L 0.4181 0.34306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361113" cy="1529983"/>
          </a:xfrm>
          <a:custGeom>
            <a:avLst/>
            <a:gdLst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  <a:gd name="connsiteX0" fmla="*/ 0 w 10361113"/>
              <a:gd name="connsiteY0" fmla="*/ 764992 h 1529983"/>
              <a:gd name="connsiteX1" fmla="*/ 754795 w 10361113"/>
              <a:gd name="connsiteY1" fmla="*/ 0 h 1529983"/>
              <a:gd name="connsiteX2" fmla="*/ 9606318 w 10361113"/>
              <a:gd name="connsiteY2" fmla="*/ 0 h 1529983"/>
              <a:gd name="connsiteX3" fmla="*/ 10361114 w 10361113"/>
              <a:gd name="connsiteY3" fmla="*/ 764992 h 1529983"/>
              <a:gd name="connsiteX4" fmla="*/ 10361113 w 10361113"/>
              <a:gd name="connsiteY4" fmla="*/ 764992 h 1529983"/>
              <a:gd name="connsiteX5" fmla="*/ 9606317 w 10361113"/>
              <a:gd name="connsiteY5" fmla="*/ 1529984 h 1529983"/>
              <a:gd name="connsiteX6" fmla="*/ 754795 w 10361113"/>
              <a:gd name="connsiteY6" fmla="*/ 1529983 h 1529983"/>
              <a:gd name="connsiteX7" fmla="*/ 0 w 10361113"/>
              <a:gd name="connsiteY7" fmla="*/ 764990 h 1529983"/>
              <a:gd name="connsiteX8" fmla="*/ 0 w 10361113"/>
              <a:gd name="connsiteY8" fmla="*/ 764992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2"/>
                </a:moveTo>
                <a:cubicBezTo>
                  <a:pt x="114346" y="450255"/>
                  <a:pt x="148993" y="-193334"/>
                  <a:pt x="754795" y="0"/>
                </a:cubicBezTo>
                <a:cubicBezTo>
                  <a:pt x="4191646" y="-387094"/>
                  <a:pt x="7757228" y="61593"/>
                  <a:pt x="9606318" y="0"/>
                </a:cubicBezTo>
                <a:cubicBezTo>
                  <a:pt x="10089282" y="-82521"/>
                  <a:pt x="10211463" y="331214"/>
                  <a:pt x="10361114" y="764992"/>
                </a:cubicBezTo>
                <a:lnTo>
                  <a:pt x="10361113" y="764992"/>
                </a:lnTo>
                <a:cubicBezTo>
                  <a:pt x="10359536" y="1096537"/>
                  <a:pt x="9855549" y="1477075"/>
                  <a:pt x="9606317" y="1529984"/>
                </a:cubicBezTo>
                <a:cubicBezTo>
                  <a:pt x="6251645" y="1336847"/>
                  <a:pt x="5325151" y="1178089"/>
                  <a:pt x="754795" y="1529983"/>
                </a:cubicBezTo>
                <a:cubicBezTo>
                  <a:pt x="476800" y="1547751"/>
                  <a:pt x="13127" y="1347328"/>
                  <a:pt x="0" y="764990"/>
                </a:cubicBezTo>
                <a:lnTo>
                  <a:pt x="0" y="764992"/>
                </a:lnTo>
                <a:close/>
              </a:path>
              <a:path w="10361113" h="1529983" stroke="0" extrusionOk="0">
                <a:moveTo>
                  <a:pt x="0" y="764992"/>
                </a:moveTo>
                <a:cubicBezTo>
                  <a:pt x="20682" y="326820"/>
                  <a:pt x="348489" y="-70266"/>
                  <a:pt x="754795" y="0"/>
                </a:cubicBezTo>
                <a:cubicBezTo>
                  <a:pt x="3920433" y="267310"/>
                  <a:pt x="7335492" y="-85537"/>
                  <a:pt x="9606318" y="0"/>
                </a:cubicBezTo>
                <a:cubicBezTo>
                  <a:pt x="10020155" y="95257"/>
                  <a:pt x="10449156" y="416862"/>
                  <a:pt x="10361114" y="764992"/>
                </a:cubicBezTo>
                <a:lnTo>
                  <a:pt x="10361113" y="764992"/>
                </a:lnTo>
                <a:cubicBezTo>
                  <a:pt x="10292340" y="1276176"/>
                  <a:pt x="10003454" y="1526641"/>
                  <a:pt x="9606317" y="1529984"/>
                </a:cubicBezTo>
                <a:cubicBezTo>
                  <a:pt x="5731026" y="1250724"/>
                  <a:pt x="3012698" y="1553376"/>
                  <a:pt x="754795" y="1529983"/>
                </a:cubicBezTo>
                <a:cubicBezTo>
                  <a:pt x="332842" y="1421711"/>
                  <a:pt x="-9499" y="1121910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36952" y="382706"/>
                  <a:pt x="163647" y="-67629"/>
                  <a:pt x="754795" y="0"/>
                </a:cubicBezTo>
                <a:cubicBezTo>
                  <a:pt x="4083623" y="64289"/>
                  <a:pt x="7466612" y="192983"/>
                  <a:pt x="9606318" y="0"/>
                </a:cubicBezTo>
                <a:cubicBezTo>
                  <a:pt x="10008565" y="25622"/>
                  <a:pt x="10296601" y="354839"/>
                  <a:pt x="10361114" y="764992"/>
                </a:cubicBezTo>
                <a:lnTo>
                  <a:pt x="10361113" y="764992"/>
                </a:lnTo>
                <a:cubicBezTo>
                  <a:pt x="10366159" y="1184619"/>
                  <a:pt x="9875705" y="1511521"/>
                  <a:pt x="9606317" y="1529984"/>
                </a:cubicBezTo>
                <a:cubicBezTo>
                  <a:pt x="6476528" y="1183776"/>
                  <a:pt x="5113176" y="1299081"/>
                  <a:pt x="754795" y="1529983"/>
                </a:cubicBezTo>
                <a:cubicBezTo>
                  <a:pt x="354831" y="1441389"/>
                  <a:pt x="32915" y="1287664"/>
                  <a:pt x="0" y="764990"/>
                </a:cubicBezTo>
                <a:lnTo>
                  <a:pt x="0" y="764992"/>
                </a:lnTo>
                <a:close/>
              </a:path>
              <a:path w="10361113" h="1529983" fill="none" stroke="0" extrusionOk="0">
                <a:moveTo>
                  <a:pt x="0" y="764992"/>
                </a:moveTo>
                <a:cubicBezTo>
                  <a:pt x="93437" y="417959"/>
                  <a:pt x="205425" y="-141873"/>
                  <a:pt x="754795" y="0"/>
                </a:cubicBezTo>
                <a:cubicBezTo>
                  <a:pt x="4186571" y="-345925"/>
                  <a:pt x="7567522" y="141580"/>
                  <a:pt x="9606318" y="0"/>
                </a:cubicBezTo>
                <a:cubicBezTo>
                  <a:pt x="10075190" y="-59213"/>
                  <a:pt x="10266285" y="360805"/>
                  <a:pt x="10361114" y="764992"/>
                </a:cubicBezTo>
                <a:lnTo>
                  <a:pt x="10361113" y="764992"/>
                </a:lnTo>
                <a:cubicBezTo>
                  <a:pt x="10353534" y="1180873"/>
                  <a:pt x="9869994" y="1496103"/>
                  <a:pt x="9606317" y="1529984"/>
                </a:cubicBezTo>
                <a:cubicBezTo>
                  <a:pt x="6401748" y="1422858"/>
                  <a:pt x="5382960" y="1266224"/>
                  <a:pt x="754795" y="1529983"/>
                </a:cubicBezTo>
                <a:cubicBezTo>
                  <a:pt x="420576" y="1517153"/>
                  <a:pt x="84551" y="1325426"/>
                  <a:pt x="0" y="764990"/>
                </a:cubicBezTo>
                <a:lnTo>
                  <a:pt x="0" y="764992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61113" h="1529983" fill="none" extrusionOk="0">
                        <a:moveTo>
                          <a:pt x="0" y="764992"/>
                        </a:moveTo>
                        <a:cubicBezTo>
                          <a:pt x="77944" y="416119"/>
                          <a:pt x="223980" y="-116909"/>
                          <a:pt x="754795" y="0"/>
                        </a:cubicBezTo>
                        <a:cubicBezTo>
                          <a:pt x="4229000" y="-350388"/>
                          <a:pt x="7628586" y="-87010"/>
                          <a:pt x="9606318" y="0"/>
                        </a:cubicBezTo>
                        <a:cubicBezTo>
                          <a:pt x="10078681" y="-69333"/>
                          <a:pt x="10224119" y="332163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60463" y="1149873"/>
                          <a:pt x="9900174" y="1491072"/>
                          <a:pt x="9606317" y="1529984"/>
                        </a:cubicBezTo>
                        <a:cubicBezTo>
                          <a:pt x="6445209" y="1440351"/>
                          <a:pt x="5230467" y="1231383"/>
                          <a:pt x="754795" y="1529983"/>
                        </a:cubicBezTo>
                        <a:cubicBezTo>
                          <a:pt x="402951" y="1538320"/>
                          <a:pt x="10746" y="1318514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stroke="0" extrusionOk="0">
                        <a:moveTo>
                          <a:pt x="0" y="764992"/>
                        </a:moveTo>
                        <a:cubicBezTo>
                          <a:pt x="34821" y="332859"/>
                          <a:pt x="324033" y="-55192"/>
                          <a:pt x="754795" y="0"/>
                        </a:cubicBezTo>
                        <a:cubicBezTo>
                          <a:pt x="3676985" y="43702"/>
                          <a:pt x="7002659" y="43442"/>
                          <a:pt x="9606318" y="0"/>
                        </a:cubicBezTo>
                        <a:cubicBezTo>
                          <a:pt x="10021172" y="27965"/>
                          <a:pt x="10425684" y="392262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16889" y="1251562"/>
                          <a:pt x="9990432" y="1530251"/>
                          <a:pt x="9606317" y="1529984"/>
                        </a:cubicBezTo>
                        <a:cubicBezTo>
                          <a:pt x="5682814" y="1495998"/>
                          <a:pt x="2966054" y="1450156"/>
                          <a:pt x="754795" y="1529983"/>
                        </a:cubicBezTo>
                        <a:cubicBezTo>
                          <a:pt x="347561" y="1439117"/>
                          <a:pt x="18625" y="1173008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fill="none" stroke="0" extrusionOk="0">
                        <a:moveTo>
                          <a:pt x="0" y="764992"/>
                        </a:moveTo>
                        <a:cubicBezTo>
                          <a:pt x="97239" y="388890"/>
                          <a:pt x="244481" y="-108226"/>
                          <a:pt x="754795" y="0"/>
                        </a:cubicBezTo>
                        <a:cubicBezTo>
                          <a:pt x="4123203" y="-140273"/>
                          <a:pt x="7450646" y="172191"/>
                          <a:pt x="9606318" y="0"/>
                        </a:cubicBezTo>
                        <a:cubicBezTo>
                          <a:pt x="10024064" y="25201"/>
                          <a:pt x="10335320" y="362775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54674" y="1201842"/>
                          <a:pt x="9881766" y="1515957"/>
                          <a:pt x="9606317" y="1529984"/>
                        </a:cubicBezTo>
                        <a:cubicBezTo>
                          <a:pt x="6430148" y="1444924"/>
                          <a:pt x="5085232" y="1367497"/>
                          <a:pt x="754795" y="1529983"/>
                        </a:cubicBezTo>
                        <a:cubicBezTo>
                          <a:pt x="364833" y="1524325"/>
                          <a:pt x="31453" y="1262351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75612" y="959560"/>
            <a:ext cx="965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vi-VN" sz="2800" dirty="0"/>
              <a:t>Một xe máy đi được quãng đường 200km hết 4 giờ.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/>
              <a:t>Vận tốc của người đi xe máy là: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448519">
            <a:off x="163240" y="5541298"/>
            <a:ext cx="975989" cy="9847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4DC5AA-ED01-C9A6-F84A-7667CA023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753</Words>
  <Application>Microsoft Office PowerPoint</Application>
  <PresentationFormat>Widescreen</PresentationFormat>
  <Paragraphs>87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62</cp:revision>
  <dcterms:created xsi:type="dcterms:W3CDTF">2022-02-28T09:08:26Z</dcterms:created>
  <dcterms:modified xsi:type="dcterms:W3CDTF">2025-04-07T15:05:15Z</dcterms:modified>
</cp:coreProperties>
</file>