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3"/>
  </p:notesMasterIdLst>
  <p:sldIdLst>
    <p:sldId id="292" r:id="rId4"/>
    <p:sldId id="291" r:id="rId5"/>
    <p:sldId id="374" r:id="rId6"/>
    <p:sldId id="375" r:id="rId7"/>
    <p:sldId id="376" r:id="rId8"/>
    <p:sldId id="2007577198" r:id="rId9"/>
    <p:sldId id="2007577199" r:id="rId10"/>
    <p:sldId id="2007577200" r:id="rId11"/>
    <p:sldId id="20075771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B8"/>
    <a:srgbClr val="BFFBA7"/>
    <a:srgbClr val="E3ECBE"/>
    <a:srgbClr val="FBE3B8"/>
    <a:srgbClr val="F5CDDB"/>
    <a:srgbClr val="D7D2E8"/>
    <a:srgbClr val="FBBBBB"/>
    <a:srgbClr val="FAACAC"/>
    <a:srgbClr val="2F5597"/>
    <a:srgbClr val="0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0760" autoAdjust="0"/>
  </p:normalViewPr>
  <p:slideViewPr>
    <p:cSldViewPr snapToGrid="0">
      <p:cViewPr varScale="1">
        <p:scale>
          <a:sx n="68" d="100"/>
          <a:sy n="68" d="100"/>
        </p:scale>
        <p:origin x="5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903-D68B-4D5F-BD23-C2AF5AA328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2360-31A8-4876-BBAE-2BF7BEB9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43AF8-467E-6A30-AC46-5C08D12D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0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2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5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6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4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6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5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814D2-3B88-96DD-1575-952E872BB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BBF80E0-309D-176F-D979-9760A63026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3955BFE-558D-C635-E48B-D8DC478ACDC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58099-B076-FD6F-6276-7C6BF71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3D03-DC3A-15CB-2D48-0256CB70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6DEE-9AB4-6244-B22E-E110C538D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A9151-6C6C-4652-ACC3-D3DC2302823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E138-2B59-8509-98AE-6C35FEAD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9BA0-9A79-5764-2A80-8F95851A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5B0BF2-A260-A355-189D-C00CDBD6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5" y="325245"/>
            <a:ext cx="10205589" cy="2969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9BF207-5349-DA99-5E10-D676A27AE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65496-73AD-550D-6EDD-B72734E2A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8024" y="3067050"/>
            <a:ext cx="4049412" cy="4049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9EACD0-7CC3-1119-AD14-C2BEC792E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87" y="785408"/>
            <a:ext cx="6084335" cy="1268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44F7D-4FC9-4239-C387-84AB2908E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38" y="2366385"/>
            <a:ext cx="10106591" cy="41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2A77F-A30E-6EC0-0922-6EF2A612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  <p:pic>
        <p:nvPicPr>
          <p:cNvPr id="4" name="Picture 3" descr="A blue and red text&#10;&#10;Description automatically generated">
            <a:extLst>
              <a:ext uri="{FF2B5EF4-FFF2-40B4-BE49-F238E27FC236}">
                <a16:creationId xmlns:a16="http://schemas.microsoft.com/office/drawing/2014/main" id="{44C08EB4-5543-9A2A-B0F2-9F5477401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20" y="1244608"/>
            <a:ext cx="9289312" cy="4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3E78D3-C351-14A9-199E-C2FFEAABDCD8}"/>
              </a:ext>
            </a:extLst>
          </p:cNvPr>
          <p:cNvSpPr/>
          <p:nvPr/>
        </p:nvSpPr>
        <p:spPr>
          <a:xfrm>
            <a:off x="977752" y="1667984"/>
            <a:ext cx="101727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9055" lvl="0" algn="just">
              <a:spcAft>
                <a:spcPts val="0"/>
              </a:spcAft>
              <a:buSzPts val="1200"/>
              <a:tabLst>
                <a:tab pos="194310" algn="l"/>
              </a:tabLst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ymbol" panose="05050102010706020507" pitchFamily="18" charset="2"/>
              </a:rPr>
              <a:t>Trường em tổ chức chuyến thăm một trường bạn ở tỉnh khác. Lớp em cũng tham gia chuyến đi này.</a:t>
            </a:r>
            <a:endParaRPr lang="en-US" sz="4000" spc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66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409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trường em đến trường bạn có hai con đường: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nhất dài 180 km, vận tốc xe dự định đi trên con đường này là 80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hai dài 160 km, vận tốc xe dự định đi trên con đường này là 50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xe đi con đường nào sẽ tốn ít thời gian hơn và thời gian dự định đi là bao lâu?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A4350-C43D-870B-A525-03A5CE28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03" y="3080120"/>
            <a:ext cx="56102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2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669852" y="776175"/>
            <a:ext cx="10409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nhất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: 80 = 2,25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hai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: 50 = 3,2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2,25 giờ &lt; 3,2 giờ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xe đi con đường thứ nhất sẽ tốn ít thời gian hơn và thời gian dự định đi là 2,25 giờ (2 giờ 15 phút)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giáo chủ nhiệm quyết định chọn con đường thứ nhất. Sau khi đi được 1 giờ với vận tốc dự định, cả đoàn dừng lại để nghỉ ngơi. Hỏi điểm nghỉ ngơi cách nơi đến bao nhiêu ki-lô-mét?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xe đi được sau 1 giờ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1 = 80 (km)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 nghỉ ngơi cách nơi đến số ki-lô-mét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180 – 80 = 100 (km)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100 km.</a:t>
            </a:r>
          </a:p>
        </p:txBody>
      </p:sp>
    </p:spTree>
    <p:extLst>
      <p:ext uri="{BB962C8B-B14F-4D97-AF65-F5344CB8AC3E}">
        <p14:creationId xmlns:p14="http://schemas.microsoft.com/office/powerpoint/2010/main" val="3163094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nghỉ ngơi xong, xe đi quãng đường còn lại hết 1 giờ 36 phút. Em hãy tính vận tốc trung bình mà xe đã đi hết quãng đường đó (theo đơn vị km/h).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giải: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1 giờ 36 phút = 1,6 giờ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tốc trung bình mà xe đã đi hết quãng đường đó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: 1,6 = 62,5 (km/h)</a:t>
            </a:r>
          </a:p>
          <a:p>
            <a:pPr lvl="0" algn="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62,5 km/h.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6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FA320860-1741-15E8-6DF5-D7C351C46CEB}"/>
              </a:ext>
            </a:extLst>
          </p:cNvPr>
          <p:cNvSpPr/>
          <p:nvPr/>
        </p:nvSpPr>
        <p:spPr>
          <a:xfrm>
            <a:off x="1514169" y="594360"/>
            <a:ext cx="9714788" cy="5364480"/>
          </a:xfrm>
          <a:custGeom>
            <a:avLst/>
            <a:gdLst/>
            <a:ahLst/>
            <a:cxnLst/>
            <a:rect l="l" t="t" r="r" b="b"/>
            <a:pathLst>
              <a:path w="2124285" h="1694117">
                <a:moveTo>
                  <a:pt x="0" y="0"/>
                </a:moveTo>
                <a:lnTo>
                  <a:pt x="2124285" y="0"/>
                </a:lnTo>
                <a:lnTo>
                  <a:pt x="2124285" y="1694117"/>
                </a:lnTo>
                <a:lnTo>
                  <a:pt x="0" y="169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DFD7B-77EC-68E6-386E-0CAA9C171F0B}"/>
              </a:ext>
            </a:extLst>
          </p:cNvPr>
          <p:cNvSpPr txBox="1"/>
          <p:nvPr/>
        </p:nvSpPr>
        <p:spPr>
          <a:xfrm>
            <a:off x="3200015" y="1925647"/>
            <a:ext cx="57919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19124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1220</TotalTime>
  <Words>352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Aptos</vt:lpstr>
      <vt:lpstr>Aptos Display</vt:lpstr>
      <vt:lpstr>Arial</vt:lpstr>
      <vt:lpstr>AvantGarde</vt:lpstr>
      <vt:lpstr>Calibri</vt:lpstr>
      <vt:lpstr>Calibri Light</vt:lpstr>
      <vt:lpstr>Cambria</vt:lpstr>
      <vt:lpstr>LNTH-LuoLuoNotangYuanTi 1</vt:lpstr>
      <vt:lpstr>Symbol</vt:lpstr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109</cp:revision>
  <dcterms:created xsi:type="dcterms:W3CDTF">2023-08-21T06:52:17Z</dcterms:created>
  <dcterms:modified xsi:type="dcterms:W3CDTF">2025-04-07T15:08:35Z</dcterms:modified>
  <cp:category>9Slide.vn</cp:category>
</cp:coreProperties>
</file>