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2"/>
  </p:notesMasterIdLst>
  <p:sldIdLst>
    <p:sldId id="3404" r:id="rId9"/>
    <p:sldId id="258" r:id="rId10"/>
    <p:sldId id="259" r:id="rId11"/>
    <p:sldId id="260" r:id="rId12"/>
    <p:sldId id="261" r:id="rId13"/>
    <p:sldId id="262" r:id="rId14"/>
    <p:sldId id="316" r:id="rId15"/>
    <p:sldId id="299" r:id="rId16"/>
    <p:sldId id="3409" r:id="rId17"/>
    <p:sldId id="3410" r:id="rId18"/>
    <p:sldId id="3411" r:id="rId19"/>
    <p:sldId id="304" r:id="rId20"/>
    <p:sldId id="305" r:id="rId21"/>
    <p:sldId id="3403" r:id="rId22"/>
    <p:sldId id="310" r:id="rId23"/>
    <p:sldId id="3407" r:id="rId24"/>
    <p:sldId id="287" r:id="rId25"/>
    <p:sldId id="296" r:id="rId26"/>
    <p:sldId id="297" r:id="rId27"/>
    <p:sldId id="3408" r:id="rId28"/>
    <p:sldId id="291" r:id="rId29"/>
    <p:sldId id="3406" r:id="rId30"/>
    <p:sldId id="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61.sv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61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4.png"/><Relationship Id="rId3" Type="http://schemas.openxmlformats.org/officeDocument/2006/relationships/image" Target="../media/image64.svg"/><Relationship Id="rId21" Type="http://schemas.openxmlformats.org/officeDocument/2006/relationships/image" Target="../media/image70.png"/><Relationship Id="rId7" Type="http://schemas.openxmlformats.org/officeDocument/2006/relationships/image" Target="../media/image68.sv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image" Target="../media/image57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11" Type="http://schemas.openxmlformats.org/officeDocument/2006/relationships/image" Target="../media/image72.svg"/><Relationship Id="rId24" Type="http://schemas.openxmlformats.org/officeDocument/2006/relationships/image" Target="../media/image72.png"/><Relationship Id="rId5" Type="http://schemas.openxmlformats.org/officeDocument/2006/relationships/image" Target="../media/image66.svg"/><Relationship Id="rId15" Type="http://schemas.openxmlformats.org/officeDocument/2006/relationships/image" Target="../media/image64.png"/><Relationship Id="rId23" Type="http://schemas.openxmlformats.org/officeDocument/2006/relationships/image" Target="../media/image84.svg"/><Relationship Id="rId28" Type="http://schemas.openxmlformats.org/officeDocument/2006/relationships/image" Target="../media/image76.png"/><Relationship Id="rId10" Type="http://schemas.openxmlformats.org/officeDocument/2006/relationships/image" Target="../media/image61.png"/><Relationship Id="rId19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71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79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26" Type="http://schemas.openxmlformats.org/officeDocument/2006/relationships/slide" Target="slide4.xml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34" Type="http://schemas.microsoft.com/office/2007/relationships/hdphoto" Target="../media/hdphoto13.wdp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5" Type="http://schemas.openxmlformats.org/officeDocument/2006/relationships/slide" Target="slide6.xml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24" Type="http://schemas.openxmlformats.org/officeDocument/2006/relationships/slide" Target="slide5.xml"/><Relationship Id="rId32" Type="http://schemas.microsoft.com/office/2007/relationships/hdphoto" Target="../media/hdphoto12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slide" Target="slide3.xml"/><Relationship Id="rId28" Type="http://schemas.openxmlformats.org/officeDocument/2006/relationships/image" Target="../media/image26.GIF"/><Relationship Id="rId10" Type="http://schemas.microsoft.com/office/2007/relationships/hdphoto" Target="../media/hdphoto4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5.png"/><Relationship Id="rId30" Type="http://schemas.microsoft.com/office/2007/relationships/hdphoto" Target="../media/hdphoto11.wdp"/><Relationship Id="rId8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svg"/><Relationship Id="rId5" Type="http://schemas.openxmlformats.org/officeDocument/2006/relationships/image" Target="../media/image55.png"/><Relationship Id="rId4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47777" y="4159801"/>
            <a:ext cx="3669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2042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5" y="4938130"/>
            <a:ext cx="37121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2043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455428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(9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- 5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54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8" y="607574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+ 1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77656" y="-235498"/>
            <a:ext cx="893134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57</a:t>
            </a:r>
            <a:endParaRPr kumimoji="0" lang="en-US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198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362</Words>
  <Application>Microsoft Office PowerPoint</Application>
  <PresentationFormat>Widescreen</PresentationFormat>
  <Paragraphs>68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宋体</vt:lpstr>
      <vt:lpstr>Aptos</vt:lpstr>
      <vt:lpstr>Aptos Display</vt:lpstr>
      <vt:lpstr>Arial</vt:lpstr>
      <vt:lpstr>Arial-Rounded</vt:lpstr>
      <vt:lpstr>Calibri</vt:lpstr>
      <vt:lpstr>Cambria</vt:lpstr>
      <vt:lpstr>等线</vt:lpstr>
      <vt:lpstr>等线 Light</vt:lpstr>
      <vt:lpstr>Times New Roman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2025-04-07T15:09:15Z</dcterms:modified>
</cp:coreProperties>
</file>