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sldIdLst>
    <p:sldId id="271" r:id="rId6"/>
    <p:sldId id="256" r:id="rId7"/>
    <p:sldId id="286" r:id="rId8"/>
    <p:sldId id="272" r:id="rId9"/>
    <p:sldId id="273" r:id="rId10"/>
    <p:sldId id="288" r:id="rId11"/>
    <p:sldId id="287" r:id="rId12"/>
    <p:sldId id="289" r:id="rId13"/>
    <p:sldId id="290" r:id="rId14"/>
    <p:sldId id="291" r:id="rId15"/>
    <p:sldId id="311" r:id="rId16"/>
    <p:sldId id="312" r:id="rId17"/>
    <p:sldId id="313" r:id="rId18"/>
    <p:sldId id="314" r:id="rId19"/>
    <p:sldId id="315" r:id="rId20"/>
    <p:sldId id="316" r:id="rId21"/>
    <p:sldId id="317" r:id="rId22"/>
    <p:sldId id="306" r:id="rId23"/>
    <p:sldId id="269" r:id="rId24"/>
    <p:sldId id="55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07/04/2025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4/7/2025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554633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11832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951639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8088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191176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961711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297674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51917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8704982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4804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72290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07/04/2025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9" y="-7670948"/>
            <a:ext cx="1523559" cy="1523559"/>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8" y="2"/>
            <a:ext cx="1729311" cy="1729311"/>
          </a:xfrm>
          <a:prstGeom prst="rect">
            <a:avLst/>
          </a:prstGeom>
        </p:spPr>
      </p:pic>
    </p:spTree>
    <p:extLst>
      <p:ext uri="{BB962C8B-B14F-4D97-AF65-F5344CB8AC3E}">
        <p14:creationId xmlns:p14="http://schemas.microsoft.com/office/powerpoint/2010/main" val="32593225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1"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4008121"/>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505</Words>
  <Application>Microsoft Office PowerPoint</Application>
  <PresentationFormat>Widescreen</PresentationFormat>
  <Paragraphs>44</Paragraphs>
  <Slides>20</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微软雅黑</vt:lpstr>
      <vt:lpstr>Aptos</vt:lpstr>
      <vt:lpstr>Aptos Display</vt:lpstr>
      <vt:lpstr>Arial</vt:lpstr>
      <vt:lpstr>Calibri</vt:lpstr>
      <vt:lpstr>Cambria</vt:lpstr>
      <vt:lpstr>Times New Roman</vt:lpstr>
      <vt:lpstr>Office Theme</vt:lpstr>
      <vt:lpstr>1_Office Theme</vt:lpstr>
      <vt:lpstr>Custom Design</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47</cp:revision>
  <dcterms:created xsi:type="dcterms:W3CDTF">2024-08-28T11:01:25Z</dcterms:created>
  <dcterms:modified xsi:type="dcterms:W3CDTF">2025-04-07T15:19:31Z</dcterms:modified>
  <cp:category>9Slide.vn</cp:category>
</cp:coreProperties>
</file>