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07" r:id="rId3"/>
    <p:sldMasterId id="2147483720" r:id="rId4"/>
    <p:sldMasterId id="2147483732" r:id="rId5"/>
  </p:sldMasterIdLst>
  <p:notesMasterIdLst>
    <p:notesMasterId r:id="rId30"/>
  </p:notesMasterIdLst>
  <p:sldIdLst>
    <p:sldId id="256" r:id="rId6"/>
    <p:sldId id="569" r:id="rId7"/>
    <p:sldId id="257" r:id="rId8"/>
    <p:sldId id="365" r:id="rId9"/>
    <p:sldId id="348" r:id="rId10"/>
    <p:sldId id="366" r:id="rId11"/>
    <p:sldId id="367" r:id="rId12"/>
    <p:sldId id="368" r:id="rId13"/>
    <p:sldId id="264" r:id="rId14"/>
    <p:sldId id="337" r:id="rId15"/>
    <p:sldId id="353" r:id="rId16"/>
    <p:sldId id="354" r:id="rId17"/>
    <p:sldId id="369" r:id="rId18"/>
    <p:sldId id="370" r:id="rId19"/>
    <p:sldId id="562" r:id="rId20"/>
    <p:sldId id="371" r:id="rId21"/>
    <p:sldId id="563" r:id="rId22"/>
    <p:sldId id="564" r:id="rId23"/>
    <p:sldId id="565" r:id="rId24"/>
    <p:sldId id="566" r:id="rId25"/>
    <p:sldId id="567" r:id="rId26"/>
    <p:sldId id="568" r:id="rId27"/>
    <p:sldId id="403" r:id="rId28"/>
    <p:sldId id="35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60" d="100"/>
          <a:sy n="60" d="100"/>
        </p:scale>
        <p:origin x="908" y="2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E649F1-315E-4E81-81DD-ACC13723C8CC}" type="datetimeFigureOut">
              <a:rPr lang="en-US" smtClean="0"/>
              <a:t>10/5/2024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DA2AC3-EEE8-439C-8C98-ABBB7E30E808}" type="slidenum">
              <a:rPr lang="en-US" smtClean="0"/>
              <a:t>‹#›</a:t>
            </a:fld>
            <a:endParaRPr lang="en-US"/>
          </a:p>
        </p:txBody>
      </p:sp>
    </p:spTree>
    <p:extLst>
      <p:ext uri="{BB962C8B-B14F-4D97-AF65-F5344CB8AC3E}">
        <p14:creationId xmlns:p14="http://schemas.microsoft.com/office/powerpoint/2010/main" val="1155091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8731293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519660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321455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b="0" i="0">
                <a:latin typeface="inpin heiti" charset="-122"/>
                <a:ea typeface="inpin heiti" charset="-122"/>
              </a:defRPr>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b="0" i="0">
                <a:latin typeface="inpin heiti" charset="-122"/>
                <a:ea typeface="inpin heiti"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2024/10/5</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418973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2024/10/5</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18299000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b="0" i="0">
                <a:latin typeface="inpin heiti" charset="-122"/>
                <a:ea typeface="inpin heiti" charset="-122"/>
              </a:defRPr>
            </a:lvl1pPr>
          </a:lstStyle>
          <a:p>
            <a:r>
              <a:rPr lang="zh-CN" altLang="en-US" dirty="0"/>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inpin heiti" charset="-122"/>
                <a:ea typeface="inpin heiti"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2024/10/5</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4080185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2024/10/5</a:t>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7532948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b="0" i="0">
                <a:latin typeface="inpin heiti" charset="-122"/>
                <a:ea typeface="inpin heiti" charset="-122"/>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dirty="0"/>
              <a:t>单击此处编辑母版文本样式</a:t>
            </a:r>
          </a:p>
        </p:txBody>
      </p:sp>
      <p:sp>
        <p:nvSpPr>
          <p:cNvPr id="4" name="内容占位符 3"/>
          <p:cNvSpPr>
            <a:spLocks noGrp="1"/>
          </p:cNvSpPr>
          <p:nvPr>
            <p:ph sz="half" idx="2"/>
          </p:nvPr>
        </p:nvSpPr>
        <p:spPr>
          <a:xfrm>
            <a:off x="1186774" y="2665379"/>
            <a:ext cx="4873574" cy="3524284"/>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b="0" i="0">
                <a:latin typeface="inpin heiti" charset="-122"/>
                <a:ea typeface="inpin heiti" charset="-122"/>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dirty="0"/>
              <a:t>单击此处编辑母版文本样式</a:t>
            </a:r>
          </a:p>
        </p:txBody>
      </p:sp>
      <p:sp>
        <p:nvSpPr>
          <p:cNvPr id="6" name="内容占位符 5"/>
          <p:cNvSpPr>
            <a:spLocks noGrp="1"/>
          </p:cNvSpPr>
          <p:nvPr>
            <p:ph sz="quarter" idx="4"/>
          </p:nvPr>
        </p:nvSpPr>
        <p:spPr>
          <a:xfrm>
            <a:off x="6256938" y="2665379"/>
            <a:ext cx="4897576" cy="3524284"/>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2024/10/5</a:t>
            </a:fld>
            <a:endParaRPr lang="zh-CN" altLang="en-US" dirty="0"/>
          </a:p>
        </p:txBody>
      </p:sp>
      <p:sp>
        <p:nvSpPr>
          <p:cNvPr id="8" name="页脚占位符 7"/>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9" name="灯片编号占位符 8"/>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3100527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2024/10/5</a:t>
            </a:fld>
            <a:endParaRPr lang="zh-CN" altLang="en-US" dirty="0"/>
          </a:p>
        </p:txBody>
      </p:sp>
      <p:sp>
        <p:nvSpPr>
          <p:cNvPr id="4" name="页脚占位符 3"/>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5" name="灯片编号占位符 4"/>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32702034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2024/10/5</a:t>
            </a:fld>
            <a:endParaRPr lang="zh-CN" altLang="en-US" dirty="0"/>
          </a:p>
        </p:txBody>
      </p:sp>
      <p:sp>
        <p:nvSpPr>
          <p:cNvPr id="3" name="页脚占位符 2"/>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4" name="灯片编号占位符 3"/>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15354533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b="0" i="0">
                <a:latin typeface="inpin heiti" charset="-122"/>
                <a:ea typeface="inpin heiti" charset="-122"/>
              </a:defRPr>
            </a:lvl1pPr>
          </a:lstStyle>
          <a:p>
            <a:r>
              <a:rPr lang="zh-CN" altLang="en-US" dirty="0"/>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b="0" i="0">
                <a:latin typeface="inpin heiti" charset="-122"/>
                <a:ea typeface="inpin heiti"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b="0" i="0">
                <a:latin typeface="inpin heiti" charset="-122"/>
                <a:ea typeface="inpin heiti" charset="-122"/>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2024/10/5</a:t>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169564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024823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lvl1pPr>
              <a:defRPr b="0" i="0">
                <a:latin typeface="inpin heiti" charset="-122"/>
                <a:ea typeface="inpin heiti" charset="-122"/>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2024/10/5</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14846804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3" name="日期占位符 2"/>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2024/10/5</a:t>
            </a:fld>
            <a:endParaRPr lang="zh-CN" altLang="en-US" dirty="0"/>
          </a:p>
        </p:txBody>
      </p:sp>
      <p:sp>
        <p:nvSpPr>
          <p:cNvPr id="4" name="页脚占位符 3"/>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5" name="灯片编号占位符 4"/>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31979847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E49A3-DB98-A69E-7C6F-B9F9A772494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58739E-A96F-C997-0F3C-ABC6787F6B4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99E2D2B-64AE-17FC-CCAE-56777C684D38}"/>
              </a:ext>
            </a:extLst>
          </p:cNvPr>
          <p:cNvSpPr>
            <a:spLocks noGrp="1"/>
          </p:cNvSpPr>
          <p:nvPr>
            <p:ph type="dt" sz="half" idx="10"/>
          </p:nvPr>
        </p:nvSpPr>
        <p:spPr>
          <a:xfrm>
            <a:off x="838200" y="6356350"/>
            <a:ext cx="2743200" cy="365125"/>
          </a:xfrm>
          <a:prstGeom prst="rect">
            <a:avLst/>
          </a:prstGeom>
        </p:spPr>
        <p:txBody>
          <a:bodyPr/>
          <a:lstStyle/>
          <a:p>
            <a:fld id="{08E2B7C0-E3BF-4A43-AB58-E45A0507A215}" type="datetimeFigureOut">
              <a:rPr lang="en-US" smtClean="0"/>
              <a:t>10/5/2024</a:t>
            </a:fld>
            <a:endParaRPr lang="en-US"/>
          </a:p>
        </p:txBody>
      </p:sp>
      <p:sp>
        <p:nvSpPr>
          <p:cNvPr id="5" name="Footer Placeholder 4">
            <a:extLst>
              <a:ext uri="{FF2B5EF4-FFF2-40B4-BE49-F238E27FC236}">
                <a16:creationId xmlns:a16="http://schemas.microsoft.com/office/drawing/2014/main" id="{5C7E620E-CC67-82D8-5EB4-A5CD25D7B7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F2DE072-58C5-BDF5-E2E7-78B26DA1696A}"/>
              </a:ext>
            </a:extLst>
          </p:cNvPr>
          <p:cNvSpPr>
            <a:spLocks noGrp="1"/>
          </p:cNvSpPr>
          <p:nvPr>
            <p:ph type="sldNum" sz="quarter" idx="12"/>
          </p:nvPr>
        </p:nvSpPr>
        <p:spPr>
          <a:xfrm>
            <a:off x="8610600" y="6356350"/>
            <a:ext cx="2743200" cy="365125"/>
          </a:xfrm>
          <a:prstGeom prst="rect">
            <a:avLst/>
          </a:prstGeom>
        </p:spPr>
        <p:txBody>
          <a:bodyPr/>
          <a:lstStyle/>
          <a:p>
            <a:fld id="{BBFD1957-38D4-44EA-BDFC-3FF3676D300C}" type="slidenum">
              <a:rPr lang="en-US" smtClean="0"/>
              <a:t>‹#›</a:t>
            </a:fld>
            <a:endParaRPr lang="en-US"/>
          </a:p>
        </p:txBody>
      </p:sp>
    </p:spTree>
    <p:extLst>
      <p:ext uri="{BB962C8B-B14F-4D97-AF65-F5344CB8AC3E}">
        <p14:creationId xmlns:p14="http://schemas.microsoft.com/office/powerpoint/2010/main" val="29253615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B1476-C4FC-E203-420D-61841A3059D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30F9345-BFB0-4552-7473-23F943525B9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E64781-027C-5E88-B487-439FABA67BD8}"/>
              </a:ext>
            </a:extLst>
          </p:cNvPr>
          <p:cNvSpPr>
            <a:spLocks noGrp="1"/>
          </p:cNvSpPr>
          <p:nvPr>
            <p:ph type="dt" sz="half" idx="10"/>
          </p:nvPr>
        </p:nvSpPr>
        <p:spPr>
          <a:xfrm>
            <a:off x="838200" y="6356350"/>
            <a:ext cx="2743200" cy="365125"/>
          </a:xfrm>
          <a:prstGeom prst="rect">
            <a:avLst/>
          </a:prstGeom>
        </p:spPr>
        <p:txBody>
          <a:bodyPr/>
          <a:lstStyle/>
          <a:p>
            <a:fld id="{08E2B7C0-E3BF-4A43-AB58-E45A0507A215}" type="datetimeFigureOut">
              <a:rPr lang="en-US" smtClean="0"/>
              <a:t>10/5/2024</a:t>
            </a:fld>
            <a:endParaRPr lang="en-US"/>
          </a:p>
        </p:txBody>
      </p:sp>
      <p:sp>
        <p:nvSpPr>
          <p:cNvPr id="5" name="Footer Placeholder 4">
            <a:extLst>
              <a:ext uri="{FF2B5EF4-FFF2-40B4-BE49-F238E27FC236}">
                <a16:creationId xmlns:a16="http://schemas.microsoft.com/office/drawing/2014/main" id="{2E88ABA7-A283-497B-6A1C-BC2A9F3048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0527B87-8D72-F363-76FC-371A43890BEC}"/>
              </a:ext>
            </a:extLst>
          </p:cNvPr>
          <p:cNvSpPr>
            <a:spLocks noGrp="1"/>
          </p:cNvSpPr>
          <p:nvPr>
            <p:ph type="sldNum" sz="quarter" idx="12"/>
          </p:nvPr>
        </p:nvSpPr>
        <p:spPr>
          <a:xfrm>
            <a:off x="8610600" y="6356350"/>
            <a:ext cx="2743200" cy="365125"/>
          </a:xfrm>
          <a:prstGeom prst="rect">
            <a:avLst/>
          </a:prstGeom>
        </p:spPr>
        <p:txBody>
          <a:bodyPr/>
          <a:lstStyle/>
          <a:p>
            <a:fld id="{BBFD1957-38D4-44EA-BDFC-3FF3676D300C}" type="slidenum">
              <a:rPr lang="en-US" smtClean="0"/>
              <a:t>‹#›</a:t>
            </a:fld>
            <a:endParaRPr lang="en-US"/>
          </a:p>
        </p:txBody>
      </p:sp>
    </p:spTree>
    <p:extLst>
      <p:ext uri="{BB962C8B-B14F-4D97-AF65-F5344CB8AC3E}">
        <p14:creationId xmlns:p14="http://schemas.microsoft.com/office/powerpoint/2010/main" val="21348469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EC540-B8FD-FFD6-04DD-441F0F4DEEA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9162C8F-9F4A-D64B-7AE5-9EEE4B4FE1D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30F7249-F479-F4BE-86C0-0741DA0C69B2}"/>
              </a:ext>
            </a:extLst>
          </p:cNvPr>
          <p:cNvSpPr>
            <a:spLocks noGrp="1"/>
          </p:cNvSpPr>
          <p:nvPr>
            <p:ph type="dt" sz="half" idx="10"/>
          </p:nvPr>
        </p:nvSpPr>
        <p:spPr>
          <a:xfrm>
            <a:off x="838200" y="6356350"/>
            <a:ext cx="2743200" cy="365125"/>
          </a:xfrm>
          <a:prstGeom prst="rect">
            <a:avLst/>
          </a:prstGeom>
        </p:spPr>
        <p:txBody>
          <a:bodyPr/>
          <a:lstStyle/>
          <a:p>
            <a:fld id="{08E2B7C0-E3BF-4A43-AB58-E45A0507A215}" type="datetimeFigureOut">
              <a:rPr lang="en-US" smtClean="0"/>
              <a:t>10/5/2024</a:t>
            </a:fld>
            <a:endParaRPr lang="en-US"/>
          </a:p>
        </p:txBody>
      </p:sp>
      <p:sp>
        <p:nvSpPr>
          <p:cNvPr id="5" name="Footer Placeholder 4">
            <a:extLst>
              <a:ext uri="{FF2B5EF4-FFF2-40B4-BE49-F238E27FC236}">
                <a16:creationId xmlns:a16="http://schemas.microsoft.com/office/drawing/2014/main" id="{06312B67-357D-DB2F-E03F-484ADEC881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E00FFFF-0184-CC0A-D1ED-0E5B65A5D54D}"/>
              </a:ext>
            </a:extLst>
          </p:cNvPr>
          <p:cNvSpPr>
            <a:spLocks noGrp="1"/>
          </p:cNvSpPr>
          <p:nvPr>
            <p:ph type="sldNum" sz="quarter" idx="12"/>
          </p:nvPr>
        </p:nvSpPr>
        <p:spPr>
          <a:xfrm>
            <a:off x="8610600" y="6356350"/>
            <a:ext cx="2743200" cy="365125"/>
          </a:xfrm>
          <a:prstGeom prst="rect">
            <a:avLst/>
          </a:prstGeom>
        </p:spPr>
        <p:txBody>
          <a:bodyPr/>
          <a:lstStyle/>
          <a:p>
            <a:fld id="{BBFD1957-38D4-44EA-BDFC-3FF3676D300C}" type="slidenum">
              <a:rPr lang="en-US" smtClean="0"/>
              <a:t>‹#›</a:t>
            </a:fld>
            <a:endParaRPr lang="en-US"/>
          </a:p>
        </p:txBody>
      </p:sp>
    </p:spTree>
    <p:extLst>
      <p:ext uri="{BB962C8B-B14F-4D97-AF65-F5344CB8AC3E}">
        <p14:creationId xmlns:p14="http://schemas.microsoft.com/office/powerpoint/2010/main" val="29655440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33FCD-3F7E-11F3-F63C-453F9CC607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1CC1388-FC8E-7FDA-70B8-4835563B203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2B9EC6-C894-C7A4-7A80-9C88AF2E6C9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E86246-2FD4-4F17-26F4-CD935547B718}"/>
              </a:ext>
            </a:extLst>
          </p:cNvPr>
          <p:cNvSpPr>
            <a:spLocks noGrp="1"/>
          </p:cNvSpPr>
          <p:nvPr>
            <p:ph type="dt" sz="half" idx="10"/>
          </p:nvPr>
        </p:nvSpPr>
        <p:spPr>
          <a:xfrm>
            <a:off x="838200" y="6356350"/>
            <a:ext cx="2743200" cy="365125"/>
          </a:xfrm>
          <a:prstGeom prst="rect">
            <a:avLst/>
          </a:prstGeom>
        </p:spPr>
        <p:txBody>
          <a:bodyPr/>
          <a:lstStyle/>
          <a:p>
            <a:fld id="{08E2B7C0-E3BF-4A43-AB58-E45A0507A215}" type="datetimeFigureOut">
              <a:rPr lang="en-US" smtClean="0"/>
              <a:t>10/5/2024</a:t>
            </a:fld>
            <a:endParaRPr lang="en-US"/>
          </a:p>
        </p:txBody>
      </p:sp>
      <p:sp>
        <p:nvSpPr>
          <p:cNvPr id="6" name="Footer Placeholder 5">
            <a:extLst>
              <a:ext uri="{FF2B5EF4-FFF2-40B4-BE49-F238E27FC236}">
                <a16:creationId xmlns:a16="http://schemas.microsoft.com/office/drawing/2014/main" id="{1B910146-F57E-3F77-6699-9382C68687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F852E47-CD7C-97FD-A215-3A97AA47826B}"/>
              </a:ext>
            </a:extLst>
          </p:cNvPr>
          <p:cNvSpPr>
            <a:spLocks noGrp="1"/>
          </p:cNvSpPr>
          <p:nvPr>
            <p:ph type="sldNum" sz="quarter" idx="12"/>
          </p:nvPr>
        </p:nvSpPr>
        <p:spPr>
          <a:xfrm>
            <a:off x="8610600" y="6356350"/>
            <a:ext cx="2743200" cy="365125"/>
          </a:xfrm>
          <a:prstGeom prst="rect">
            <a:avLst/>
          </a:prstGeom>
        </p:spPr>
        <p:txBody>
          <a:bodyPr/>
          <a:lstStyle/>
          <a:p>
            <a:fld id="{BBFD1957-38D4-44EA-BDFC-3FF3676D300C}" type="slidenum">
              <a:rPr lang="en-US" smtClean="0"/>
              <a:t>‹#›</a:t>
            </a:fld>
            <a:endParaRPr lang="en-US"/>
          </a:p>
        </p:txBody>
      </p:sp>
    </p:spTree>
    <p:extLst>
      <p:ext uri="{BB962C8B-B14F-4D97-AF65-F5344CB8AC3E}">
        <p14:creationId xmlns:p14="http://schemas.microsoft.com/office/powerpoint/2010/main" val="31124440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BBA70-E322-D63E-9DFE-7694458B24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765FB23-63CA-1740-1B74-74D9E08059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DEE81C-B6D5-F2B5-624F-10E25AE0BF7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E0BE23-FAFC-AD7C-06DE-B2654450C49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6CD28F4-C5EE-82F8-DD1C-563DF661563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37012A-4DE3-D629-A986-53CE24753728}"/>
              </a:ext>
            </a:extLst>
          </p:cNvPr>
          <p:cNvSpPr>
            <a:spLocks noGrp="1"/>
          </p:cNvSpPr>
          <p:nvPr>
            <p:ph type="dt" sz="half" idx="10"/>
          </p:nvPr>
        </p:nvSpPr>
        <p:spPr>
          <a:xfrm>
            <a:off x="838200" y="6356350"/>
            <a:ext cx="2743200" cy="365125"/>
          </a:xfrm>
          <a:prstGeom prst="rect">
            <a:avLst/>
          </a:prstGeom>
        </p:spPr>
        <p:txBody>
          <a:bodyPr/>
          <a:lstStyle/>
          <a:p>
            <a:fld id="{08E2B7C0-E3BF-4A43-AB58-E45A0507A215}" type="datetimeFigureOut">
              <a:rPr lang="en-US" smtClean="0"/>
              <a:t>10/5/2024</a:t>
            </a:fld>
            <a:endParaRPr lang="en-US"/>
          </a:p>
        </p:txBody>
      </p:sp>
      <p:sp>
        <p:nvSpPr>
          <p:cNvPr id="8" name="Footer Placeholder 7">
            <a:extLst>
              <a:ext uri="{FF2B5EF4-FFF2-40B4-BE49-F238E27FC236}">
                <a16:creationId xmlns:a16="http://schemas.microsoft.com/office/drawing/2014/main" id="{4907DA16-35D0-BC72-3594-18BD3062DB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901C763-4840-54FE-2FA7-360A3328AE23}"/>
              </a:ext>
            </a:extLst>
          </p:cNvPr>
          <p:cNvSpPr>
            <a:spLocks noGrp="1"/>
          </p:cNvSpPr>
          <p:nvPr>
            <p:ph type="sldNum" sz="quarter" idx="12"/>
          </p:nvPr>
        </p:nvSpPr>
        <p:spPr>
          <a:xfrm>
            <a:off x="8610600" y="6356350"/>
            <a:ext cx="2743200" cy="365125"/>
          </a:xfrm>
          <a:prstGeom prst="rect">
            <a:avLst/>
          </a:prstGeom>
        </p:spPr>
        <p:txBody>
          <a:bodyPr/>
          <a:lstStyle/>
          <a:p>
            <a:fld id="{BBFD1957-38D4-44EA-BDFC-3FF3676D300C}" type="slidenum">
              <a:rPr lang="en-US" smtClean="0"/>
              <a:t>‹#›</a:t>
            </a:fld>
            <a:endParaRPr lang="en-US"/>
          </a:p>
        </p:txBody>
      </p:sp>
    </p:spTree>
    <p:extLst>
      <p:ext uri="{BB962C8B-B14F-4D97-AF65-F5344CB8AC3E}">
        <p14:creationId xmlns:p14="http://schemas.microsoft.com/office/powerpoint/2010/main" val="23473544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F750B-8490-7B66-6AF2-851B99345B7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3AC5ABF-6DFD-C988-E863-2A19C6E1C492}"/>
              </a:ext>
            </a:extLst>
          </p:cNvPr>
          <p:cNvSpPr>
            <a:spLocks noGrp="1"/>
          </p:cNvSpPr>
          <p:nvPr>
            <p:ph type="dt" sz="half" idx="10"/>
          </p:nvPr>
        </p:nvSpPr>
        <p:spPr>
          <a:xfrm>
            <a:off x="838200" y="6356350"/>
            <a:ext cx="2743200" cy="365125"/>
          </a:xfrm>
          <a:prstGeom prst="rect">
            <a:avLst/>
          </a:prstGeom>
        </p:spPr>
        <p:txBody>
          <a:bodyPr/>
          <a:lstStyle/>
          <a:p>
            <a:fld id="{08E2B7C0-E3BF-4A43-AB58-E45A0507A215}" type="datetimeFigureOut">
              <a:rPr lang="en-US" smtClean="0"/>
              <a:t>10/5/2024</a:t>
            </a:fld>
            <a:endParaRPr lang="en-US"/>
          </a:p>
        </p:txBody>
      </p:sp>
      <p:sp>
        <p:nvSpPr>
          <p:cNvPr id="4" name="Footer Placeholder 3">
            <a:extLst>
              <a:ext uri="{FF2B5EF4-FFF2-40B4-BE49-F238E27FC236}">
                <a16:creationId xmlns:a16="http://schemas.microsoft.com/office/drawing/2014/main" id="{48882CC9-819B-CE6E-7AAF-AC3C17BD12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BC7A842-A0BB-7C82-791A-D29AA2825AE5}"/>
              </a:ext>
            </a:extLst>
          </p:cNvPr>
          <p:cNvSpPr>
            <a:spLocks noGrp="1"/>
          </p:cNvSpPr>
          <p:nvPr>
            <p:ph type="sldNum" sz="quarter" idx="12"/>
          </p:nvPr>
        </p:nvSpPr>
        <p:spPr>
          <a:xfrm>
            <a:off x="8610600" y="6356350"/>
            <a:ext cx="2743200" cy="365125"/>
          </a:xfrm>
          <a:prstGeom prst="rect">
            <a:avLst/>
          </a:prstGeom>
        </p:spPr>
        <p:txBody>
          <a:bodyPr/>
          <a:lstStyle/>
          <a:p>
            <a:fld id="{BBFD1957-38D4-44EA-BDFC-3FF3676D300C}" type="slidenum">
              <a:rPr lang="en-US" smtClean="0"/>
              <a:t>‹#›</a:t>
            </a:fld>
            <a:endParaRPr lang="en-US"/>
          </a:p>
        </p:txBody>
      </p:sp>
    </p:spTree>
    <p:extLst>
      <p:ext uri="{BB962C8B-B14F-4D97-AF65-F5344CB8AC3E}">
        <p14:creationId xmlns:p14="http://schemas.microsoft.com/office/powerpoint/2010/main" val="42778734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D2F57A-DA9F-93FE-607F-9B717B5EF8C9}"/>
              </a:ext>
            </a:extLst>
          </p:cNvPr>
          <p:cNvSpPr>
            <a:spLocks noGrp="1"/>
          </p:cNvSpPr>
          <p:nvPr>
            <p:ph type="dt" sz="half" idx="10"/>
          </p:nvPr>
        </p:nvSpPr>
        <p:spPr>
          <a:xfrm>
            <a:off x="838200" y="6356350"/>
            <a:ext cx="2743200" cy="365125"/>
          </a:xfrm>
          <a:prstGeom prst="rect">
            <a:avLst/>
          </a:prstGeom>
        </p:spPr>
        <p:txBody>
          <a:bodyPr/>
          <a:lstStyle/>
          <a:p>
            <a:fld id="{08E2B7C0-E3BF-4A43-AB58-E45A0507A215}" type="datetimeFigureOut">
              <a:rPr lang="en-US" smtClean="0"/>
              <a:t>10/5/2024</a:t>
            </a:fld>
            <a:endParaRPr lang="en-US"/>
          </a:p>
        </p:txBody>
      </p:sp>
      <p:sp>
        <p:nvSpPr>
          <p:cNvPr id="3" name="Footer Placeholder 2">
            <a:extLst>
              <a:ext uri="{FF2B5EF4-FFF2-40B4-BE49-F238E27FC236}">
                <a16:creationId xmlns:a16="http://schemas.microsoft.com/office/drawing/2014/main" id="{18129107-CA2A-B3EF-7113-354DF9163C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66DD314-53E4-5D32-F769-8F043BE2C960}"/>
              </a:ext>
            </a:extLst>
          </p:cNvPr>
          <p:cNvSpPr>
            <a:spLocks noGrp="1"/>
          </p:cNvSpPr>
          <p:nvPr>
            <p:ph type="sldNum" sz="quarter" idx="12"/>
          </p:nvPr>
        </p:nvSpPr>
        <p:spPr>
          <a:xfrm>
            <a:off x="8610600" y="6356350"/>
            <a:ext cx="2743200" cy="365125"/>
          </a:xfrm>
          <a:prstGeom prst="rect">
            <a:avLst/>
          </a:prstGeom>
        </p:spPr>
        <p:txBody>
          <a:bodyPr/>
          <a:lstStyle/>
          <a:p>
            <a:fld id="{BBFD1957-38D4-44EA-BDFC-3FF3676D300C}" type="slidenum">
              <a:rPr lang="en-US" smtClean="0"/>
              <a:t>‹#›</a:t>
            </a:fld>
            <a:endParaRPr lang="en-US"/>
          </a:p>
        </p:txBody>
      </p:sp>
    </p:spTree>
    <p:extLst>
      <p:ext uri="{BB962C8B-B14F-4D97-AF65-F5344CB8AC3E}">
        <p14:creationId xmlns:p14="http://schemas.microsoft.com/office/powerpoint/2010/main" val="18552423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55EE2-E2F6-B2D1-9729-B6218EF10CD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A8A07B-47C4-7DE7-20ED-8CC0EABB86D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7AA461-B803-7511-1ABF-7B498289729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84FCD4-DA0B-3509-6C0C-BCC4A41D83C6}"/>
              </a:ext>
            </a:extLst>
          </p:cNvPr>
          <p:cNvSpPr>
            <a:spLocks noGrp="1"/>
          </p:cNvSpPr>
          <p:nvPr>
            <p:ph type="dt" sz="half" idx="10"/>
          </p:nvPr>
        </p:nvSpPr>
        <p:spPr>
          <a:xfrm>
            <a:off x="838200" y="6356350"/>
            <a:ext cx="2743200" cy="365125"/>
          </a:xfrm>
          <a:prstGeom prst="rect">
            <a:avLst/>
          </a:prstGeom>
        </p:spPr>
        <p:txBody>
          <a:bodyPr/>
          <a:lstStyle/>
          <a:p>
            <a:fld id="{08E2B7C0-E3BF-4A43-AB58-E45A0507A215}" type="datetimeFigureOut">
              <a:rPr lang="en-US" smtClean="0"/>
              <a:t>10/5/2024</a:t>
            </a:fld>
            <a:endParaRPr lang="en-US"/>
          </a:p>
        </p:txBody>
      </p:sp>
      <p:sp>
        <p:nvSpPr>
          <p:cNvPr id="6" name="Footer Placeholder 5">
            <a:extLst>
              <a:ext uri="{FF2B5EF4-FFF2-40B4-BE49-F238E27FC236}">
                <a16:creationId xmlns:a16="http://schemas.microsoft.com/office/drawing/2014/main" id="{4A1A3ABC-133E-3841-32CB-FC61F1860B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941968C-5049-BBF5-2AD6-B01BA351AB5C}"/>
              </a:ext>
            </a:extLst>
          </p:cNvPr>
          <p:cNvSpPr>
            <a:spLocks noGrp="1"/>
          </p:cNvSpPr>
          <p:nvPr>
            <p:ph type="sldNum" sz="quarter" idx="12"/>
          </p:nvPr>
        </p:nvSpPr>
        <p:spPr>
          <a:xfrm>
            <a:off x="8610600" y="6356350"/>
            <a:ext cx="2743200" cy="365125"/>
          </a:xfrm>
          <a:prstGeom prst="rect">
            <a:avLst/>
          </a:prstGeom>
        </p:spPr>
        <p:txBody>
          <a:bodyPr/>
          <a:lstStyle/>
          <a:p>
            <a:fld id="{BBFD1957-38D4-44EA-BDFC-3FF3676D300C}" type="slidenum">
              <a:rPr lang="en-US" smtClean="0"/>
              <a:t>‹#›</a:t>
            </a:fld>
            <a:endParaRPr lang="en-US"/>
          </a:p>
        </p:txBody>
      </p:sp>
    </p:spTree>
    <p:extLst>
      <p:ext uri="{BB962C8B-B14F-4D97-AF65-F5344CB8AC3E}">
        <p14:creationId xmlns:p14="http://schemas.microsoft.com/office/powerpoint/2010/main" val="1306156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93519637"/>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B4A01-1A8A-4A46-0EBE-32AA7C41FED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403345-677B-8D84-7DA0-B9778765F8D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743F2A-2F6A-0621-2012-49E320042E7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408686-C7AD-0DBE-0D1D-97F2A0636BDE}"/>
              </a:ext>
            </a:extLst>
          </p:cNvPr>
          <p:cNvSpPr>
            <a:spLocks noGrp="1"/>
          </p:cNvSpPr>
          <p:nvPr>
            <p:ph type="dt" sz="half" idx="10"/>
          </p:nvPr>
        </p:nvSpPr>
        <p:spPr>
          <a:xfrm>
            <a:off x="838200" y="6356350"/>
            <a:ext cx="2743200" cy="365125"/>
          </a:xfrm>
          <a:prstGeom prst="rect">
            <a:avLst/>
          </a:prstGeom>
        </p:spPr>
        <p:txBody>
          <a:bodyPr/>
          <a:lstStyle/>
          <a:p>
            <a:fld id="{08E2B7C0-E3BF-4A43-AB58-E45A0507A215}" type="datetimeFigureOut">
              <a:rPr lang="en-US" smtClean="0"/>
              <a:t>10/5/2024</a:t>
            </a:fld>
            <a:endParaRPr lang="en-US"/>
          </a:p>
        </p:txBody>
      </p:sp>
      <p:sp>
        <p:nvSpPr>
          <p:cNvPr id="6" name="Footer Placeholder 5">
            <a:extLst>
              <a:ext uri="{FF2B5EF4-FFF2-40B4-BE49-F238E27FC236}">
                <a16:creationId xmlns:a16="http://schemas.microsoft.com/office/drawing/2014/main" id="{9A910AB2-8798-C2DA-88D2-6359D94440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F2A7AA-3464-9BC5-60CC-F7969AB13A08}"/>
              </a:ext>
            </a:extLst>
          </p:cNvPr>
          <p:cNvSpPr>
            <a:spLocks noGrp="1"/>
          </p:cNvSpPr>
          <p:nvPr>
            <p:ph type="sldNum" sz="quarter" idx="12"/>
          </p:nvPr>
        </p:nvSpPr>
        <p:spPr>
          <a:xfrm>
            <a:off x="8610600" y="6356350"/>
            <a:ext cx="2743200" cy="365125"/>
          </a:xfrm>
          <a:prstGeom prst="rect">
            <a:avLst/>
          </a:prstGeom>
        </p:spPr>
        <p:txBody>
          <a:bodyPr/>
          <a:lstStyle/>
          <a:p>
            <a:fld id="{BBFD1957-38D4-44EA-BDFC-3FF3676D300C}" type="slidenum">
              <a:rPr lang="en-US" smtClean="0"/>
              <a:t>‹#›</a:t>
            </a:fld>
            <a:endParaRPr lang="en-US"/>
          </a:p>
        </p:txBody>
      </p:sp>
    </p:spTree>
    <p:extLst>
      <p:ext uri="{BB962C8B-B14F-4D97-AF65-F5344CB8AC3E}">
        <p14:creationId xmlns:p14="http://schemas.microsoft.com/office/powerpoint/2010/main" val="31049636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AE20F-FA71-6EEA-16AB-8CD287E659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8368BDE-3B24-D3F2-D158-EB8504CCA1D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E59CB4-3265-C3BC-AF97-6CC178743D1F}"/>
              </a:ext>
            </a:extLst>
          </p:cNvPr>
          <p:cNvSpPr>
            <a:spLocks noGrp="1"/>
          </p:cNvSpPr>
          <p:nvPr>
            <p:ph type="dt" sz="half" idx="10"/>
          </p:nvPr>
        </p:nvSpPr>
        <p:spPr>
          <a:xfrm>
            <a:off x="838200" y="6356350"/>
            <a:ext cx="2743200" cy="365125"/>
          </a:xfrm>
          <a:prstGeom prst="rect">
            <a:avLst/>
          </a:prstGeom>
        </p:spPr>
        <p:txBody>
          <a:bodyPr/>
          <a:lstStyle/>
          <a:p>
            <a:fld id="{08E2B7C0-E3BF-4A43-AB58-E45A0507A215}" type="datetimeFigureOut">
              <a:rPr lang="en-US" smtClean="0"/>
              <a:t>10/5/2024</a:t>
            </a:fld>
            <a:endParaRPr lang="en-US"/>
          </a:p>
        </p:txBody>
      </p:sp>
      <p:sp>
        <p:nvSpPr>
          <p:cNvPr id="5" name="Footer Placeholder 4">
            <a:extLst>
              <a:ext uri="{FF2B5EF4-FFF2-40B4-BE49-F238E27FC236}">
                <a16:creationId xmlns:a16="http://schemas.microsoft.com/office/drawing/2014/main" id="{AF484EDC-B1DD-3DD1-67C2-0C23A1F93B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A1D6024-E52D-BB91-568D-CD3E08A8D635}"/>
              </a:ext>
            </a:extLst>
          </p:cNvPr>
          <p:cNvSpPr>
            <a:spLocks noGrp="1"/>
          </p:cNvSpPr>
          <p:nvPr>
            <p:ph type="sldNum" sz="quarter" idx="12"/>
          </p:nvPr>
        </p:nvSpPr>
        <p:spPr>
          <a:xfrm>
            <a:off x="8610600" y="6356350"/>
            <a:ext cx="2743200" cy="365125"/>
          </a:xfrm>
          <a:prstGeom prst="rect">
            <a:avLst/>
          </a:prstGeom>
        </p:spPr>
        <p:txBody>
          <a:bodyPr/>
          <a:lstStyle/>
          <a:p>
            <a:fld id="{BBFD1957-38D4-44EA-BDFC-3FF3676D300C}" type="slidenum">
              <a:rPr lang="en-US" smtClean="0"/>
              <a:t>‹#›</a:t>
            </a:fld>
            <a:endParaRPr lang="en-US"/>
          </a:p>
        </p:txBody>
      </p:sp>
    </p:spTree>
    <p:extLst>
      <p:ext uri="{BB962C8B-B14F-4D97-AF65-F5344CB8AC3E}">
        <p14:creationId xmlns:p14="http://schemas.microsoft.com/office/powerpoint/2010/main" val="6394839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86381A-2064-44CE-4805-9C61B1A04C8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A55800-F313-8C88-4BCC-DB966981F3A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BDC2E0-08B3-ED8B-F68B-CB646546972B}"/>
              </a:ext>
            </a:extLst>
          </p:cNvPr>
          <p:cNvSpPr>
            <a:spLocks noGrp="1"/>
          </p:cNvSpPr>
          <p:nvPr>
            <p:ph type="dt" sz="half" idx="10"/>
          </p:nvPr>
        </p:nvSpPr>
        <p:spPr>
          <a:xfrm>
            <a:off x="838200" y="6356350"/>
            <a:ext cx="2743200" cy="365125"/>
          </a:xfrm>
          <a:prstGeom prst="rect">
            <a:avLst/>
          </a:prstGeom>
        </p:spPr>
        <p:txBody>
          <a:bodyPr/>
          <a:lstStyle/>
          <a:p>
            <a:fld id="{08E2B7C0-E3BF-4A43-AB58-E45A0507A215}" type="datetimeFigureOut">
              <a:rPr lang="en-US" smtClean="0"/>
              <a:t>10/5/2024</a:t>
            </a:fld>
            <a:endParaRPr lang="en-US"/>
          </a:p>
        </p:txBody>
      </p:sp>
      <p:sp>
        <p:nvSpPr>
          <p:cNvPr id="5" name="Footer Placeholder 4">
            <a:extLst>
              <a:ext uri="{FF2B5EF4-FFF2-40B4-BE49-F238E27FC236}">
                <a16:creationId xmlns:a16="http://schemas.microsoft.com/office/drawing/2014/main" id="{9E9F3213-2155-B4FE-1646-3179D0C0D4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1AB8CD-EB02-FEFC-0DCA-C594A88A9A72}"/>
              </a:ext>
            </a:extLst>
          </p:cNvPr>
          <p:cNvSpPr>
            <a:spLocks noGrp="1"/>
          </p:cNvSpPr>
          <p:nvPr>
            <p:ph type="sldNum" sz="quarter" idx="12"/>
          </p:nvPr>
        </p:nvSpPr>
        <p:spPr>
          <a:xfrm>
            <a:off x="8610600" y="6356350"/>
            <a:ext cx="2743200" cy="365125"/>
          </a:xfrm>
          <a:prstGeom prst="rect">
            <a:avLst/>
          </a:prstGeom>
        </p:spPr>
        <p:txBody>
          <a:bodyPr/>
          <a:lstStyle/>
          <a:p>
            <a:fld id="{BBFD1957-38D4-44EA-BDFC-3FF3676D300C}" type="slidenum">
              <a:rPr lang="en-US" smtClean="0"/>
              <a:t>‹#›</a:t>
            </a:fld>
            <a:endParaRPr lang="en-US"/>
          </a:p>
        </p:txBody>
      </p:sp>
    </p:spTree>
    <p:extLst>
      <p:ext uri="{BB962C8B-B14F-4D97-AF65-F5344CB8AC3E}">
        <p14:creationId xmlns:p14="http://schemas.microsoft.com/office/powerpoint/2010/main" val="14086298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93896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10/5/2024</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0769500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10/5/2024</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8942749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10/5/2024</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5847528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10/5/2024</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6192294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10/5/2024</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1429989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10/5/2024</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866844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8692458"/>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10/5/2024</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9957083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10/5/2024</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0012823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10/5/2024</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7213542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10/5/2024</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7064598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10/5/2024</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8560576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17158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762673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01839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635487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14430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7169443"/>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421740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23221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048159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34434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098208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8229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0232548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608272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2170168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114851957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image" Target="../media/image3.png"/><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3.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55897275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pattFill prst="wdDnDiag">
          <a:fgClr>
            <a:srgbClr val="FFF3F3"/>
          </a:fgClr>
          <a:bgClr>
            <a:schemeClr val="bg1"/>
          </a:bgClr>
        </a:patt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166161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9EEC1F5C-ACFE-BC11-81EF-8C64FF4F1CD4}"/>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3174"/>
            <a:ext cx="12192000" cy="68548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round pink label with white text and a black background&#10;&#10;Description automatically generated">
            <a:extLst>
              <a:ext uri="{FF2B5EF4-FFF2-40B4-BE49-F238E27FC236}">
                <a16:creationId xmlns:a16="http://schemas.microsoft.com/office/drawing/2014/main" id="{BE9233B7-A7C5-9A58-BE08-095F5F907C6B}"/>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041451" y="0"/>
            <a:ext cx="1842236" cy="1842236"/>
          </a:xfrm>
          <a:prstGeom prst="rect">
            <a:avLst/>
          </a:prstGeom>
        </p:spPr>
      </p:pic>
    </p:spTree>
    <p:extLst>
      <p:ext uri="{BB962C8B-B14F-4D97-AF65-F5344CB8AC3E}">
        <p14:creationId xmlns:p14="http://schemas.microsoft.com/office/powerpoint/2010/main" val="2828016583"/>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28C11244-6AD9-3140-F7D1-60C9AB468BD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41451" y="0"/>
            <a:ext cx="1842236" cy="1842236"/>
          </a:xfrm>
          <a:prstGeom prst="rect">
            <a:avLst/>
          </a:prstGeom>
        </p:spPr>
      </p:pic>
    </p:spTree>
    <p:extLst>
      <p:ext uri="{BB962C8B-B14F-4D97-AF65-F5344CB8AC3E}">
        <p14:creationId xmlns:p14="http://schemas.microsoft.com/office/powerpoint/2010/main" val="141723356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10/5/2024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4E63246F-3A4B-59AE-92D7-76445CF212B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41451" y="0"/>
            <a:ext cx="1842236" cy="1842236"/>
          </a:xfrm>
          <a:prstGeom prst="rect">
            <a:avLst/>
          </a:prstGeom>
        </p:spPr>
      </p:pic>
    </p:spTree>
    <p:extLst>
      <p:ext uri="{BB962C8B-B14F-4D97-AF65-F5344CB8AC3E}">
        <p14:creationId xmlns:p14="http://schemas.microsoft.com/office/powerpoint/2010/main" val="269992568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sv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33.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jpeg"/><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jpeg"/><Relationship Id="rId1" Type="http://schemas.openxmlformats.org/officeDocument/2006/relationships/slideLayout" Target="../slideLayouts/slideLayout28.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png"/><Relationship Id="rId1" Type="http://schemas.openxmlformats.org/officeDocument/2006/relationships/slideLayout" Target="../slideLayouts/slideLayout33.xml"/><Relationship Id="rId5" Type="http://schemas.openxmlformats.org/officeDocument/2006/relationships/image" Target="../media/image30.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2.jpeg"/><Relationship Id="rId1" Type="http://schemas.openxmlformats.org/officeDocument/2006/relationships/slideLayout" Target="../slideLayouts/slideLayout23.xml"/><Relationship Id="rId4" Type="http://schemas.openxmlformats.org/officeDocument/2006/relationships/image" Target="../media/image32.emf"/></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image" Target="../media/image33.jpg"/><Relationship Id="rId1" Type="http://schemas.openxmlformats.org/officeDocument/2006/relationships/slideLayout" Target="../slideLayouts/slideLayout40.xml"/><Relationship Id="rId6" Type="http://schemas.microsoft.com/office/2007/relationships/hdphoto" Target="../media/hdphoto4.wdp"/><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png"/><Relationship Id="rId1" Type="http://schemas.openxmlformats.org/officeDocument/2006/relationships/slideLayout" Target="../slideLayouts/slideLayout33.xml"/><Relationship Id="rId5" Type="http://schemas.openxmlformats.org/officeDocument/2006/relationships/image" Target="../media/image40.png"/><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png"/><Relationship Id="rId1" Type="http://schemas.openxmlformats.org/officeDocument/2006/relationships/slideLayout" Target="../slideLayouts/slideLayout33.xml"/><Relationship Id="rId5" Type="http://schemas.openxmlformats.org/officeDocument/2006/relationships/image" Target="../media/image43.png"/><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51.xml"/></Relationships>
</file>

<file path=ppt/slides/_rels/slide2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sv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3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3.xml"/><Relationship Id="rId5" Type="http://schemas.openxmlformats.org/officeDocument/2006/relationships/image" Target="../media/image16.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8.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jpe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e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Layout" Target="../slideLayouts/slideLayout23.xml"/><Relationship Id="rId4" Type="http://schemas.openxmlformats.org/officeDocument/2006/relationships/image" Target="../media/image23.sv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jpe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png"/><Relationship Id="rId1" Type="http://schemas.openxmlformats.org/officeDocument/2006/relationships/slideLayout" Target="../slideLayouts/slideLayout33.xml"/><Relationship Id="rId5" Type="http://schemas.openxmlformats.org/officeDocument/2006/relationships/image" Target="../media/image26.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C376EC04-1AD0-6ECB-7831-6D7B4F60A87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10106558" y="2241818"/>
            <a:ext cx="2008308" cy="2704047"/>
          </a:xfrm>
          <a:prstGeom prst="rect">
            <a:avLst/>
          </a:prstGeom>
        </p:spPr>
      </p:pic>
      <p:pic>
        <p:nvPicPr>
          <p:cNvPr id="5" name="Picture 4">
            <a:extLst>
              <a:ext uri="{FF2B5EF4-FFF2-40B4-BE49-F238E27FC236}">
                <a16:creationId xmlns:a16="http://schemas.microsoft.com/office/drawing/2014/main" id="{40B79D1C-5E30-304D-2DF5-1837171A3D24}"/>
              </a:ext>
            </a:extLst>
          </p:cNvPr>
          <p:cNvPicPr>
            <a:picLocks noChangeAspect="1"/>
          </p:cNvPicPr>
          <p:nvPr/>
        </p:nvPicPr>
        <p:blipFill>
          <a:blip r:embed="rId4"/>
          <a:stretch>
            <a:fillRect/>
          </a:stretch>
        </p:blipFill>
        <p:spPr>
          <a:xfrm>
            <a:off x="134931" y="2241818"/>
            <a:ext cx="1894997" cy="2786362"/>
          </a:xfrm>
          <a:prstGeom prst="rect">
            <a:avLst/>
          </a:prstGeom>
        </p:spPr>
      </p:pic>
      <p:pic>
        <p:nvPicPr>
          <p:cNvPr id="6" name="Picture 5">
            <a:extLst>
              <a:ext uri="{FF2B5EF4-FFF2-40B4-BE49-F238E27FC236}">
                <a16:creationId xmlns:a16="http://schemas.microsoft.com/office/drawing/2014/main" id="{CB59B3E0-3D9C-7DDE-5B79-D59C679C51E2}"/>
              </a:ext>
            </a:extLst>
          </p:cNvPr>
          <p:cNvPicPr>
            <a:picLocks noChangeAspect="1"/>
          </p:cNvPicPr>
          <p:nvPr/>
        </p:nvPicPr>
        <p:blipFill>
          <a:blip r:embed="rId5"/>
          <a:stretch>
            <a:fillRect/>
          </a:stretch>
        </p:blipFill>
        <p:spPr>
          <a:xfrm>
            <a:off x="682806" y="4076099"/>
            <a:ext cx="2744947" cy="2728156"/>
          </a:xfrm>
          <a:prstGeom prst="rect">
            <a:avLst/>
          </a:prstGeom>
        </p:spPr>
      </p:pic>
      <p:pic>
        <p:nvPicPr>
          <p:cNvPr id="8" name="Picture 7">
            <a:extLst>
              <a:ext uri="{FF2B5EF4-FFF2-40B4-BE49-F238E27FC236}">
                <a16:creationId xmlns:a16="http://schemas.microsoft.com/office/drawing/2014/main" id="{7934A2FE-F1B3-9E3E-E45E-206C50323EF5}"/>
              </a:ext>
            </a:extLst>
          </p:cNvPr>
          <p:cNvPicPr>
            <a:picLocks noChangeAspect="1"/>
          </p:cNvPicPr>
          <p:nvPr/>
        </p:nvPicPr>
        <p:blipFill>
          <a:blip r:embed="rId6"/>
          <a:stretch>
            <a:fillRect/>
          </a:stretch>
        </p:blipFill>
        <p:spPr>
          <a:xfrm rot="21406125">
            <a:off x="8620850" y="4231876"/>
            <a:ext cx="2889822" cy="2520962"/>
          </a:xfrm>
          <a:prstGeom prst="rect">
            <a:avLst/>
          </a:prstGeom>
        </p:spPr>
      </p:pic>
      <p:pic>
        <p:nvPicPr>
          <p:cNvPr id="31" name="Picture 30">
            <a:extLst>
              <a:ext uri="{FF2B5EF4-FFF2-40B4-BE49-F238E27FC236}">
                <a16:creationId xmlns:a16="http://schemas.microsoft.com/office/drawing/2014/main" id="{A72186E5-D378-E90B-8230-36FE37616E7B}"/>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169" b="30191" l="2709" r="19639"/>
                    </a14:imgEffect>
                    <a14:imgEffect>
                      <a14:saturation sat="156000"/>
                    </a14:imgEffect>
                    <a14:imgEffect>
                      <a14:brightnessContrast bright="-2000"/>
                    </a14:imgEffect>
                  </a14:imgLayer>
                </a14:imgProps>
              </a:ext>
            </a:extLst>
          </a:blip>
          <a:srcRect l="3107" t="10290" r="79848" b="69665"/>
          <a:stretch/>
        </p:blipFill>
        <p:spPr>
          <a:xfrm flipH="1">
            <a:off x="10724434" y="0"/>
            <a:ext cx="1524360" cy="1068482"/>
          </a:xfrm>
          <a:prstGeom prst="rect">
            <a:avLst/>
          </a:prstGeom>
        </p:spPr>
      </p:pic>
      <p:grpSp>
        <p:nvGrpSpPr>
          <p:cNvPr id="49" name="Group 48">
            <a:extLst>
              <a:ext uri="{FF2B5EF4-FFF2-40B4-BE49-F238E27FC236}">
                <a16:creationId xmlns:a16="http://schemas.microsoft.com/office/drawing/2014/main" id="{11BDAEA0-C125-D0A2-FD5B-473DBFBA8D56}"/>
              </a:ext>
            </a:extLst>
          </p:cNvPr>
          <p:cNvGrpSpPr/>
          <p:nvPr/>
        </p:nvGrpSpPr>
        <p:grpSpPr>
          <a:xfrm>
            <a:off x="0" y="273620"/>
            <a:ext cx="2599074" cy="1446530"/>
            <a:chOff x="145427" y="290260"/>
            <a:chExt cx="3931766" cy="1829821"/>
          </a:xfrm>
        </p:grpSpPr>
        <p:pic>
          <p:nvPicPr>
            <p:cNvPr id="30" name="Picture 29">
              <a:extLst>
                <a:ext uri="{FF2B5EF4-FFF2-40B4-BE49-F238E27FC236}">
                  <a16:creationId xmlns:a16="http://schemas.microsoft.com/office/drawing/2014/main" id="{15A43EE7-B1BD-1998-7C6E-0D377999794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169" b="30191" l="2709" r="19639"/>
                      </a14:imgEffect>
                      <a14:imgEffect>
                        <a14:saturation sat="156000"/>
                      </a14:imgEffect>
                      <a14:imgEffect>
                        <a14:brightnessContrast bright="-2000"/>
                      </a14:imgEffect>
                    </a14:imgLayer>
                  </a14:imgProps>
                </a:ext>
              </a:extLst>
            </a:blip>
            <a:srcRect l="3107" t="12279" r="79848" b="69665"/>
            <a:stretch/>
          </p:blipFill>
          <p:spPr>
            <a:xfrm flipH="1">
              <a:off x="145427" y="290260"/>
              <a:ext cx="3030373" cy="1829821"/>
            </a:xfrm>
            <a:prstGeom prst="rect">
              <a:avLst/>
            </a:prstGeom>
          </p:spPr>
        </p:pic>
        <p:pic>
          <p:nvPicPr>
            <p:cNvPr id="48" name="Picture 47">
              <a:extLst>
                <a:ext uri="{FF2B5EF4-FFF2-40B4-BE49-F238E27FC236}">
                  <a16:creationId xmlns:a16="http://schemas.microsoft.com/office/drawing/2014/main" id="{596BB63F-FAD9-8779-8C19-1CCE9C42AFE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169" b="30191" l="2709" r="19639"/>
                      </a14:imgEffect>
                      <a14:imgEffect>
                        <a14:saturation sat="156000"/>
                      </a14:imgEffect>
                      <a14:imgEffect>
                        <a14:brightnessContrast bright="-2000"/>
                      </a14:imgEffect>
                    </a14:imgLayer>
                  </a14:imgProps>
                </a:ext>
              </a:extLst>
            </a:blip>
            <a:srcRect l="3107" t="12279" r="79848" b="69665"/>
            <a:stretch/>
          </p:blipFill>
          <p:spPr>
            <a:xfrm flipH="1">
              <a:off x="1046820" y="290260"/>
              <a:ext cx="3030373" cy="1829821"/>
            </a:xfrm>
            <a:prstGeom prst="rect">
              <a:avLst/>
            </a:prstGeom>
          </p:spPr>
        </p:pic>
      </p:grpSp>
      <p:pic>
        <p:nvPicPr>
          <p:cNvPr id="4" name="Picture 3" descr="A green and white logo&#10;&#10;Description automatically generated">
            <a:extLst>
              <a:ext uri="{FF2B5EF4-FFF2-40B4-BE49-F238E27FC236}">
                <a16:creationId xmlns:a16="http://schemas.microsoft.com/office/drawing/2014/main" id="{3728708C-A143-740A-C360-4C8DFBF44BB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2093595" cy="2093595"/>
          </a:xfrm>
          <a:prstGeom prst="rect">
            <a:avLst/>
          </a:prstGeom>
        </p:spPr>
      </p:pic>
      <p:pic>
        <p:nvPicPr>
          <p:cNvPr id="7" name="Picture 6">
            <a:extLst>
              <a:ext uri="{FF2B5EF4-FFF2-40B4-BE49-F238E27FC236}">
                <a16:creationId xmlns:a16="http://schemas.microsoft.com/office/drawing/2014/main" id="{C3D541A6-357F-BF44-5539-4A1F402E68A9}"/>
              </a:ext>
            </a:extLst>
          </p:cNvPr>
          <p:cNvPicPr>
            <a:picLocks noChangeAspect="1"/>
          </p:cNvPicPr>
          <p:nvPr/>
        </p:nvPicPr>
        <p:blipFill>
          <a:blip r:embed="rId10"/>
          <a:stretch>
            <a:fillRect/>
          </a:stretch>
        </p:blipFill>
        <p:spPr>
          <a:xfrm>
            <a:off x="3489206" y="726195"/>
            <a:ext cx="5689945" cy="1254599"/>
          </a:xfrm>
          <a:prstGeom prst="rect">
            <a:avLst/>
          </a:prstGeom>
        </p:spPr>
      </p:pic>
      <p:pic>
        <p:nvPicPr>
          <p:cNvPr id="13" name="Picture 12">
            <a:extLst>
              <a:ext uri="{FF2B5EF4-FFF2-40B4-BE49-F238E27FC236}">
                <a16:creationId xmlns:a16="http://schemas.microsoft.com/office/drawing/2014/main" id="{C497538F-E021-CEDA-80D1-3B18BE55B147}"/>
              </a:ext>
            </a:extLst>
          </p:cNvPr>
          <p:cNvPicPr>
            <a:picLocks noChangeAspect="1"/>
          </p:cNvPicPr>
          <p:nvPr/>
        </p:nvPicPr>
        <p:blipFill>
          <a:blip r:embed="rId11"/>
          <a:stretch>
            <a:fillRect/>
          </a:stretch>
        </p:blipFill>
        <p:spPr>
          <a:xfrm>
            <a:off x="1680553" y="1960610"/>
            <a:ext cx="8852159" cy="2426418"/>
          </a:xfrm>
          <a:prstGeom prst="rect">
            <a:avLst/>
          </a:prstGeom>
        </p:spPr>
      </p:pic>
    </p:spTree>
    <p:extLst>
      <p:ext uri="{BB962C8B-B14F-4D97-AF65-F5344CB8AC3E}">
        <p14:creationId xmlns:p14="http://schemas.microsoft.com/office/powerpoint/2010/main" val="21119659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nodeType="withEffect">
                                  <p:stCondLst>
                                    <p:cond delay="0"/>
                                  </p:stCondLst>
                                  <p:childTnLst>
                                    <p:animMotion origin="layout" path="M 0 0 L 0 0.25 E" pathEditMode="relative" ptsTypes="">
                                      <p:cBhvr>
                                        <p:cTn id="6" dur="3000" fill="hold"/>
                                        <p:tgtEl>
                                          <p:spTgt spid="5"/>
                                        </p:tgtEl>
                                        <p:attrNameLst>
                                          <p:attrName>ppt_x</p:attrName>
                                          <p:attrName>ppt_y</p:attrName>
                                        </p:attrNameLst>
                                      </p:cBhvr>
                                    </p:animMotion>
                                  </p:childTnLst>
                                </p:cTn>
                              </p:par>
                              <p:par>
                                <p:cTn id="7" presetID="42" presetClass="path" presetSubtype="0" repeatCount="indefinite" accel="50000" decel="50000" fill="hold" nodeType="withEffect">
                                  <p:stCondLst>
                                    <p:cond delay="0"/>
                                  </p:stCondLst>
                                  <p:childTnLst>
                                    <p:animMotion origin="layout" path="M 4.16667E-7 2.96296E-6 L -0.00013 -0.13959 " pathEditMode="fixed" rAng="0" ptsTypes="AA">
                                      <p:cBhvr>
                                        <p:cTn id="8" dur="3000" fill="hold"/>
                                        <p:tgtEl>
                                          <p:spTgt spid="6"/>
                                        </p:tgtEl>
                                        <p:attrNameLst>
                                          <p:attrName>ppt_x</p:attrName>
                                          <p:attrName>ppt_y</p:attrName>
                                        </p:attrNameLst>
                                      </p:cBhvr>
                                      <p:rCtr x="-13" y="-6991"/>
                                    </p:animMotion>
                                  </p:childTnLst>
                                </p:cTn>
                              </p:par>
                              <p:par>
                                <p:cTn id="9" presetID="42" presetClass="path" presetSubtype="0" repeatCount="indefinite" accel="50000" decel="50000" fill="hold" nodeType="withEffect">
                                  <p:stCondLst>
                                    <p:cond delay="0"/>
                                  </p:stCondLst>
                                  <p:childTnLst>
                                    <p:animMotion origin="layout" path="M -8.33333E-7 4.07407E-6 L -0.00755 -0.16459 " pathEditMode="relative" rAng="0" ptsTypes="AA">
                                      <p:cBhvr>
                                        <p:cTn id="10" dur="3000" spd="-100000" fill="hold"/>
                                        <p:tgtEl>
                                          <p:spTgt spid="8"/>
                                        </p:tgtEl>
                                        <p:attrNameLst>
                                          <p:attrName>ppt_x</p:attrName>
                                          <p:attrName>ppt_y</p:attrName>
                                        </p:attrNameLst>
                                      </p:cBhvr>
                                      <p:rCtr x="-378" y="-8241"/>
                                    </p:animMotion>
                                  </p:childTnLst>
                                </p:cTn>
                              </p:par>
                              <p:par>
                                <p:cTn id="11" presetID="42" presetClass="path" presetSubtype="0" repeatCount="indefinite" accel="50000" decel="50000" fill="hold" nodeType="withEffect">
                                  <p:stCondLst>
                                    <p:cond delay="0"/>
                                  </p:stCondLst>
                                  <p:childTnLst>
                                    <p:animMotion origin="layout" path="M 0 0 L 0 0.25 E" pathEditMode="relative" ptsTypes="">
                                      <p:cBhvr>
                                        <p:cTn id="12" dur="3000" spd="-100000" fill="hold"/>
                                        <p:tgtEl>
                                          <p:spTgt spid="9"/>
                                        </p:tgtEl>
                                        <p:attrNameLst>
                                          <p:attrName>ppt_x</p:attrName>
                                          <p:attrName>ppt_y</p:attrName>
                                        </p:attrNameLst>
                                      </p:cBhvr>
                                    </p:animMotion>
                                  </p:childTnLst>
                                </p:cTn>
                              </p:par>
                              <p:par>
                                <p:cTn id="13" presetID="53" presetClass="entr" presetSubtype="16"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par>
                                <p:cTn id="18" presetID="53" presetClass="entr" presetSubtype="16"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C7480C90-8A99-898D-C7BD-1802E8849D8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6401285" y="3198732"/>
            <a:ext cx="2008308" cy="2704047"/>
          </a:xfrm>
          <a:prstGeom prst="rect">
            <a:avLst/>
          </a:prstGeom>
        </p:spPr>
      </p:pic>
      <p:pic>
        <p:nvPicPr>
          <p:cNvPr id="9" name="Picture 8">
            <a:extLst>
              <a:ext uri="{FF2B5EF4-FFF2-40B4-BE49-F238E27FC236}">
                <a16:creationId xmlns:a16="http://schemas.microsoft.com/office/drawing/2014/main" id="{6AC8C38F-5774-6F87-B9C1-FB9F90767694}"/>
              </a:ext>
            </a:extLst>
          </p:cNvPr>
          <p:cNvPicPr>
            <a:picLocks noChangeAspect="1"/>
          </p:cNvPicPr>
          <p:nvPr/>
        </p:nvPicPr>
        <p:blipFill>
          <a:blip r:embed="rId4"/>
          <a:stretch>
            <a:fillRect/>
          </a:stretch>
        </p:blipFill>
        <p:spPr>
          <a:xfrm>
            <a:off x="4016896" y="2559415"/>
            <a:ext cx="1894997" cy="2786362"/>
          </a:xfrm>
          <a:prstGeom prst="rect">
            <a:avLst/>
          </a:prstGeom>
        </p:spPr>
      </p:pic>
      <p:pic>
        <p:nvPicPr>
          <p:cNvPr id="10" name="Picture 9">
            <a:extLst>
              <a:ext uri="{FF2B5EF4-FFF2-40B4-BE49-F238E27FC236}">
                <a16:creationId xmlns:a16="http://schemas.microsoft.com/office/drawing/2014/main" id="{E620D4CC-CB97-C41B-2D73-9A8A7FBE26BC}"/>
              </a:ext>
            </a:extLst>
          </p:cNvPr>
          <p:cNvPicPr>
            <a:picLocks noChangeAspect="1"/>
          </p:cNvPicPr>
          <p:nvPr/>
        </p:nvPicPr>
        <p:blipFill>
          <a:blip r:embed="rId5"/>
          <a:stretch>
            <a:fillRect/>
          </a:stretch>
        </p:blipFill>
        <p:spPr>
          <a:xfrm>
            <a:off x="1271949" y="3952596"/>
            <a:ext cx="2744947" cy="2728156"/>
          </a:xfrm>
          <a:prstGeom prst="rect">
            <a:avLst/>
          </a:prstGeom>
        </p:spPr>
      </p:pic>
      <p:pic>
        <p:nvPicPr>
          <p:cNvPr id="11" name="Picture 10">
            <a:extLst>
              <a:ext uri="{FF2B5EF4-FFF2-40B4-BE49-F238E27FC236}">
                <a16:creationId xmlns:a16="http://schemas.microsoft.com/office/drawing/2014/main" id="{50197ECA-AFE8-0ADD-B2D1-0733E1441F45}"/>
              </a:ext>
            </a:extLst>
          </p:cNvPr>
          <p:cNvPicPr>
            <a:picLocks noChangeAspect="1"/>
          </p:cNvPicPr>
          <p:nvPr/>
        </p:nvPicPr>
        <p:blipFill>
          <a:blip r:embed="rId6"/>
          <a:stretch>
            <a:fillRect/>
          </a:stretch>
        </p:blipFill>
        <p:spPr>
          <a:xfrm rot="21406125">
            <a:off x="8508787" y="4257597"/>
            <a:ext cx="2889822" cy="2520962"/>
          </a:xfrm>
          <a:prstGeom prst="rect">
            <a:avLst/>
          </a:prstGeom>
        </p:spPr>
      </p:pic>
      <p:sp>
        <p:nvSpPr>
          <p:cNvPr id="2" name="Rectangle 1">
            <a:extLst>
              <a:ext uri="{FF2B5EF4-FFF2-40B4-BE49-F238E27FC236}">
                <a16:creationId xmlns:a16="http://schemas.microsoft.com/office/drawing/2014/main" id="{B76AAD75-7D4F-8081-7BFD-50568386D2D4}"/>
              </a:ext>
            </a:extLst>
          </p:cNvPr>
          <p:cNvSpPr/>
          <p:nvPr/>
        </p:nvSpPr>
        <p:spPr>
          <a:xfrm>
            <a:off x="-12140" y="-34198"/>
            <a:ext cx="12192000" cy="1903228"/>
          </a:xfrm>
          <a:prstGeom prst="rect">
            <a:avLst/>
          </a:prstGeom>
          <a:solidFill>
            <a:schemeClr val="bg1">
              <a:alpha val="7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AF7AA243-0366-F983-F5C5-190380BB7C28}"/>
              </a:ext>
            </a:extLst>
          </p:cNvPr>
          <p:cNvSpPr txBox="1"/>
          <p:nvPr/>
        </p:nvSpPr>
        <p:spPr>
          <a:xfrm>
            <a:off x="1105786" y="148855"/>
            <a:ext cx="10526233" cy="1569660"/>
          </a:xfrm>
          <a:prstGeom prst="rect">
            <a:avLst/>
          </a:prstGeom>
          <a:noFill/>
        </p:spPr>
        <p:txBody>
          <a:bodyPr wrap="square" rtlCol="0">
            <a:spAutoFit/>
          </a:bodyPr>
          <a:lstStyle/>
          <a:p>
            <a:pPr algn="ctr"/>
            <a:r>
              <a:rPr lang="en-US" sz="4800" b="1" dirty="0" err="1">
                <a:solidFill>
                  <a:srgbClr val="FF0000"/>
                </a:solidFill>
                <a:effectLst/>
                <a:latin typeface="Cambria" panose="02040503050406030204" pitchFamily="18" charset="0"/>
                <a:ea typeface="Cambria" panose="02040503050406030204" pitchFamily="18" charset="0"/>
              </a:rPr>
              <a:t>Hoạt</a:t>
            </a:r>
            <a:r>
              <a:rPr lang="en-US" sz="4800" b="1" dirty="0">
                <a:solidFill>
                  <a:srgbClr val="FF0000"/>
                </a:solidFill>
                <a:effectLst/>
                <a:latin typeface="Cambria" panose="02040503050406030204" pitchFamily="18" charset="0"/>
                <a:ea typeface="Cambria" panose="02040503050406030204" pitchFamily="18" charset="0"/>
              </a:rPr>
              <a:t> </a:t>
            </a:r>
            <a:r>
              <a:rPr lang="en-US" sz="4800" b="1" dirty="0" err="1">
                <a:solidFill>
                  <a:srgbClr val="FF0000"/>
                </a:solidFill>
                <a:effectLst/>
                <a:latin typeface="Cambria" panose="02040503050406030204" pitchFamily="18" charset="0"/>
                <a:ea typeface="Cambria" panose="02040503050406030204" pitchFamily="18" charset="0"/>
              </a:rPr>
              <a:t>động</a:t>
            </a:r>
            <a:r>
              <a:rPr lang="en-US" sz="4800" b="1" dirty="0">
                <a:solidFill>
                  <a:srgbClr val="FF0000"/>
                </a:solidFill>
                <a:effectLst/>
                <a:latin typeface="Cambria" panose="02040503050406030204" pitchFamily="18" charset="0"/>
                <a:ea typeface="Cambria" panose="02040503050406030204" pitchFamily="18" charset="0"/>
              </a:rPr>
              <a:t> 1: </a:t>
            </a:r>
            <a:r>
              <a:rPr lang="en-US" sz="4800" b="1" dirty="0" err="1">
                <a:solidFill>
                  <a:srgbClr val="FF0000"/>
                </a:solidFill>
                <a:effectLst/>
                <a:latin typeface="Cambria" panose="02040503050406030204" pitchFamily="18" charset="0"/>
                <a:ea typeface="Cambria" panose="02040503050406030204" pitchFamily="18" charset="0"/>
              </a:rPr>
              <a:t>Thuyết</a:t>
            </a:r>
            <a:r>
              <a:rPr lang="en-US" sz="4800" b="1" dirty="0">
                <a:solidFill>
                  <a:srgbClr val="FF0000"/>
                </a:solidFill>
                <a:effectLst/>
                <a:latin typeface="Cambria" panose="02040503050406030204" pitchFamily="18" charset="0"/>
                <a:ea typeface="Cambria" panose="02040503050406030204" pitchFamily="18" charset="0"/>
              </a:rPr>
              <a:t> </a:t>
            </a:r>
            <a:r>
              <a:rPr lang="en-US" sz="4800" b="1" dirty="0" err="1">
                <a:solidFill>
                  <a:srgbClr val="FF0000"/>
                </a:solidFill>
                <a:effectLst/>
                <a:latin typeface="Cambria" panose="02040503050406030204" pitchFamily="18" charset="0"/>
                <a:ea typeface="Cambria" panose="02040503050406030204" pitchFamily="18" charset="0"/>
              </a:rPr>
              <a:t>trình</a:t>
            </a:r>
            <a:r>
              <a:rPr lang="en-US" sz="4800" b="1" dirty="0">
                <a:solidFill>
                  <a:srgbClr val="FF0000"/>
                </a:solidFill>
                <a:effectLst/>
                <a:latin typeface="Cambria" panose="02040503050406030204" pitchFamily="18" charset="0"/>
                <a:ea typeface="Cambria" panose="02040503050406030204" pitchFamily="18" charset="0"/>
              </a:rPr>
              <a:t> </a:t>
            </a:r>
            <a:r>
              <a:rPr lang="en-US" sz="4800" b="1" dirty="0" err="1">
                <a:solidFill>
                  <a:srgbClr val="FF0000"/>
                </a:solidFill>
                <a:effectLst/>
                <a:latin typeface="Cambria" panose="02040503050406030204" pitchFamily="18" charset="0"/>
                <a:ea typeface="Cambria" panose="02040503050406030204" pitchFamily="18" charset="0"/>
              </a:rPr>
              <a:t>về</a:t>
            </a:r>
            <a:r>
              <a:rPr lang="en-US" sz="4800" b="1" dirty="0">
                <a:solidFill>
                  <a:srgbClr val="FF0000"/>
                </a:solidFill>
                <a:effectLst/>
                <a:latin typeface="Cambria" panose="02040503050406030204" pitchFamily="18" charset="0"/>
                <a:ea typeface="Cambria" panose="02040503050406030204" pitchFamily="18" charset="0"/>
              </a:rPr>
              <a:t> </a:t>
            </a:r>
            <a:r>
              <a:rPr lang="en-US" sz="4800" b="1" dirty="0" err="1">
                <a:solidFill>
                  <a:srgbClr val="FF0000"/>
                </a:solidFill>
                <a:effectLst/>
                <a:latin typeface="Cambria" panose="02040503050406030204" pitchFamily="18" charset="0"/>
                <a:ea typeface="Cambria" panose="02040503050406030204" pitchFamily="18" charset="0"/>
              </a:rPr>
              <a:t>nghề</a:t>
            </a:r>
            <a:r>
              <a:rPr lang="en-US" sz="4800" b="1" dirty="0">
                <a:solidFill>
                  <a:srgbClr val="FF0000"/>
                </a:solidFill>
                <a:effectLst/>
                <a:latin typeface="Cambria" panose="02040503050406030204" pitchFamily="18" charset="0"/>
                <a:ea typeface="Cambria" panose="02040503050406030204" pitchFamily="18" charset="0"/>
              </a:rPr>
              <a:t> </a:t>
            </a:r>
            <a:r>
              <a:rPr lang="en-US" sz="4800" b="1" dirty="0" err="1">
                <a:solidFill>
                  <a:srgbClr val="FF0000"/>
                </a:solidFill>
                <a:effectLst/>
                <a:latin typeface="Cambria" panose="02040503050406030204" pitchFamily="18" charset="0"/>
                <a:ea typeface="Cambria" panose="02040503050406030204" pitchFamily="18" charset="0"/>
              </a:rPr>
              <a:t>em</a:t>
            </a:r>
            <a:r>
              <a:rPr lang="en-US" sz="4800" b="1" dirty="0">
                <a:solidFill>
                  <a:srgbClr val="FF0000"/>
                </a:solidFill>
                <a:effectLst/>
                <a:latin typeface="Cambria" panose="02040503050406030204" pitchFamily="18" charset="0"/>
                <a:ea typeface="Cambria" panose="02040503050406030204" pitchFamily="18" charset="0"/>
              </a:rPr>
              <a:t> </a:t>
            </a:r>
            <a:r>
              <a:rPr lang="en-US" sz="4800" b="1" dirty="0" err="1">
                <a:solidFill>
                  <a:srgbClr val="FF0000"/>
                </a:solidFill>
                <a:effectLst/>
                <a:latin typeface="Cambria" panose="02040503050406030204" pitchFamily="18" charset="0"/>
                <a:ea typeface="Cambria" panose="02040503050406030204" pitchFamily="18" charset="0"/>
              </a:rPr>
              <a:t>mơ</a:t>
            </a:r>
            <a:r>
              <a:rPr lang="en-US" sz="4800" b="1" dirty="0">
                <a:solidFill>
                  <a:srgbClr val="FF0000"/>
                </a:solidFill>
                <a:effectLst/>
                <a:latin typeface="Cambria" panose="02040503050406030204" pitchFamily="18" charset="0"/>
                <a:ea typeface="Cambria" panose="02040503050406030204" pitchFamily="18" charset="0"/>
              </a:rPr>
              <a:t> </a:t>
            </a:r>
            <a:r>
              <a:rPr lang="en-US" sz="4800" b="1" dirty="0" err="1">
                <a:solidFill>
                  <a:srgbClr val="FF0000"/>
                </a:solidFill>
                <a:effectLst/>
                <a:latin typeface="Cambria" panose="02040503050406030204" pitchFamily="18" charset="0"/>
                <a:ea typeface="Cambria" panose="02040503050406030204" pitchFamily="18" charset="0"/>
              </a:rPr>
              <a:t>ước</a:t>
            </a:r>
            <a:r>
              <a:rPr lang="en-US" sz="4800" b="1" dirty="0">
                <a:solidFill>
                  <a:srgbClr val="FF0000"/>
                </a:solidFill>
                <a:effectLst/>
                <a:latin typeface="Cambria" panose="02040503050406030204" pitchFamily="18" charset="0"/>
                <a:ea typeface="Cambria" panose="02040503050406030204" pitchFamily="18" charset="0"/>
              </a:rPr>
              <a:t>.</a:t>
            </a:r>
            <a:endParaRPr lang="en-US" sz="480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657139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AA4DFBAC-27AF-2A93-36E7-242A3A7025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4"/>
            <a:ext cx="12192000" cy="68548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6374C90A-9C88-A34B-5802-26F9F26954CC}"/>
              </a:ext>
            </a:extLst>
          </p:cNvPr>
          <p:cNvSpPr/>
          <p:nvPr/>
        </p:nvSpPr>
        <p:spPr>
          <a:xfrm>
            <a:off x="457200" y="406335"/>
            <a:ext cx="11277600" cy="6032565"/>
          </a:xfrm>
          <a:prstGeom prst="roundRect">
            <a:avLst>
              <a:gd name="adj" fmla="val 6562"/>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Rectangle: Rounded Corners 1">
            <a:extLst>
              <a:ext uri="{FF2B5EF4-FFF2-40B4-BE49-F238E27FC236}">
                <a16:creationId xmlns:a16="http://schemas.microsoft.com/office/drawing/2014/main" id="{D4E00704-9089-E325-5F8D-BC73A12BABB6}"/>
              </a:ext>
            </a:extLst>
          </p:cNvPr>
          <p:cNvSpPr/>
          <p:nvPr/>
        </p:nvSpPr>
        <p:spPr>
          <a:xfrm>
            <a:off x="1193352" y="257561"/>
            <a:ext cx="9513634" cy="761999"/>
          </a:xfrm>
          <a:prstGeom prst="roundRect">
            <a:avLst/>
          </a:prstGeom>
          <a:solidFill>
            <a:srgbClr val="CCFF66"/>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Thuyết</a:t>
            </a:r>
            <a:r>
              <a:rPr lang="en-US" sz="40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trình</a:t>
            </a:r>
            <a:r>
              <a:rPr lang="en-US" sz="40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002060"/>
                </a:solidFill>
                <a:latin typeface="Cambria" panose="02040503050406030204" pitchFamily="18" charset="0"/>
                <a:ea typeface="Cambria" panose="02040503050406030204" pitchFamily="18" charset="0"/>
                <a:cs typeface="Calibri" panose="020F0502020204030204" pitchFamily="34" charset="0"/>
              </a:rPr>
              <a:t>về</a:t>
            </a:r>
            <a:r>
              <a:rPr lang="en-US" sz="40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002060"/>
                </a:solidFill>
                <a:latin typeface="Cambria" panose="02040503050406030204" pitchFamily="18" charset="0"/>
                <a:ea typeface="Cambria" panose="02040503050406030204" pitchFamily="18" charset="0"/>
                <a:cs typeface="Calibri" panose="020F0502020204030204" pitchFamily="34" charset="0"/>
              </a:rPr>
              <a:t>nghề</a:t>
            </a:r>
            <a:r>
              <a:rPr lang="en-US" sz="40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002060"/>
                </a:solidFill>
                <a:latin typeface="Cambria" panose="02040503050406030204" pitchFamily="18" charset="0"/>
                <a:ea typeface="Cambria" panose="02040503050406030204" pitchFamily="18" charset="0"/>
                <a:cs typeface="Calibri" panose="020F0502020204030204" pitchFamily="34" charset="0"/>
              </a:rPr>
              <a:t>mà</a:t>
            </a:r>
            <a:r>
              <a:rPr lang="en-US" sz="40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002060"/>
                </a:solidFill>
                <a:latin typeface="Cambria" panose="02040503050406030204" pitchFamily="18" charset="0"/>
                <a:ea typeface="Cambria" panose="02040503050406030204" pitchFamily="18" charset="0"/>
                <a:cs typeface="Calibri" panose="020F0502020204030204" pitchFamily="34" charset="0"/>
              </a:rPr>
              <a:t>nhóm</a:t>
            </a:r>
            <a:r>
              <a:rPr lang="en-US" sz="40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tìm</a:t>
            </a:r>
            <a:r>
              <a:rPr lang="en-US" sz="40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002060"/>
                </a:solidFill>
                <a:latin typeface="Cambria" panose="02040503050406030204" pitchFamily="18" charset="0"/>
                <a:ea typeface="Cambria" panose="02040503050406030204" pitchFamily="18" charset="0"/>
                <a:cs typeface="Calibri" panose="020F0502020204030204" pitchFamily="34" charset="0"/>
              </a:rPr>
              <a:t>hiểu</a:t>
            </a:r>
            <a:endParaRPr lang="en-US" sz="40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
        <p:nvSpPr>
          <p:cNvPr id="3" name="TextBox 2">
            <a:extLst>
              <a:ext uri="{FF2B5EF4-FFF2-40B4-BE49-F238E27FC236}">
                <a16:creationId xmlns:a16="http://schemas.microsoft.com/office/drawing/2014/main" id="{9F1E8B52-9E19-3972-3FA3-74A949BCFCA4}"/>
              </a:ext>
            </a:extLst>
          </p:cNvPr>
          <p:cNvSpPr txBox="1"/>
          <p:nvPr/>
        </p:nvSpPr>
        <p:spPr>
          <a:xfrm>
            <a:off x="935665" y="1669312"/>
            <a:ext cx="6326372" cy="4019947"/>
          </a:xfrm>
          <a:prstGeom prst="rect">
            <a:avLst/>
          </a:prstGeom>
          <a:noFill/>
        </p:spPr>
        <p:txBody>
          <a:bodyPr wrap="square" rtlCol="0">
            <a:spAutoFit/>
          </a:bodyPr>
          <a:lstStyle/>
          <a:p>
            <a:pPr marL="0" marR="0" algn="just">
              <a:lnSpc>
                <a:spcPct val="120000"/>
              </a:lnSpc>
              <a:spcBef>
                <a:spcPts val="0"/>
              </a:spcBef>
              <a:spcAft>
                <a:spcPts val="0"/>
              </a:spcAft>
            </a:pP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Nêu</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những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thông</a:t>
            </a:r>
            <a:r>
              <a:rPr lang="en-US" sz="3600" dirty="0">
                <a:solidFill>
                  <a:srgbClr val="000000"/>
                </a:solidFill>
                <a:effectLst/>
                <a:latin typeface="Cambria" panose="02040503050406030204" pitchFamily="18" charset="0"/>
                <a:ea typeface="Cambria" panose="02040503050406030204" pitchFamily="18" charset="0"/>
              </a:rPr>
              <a:t> tin </a:t>
            </a:r>
            <a:r>
              <a:rPr lang="en-US" sz="3600" dirty="0" err="1">
                <a:solidFill>
                  <a:srgbClr val="000000"/>
                </a:solidFill>
                <a:effectLst/>
                <a:latin typeface="Cambria" panose="02040503050406030204" pitchFamily="18" charset="0"/>
                <a:ea typeface="Cambria" panose="02040503050406030204" pitchFamily="18" charset="0"/>
              </a:rPr>
              <a:t>cần</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biết</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về</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nghề</a:t>
            </a:r>
            <a:r>
              <a:rPr lang="en-US" sz="3600" dirty="0">
                <a:solidFill>
                  <a:srgbClr val="000000"/>
                </a:solidFill>
                <a:effectLst/>
                <a:latin typeface="Cambria" panose="02040503050406030204" pitchFamily="18" charset="0"/>
                <a:ea typeface="Cambria" panose="02040503050406030204" pitchFamily="18" charset="0"/>
              </a:rPr>
              <a:t> </a:t>
            </a:r>
            <a:endParaRPr lang="en-US" sz="36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Giới</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thiệu</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về</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một</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nhân</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vật</a:t>
            </a:r>
            <a:r>
              <a:rPr lang="en-US" sz="3600" dirty="0">
                <a:solidFill>
                  <a:srgbClr val="000000"/>
                </a:solidFill>
                <a:effectLst/>
                <a:latin typeface="Cambria" panose="02040503050406030204" pitchFamily="18" charset="0"/>
                <a:ea typeface="Cambria" panose="02040503050406030204" pitchFamily="18" charset="0"/>
              </a:rPr>
              <a:t> - </a:t>
            </a:r>
            <a:r>
              <a:rPr lang="en-US" sz="3600" dirty="0" err="1">
                <a:solidFill>
                  <a:srgbClr val="000000"/>
                </a:solidFill>
                <a:effectLst/>
                <a:latin typeface="Cambria" panose="02040503050406030204" pitchFamily="18" charset="0"/>
                <a:ea typeface="Cambria" panose="02040503050406030204" pitchFamily="18" charset="0"/>
              </a:rPr>
              <a:t>chuyên</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gia</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trong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nghề</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và</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có</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những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đóng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góp</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của</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người</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đó</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với</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nghề</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với</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quốc</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gia</a:t>
            </a:r>
            <a:r>
              <a:rPr lang="en-US" sz="3600" dirty="0">
                <a:solidFill>
                  <a:srgbClr val="000000"/>
                </a:solidFill>
                <a:effectLst/>
                <a:latin typeface="Cambria" panose="02040503050406030204" pitchFamily="18" charset="0"/>
                <a:ea typeface="Cambria" panose="02040503050406030204" pitchFamily="18" charset="0"/>
              </a:rPr>
              <a:t>.</a:t>
            </a:r>
            <a:endParaRPr lang="en-US" sz="3600" dirty="0">
              <a:effectLst/>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D073B50A-9CD1-6504-D787-A4624EC3985B}"/>
              </a:ext>
            </a:extLst>
          </p:cNvPr>
          <p:cNvPicPr>
            <a:picLocks noChangeAspect="1"/>
          </p:cNvPicPr>
          <p:nvPr/>
        </p:nvPicPr>
        <p:blipFill>
          <a:blip r:embed="rId3"/>
          <a:stretch>
            <a:fillRect/>
          </a:stretch>
        </p:blipFill>
        <p:spPr>
          <a:xfrm>
            <a:off x="7280093" y="2062716"/>
            <a:ext cx="4488375" cy="3493792"/>
          </a:xfrm>
          <a:prstGeom prst="rect">
            <a:avLst/>
          </a:prstGeom>
        </p:spPr>
      </p:pic>
    </p:spTree>
    <p:extLst>
      <p:ext uri="{BB962C8B-B14F-4D97-AF65-F5344CB8AC3E}">
        <p14:creationId xmlns:p14="http://schemas.microsoft.com/office/powerpoint/2010/main" val="11817960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AA4DFBAC-27AF-2A93-36E7-242A3A7025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4"/>
            <a:ext cx="12192000" cy="68548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6374C90A-9C88-A34B-5802-26F9F26954CC}"/>
              </a:ext>
            </a:extLst>
          </p:cNvPr>
          <p:cNvSpPr/>
          <p:nvPr/>
        </p:nvSpPr>
        <p:spPr>
          <a:xfrm>
            <a:off x="457200" y="406335"/>
            <a:ext cx="11277600" cy="6032565"/>
          </a:xfrm>
          <a:prstGeom prst="roundRect">
            <a:avLst>
              <a:gd name="adj" fmla="val 6562"/>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Picture 6">
            <a:extLst>
              <a:ext uri="{FF2B5EF4-FFF2-40B4-BE49-F238E27FC236}">
                <a16:creationId xmlns:a16="http://schemas.microsoft.com/office/drawing/2014/main" id="{DDF11AC1-8018-57AC-5444-B899334A39F8}"/>
              </a:ext>
            </a:extLst>
          </p:cNvPr>
          <p:cNvPicPr>
            <a:picLocks noChangeAspect="1"/>
          </p:cNvPicPr>
          <p:nvPr/>
        </p:nvPicPr>
        <p:blipFill>
          <a:blip r:embed="rId3"/>
          <a:stretch>
            <a:fillRect/>
          </a:stretch>
        </p:blipFill>
        <p:spPr>
          <a:xfrm>
            <a:off x="920048" y="1513366"/>
            <a:ext cx="10486477" cy="3409507"/>
          </a:xfrm>
          <a:prstGeom prst="rect">
            <a:avLst/>
          </a:prstGeom>
        </p:spPr>
      </p:pic>
      <p:grpSp>
        <p:nvGrpSpPr>
          <p:cNvPr id="10" name="Group 9">
            <a:extLst>
              <a:ext uri="{FF2B5EF4-FFF2-40B4-BE49-F238E27FC236}">
                <a16:creationId xmlns:a16="http://schemas.microsoft.com/office/drawing/2014/main" id="{BEA12B50-0C86-826C-D142-C555F6D595B0}"/>
              </a:ext>
            </a:extLst>
          </p:cNvPr>
          <p:cNvGrpSpPr/>
          <p:nvPr/>
        </p:nvGrpSpPr>
        <p:grpSpPr>
          <a:xfrm>
            <a:off x="3895060" y="-158362"/>
            <a:ext cx="4338959" cy="1527506"/>
            <a:chOff x="4684437" y="4416094"/>
            <a:chExt cx="4338959" cy="1527506"/>
          </a:xfrm>
        </p:grpSpPr>
        <p:sp>
          <p:nvSpPr>
            <p:cNvPr id="17" name="Rectangle: Rounded Corners 16">
              <a:extLst>
                <a:ext uri="{FF2B5EF4-FFF2-40B4-BE49-F238E27FC236}">
                  <a16:creationId xmlns:a16="http://schemas.microsoft.com/office/drawing/2014/main" id="{0DD17A53-A909-5748-22BC-8A5DBF31D9BF}"/>
                </a:ext>
              </a:extLst>
            </p:cNvPr>
            <p:cNvSpPr/>
            <p:nvPr/>
          </p:nvSpPr>
          <p:spPr>
            <a:xfrm>
              <a:off x="5444838" y="4965857"/>
              <a:ext cx="3578558" cy="977743"/>
            </a:xfrm>
            <a:custGeom>
              <a:avLst/>
              <a:gdLst>
                <a:gd name="connsiteX0" fmla="*/ 0 w 3578558"/>
                <a:gd name="connsiteY0" fmla="*/ 162960 h 977743"/>
                <a:gd name="connsiteX1" fmla="*/ 162960 w 3578558"/>
                <a:gd name="connsiteY1" fmla="*/ 0 h 977743"/>
                <a:gd name="connsiteX2" fmla="*/ 3415598 w 3578558"/>
                <a:gd name="connsiteY2" fmla="*/ 0 h 977743"/>
                <a:gd name="connsiteX3" fmla="*/ 3578558 w 3578558"/>
                <a:gd name="connsiteY3" fmla="*/ 162960 h 977743"/>
                <a:gd name="connsiteX4" fmla="*/ 3578558 w 3578558"/>
                <a:gd name="connsiteY4" fmla="*/ 814783 h 977743"/>
                <a:gd name="connsiteX5" fmla="*/ 3415598 w 3578558"/>
                <a:gd name="connsiteY5" fmla="*/ 977743 h 977743"/>
                <a:gd name="connsiteX6" fmla="*/ 162960 w 3578558"/>
                <a:gd name="connsiteY6" fmla="*/ 977743 h 977743"/>
                <a:gd name="connsiteX7" fmla="*/ 0 w 3578558"/>
                <a:gd name="connsiteY7" fmla="*/ 814783 h 977743"/>
                <a:gd name="connsiteX8" fmla="*/ 0 w 3578558"/>
                <a:gd name="connsiteY8" fmla="*/ 162960 h 977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8558" h="977743" fill="none" extrusionOk="0">
                  <a:moveTo>
                    <a:pt x="0" y="162960"/>
                  </a:moveTo>
                  <a:cubicBezTo>
                    <a:pt x="-14668" y="66825"/>
                    <a:pt x="79630" y="7593"/>
                    <a:pt x="162960" y="0"/>
                  </a:cubicBezTo>
                  <a:cubicBezTo>
                    <a:pt x="952649" y="-61902"/>
                    <a:pt x="2649920" y="-101778"/>
                    <a:pt x="3415598" y="0"/>
                  </a:cubicBezTo>
                  <a:cubicBezTo>
                    <a:pt x="3501215" y="-1374"/>
                    <a:pt x="3588668" y="59488"/>
                    <a:pt x="3578558" y="162960"/>
                  </a:cubicBezTo>
                  <a:cubicBezTo>
                    <a:pt x="3538712" y="373158"/>
                    <a:pt x="3532223" y="538514"/>
                    <a:pt x="3578558" y="814783"/>
                  </a:cubicBezTo>
                  <a:cubicBezTo>
                    <a:pt x="3571376" y="901267"/>
                    <a:pt x="3503296" y="967105"/>
                    <a:pt x="3415598" y="977743"/>
                  </a:cubicBezTo>
                  <a:cubicBezTo>
                    <a:pt x="2657705" y="835351"/>
                    <a:pt x="1373898" y="1088844"/>
                    <a:pt x="162960" y="977743"/>
                  </a:cubicBezTo>
                  <a:cubicBezTo>
                    <a:pt x="70709" y="978869"/>
                    <a:pt x="-3163" y="919207"/>
                    <a:pt x="0" y="814783"/>
                  </a:cubicBezTo>
                  <a:cubicBezTo>
                    <a:pt x="32140" y="603732"/>
                    <a:pt x="-39966" y="248717"/>
                    <a:pt x="0" y="162960"/>
                  </a:cubicBezTo>
                  <a:close/>
                </a:path>
                <a:path w="3578558" h="977743" stroke="0" extrusionOk="0">
                  <a:moveTo>
                    <a:pt x="0" y="162960"/>
                  </a:moveTo>
                  <a:cubicBezTo>
                    <a:pt x="-3264" y="68646"/>
                    <a:pt x="70949" y="-3364"/>
                    <a:pt x="162960" y="0"/>
                  </a:cubicBezTo>
                  <a:cubicBezTo>
                    <a:pt x="1651407" y="-164947"/>
                    <a:pt x="2435474" y="-52288"/>
                    <a:pt x="3415598" y="0"/>
                  </a:cubicBezTo>
                  <a:cubicBezTo>
                    <a:pt x="3504741" y="-13418"/>
                    <a:pt x="3571549" y="74082"/>
                    <a:pt x="3578558" y="162960"/>
                  </a:cubicBezTo>
                  <a:cubicBezTo>
                    <a:pt x="3530942" y="244233"/>
                    <a:pt x="3547690" y="698124"/>
                    <a:pt x="3578558" y="814783"/>
                  </a:cubicBezTo>
                  <a:cubicBezTo>
                    <a:pt x="3583554" y="911233"/>
                    <a:pt x="3498943" y="965632"/>
                    <a:pt x="3415598" y="977743"/>
                  </a:cubicBezTo>
                  <a:cubicBezTo>
                    <a:pt x="2936518" y="1136284"/>
                    <a:pt x="1265511" y="835907"/>
                    <a:pt x="162960" y="977743"/>
                  </a:cubicBezTo>
                  <a:cubicBezTo>
                    <a:pt x="72277" y="989740"/>
                    <a:pt x="3972" y="903402"/>
                    <a:pt x="0" y="814783"/>
                  </a:cubicBezTo>
                  <a:cubicBezTo>
                    <a:pt x="-51969" y="677088"/>
                    <a:pt x="-42733" y="369349"/>
                    <a:pt x="0" y="162960"/>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chemeClr val="tx1"/>
                  </a:solidFill>
                </a:rPr>
                <a:t>Ví</a:t>
              </a:r>
              <a:r>
                <a:rPr lang="en-US" sz="4800" b="1" dirty="0">
                  <a:solidFill>
                    <a:schemeClr val="tx1"/>
                  </a:solidFill>
                </a:rPr>
                <a:t> </a:t>
              </a:r>
              <a:r>
                <a:rPr lang="en-US" sz="4800" b="1" dirty="0" err="1">
                  <a:solidFill>
                    <a:schemeClr val="tx1"/>
                  </a:solidFill>
                </a:rPr>
                <a:t>dụ</a:t>
              </a:r>
              <a:endParaRPr lang="en-US" sz="4800" b="1" dirty="0">
                <a:solidFill>
                  <a:schemeClr val="tx1"/>
                </a:solidFill>
              </a:endParaRPr>
            </a:p>
          </p:txBody>
        </p:sp>
        <p:pic>
          <p:nvPicPr>
            <p:cNvPr id="19" name="Picture 18">
              <a:extLst>
                <a:ext uri="{FF2B5EF4-FFF2-40B4-BE49-F238E27FC236}">
                  <a16:creationId xmlns:a16="http://schemas.microsoft.com/office/drawing/2014/main" id="{C3202CF1-FE2F-6EF4-12E2-C6DC936F9AA5}"/>
                </a:ext>
              </a:extLst>
            </p:cNvPr>
            <p:cNvPicPr>
              <a:picLocks noChangeAspect="1"/>
            </p:cNvPicPr>
            <p:nvPr/>
          </p:nvPicPr>
          <p:blipFill>
            <a:blip r:embed="rId4"/>
            <a:stretch>
              <a:fillRect/>
            </a:stretch>
          </p:blipFill>
          <p:spPr>
            <a:xfrm>
              <a:off x="4684437" y="4416094"/>
              <a:ext cx="1311764" cy="1311764"/>
            </a:xfrm>
            <a:prstGeom prst="rect">
              <a:avLst/>
            </a:prstGeom>
          </p:spPr>
        </p:pic>
      </p:grpSp>
    </p:spTree>
    <p:extLst>
      <p:ext uri="{BB962C8B-B14F-4D97-AF65-F5344CB8AC3E}">
        <p14:creationId xmlns:p14="http://schemas.microsoft.com/office/powerpoint/2010/main" val="8661968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hape, rectangle&#10;&#10;Description automatically generated">
            <a:extLst>
              <a:ext uri="{FF2B5EF4-FFF2-40B4-BE49-F238E27FC236}">
                <a16:creationId xmlns:a16="http://schemas.microsoft.com/office/drawing/2014/main" id="{E469769A-B80F-19FA-9D8E-148CD0EC92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70" y="449226"/>
            <a:ext cx="8472735" cy="5598042"/>
          </a:xfrm>
          <a:prstGeom prst="rect">
            <a:avLst/>
          </a:prstGeom>
        </p:spPr>
      </p:pic>
      <p:pic>
        <p:nvPicPr>
          <p:cNvPr id="2" name="Picture 1">
            <a:extLst>
              <a:ext uri="{FF2B5EF4-FFF2-40B4-BE49-F238E27FC236}">
                <a16:creationId xmlns:a16="http://schemas.microsoft.com/office/drawing/2014/main" id="{0725A89C-E728-96DB-0D0E-36FF98E9FDA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9431" b="83609" l="54900" r="96434">
                        <a14:foregroundMark x1="63620" y1="76100" x2="67935" y2="72184"/>
                        <a14:foregroundMark x1="73090" y1="64191" x2="71801" y2="68551"/>
                        <a14:foregroundMark x1="74378" y1="59871" x2="74828" y2="64635"/>
                        <a14:foregroundMark x1="77285" y1="75939" x2="79113" y2="78119"/>
                        <a14:backgroundMark x1="64279" y1="30723" x2="59335" y2="61163"/>
                        <a14:backgroundMark x1="62991" y1="41300" x2="65778" y2="42027"/>
                        <a14:backgroundMark x1="61912" y1="44045" x2="64159" y2="45055"/>
                        <a14:backgroundMark x1="62331" y1="46508" x2="63410" y2="48567"/>
                        <a14:backgroundMark x1="64369" y1="43036" x2="64909" y2="44489"/>
                        <a14:backgroundMark x1="61372" y1="55067" x2="63081" y2="59144"/>
                        <a14:backgroundMark x1="64609" y1="44489" x2="62961" y2="46669"/>
                        <a14:backgroundMark x1="61492" y1="54986" x2="62242" y2="56399"/>
                        <a14:backgroundMark x1="63141" y1="57166" x2="63980" y2="59023"/>
                        <a14:backgroundMark x1="63680" y1="57327" x2="64010" y2="58094"/>
                      </a14:backgroundRemoval>
                    </a14:imgEffect>
                  </a14:imgLayer>
                </a14:imgProps>
              </a:ext>
              <a:ext uri="{28A0092B-C50C-407E-A947-70E740481C1C}">
                <a14:useLocalDpi xmlns:a14="http://schemas.microsoft.com/office/drawing/2010/main" val="0"/>
              </a:ext>
            </a:extLst>
          </a:blip>
          <a:srcRect l="59324" t="29711" r="3635" b="18879"/>
          <a:stretch/>
        </p:blipFill>
        <p:spPr>
          <a:xfrm rot="20558531">
            <a:off x="7007078" y="1282332"/>
            <a:ext cx="5232007" cy="5390769"/>
          </a:xfrm>
          <a:prstGeom prst="rect">
            <a:avLst/>
          </a:prstGeom>
        </p:spPr>
      </p:pic>
      <p:pic>
        <p:nvPicPr>
          <p:cNvPr id="3" name="Picture 2">
            <a:extLst>
              <a:ext uri="{FF2B5EF4-FFF2-40B4-BE49-F238E27FC236}">
                <a16:creationId xmlns:a16="http://schemas.microsoft.com/office/drawing/2014/main" id="{90B8C212-C5E4-6A45-B6B6-435DEDA2B9FD}"/>
              </a:ext>
            </a:extLst>
          </p:cNvPr>
          <p:cNvPicPr>
            <a:picLocks noChangeAspect="1"/>
          </p:cNvPicPr>
          <p:nvPr/>
        </p:nvPicPr>
        <p:blipFill>
          <a:blip r:embed="rId5"/>
          <a:stretch>
            <a:fillRect/>
          </a:stretch>
        </p:blipFill>
        <p:spPr>
          <a:xfrm rot="21392894">
            <a:off x="946688" y="1550364"/>
            <a:ext cx="6767147" cy="3395766"/>
          </a:xfrm>
          <a:prstGeom prst="rect">
            <a:avLst/>
          </a:prstGeom>
        </p:spPr>
      </p:pic>
    </p:spTree>
    <p:extLst>
      <p:ext uri="{BB962C8B-B14F-4D97-AF65-F5344CB8AC3E}">
        <p14:creationId xmlns:p14="http://schemas.microsoft.com/office/powerpoint/2010/main" val="500468995"/>
      </p:ext>
    </p:extLst>
  </p:cSld>
  <p:clrMapOvr>
    <a:masterClrMapping/>
  </p:clrMapOvr>
  <p:transition spd="slow">
    <p:cove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AA4DFBAC-27AF-2A93-36E7-242A3A7025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4"/>
            <a:ext cx="12192000" cy="68548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6374C90A-9C88-A34B-5802-26F9F26954CC}"/>
              </a:ext>
            </a:extLst>
          </p:cNvPr>
          <p:cNvSpPr/>
          <p:nvPr/>
        </p:nvSpPr>
        <p:spPr>
          <a:xfrm>
            <a:off x="457200" y="406335"/>
            <a:ext cx="11277600" cy="6032565"/>
          </a:xfrm>
          <a:prstGeom prst="roundRect">
            <a:avLst>
              <a:gd name="adj" fmla="val 6562"/>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Rectangle: Rounded Corners 16">
            <a:extLst>
              <a:ext uri="{FF2B5EF4-FFF2-40B4-BE49-F238E27FC236}">
                <a16:creationId xmlns:a16="http://schemas.microsoft.com/office/drawing/2014/main" id="{834B18BC-F1EC-4D6B-B736-5896EF6ED876}"/>
              </a:ext>
            </a:extLst>
          </p:cNvPr>
          <p:cNvSpPr/>
          <p:nvPr/>
        </p:nvSpPr>
        <p:spPr>
          <a:xfrm>
            <a:off x="1390000" y="1065777"/>
            <a:ext cx="9337140" cy="1923083"/>
          </a:xfrm>
          <a:custGeom>
            <a:avLst/>
            <a:gdLst>
              <a:gd name="connsiteX0" fmla="*/ 0 w 9337140"/>
              <a:gd name="connsiteY0" fmla="*/ 320520 h 1923083"/>
              <a:gd name="connsiteX1" fmla="*/ 320520 w 9337140"/>
              <a:gd name="connsiteY1" fmla="*/ 0 h 1923083"/>
              <a:gd name="connsiteX2" fmla="*/ 9016620 w 9337140"/>
              <a:gd name="connsiteY2" fmla="*/ 0 h 1923083"/>
              <a:gd name="connsiteX3" fmla="*/ 9337140 w 9337140"/>
              <a:gd name="connsiteY3" fmla="*/ 320520 h 1923083"/>
              <a:gd name="connsiteX4" fmla="*/ 9337140 w 9337140"/>
              <a:gd name="connsiteY4" fmla="*/ 1602563 h 1923083"/>
              <a:gd name="connsiteX5" fmla="*/ 9016620 w 9337140"/>
              <a:gd name="connsiteY5" fmla="*/ 1923083 h 1923083"/>
              <a:gd name="connsiteX6" fmla="*/ 320520 w 9337140"/>
              <a:gd name="connsiteY6" fmla="*/ 1923083 h 1923083"/>
              <a:gd name="connsiteX7" fmla="*/ 0 w 9337140"/>
              <a:gd name="connsiteY7" fmla="*/ 1602563 h 1923083"/>
              <a:gd name="connsiteX8" fmla="*/ 0 w 9337140"/>
              <a:gd name="connsiteY8" fmla="*/ 320520 h 192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37140" h="1923083" fill="none" extrusionOk="0">
                <a:moveTo>
                  <a:pt x="0" y="320520"/>
                </a:moveTo>
                <a:cubicBezTo>
                  <a:pt x="-16377" y="136653"/>
                  <a:pt x="147728" y="4810"/>
                  <a:pt x="320520" y="0"/>
                </a:cubicBezTo>
                <a:cubicBezTo>
                  <a:pt x="4048206" y="-61902"/>
                  <a:pt x="8026387" y="-101778"/>
                  <a:pt x="9016620" y="0"/>
                </a:cubicBezTo>
                <a:cubicBezTo>
                  <a:pt x="9187794" y="-1832"/>
                  <a:pt x="9344522" y="133665"/>
                  <a:pt x="9337140" y="320520"/>
                </a:cubicBezTo>
                <a:cubicBezTo>
                  <a:pt x="9353404" y="736122"/>
                  <a:pt x="9247120" y="1143494"/>
                  <a:pt x="9337140" y="1602563"/>
                </a:cubicBezTo>
                <a:cubicBezTo>
                  <a:pt x="9323028" y="1772672"/>
                  <a:pt x="9188177" y="1897840"/>
                  <a:pt x="9016620" y="1923083"/>
                </a:cubicBezTo>
                <a:cubicBezTo>
                  <a:pt x="5276198" y="1780691"/>
                  <a:pt x="2815848" y="2034184"/>
                  <a:pt x="320520" y="1923083"/>
                </a:cubicBezTo>
                <a:cubicBezTo>
                  <a:pt x="116519" y="1936584"/>
                  <a:pt x="-1628" y="1787006"/>
                  <a:pt x="0" y="1602563"/>
                </a:cubicBezTo>
                <a:cubicBezTo>
                  <a:pt x="-96907" y="1227643"/>
                  <a:pt x="59894" y="639358"/>
                  <a:pt x="0" y="320520"/>
                </a:cubicBezTo>
                <a:close/>
              </a:path>
              <a:path w="9337140" h="1923083" stroke="0" extrusionOk="0">
                <a:moveTo>
                  <a:pt x="0" y="320520"/>
                </a:moveTo>
                <a:cubicBezTo>
                  <a:pt x="-17860" y="119898"/>
                  <a:pt x="131455" y="-20150"/>
                  <a:pt x="320520" y="0"/>
                </a:cubicBezTo>
                <a:cubicBezTo>
                  <a:pt x="2440459" y="-164947"/>
                  <a:pt x="7702530" y="-52288"/>
                  <a:pt x="9016620" y="0"/>
                </a:cubicBezTo>
                <a:cubicBezTo>
                  <a:pt x="9192833" y="-12607"/>
                  <a:pt x="9308602" y="148071"/>
                  <a:pt x="9337140" y="320520"/>
                </a:cubicBezTo>
                <a:cubicBezTo>
                  <a:pt x="9302313" y="558020"/>
                  <a:pt x="9257752" y="1248465"/>
                  <a:pt x="9337140" y="1602563"/>
                </a:cubicBezTo>
                <a:cubicBezTo>
                  <a:pt x="9346975" y="1792279"/>
                  <a:pt x="9183061" y="1903837"/>
                  <a:pt x="9016620" y="1923083"/>
                </a:cubicBezTo>
                <a:cubicBezTo>
                  <a:pt x="7808409" y="2081624"/>
                  <a:pt x="2842467" y="1781247"/>
                  <a:pt x="320520" y="1923083"/>
                </a:cubicBezTo>
                <a:cubicBezTo>
                  <a:pt x="142360" y="1943142"/>
                  <a:pt x="2164" y="1778828"/>
                  <a:pt x="0" y="1602563"/>
                </a:cubicBezTo>
                <a:cubicBezTo>
                  <a:pt x="95649" y="1444778"/>
                  <a:pt x="-50918" y="823774"/>
                  <a:pt x="0" y="320520"/>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1" dirty="0">
                <a:solidFill>
                  <a:schemeClr val="tx1"/>
                </a:solidFill>
              </a:rPr>
              <a:t>Chia sẻ cảm nghĩ về nghề em ước mơ</a:t>
            </a:r>
            <a:endParaRPr lang="en-US" sz="5000" b="1" dirty="0">
              <a:solidFill>
                <a:schemeClr val="tx1"/>
              </a:solidFill>
            </a:endParaRPr>
          </a:p>
        </p:txBody>
      </p:sp>
      <p:pic>
        <p:nvPicPr>
          <p:cNvPr id="9" name="Picture 8">
            <a:extLst>
              <a:ext uri="{FF2B5EF4-FFF2-40B4-BE49-F238E27FC236}">
                <a16:creationId xmlns:a16="http://schemas.microsoft.com/office/drawing/2014/main" id="{488FB617-D5ED-9228-18CB-487E101F9552}"/>
              </a:ext>
            </a:extLst>
          </p:cNvPr>
          <p:cNvPicPr>
            <a:picLocks noChangeAspect="1"/>
          </p:cNvPicPr>
          <p:nvPr/>
        </p:nvPicPr>
        <p:blipFill>
          <a:blip r:embed="rId3"/>
          <a:stretch>
            <a:fillRect/>
          </a:stretch>
        </p:blipFill>
        <p:spPr>
          <a:xfrm>
            <a:off x="9006808" y="2839168"/>
            <a:ext cx="2790737" cy="3648883"/>
          </a:xfrm>
          <a:prstGeom prst="rect">
            <a:avLst/>
          </a:prstGeom>
        </p:spPr>
      </p:pic>
      <p:pic>
        <p:nvPicPr>
          <p:cNvPr id="10" name="Picture 9">
            <a:extLst>
              <a:ext uri="{FF2B5EF4-FFF2-40B4-BE49-F238E27FC236}">
                <a16:creationId xmlns:a16="http://schemas.microsoft.com/office/drawing/2014/main" id="{47744B19-7173-081A-574D-FFE4F6EB2BE8}"/>
              </a:ext>
            </a:extLst>
          </p:cNvPr>
          <p:cNvPicPr>
            <a:picLocks noChangeAspect="1"/>
          </p:cNvPicPr>
          <p:nvPr/>
        </p:nvPicPr>
        <p:blipFill>
          <a:blip r:embed="rId4"/>
          <a:stretch>
            <a:fillRect/>
          </a:stretch>
        </p:blipFill>
        <p:spPr>
          <a:xfrm>
            <a:off x="347662" y="2839167"/>
            <a:ext cx="2468246" cy="3648884"/>
          </a:xfrm>
          <a:prstGeom prst="rect">
            <a:avLst/>
          </a:prstGeom>
        </p:spPr>
      </p:pic>
    </p:spTree>
    <p:extLst>
      <p:ext uri="{BB962C8B-B14F-4D97-AF65-F5344CB8AC3E}">
        <p14:creationId xmlns:p14="http://schemas.microsoft.com/office/powerpoint/2010/main" val="418055918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0" name="Picture 49" descr="Calendar&#10;&#10;Description automatically generated">
            <a:extLst>
              <a:ext uri="{FF2B5EF4-FFF2-40B4-BE49-F238E27FC236}">
                <a16:creationId xmlns:a16="http://schemas.microsoft.com/office/drawing/2014/main" id="{9E67A563-7EA3-4C9D-8212-C6D7C1D209AD}"/>
              </a:ext>
            </a:extLst>
          </p:cNvPr>
          <p:cNvPicPr>
            <a:picLocks noChangeAspect="1"/>
          </p:cNvPicPr>
          <p:nvPr/>
        </p:nvPicPr>
        <p:blipFill rotWithShape="1">
          <a:blip r:embed="rId2">
            <a:extLst>
              <a:ext uri="{28A0092B-C50C-407E-A947-70E740481C1C}">
                <a14:useLocalDpi xmlns:a14="http://schemas.microsoft.com/office/drawing/2010/main" val="0"/>
              </a:ext>
            </a:extLst>
          </a:blip>
          <a:srcRect l="29856" t="2811" r="31733" b="3357"/>
          <a:stretch/>
        </p:blipFill>
        <p:spPr>
          <a:xfrm>
            <a:off x="5828572" y="1201482"/>
            <a:ext cx="777161" cy="2180473"/>
          </a:xfrm>
          <a:prstGeom prst="rect">
            <a:avLst/>
          </a:prstGeom>
          <a:effectLst>
            <a:innerShdw blurRad="63500" dist="50800" dir="13500000">
              <a:prstClr val="black">
                <a:alpha val="50000"/>
              </a:prstClr>
            </a:innerShdw>
          </a:effectLst>
        </p:spPr>
      </p:pic>
      <p:grpSp>
        <p:nvGrpSpPr>
          <p:cNvPr id="14" name="Group 13">
            <a:extLst>
              <a:ext uri="{FF2B5EF4-FFF2-40B4-BE49-F238E27FC236}">
                <a16:creationId xmlns:a16="http://schemas.microsoft.com/office/drawing/2014/main" id="{2F233476-C239-4CF8-800A-DD6158201277}"/>
              </a:ext>
            </a:extLst>
          </p:cNvPr>
          <p:cNvGrpSpPr/>
          <p:nvPr/>
        </p:nvGrpSpPr>
        <p:grpSpPr>
          <a:xfrm>
            <a:off x="4986670" y="-499730"/>
            <a:ext cx="7205330" cy="7737480"/>
            <a:chOff x="5197156" y="622700"/>
            <a:chExt cx="6840368" cy="6379332"/>
          </a:xfrm>
        </p:grpSpPr>
        <p:pic>
          <p:nvPicPr>
            <p:cNvPr id="13" name="Picture 12" descr="Graphical user interface&#10;&#10;Description automatically generated">
              <a:extLst>
                <a:ext uri="{FF2B5EF4-FFF2-40B4-BE49-F238E27FC236}">
                  <a16:creationId xmlns:a16="http://schemas.microsoft.com/office/drawing/2014/main" id="{FB2DFE36-E6AD-4A42-96B6-6ED7BBB9B62B}"/>
                </a:ext>
              </a:extLst>
            </p:cNvPr>
            <p:cNvPicPr>
              <a:picLocks noChangeAspect="1"/>
            </p:cNvPicPr>
            <p:nvPr/>
          </p:nvPicPr>
          <p:blipFill rotWithShape="1">
            <a:blip r:embed="rId3">
              <a:extLst>
                <a:ext uri="{28A0092B-C50C-407E-A947-70E740481C1C}">
                  <a14:useLocalDpi xmlns:a14="http://schemas.microsoft.com/office/drawing/2010/main" val="0"/>
                </a:ext>
              </a:extLst>
            </a:blip>
            <a:srcRect l="38135" t="52247" r="31565" b="26560"/>
            <a:stretch/>
          </p:blipFill>
          <p:spPr>
            <a:xfrm>
              <a:off x="5197156" y="622700"/>
              <a:ext cx="6840368" cy="6379332"/>
            </a:xfrm>
            <a:prstGeom prst="rect">
              <a:avLst/>
            </a:prstGeom>
          </p:spPr>
        </p:pic>
        <p:sp>
          <p:nvSpPr>
            <p:cNvPr id="45" name="TextBox 44">
              <a:extLst>
                <a:ext uri="{FF2B5EF4-FFF2-40B4-BE49-F238E27FC236}">
                  <a16:creationId xmlns:a16="http://schemas.microsoft.com/office/drawing/2014/main" id="{FDF7D723-3266-4B78-9522-843ED495AF7A}"/>
                </a:ext>
              </a:extLst>
            </p:cNvPr>
            <p:cNvSpPr txBox="1"/>
            <p:nvPr/>
          </p:nvSpPr>
          <p:spPr>
            <a:xfrm>
              <a:off x="6092227" y="2287342"/>
              <a:ext cx="5402405" cy="22964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B</a:t>
              </a:r>
              <a:r>
                <a:rPr kumimoji="0" lang="vi-VN" sz="25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ạn đóng vai làm phóng viên đi phỏng vấn các bạn trong lớp về nghề nghiệp m</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ơ</a:t>
              </a:r>
              <a:r>
                <a:rPr kumimoji="0" lang="vi-VN" sz="25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ước và cảm nghĩ về nghề nghiệp đó</a:t>
              </a:r>
              <a:endParaRPr kumimoji="0" lang="en-US" sz="25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5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 lựa chọn nghề nghiệp em ước mơ sau khi tìm hiểu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Đóng góp cho xã hội của nghề nghiệp em mơ ước.</a:t>
              </a:r>
            </a:p>
          </p:txBody>
        </p:sp>
      </p:grpSp>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59" y="2940522"/>
            <a:ext cx="5592607" cy="4042009"/>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1606551" y="3547972"/>
            <a:ext cx="2631736" cy="2631736"/>
          </a:xfrm>
          <a:prstGeom prst="rect">
            <a:avLst/>
          </a:prstGeom>
        </p:spPr>
      </p:pic>
      <p:pic>
        <p:nvPicPr>
          <p:cNvPr id="3" name="Picture 2">
            <a:extLst>
              <a:ext uri="{FF2B5EF4-FFF2-40B4-BE49-F238E27FC236}">
                <a16:creationId xmlns:a16="http://schemas.microsoft.com/office/drawing/2014/main" id="{60BA93BD-5187-509B-6751-32CDCF211F6B}"/>
              </a:ext>
            </a:extLst>
          </p:cNvPr>
          <p:cNvPicPr>
            <a:picLocks noChangeAspect="1"/>
          </p:cNvPicPr>
          <p:nvPr/>
        </p:nvPicPr>
        <p:blipFill>
          <a:blip r:embed="rId7"/>
          <a:stretch>
            <a:fillRect/>
          </a:stretch>
        </p:blipFill>
        <p:spPr>
          <a:xfrm>
            <a:off x="126576" y="269296"/>
            <a:ext cx="5630312" cy="1357486"/>
          </a:xfrm>
          <a:prstGeom prst="rect">
            <a:avLst/>
          </a:prstGeom>
        </p:spPr>
      </p:pic>
    </p:spTree>
    <p:extLst>
      <p:ext uri="{BB962C8B-B14F-4D97-AF65-F5344CB8AC3E}">
        <p14:creationId xmlns:p14="http://schemas.microsoft.com/office/powerpoint/2010/main" val="2814921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100" fill="hold"/>
                                        <p:tgtEl>
                                          <p:spTgt spid="14"/>
                                        </p:tgtEl>
                                        <p:attrNameLst>
                                          <p:attrName>ppt_x</p:attrName>
                                        </p:attrNameLst>
                                      </p:cBhvr>
                                      <p:tavLst>
                                        <p:tav tm="0">
                                          <p:val>
                                            <p:strVal val="#ppt_x"/>
                                          </p:val>
                                        </p:tav>
                                        <p:tav tm="100000">
                                          <p:val>
                                            <p:strVal val="#ppt_x"/>
                                          </p:val>
                                        </p:tav>
                                      </p:tavLst>
                                    </p:anim>
                                    <p:anim calcmode="lin" valueType="num">
                                      <p:cBhvr additive="base">
                                        <p:cTn id="8" dur="1100" fill="hold"/>
                                        <p:tgtEl>
                                          <p:spTgt spid="14"/>
                                        </p:tgtEl>
                                        <p:attrNameLst>
                                          <p:attrName>ppt_y</p:attrName>
                                        </p:attrNameLst>
                                      </p:cBhvr>
                                      <p:tavLst>
                                        <p:tav tm="0">
                                          <p:val>
                                            <p:strVal val="1+#ppt_h/2"/>
                                          </p:val>
                                        </p:tav>
                                        <p:tav tm="100000">
                                          <p:val>
                                            <p:strVal val="#ppt_y"/>
                                          </p:val>
                                        </p:tav>
                                      </p:tavLst>
                                    </p:anim>
                                  </p:childTnLst>
                                </p:cTn>
                              </p:par>
                              <p:par>
                                <p:cTn id="9" presetID="32" presetClass="emph" presetSubtype="0" repeatCount="3000" fill="hold" nodeType="withEffect">
                                  <p:stCondLst>
                                    <p:cond delay="0"/>
                                  </p:stCondLst>
                                  <p:childTnLst>
                                    <p:animRot by="120000">
                                      <p:cBhvr>
                                        <p:cTn id="10" dur="100" fill="hold">
                                          <p:stCondLst>
                                            <p:cond delay="0"/>
                                          </p:stCondLst>
                                        </p:cTn>
                                        <p:tgtEl>
                                          <p:spTgt spid="48"/>
                                        </p:tgtEl>
                                        <p:attrNameLst>
                                          <p:attrName>r</p:attrName>
                                        </p:attrNameLst>
                                      </p:cBhvr>
                                    </p:animRot>
                                    <p:animRot by="-240000">
                                      <p:cBhvr>
                                        <p:cTn id="11" dur="200" fill="hold">
                                          <p:stCondLst>
                                            <p:cond delay="200"/>
                                          </p:stCondLst>
                                        </p:cTn>
                                        <p:tgtEl>
                                          <p:spTgt spid="48"/>
                                        </p:tgtEl>
                                        <p:attrNameLst>
                                          <p:attrName>r</p:attrName>
                                        </p:attrNameLst>
                                      </p:cBhvr>
                                    </p:animRot>
                                    <p:animRot by="240000">
                                      <p:cBhvr>
                                        <p:cTn id="12" dur="200" fill="hold">
                                          <p:stCondLst>
                                            <p:cond delay="400"/>
                                          </p:stCondLst>
                                        </p:cTn>
                                        <p:tgtEl>
                                          <p:spTgt spid="48"/>
                                        </p:tgtEl>
                                        <p:attrNameLst>
                                          <p:attrName>r</p:attrName>
                                        </p:attrNameLst>
                                      </p:cBhvr>
                                    </p:animRot>
                                    <p:animRot by="-240000">
                                      <p:cBhvr>
                                        <p:cTn id="13" dur="200" fill="hold">
                                          <p:stCondLst>
                                            <p:cond delay="600"/>
                                          </p:stCondLst>
                                        </p:cTn>
                                        <p:tgtEl>
                                          <p:spTgt spid="48"/>
                                        </p:tgtEl>
                                        <p:attrNameLst>
                                          <p:attrName>r</p:attrName>
                                        </p:attrNameLst>
                                      </p:cBhvr>
                                    </p:animRot>
                                    <p:animRot by="120000">
                                      <p:cBhvr>
                                        <p:cTn id="14" dur="200" fill="hold">
                                          <p:stCondLst>
                                            <p:cond delay="800"/>
                                          </p:stCondLst>
                                        </p:cTn>
                                        <p:tgtEl>
                                          <p:spTgt spid="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artoon of a child holding a pencil and a notebook&#10;&#10;Description automatically generated">
            <a:extLst>
              <a:ext uri="{FF2B5EF4-FFF2-40B4-BE49-F238E27FC236}">
                <a16:creationId xmlns:a16="http://schemas.microsoft.com/office/drawing/2014/main" id="{269B6B06-DAFF-EFBA-0C24-6B2BE76A5B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10" name="Picture 9" descr="A close up of a logo&#10;&#10;Description automatically generated">
            <a:extLst>
              <a:ext uri="{FF2B5EF4-FFF2-40B4-BE49-F238E27FC236}">
                <a16:creationId xmlns:a16="http://schemas.microsoft.com/office/drawing/2014/main" id="{76307465-4503-3BE4-86C7-73BF726138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0792" y="478465"/>
            <a:ext cx="4948484" cy="1426353"/>
          </a:xfrm>
          <a:prstGeom prst="rect">
            <a:avLst/>
          </a:prstGeom>
        </p:spPr>
      </p:pic>
      <p:sp>
        <p:nvSpPr>
          <p:cNvPr id="11" name="Rectangle: Rounded Corners 10">
            <a:extLst>
              <a:ext uri="{FF2B5EF4-FFF2-40B4-BE49-F238E27FC236}">
                <a16:creationId xmlns:a16="http://schemas.microsoft.com/office/drawing/2014/main" id="{85CA0212-FF14-1C05-B4D5-6195993CDF1C}"/>
              </a:ext>
            </a:extLst>
          </p:cNvPr>
          <p:cNvSpPr/>
          <p:nvPr/>
        </p:nvSpPr>
        <p:spPr>
          <a:xfrm>
            <a:off x="436880" y="2143760"/>
            <a:ext cx="8503920" cy="4331467"/>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000" dirty="0">
                <a:solidFill>
                  <a:srgbClr val="002060"/>
                </a:solidFill>
                <a:latin typeface="Cambria" panose="02040503050406030204" pitchFamily="18" charset="0"/>
                <a:ea typeface="Cambria" panose="02040503050406030204" pitchFamily="18" charset="0"/>
                <a:cs typeface="Calibri" panose="020F0502020204030204" pitchFamily="34" charset="0"/>
              </a:rPr>
              <a:t>Mỗi chúng ta thường có mơ ước về những nghề rất khác nhau. Qua hoạt động trải nghiệm, các em được cùng nhau tìm hiểu về nghề. Bên cạnh những điều thú vị còn có những thử thách trong mỗi nghề cần phải vượt qua. Quá trình tìm hiểu cũng giúp cho chúng ta thấy rằng mình có thực sự phù hợp với nghề đó hay không, Cần rèn luyện như thế nào để có những đức tính kỹ năng phù hợp với nghề mình chọn.</a:t>
            </a:r>
            <a:endPar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013397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hape, rectangle&#10;&#10;Description automatically generated">
            <a:extLst>
              <a:ext uri="{FF2B5EF4-FFF2-40B4-BE49-F238E27FC236}">
                <a16:creationId xmlns:a16="http://schemas.microsoft.com/office/drawing/2014/main" id="{E469769A-B80F-19FA-9D8E-148CD0EC92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70" y="449226"/>
            <a:ext cx="8472735" cy="5598042"/>
          </a:xfrm>
          <a:prstGeom prst="rect">
            <a:avLst/>
          </a:prstGeom>
        </p:spPr>
      </p:pic>
      <p:pic>
        <p:nvPicPr>
          <p:cNvPr id="2" name="Picture 1">
            <a:extLst>
              <a:ext uri="{FF2B5EF4-FFF2-40B4-BE49-F238E27FC236}">
                <a16:creationId xmlns:a16="http://schemas.microsoft.com/office/drawing/2014/main" id="{0725A89C-E728-96DB-0D0E-36FF98E9FDA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9431" b="83609" l="54900" r="96434">
                        <a14:foregroundMark x1="63620" y1="76100" x2="67935" y2="72184"/>
                        <a14:foregroundMark x1="73090" y1="64191" x2="71801" y2="68551"/>
                        <a14:foregroundMark x1="74378" y1="59871" x2="74828" y2="64635"/>
                        <a14:foregroundMark x1="77285" y1="75939" x2="79113" y2="78119"/>
                        <a14:backgroundMark x1="64279" y1="30723" x2="59335" y2="61163"/>
                        <a14:backgroundMark x1="62991" y1="41300" x2="65778" y2="42027"/>
                        <a14:backgroundMark x1="61912" y1="44045" x2="64159" y2="45055"/>
                        <a14:backgroundMark x1="62331" y1="46508" x2="63410" y2="48567"/>
                        <a14:backgroundMark x1="64369" y1="43036" x2="64909" y2="44489"/>
                        <a14:backgroundMark x1="61372" y1="55067" x2="63081" y2="59144"/>
                        <a14:backgroundMark x1="64609" y1="44489" x2="62961" y2="46669"/>
                        <a14:backgroundMark x1="61492" y1="54986" x2="62242" y2="56399"/>
                        <a14:backgroundMark x1="63141" y1="57166" x2="63980" y2="59023"/>
                        <a14:backgroundMark x1="63680" y1="57327" x2="64010" y2="58094"/>
                      </a14:backgroundRemoval>
                    </a14:imgEffect>
                  </a14:imgLayer>
                </a14:imgProps>
              </a:ext>
              <a:ext uri="{28A0092B-C50C-407E-A947-70E740481C1C}">
                <a14:useLocalDpi xmlns:a14="http://schemas.microsoft.com/office/drawing/2010/main" val="0"/>
              </a:ext>
            </a:extLst>
          </a:blip>
          <a:srcRect l="59324" t="29711" r="3635" b="18879"/>
          <a:stretch/>
        </p:blipFill>
        <p:spPr>
          <a:xfrm rot="20558531">
            <a:off x="7007078" y="1282332"/>
            <a:ext cx="5232007" cy="5390769"/>
          </a:xfrm>
          <a:prstGeom prst="rect">
            <a:avLst/>
          </a:prstGeom>
        </p:spPr>
      </p:pic>
      <p:pic>
        <p:nvPicPr>
          <p:cNvPr id="5" name="Picture 4">
            <a:extLst>
              <a:ext uri="{FF2B5EF4-FFF2-40B4-BE49-F238E27FC236}">
                <a16:creationId xmlns:a16="http://schemas.microsoft.com/office/drawing/2014/main" id="{24004FCB-8350-A422-B323-164F37FFD88A}"/>
              </a:ext>
            </a:extLst>
          </p:cNvPr>
          <p:cNvPicPr>
            <a:picLocks noChangeAspect="1"/>
          </p:cNvPicPr>
          <p:nvPr/>
        </p:nvPicPr>
        <p:blipFill>
          <a:blip r:embed="rId5"/>
          <a:stretch>
            <a:fillRect/>
          </a:stretch>
        </p:blipFill>
        <p:spPr>
          <a:xfrm>
            <a:off x="1397037" y="1963876"/>
            <a:ext cx="6761050" cy="2292295"/>
          </a:xfrm>
          <a:prstGeom prst="rect">
            <a:avLst/>
          </a:prstGeom>
        </p:spPr>
      </p:pic>
    </p:spTree>
    <p:extLst>
      <p:ext uri="{BB962C8B-B14F-4D97-AF65-F5344CB8AC3E}">
        <p14:creationId xmlns:p14="http://schemas.microsoft.com/office/powerpoint/2010/main" val="197750492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340D98-3F81-A88F-3811-817CCEB1FA24}"/>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13716" y="2732567"/>
            <a:ext cx="4799771" cy="4722975"/>
          </a:xfrm>
          <a:prstGeom prst="rect">
            <a:avLst/>
          </a:prstGeom>
        </p:spPr>
      </p:pic>
      <p:pic>
        <p:nvPicPr>
          <p:cNvPr id="4" name="Picture 3">
            <a:extLst>
              <a:ext uri="{FF2B5EF4-FFF2-40B4-BE49-F238E27FC236}">
                <a16:creationId xmlns:a16="http://schemas.microsoft.com/office/drawing/2014/main" id="{16630A85-78E5-7715-9E31-913B3E0E1D16}"/>
              </a:ext>
            </a:extLst>
          </p:cNvPr>
          <p:cNvPicPr>
            <a:picLocks noChangeAspect="1"/>
          </p:cNvPicPr>
          <p:nvPr/>
        </p:nvPicPr>
        <p:blipFill>
          <a:blip r:embed="rId3"/>
          <a:stretch>
            <a:fillRect/>
          </a:stretch>
        </p:blipFill>
        <p:spPr>
          <a:xfrm>
            <a:off x="2658140" y="426554"/>
            <a:ext cx="8695661" cy="1647235"/>
          </a:xfrm>
          <a:prstGeom prst="rect">
            <a:avLst/>
          </a:prstGeom>
          <a:ln>
            <a:noFill/>
          </a:ln>
        </p:spPr>
      </p:pic>
      <p:sp>
        <p:nvSpPr>
          <p:cNvPr id="5" name="TextBox 4">
            <a:extLst>
              <a:ext uri="{FF2B5EF4-FFF2-40B4-BE49-F238E27FC236}">
                <a16:creationId xmlns:a16="http://schemas.microsoft.com/office/drawing/2014/main" id="{26EDA7AC-8C09-AD8A-78F6-6946CFC6F530}"/>
              </a:ext>
            </a:extLst>
          </p:cNvPr>
          <p:cNvSpPr txBox="1"/>
          <p:nvPr/>
        </p:nvSpPr>
        <p:spPr>
          <a:xfrm>
            <a:off x="3290639" y="513907"/>
            <a:ext cx="7589631" cy="1169551"/>
          </a:xfrm>
          <a:prstGeom prst="rect">
            <a:avLst/>
          </a:prstGeom>
          <a:noFill/>
        </p:spPr>
        <p:txBody>
          <a:bodyPr wrap="square">
            <a:spAutoFit/>
          </a:bodyPr>
          <a:lstStyle/>
          <a:p>
            <a:pPr algn="just"/>
            <a:r>
              <a:rPr lang="vi-VN" sz="3500" b="1" dirty="0">
                <a:latin typeface="Cambria" panose="02040503050406030204" pitchFamily="18" charset="0"/>
                <a:ea typeface="Cambria" panose="02040503050406030204" pitchFamily="18" charset="0"/>
              </a:rPr>
              <a:t>Em biết những ai mà nghề nghiệp của họ có tầm quốc tế?</a:t>
            </a:r>
          </a:p>
        </p:txBody>
      </p:sp>
      <p:sp>
        <p:nvSpPr>
          <p:cNvPr id="6" name="Rectangle: Rounded Corners 16">
            <a:extLst>
              <a:ext uri="{FF2B5EF4-FFF2-40B4-BE49-F238E27FC236}">
                <a16:creationId xmlns:a16="http://schemas.microsoft.com/office/drawing/2014/main" id="{FBAFB6EB-6130-8290-949D-D71163FFFB93}"/>
              </a:ext>
            </a:extLst>
          </p:cNvPr>
          <p:cNvSpPr/>
          <p:nvPr/>
        </p:nvSpPr>
        <p:spPr>
          <a:xfrm>
            <a:off x="4133200" y="2373582"/>
            <a:ext cx="7658307" cy="4037851"/>
          </a:xfrm>
          <a:prstGeom prst="roundRect">
            <a:avLst/>
          </a:prstGeom>
          <a:solidFill>
            <a:schemeClr val="accent6">
              <a:lumMod val="20000"/>
              <a:lumOff val="80000"/>
            </a:schemeClr>
          </a:solidFill>
          <a:ln w="57150">
            <a:solidFill>
              <a:srgbClr val="CC6600"/>
            </a:solidFill>
            <a:extLst>
              <a:ext uri="{C807C97D-BFC1-408E-A445-0C87EB9F89A2}">
                <ask:lineSketchStyleProps xmlns:ask="http://schemas.microsoft.com/office/drawing/2018/sketchyshapes" sd="983016561">
                  <a:custGeom>
                    <a:avLst/>
                    <a:gdLst>
                      <a:gd name="connsiteX0" fmla="*/ 0 w 7658307"/>
                      <a:gd name="connsiteY0" fmla="*/ 672989 h 4037851"/>
                      <a:gd name="connsiteX1" fmla="*/ 672989 w 7658307"/>
                      <a:gd name="connsiteY1" fmla="*/ 0 h 4037851"/>
                      <a:gd name="connsiteX2" fmla="*/ 6985318 w 7658307"/>
                      <a:gd name="connsiteY2" fmla="*/ 0 h 4037851"/>
                      <a:gd name="connsiteX3" fmla="*/ 7658307 w 7658307"/>
                      <a:gd name="connsiteY3" fmla="*/ 672989 h 4037851"/>
                      <a:gd name="connsiteX4" fmla="*/ 7658307 w 7658307"/>
                      <a:gd name="connsiteY4" fmla="*/ 3364862 h 4037851"/>
                      <a:gd name="connsiteX5" fmla="*/ 6985318 w 7658307"/>
                      <a:gd name="connsiteY5" fmla="*/ 4037851 h 4037851"/>
                      <a:gd name="connsiteX6" fmla="*/ 672989 w 7658307"/>
                      <a:gd name="connsiteY6" fmla="*/ 4037851 h 4037851"/>
                      <a:gd name="connsiteX7" fmla="*/ 0 w 7658307"/>
                      <a:gd name="connsiteY7" fmla="*/ 3364862 h 4037851"/>
                      <a:gd name="connsiteX8" fmla="*/ 0 w 7658307"/>
                      <a:gd name="connsiteY8" fmla="*/ 672989 h 403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58307" h="4037851" fill="none" extrusionOk="0">
                        <a:moveTo>
                          <a:pt x="0" y="672989"/>
                        </a:moveTo>
                        <a:cubicBezTo>
                          <a:pt x="-68206" y="272781"/>
                          <a:pt x="326779" y="28995"/>
                          <a:pt x="672989" y="0"/>
                        </a:cubicBezTo>
                        <a:cubicBezTo>
                          <a:pt x="2484381" y="-61902"/>
                          <a:pt x="4875208" y="-101778"/>
                          <a:pt x="6985318" y="0"/>
                        </a:cubicBezTo>
                        <a:cubicBezTo>
                          <a:pt x="7339340" y="-5537"/>
                          <a:pt x="7672429" y="282488"/>
                          <a:pt x="7658307" y="672989"/>
                        </a:cubicBezTo>
                        <a:cubicBezTo>
                          <a:pt x="7715961" y="1406438"/>
                          <a:pt x="7674582" y="2983944"/>
                          <a:pt x="7658307" y="3364862"/>
                        </a:cubicBezTo>
                        <a:cubicBezTo>
                          <a:pt x="7630540" y="3722950"/>
                          <a:pt x="7343430" y="3975127"/>
                          <a:pt x="6985318" y="4037851"/>
                        </a:cubicBezTo>
                        <a:cubicBezTo>
                          <a:pt x="3850726" y="3895459"/>
                          <a:pt x="3238829" y="4148952"/>
                          <a:pt x="672989" y="4037851"/>
                        </a:cubicBezTo>
                        <a:cubicBezTo>
                          <a:pt x="257387" y="4059826"/>
                          <a:pt x="-6777" y="3767445"/>
                          <a:pt x="0" y="3364862"/>
                        </a:cubicBezTo>
                        <a:cubicBezTo>
                          <a:pt x="-60195" y="3071103"/>
                          <a:pt x="-117669" y="1022181"/>
                          <a:pt x="0" y="672989"/>
                        </a:cubicBezTo>
                        <a:close/>
                      </a:path>
                      <a:path w="7658307" h="4037851" stroke="0" extrusionOk="0">
                        <a:moveTo>
                          <a:pt x="0" y="672989"/>
                        </a:moveTo>
                        <a:cubicBezTo>
                          <a:pt x="-38604" y="250287"/>
                          <a:pt x="293103" y="-13723"/>
                          <a:pt x="672989" y="0"/>
                        </a:cubicBezTo>
                        <a:cubicBezTo>
                          <a:pt x="2234981" y="-164947"/>
                          <a:pt x="5478155" y="-52288"/>
                          <a:pt x="6985318" y="0"/>
                        </a:cubicBezTo>
                        <a:cubicBezTo>
                          <a:pt x="7354840" y="-33832"/>
                          <a:pt x="7617531" y="307835"/>
                          <a:pt x="7658307" y="672989"/>
                        </a:cubicBezTo>
                        <a:cubicBezTo>
                          <a:pt x="7514982" y="2009722"/>
                          <a:pt x="7751757" y="2566016"/>
                          <a:pt x="7658307" y="3364862"/>
                        </a:cubicBezTo>
                        <a:cubicBezTo>
                          <a:pt x="7690318" y="3777874"/>
                          <a:pt x="7332330" y="3992958"/>
                          <a:pt x="6985318" y="4037851"/>
                        </a:cubicBezTo>
                        <a:cubicBezTo>
                          <a:pt x="4151009" y="4196392"/>
                          <a:pt x="2567651" y="3896015"/>
                          <a:pt x="672989" y="4037851"/>
                        </a:cubicBezTo>
                        <a:cubicBezTo>
                          <a:pt x="297687" y="4101430"/>
                          <a:pt x="45637" y="3720675"/>
                          <a:pt x="0" y="3364862"/>
                        </a:cubicBezTo>
                        <a:cubicBezTo>
                          <a:pt x="108226" y="2613855"/>
                          <a:pt x="-136457" y="1899554"/>
                          <a:pt x="0" y="67298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chemeClr val="tx1"/>
                </a:solidFill>
                <a:latin typeface="Cambria" panose="02040503050406030204" pitchFamily="18" charset="0"/>
                <a:ea typeface="Cambria" panose="02040503050406030204" pitchFamily="18" charset="0"/>
              </a:rPr>
              <a:t>Ví</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dụ</a:t>
            </a:r>
            <a:r>
              <a:rPr lang="vi-VN" sz="3200" b="1" dirty="0">
                <a:solidFill>
                  <a:schemeClr val="tx1"/>
                </a:solidFill>
                <a:latin typeface="Cambria" panose="02040503050406030204" pitchFamily="18" charset="0"/>
                <a:ea typeface="Cambria" panose="02040503050406030204" pitchFamily="18" charset="0"/>
              </a:rPr>
              <a:t>: </a:t>
            </a:r>
            <a:r>
              <a:rPr lang="vi-VN" sz="3200" dirty="0">
                <a:solidFill>
                  <a:schemeClr val="tx1"/>
                </a:solidFill>
                <a:latin typeface="Cambria" panose="02040503050406030204" pitchFamily="18" charset="0"/>
                <a:ea typeface="Cambria" panose="02040503050406030204" pitchFamily="18" charset="0"/>
              </a:rPr>
              <a:t>Blaise Pascal (1623 – 1662): Ông là nhà toán học, nhà vật lý, và cũng là người tạo ra chiếc máy tính cơ học đầu tiên trên thế giới. Tên Pascal của ông cũng đã được lấy để đặt cho chiếc máy tính đó</a:t>
            </a:r>
            <a:r>
              <a:rPr lang="en-US" sz="3200" dirty="0">
                <a:solidFill>
                  <a:schemeClr val="tx1"/>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788263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B31293-A54A-B76A-2454-C980572503C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13716" y="2732567"/>
            <a:ext cx="4799771" cy="4722975"/>
          </a:xfrm>
          <a:prstGeom prst="rect">
            <a:avLst/>
          </a:prstGeom>
        </p:spPr>
      </p:pic>
      <p:sp>
        <p:nvSpPr>
          <p:cNvPr id="3" name="Rectangle: Rounded Corners 16">
            <a:extLst>
              <a:ext uri="{FF2B5EF4-FFF2-40B4-BE49-F238E27FC236}">
                <a16:creationId xmlns:a16="http://schemas.microsoft.com/office/drawing/2014/main" id="{18D24B76-0182-791D-FCC6-41146744EAAB}"/>
              </a:ext>
            </a:extLst>
          </p:cNvPr>
          <p:cNvSpPr/>
          <p:nvPr/>
        </p:nvSpPr>
        <p:spPr>
          <a:xfrm>
            <a:off x="3920548" y="874393"/>
            <a:ext cx="7658307" cy="3942158"/>
          </a:xfrm>
          <a:prstGeom prst="roundRect">
            <a:avLst/>
          </a:prstGeom>
          <a:solidFill>
            <a:schemeClr val="accent6">
              <a:lumMod val="20000"/>
              <a:lumOff val="80000"/>
            </a:schemeClr>
          </a:solidFill>
          <a:ln w="57150">
            <a:solidFill>
              <a:srgbClr val="CC6600"/>
            </a:solidFill>
            <a:extLst>
              <a:ext uri="{C807C97D-BFC1-408E-A445-0C87EB9F89A2}">
                <ask:lineSketchStyleProps xmlns:ask="http://schemas.microsoft.com/office/drawing/2018/sketchyshapes" sd="983016561">
                  <a:custGeom>
                    <a:avLst/>
                    <a:gdLst>
                      <a:gd name="connsiteX0" fmla="*/ 0 w 7658307"/>
                      <a:gd name="connsiteY0" fmla="*/ 672989 h 4037851"/>
                      <a:gd name="connsiteX1" fmla="*/ 672989 w 7658307"/>
                      <a:gd name="connsiteY1" fmla="*/ 0 h 4037851"/>
                      <a:gd name="connsiteX2" fmla="*/ 6985318 w 7658307"/>
                      <a:gd name="connsiteY2" fmla="*/ 0 h 4037851"/>
                      <a:gd name="connsiteX3" fmla="*/ 7658307 w 7658307"/>
                      <a:gd name="connsiteY3" fmla="*/ 672989 h 4037851"/>
                      <a:gd name="connsiteX4" fmla="*/ 7658307 w 7658307"/>
                      <a:gd name="connsiteY4" fmla="*/ 3364862 h 4037851"/>
                      <a:gd name="connsiteX5" fmla="*/ 6985318 w 7658307"/>
                      <a:gd name="connsiteY5" fmla="*/ 4037851 h 4037851"/>
                      <a:gd name="connsiteX6" fmla="*/ 672989 w 7658307"/>
                      <a:gd name="connsiteY6" fmla="*/ 4037851 h 4037851"/>
                      <a:gd name="connsiteX7" fmla="*/ 0 w 7658307"/>
                      <a:gd name="connsiteY7" fmla="*/ 3364862 h 4037851"/>
                      <a:gd name="connsiteX8" fmla="*/ 0 w 7658307"/>
                      <a:gd name="connsiteY8" fmla="*/ 672989 h 403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58307" h="4037851" fill="none" extrusionOk="0">
                        <a:moveTo>
                          <a:pt x="0" y="672989"/>
                        </a:moveTo>
                        <a:cubicBezTo>
                          <a:pt x="-68206" y="272781"/>
                          <a:pt x="326779" y="28995"/>
                          <a:pt x="672989" y="0"/>
                        </a:cubicBezTo>
                        <a:cubicBezTo>
                          <a:pt x="2484381" y="-61902"/>
                          <a:pt x="4875208" y="-101778"/>
                          <a:pt x="6985318" y="0"/>
                        </a:cubicBezTo>
                        <a:cubicBezTo>
                          <a:pt x="7339340" y="-5537"/>
                          <a:pt x="7672429" y="282488"/>
                          <a:pt x="7658307" y="672989"/>
                        </a:cubicBezTo>
                        <a:cubicBezTo>
                          <a:pt x="7715961" y="1406438"/>
                          <a:pt x="7674582" y="2983944"/>
                          <a:pt x="7658307" y="3364862"/>
                        </a:cubicBezTo>
                        <a:cubicBezTo>
                          <a:pt x="7630540" y="3722950"/>
                          <a:pt x="7343430" y="3975127"/>
                          <a:pt x="6985318" y="4037851"/>
                        </a:cubicBezTo>
                        <a:cubicBezTo>
                          <a:pt x="3850726" y="3895459"/>
                          <a:pt x="3238829" y="4148952"/>
                          <a:pt x="672989" y="4037851"/>
                        </a:cubicBezTo>
                        <a:cubicBezTo>
                          <a:pt x="257387" y="4059826"/>
                          <a:pt x="-6777" y="3767445"/>
                          <a:pt x="0" y="3364862"/>
                        </a:cubicBezTo>
                        <a:cubicBezTo>
                          <a:pt x="-60195" y="3071103"/>
                          <a:pt x="-117669" y="1022181"/>
                          <a:pt x="0" y="672989"/>
                        </a:cubicBezTo>
                        <a:close/>
                      </a:path>
                      <a:path w="7658307" h="4037851" stroke="0" extrusionOk="0">
                        <a:moveTo>
                          <a:pt x="0" y="672989"/>
                        </a:moveTo>
                        <a:cubicBezTo>
                          <a:pt x="-38604" y="250287"/>
                          <a:pt x="293103" y="-13723"/>
                          <a:pt x="672989" y="0"/>
                        </a:cubicBezTo>
                        <a:cubicBezTo>
                          <a:pt x="2234981" y="-164947"/>
                          <a:pt x="5478155" y="-52288"/>
                          <a:pt x="6985318" y="0"/>
                        </a:cubicBezTo>
                        <a:cubicBezTo>
                          <a:pt x="7354840" y="-33832"/>
                          <a:pt x="7617531" y="307835"/>
                          <a:pt x="7658307" y="672989"/>
                        </a:cubicBezTo>
                        <a:cubicBezTo>
                          <a:pt x="7514982" y="2009722"/>
                          <a:pt x="7751757" y="2566016"/>
                          <a:pt x="7658307" y="3364862"/>
                        </a:cubicBezTo>
                        <a:cubicBezTo>
                          <a:pt x="7690318" y="3777874"/>
                          <a:pt x="7332330" y="3992958"/>
                          <a:pt x="6985318" y="4037851"/>
                        </a:cubicBezTo>
                        <a:cubicBezTo>
                          <a:pt x="4151009" y="4196392"/>
                          <a:pt x="2567651" y="3896015"/>
                          <a:pt x="672989" y="4037851"/>
                        </a:cubicBezTo>
                        <a:cubicBezTo>
                          <a:pt x="297687" y="4101430"/>
                          <a:pt x="45637" y="3720675"/>
                          <a:pt x="0" y="3364862"/>
                        </a:cubicBezTo>
                        <a:cubicBezTo>
                          <a:pt x="108226" y="2613855"/>
                          <a:pt x="-136457" y="1899554"/>
                          <a:pt x="0" y="67298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b="1" dirty="0">
                <a:solidFill>
                  <a:schemeClr val="tx1"/>
                </a:solidFill>
                <a:latin typeface="Cambria" panose="02040503050406030204" pitchFamily="18" charset="0"/>
                <a:ea typeface="Cambria" panose="02040503050406030204" pitchFamily="18" charset="0"/>
              </a:rPr>
              <a:t>lbert Einstein: </a:t>
            </a:r>
            <a:r>
              <a:rPr lang="vi-VN" sz="3600" dirty="0">
                <a:solidFill>
                  <a:schemeClr val="tx1"/>
                </a:solidFill>
                <a:latin typeface="Cambria" panose="02040503050406030204" pitchFamily="18" charset="0"/>
                <a:ea typeface="Cambria" panose="02040503050406030204" pitchFamily="18" charset="0"/>
              </a:rPr>
              <a:t>Ông là nhà khoa học nổi tiếng nhất thế giới, được nhiều người biết tới. Những đóng góp quan trọng của ông cho vật lý bao gồm thuyết tương đối và thuyết lượng tử</a:t>
            </a:r>
            <a:r>
              <a:rPr lang="en-US" sz="3600" dirty="0">
                <a:solidFill>
                  <a:schemeClr val="tx1"/>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870177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B149A1-82FB-4C05-88F3-8344285B7D78}"/>
              </a:ext>
            </a:extLst>
          </p:cNvPr>
          <p:cNvPicPr>
            <a:picLocks noChangeAspect="1"/>
          </p:cNvPicPr>
          <p:nvPr/>
        </p:nvPicPr>
        <p:blipFill>
          <a:blip r:embed="rId2"/>
          <a:stretch>
            <a:fillRect/>
          </a:stretch>
        </p:blipFill>
        <p:spPr>
          <a:xfrm>
            <a:off x="3561542" y="195186"/>
            <a:ext cx="5572227" cy="963251"/>
          </a:xfrm>
          <a:prstGeom prst="rect">
            <a:avLst/>
          </a:prstGeom>
        </p:spPr>
      </p:pic>
      <p:sp>
        <p:nvSpPr>
          <p:cNvPr id="3" name="Rectangle 2">
            <a:extLst>
              <a:ext uri="{FF2B5EF4-FFF2-40B4-BE49-F238E27FC236}">
                <a16:creationId xmlns:a16="http://schemas.microsoft.com/office/drawing/2014/main" id="{DE53D17F-1DA2-2F89-DCD9-0904E7876A60}"/>
              </a:ext>
            </a:extLst>
          </p:cNvPr>
          <p:cNvSpPr/>
          <p:nvPr/>
        </p:nvSpPr>
        <p:spPr>
          <a:xfrm>
            <a:off x="757310" y="1358742"/>
            <a:ext cx="10540610" cy="1783502"/>
          </a:xfrm>
          <a:prstGeom prst="rect">
            <a:avLst/>
          </a:prstGeom>
        </p:spPr>
        <p:txBody>
          <a:bodyPr wrap="square">
            <a:spAutoFit/>
          </a:bodyPr>
          <a:lstStyle/>
          <a:p>
            <a:pPr marL="457200" lvl="0" indent="-457200" algn="just">
              <a:lnSpc>
                <a:spcPct val="120000"/>
              </a:lnSpc>
              <a:buFont typeface="Arial" panose="020B0604020202020204" pitchFamily="34" charset="0"/>
              <a:buChar char="•"/>
              <a:defRPr/>
            </a:pPr>
            <a:r>
              <a:rPr lang="vi-VN" sz="4800" b="1" dirty="0">
                <a:solidFill>
                  <a:srgbClr val="002496"/>
                </a:solidFill>
                <a:latin typeface="Cambria" panose="02040503050406030204" pitchFamily="18" charset="0"/>
                <a:ea typeface="Cambria" panose="02040503050406030204" pitchFamily="18" charset="0"/>
              </a:rPr>
              <a:t>- </a:t>
            </a:r>
            <a:r>
              <a:rPr lang="en-US" sz="4800" b="1" dirty="0">
                <a:solidFill>
                  <a:srgbClr val="002496"/>
                </a:solidFill>
                <a:latin typeface="Cambria" panose="02040503050406030204" pitchFamily="18" charset="0"/>
                <a:ea typeface="Cambria" panose="02040503050406030204" pitchFamily="18" charset="0"/>
              </a:rPr>
              <a:t>K</a:t>
            </a:r>
            <a:r>
              <a:rPr lang="vi-VN" sz="4800" b="1" dirty="0">
                <a:solidFill>
                  <a:srgbClr val="002496"/>
                </a:solidFill>
                <a:latin typeface="Cambria" panose="02040503050406030204" pitchFamily="18" charset="0"/>
                <a:ea typeface="Cambria" panose="02040503050406030204" pitchFamily="18" charset="0"/>
              </a:rPr>
              <a:t>ể được về ước mơ nghề nghiệp của mình.</a:t>
            </a:r>
          </a:p>
        </p:txBody>
      </p:sp>
    </p:spTree>
    <p:extLst>
      <p:ext uri="{BB962C8B-B14F-4D97-AF65-F5344CB8AC3E}">
        <p14:creationId xmlns:p14="http://schemas.microsoft.com/office/powerpoint/2010/main" val="1492278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B31293-A54A-B76A-2454-C980572503C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13716" y="2732567"/>
            <a:ext cx="4799771" cy="4722975"/>
          </a:xfrm>
          <a:prstGeom prst="rect">
            <a:avLst/>
          </a:prstGeom>
        </p:spPr>
      </p:pic>
      <p:sp>
        <p:nvSpPr>
          <p:cNvPr id="3" name="Rectangle: Rounded Corners 16">
            <a:extLst>
              <a:ext uri="{FF2B5EF4-FFF2-40B4-BE49-F238E27FC236}">
                <a16:creationId xmlns:a16="http://schemas.microsoft.com/office/drawing/2014/main" id="{18D24B76-0182-791D-FCC6-41146744EAAB}"/>
              </a:ext>
            </a:extLst>
          </p:cNvPr>
          <p:cNvSpPr/>
          <p:nvPr/>
        </p:nvSpPr>
        <p:spPr>
          <a:xfrm>
            <a:off x="4090670" y="1001983"/>
            <a:ext cx="7658307" cy="3942158"/>
          </a:xfrm>
          <a:prstGeom prst="roundRect">
            <a:avLst/>
          </a:prstGeom>
          <a:solidFill>
            <a:schemeClr val="accent6">
              <a:lumMod val="20000"/>
              <a:lumOff val="80000"/>
            </a:schemeClr>
          </a:solidFill>
          <a:ln w="57150">
            <a:solidFill>
              <a:srgbClr val="CC6600"/>
            </a:solidFill>
            <a:extLst>
              <a:ext uri="{C807C97D-BFC1-408E-A445-0C87EB9F89A2}">
                <ask:lineSketchStyleProps xmlns:ask="http://schemas.microsoft.com/office/drawing/2018/sketchyshapes" sd="983016561">
                  <a:custGeom>
                    <a:avLst/>
                    <a:gdLst>
                      <a:gd name="connsiteX0" fmla="*/ 0 w 7658307"/>
                      <a:gd name="connsiteY0" fmla="*/ 672989 h 4037851"/>
                      <a:gd name="connsiteX1" fmla="*/ 672989 w 7658307"/>
                      <a:gd name="connsiteY1" fmla="*/ 0 h 4037851"/>
                      <a:gd name="connsiteX2" fmla="*/ 6985318 w 7658307"/>
                      <a:gd name="connsiteY2" fmla="*/ 0 h 4037851"/>
                      <a:gd name="connsiteX3" fmla="*/ 7658307 w 7658307"/>
                      <a:gd name="connsiteY3" fmla="*/ 672989 h 4037851"/>
                      <a:gd name="connsiteX4" fmla="*/ 7658307 w 7658307"/>
                      <a:gd name="connsiteY4" fmla="*/ 3364862 h 4037851"/>
                      <a:gd name="connsiteX5" fmla="*/ 6985318 w 7658307"/>
                      <a:gd name="connsiteY5" fmla="*/ 4037851 h 4037851"/>
                      <a:gd name="connsiteX6" fmla="*/ 672989 w 7658307"/>
                      <a:gd name="connsiteY6" fmla="*/ 4037851 h 4037851"/>
                      <a:gd name="connsiteX7" fmla="*/ 0 w 7658307"/>
                      <a:gd name="connsiteY7" fmla="*/ 3364862 h 4037851"/>
                      <a:gd name="connsiteX8" fmla="*/ 0 w 7658307"/>
                      <a:gd name="connsiteY8" fmla="*/ 672989 h 403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58307" h="4037851" fill="none" extrusionOk="0">
                        <a:moveTo>
                          <a:pt x="0" y="672989"/>
                        </a:moveTo>
                        <a:cubicBezTo>
                          <a:pt x="-68206" y="272781"/>
                          <a:pt x="326779" y="28995"/>
                          <a:pt x="672989" y="0"/>
                        </a:cubicBezTo>
                        <a:cubicBezTo>
                          <a:pt x="2484381" y="-61902"/>
                          <a:pt x="4875208" y="-101778"/>
                          <a:pt x="6985318" y="0"/>
                        </a:cubicBezTo>
                        <a:cubicBezTo>
                          <a:pt x="7339340" y="-5537"/>
                          <a:pt x="7672429" y="282488"/>
                          <a:pt x="7658307" y="672989"/>
                        </a:cubicBezTo>
                        <a:cubicBezTo>
                          <a:pt x="7715961" y="1406438"/>
                          <a:pt x="7674582" y="2983944"/>
                          <a:pt x="7658307" y="3364862"/>
                        </a:cubicBezTo>
                        <a:cubicBezTo>
                          <a:pt x="7630540" y="3722950"/>
                          <a:pt x="7343430" y="3975127"/>
                          <a:pt x="6985318" y="4037851"/>
                        </a:cubicBezTo>
                        <a:cubicBezTo>
                          <a:pt x="3850726" y="3895459"/>
                          <a:pt x="3238829" y="4148952"/>
                          <a:pt x="672989" y="4037851"/>
                        </a:cubicBezTo>
                        <a:cubicBezTo>
                          <a:pt x="257387" y="4059826"/>
                          <a:pt x="-6777" y="3767445"/>
                          <a:pt x="0" y="3364862"/>
                        </a:cubicBezTo>
                        <a:cubicBezTo>
                          <a:pt x="-60195" y="3071103"/>
                          <a:pt x="-117669" y="1022181"/>
                          <a:pt x="0" y="672989"/>
                        </a:cubicBezTo>
                        <a:close/>
                      </a:path>
                      <a:path w="7658307" h="4037851" stroke="0" extrusionOk="0">
                        <a:moveTo>
                          <a:pt x="0" y="672989"/>
                        </a:moveTo>
                        <a:cubicBezTo>
                          <a:pt x="-38604" y="250287"/>
                          <a:pt x="293103" y="-13723"/>
                          <a:pt x="672989" y="0"/>
                        </a:cubicBezTo>
                        <a:cubicBezTo>
                          <a:pt x="2234981" y="-164947"/>
                          <a:pt x="5478155" y="-52288"/>
                          <a:pt x="6985318" y="0"/>
                        </a:cubicBezTo>
                        <a:cubicBezTo>
                          <a:pt x="7354840" y="-33832"/>
                          <a:pt x="7617531" y="307835"/>
                          <a:pt x="7658307" y="672989"/>
                        </a:cubicBezTo>
                        <a:cubicBezTo>
                          <a:pt x="7514982" y="2009722"/>
                          <a:pt x="7751757" y="2566016"/>
                          <a:pt x="7658307" y="3364862"/>
                        </a:cubicBezTo>
                        <a:cubicBezTo>
                          <a:pt x="7690318" y="3777874"/>
                          <a:pt x="7332330" y="3992958"/>
                          <a:pt x="6985318" y="4037851"/>
                        </a:cubicBezTo>
                        <a:cubicBezTo>
                          <a:pt x="4151009" y="4196392"/>
                          <a:pt x="2567651" y="3896015"/>
                          <a:pt x="672989" y="4037851"/>
                        </a:cubicBezTo>
                        <a:cubicBezTo>
                          <a:pt x="297687" y="4101430"/>
                          <a:pt x="45637" y="3720675"/>
                          <a:pt x="0" y="3364862"/>
                        </a:cubicBezTo>
                        <a:cubicBezTo>
                          <a:pt x="108226" y="2613855"/>
                          <a:pt x="-136457" y="1899554"/>
                          <a:pt x="0" y="67298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prstClr val="black"/>
                </a:solidFill>
                <a:latin typeface="Cambria" panose="02040503050406030204" pitchFamily="18" charset="0"/>
                <a:ea typeface="Cambria" panose="02040503050406030204" pitchFamily="18" charset="0"/>
              </a:rPr>
              <a:t>Marie Curie: </a:t>
            </a:r>
            <a:r>
              <a:rPr lang="vi-VN" sz="4000" dirty="0">
                <a:solidFill>
                  <a:prstClr val="black"/>
                </a:solidFill>
                <a:latin typeface="Cambria" panose="02040503050406030204" pitchFamily="18" charset="0"/>
                <a:ea typeface="Cambria" panose="02040503050406030204" pitchFamily="18" charset="0"/>
              </a:rPr>
              <a:t>Bà là nhà vật lý nổi tiếng, phát hiện ra axit phóng xạ và các nguyên tố phóng xạ. Bà cũng là người đầu tiên giành được 2 giải Nobel</a:t>
            </a:r>
            <a:r>
              <a:rPr lang="en-US" sz="4000" dirty="0">
                <a:solidFill>
                  <a:prstClr val="black"/>
                </a:solidFill>
                <a:latin typeface="Cambria" panose="02040503050406030204" pitchFamily="18" charset="0"/>
                <a:ea typeface="Cambria" panose="02040503050406030204" pitchFamily="18" charset="0"/>
              </a:rPr>
              <a:t>.</a:t>
            </a:r>
            <a:endParaRPr kumimoji="0" lang="en-US" sz="4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76750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artoon of a child holding a pencil and a notebook&#10;&#10;Description automatically generated">
            <a:extLst>
              <a:ext uri="{FF2B5EF4-FFF2-40B4-BE49-F238E27FC236}">
                <a16:creationId xmlns:a16="http://schemas.microsoft.com/office/drawing/2014/main" id="{269B6B06-DAFF-EFBA-0C24-6B2BE76A5B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10" name="Picture 9" descr="A close up of a logo&#10;&#10;Description automatically generated">
            <a:extLst>
              <a:ext uri="{FF2B5EF4-FFF2-40B4-BE49-F238E27FC236}">
                <a16:creationId xmlns:a16="http://schemas.microsoft.com/office/drawing/2014/main" id="{76307465-4503-3BE4-86C7-73BF726138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0792" y="478465"/>
            <a:ext cx="4948484" cy="1426353"/>
          </a:xfrm>
          <a:prstGeom prst="rect">
            <a:avLst/>
          </a:prstGeom>
        </p:spPr>
      </p:pic>
      <p:sp>
        <p:nvSpPr>
          <p:cNvPr id="11" name="Rectangle: Rounded Corners 10">
            <a:extLst>
              <a:ext uri="{FF2B5EF4-FFF2-40B4-BE49-F238E27FC236}">
                <a16:creationId xmlns:a16="http://schemas.microsoft.com/office/drawing/2014/main" id="{85CA0212-FF14-1C05-B4D5-6195993CDF1C}"/>
              </a:ext>
            </a:extLst>
          </p:cNvPr>
          <p:cNvSpPr/>
          <p:nvPr/>
        </p:nvSpPr>
        <p:spPr>
          <a:xfrm>
            <a:off x="436880" y="2143760"/>
            <a:ext cx="8503920" cy="4331467"/>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rPr>
              <a:t>Từ xưa đến nay có rất nhiều người mà nghiệp của họ mang lại giá trị cho cả loài người. Để làm được điều đó chắc chắn họ đã phải học tập, nghiên cứu rất chăm chỉ. Muốn thực hiện được ước mơ của mình thì ngay từ hôm nay các em hãy cố gắng nhé! </a:t>
            </a:r>
            <a:endPar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5708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hape, rectangle&#10;&#10;Description automatically generated">
            <a:extLst>
              <a:ext uri="{FF2B5EF4-FFF2-40B4-BE49-F238E27FC236}">
                <a16:creationId xmlns:a16="http://schemas.microsoft.com/office/drawing/2014/main" id="{E469769A-B80F-19FA-9D8E-148CD0EC92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70" y="449226"/>
            <a:ext cx="8472735" cy="5598042"/>
          </a:xfrm>
          <a:prstGeom prst="rect">
            <a:avLst/>
          </a:prstGeom>
        </p:spPr>
      </p:pic>
      <p:pic>
        <p:nvPicPr>
          <p:cNvPr id="2" name="Picture 1">
            <a:extLst>
              <a:ext uri="{FF2B5EF4-FFF2-40B4-BE49-F238E27FC236}">
                <a16:creationId xmlns:a16="http://schemas.microsoft.com/office/drawing/2014/main" id="{0725A89C-E728-96DB-0D0E-36FF98E9FDA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9431" b="83609" l="54900" r="96434">
                        <a14:foregroundMark x1="63620" y1="76100" x2="67935" y2="72184"/>
                        <a14:foregroundMark x1="73090" y1="64191" x2="71801" y2="68551"/>
                        <a14:foregroundMark x1="74378" y1="59871" x2="74828" y2="64635"/>
                        <a14:foregroundMark x1="77285" y1="75939" x2="79113" y2="78119"/>
                        <a14:backgroundMark x1="64279" y1="30723" x2="59335" y2="61163"/>
                        <a14:backgroundMark x1="62991" y1="41300" x2="65778" y2="42027"/>
                        <a14:backgroundMark x1="61912" y1="44045" x2="64159" y2="45055"/>
                        <a14:backgroundMark x1="62331" y1="46508" x2="63410" y2="48567"/>
                        <a14:backgroundMark x1="64369" y1="43036" x2="64909" y2="44489"/>
                        <a14:backgroundMark x1="61372" y1="55067" x2="63081" y2="59144"/>
                        <a14:backgroundMark x1="64609" y1="44489" x2="62961" y2="46669"/>
                        <a14:backgroundMark x1="61492" y1="54986" x2="62242" y2="56399"/>
                        <a14:backgroundMark x1="63141" y1="57166" x2="63980" y2="59023"/>
                        <a14:backgroundMark x1="63680" y1="57327" x2="64010" y2="58094"/>
                      </a14:backgroundRemoval>
                    </a14:imgEffect>
                  </a14:imgLayer>
                </a14:imgProps>
              </a:ext>
              <a:ext uri="{28A0092B-C50C-407E-A947-70E740481C1C}">
                <a14:useLocalDpi xmlns:a14="http://schemas.microsoft.com/office/drawing/2010/main" val="0"/>
              </a:ext>
            </a:extLst>
          </a:blip>
          <a:srcRect l="59324" t="29711" r="3635" b="18879"/>
          <a:stretch/>
        </p:blipFill>
        <p:spPr>
          <a:xfrm rot="20558531">
            <a:off x="7007078" y="1282332"/>
            <a:ext cx="5232007" cy="5390769"/>
          </a:xfrm>
          <a:prstGeom prst="rect">
            <a:avLst/>
          </a:prstGeom>
        </p:spPr>
      </p:pic>
      <p:pic>
        <p:nvPicPr>
          <p:cNvPr id="4" name="Picture 3" descr="A yellow letters on a black background&#10;&#10;Description automatically generated">
            <a:extLst>
              <a:ext uri="{FF2B5EF4-FFF2-40B4-BE49-F238E27FC236}">
                <a16:creationId xmlns:a16="http://schemas.microsoft.com/office/drawing/2014/main" id="{A5E6B239-21EB-0627-0CE3-D38311AA29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67305">
            <a:off x="1080977" y="1852281"/>
            <a:ext cx="6782154" cy="2251887"/>
          </a:xfrm>
          <a:prstGeom prst="rect">
            <a:avLst/>
          </a:prstGeom>
        </p:spPr>
      </p:pic>
    </p:spTree>
    <p:extLst>
      <p:ext uri="{BB962C8B-B14F-4D97-AF65-F5344CB8AC3E}">
        <p14:creationId xmlns:p14="http://schemas.microsoft.com/office/powerpoint/2010/main" val="376926681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8C3B8D9D-897D-CD46-7B0E-38CAAA0C6B27}"/>
              </a:ext>
            </a:extLst>
          </p:cNvPr>
          <p:cNvSpPr txBox="1"/>
          <p:nvPr/>
        </p:nvSpPr>
        <p:spPr>
          <a:xfrm>
            <a:off x="907892" y="2452807"/>
            <a:ext cx="9492722" cy="913199"/>
          </a:xfrm>
          <a:prstGeom prst="rect">
            <a:avLst/>
          </a:prstGeom>
          <a:noFill/>
        </p:spPr>
        <p:txBody>
          <a:bodyPr wrap="square">
            <a:spAutoFit/>
          </a:bodyPr>
          <a:lstStyle/>
          <a:p>
            <a:pPr algn="ctr" defTabSz="609630">
              <a:defRPr/>
            </a:pPr>
            <a:endParaRPr lang="vi-VN" sz="5334" dirty="0">
              <a:solidFill>
                <a:srgbClr val="50A793"/>
              </a:solidFill>
              <a:latin typeface="#9Slide07 SFU Jamaica" panose="00000400000000000000" pitchFamily="2" charset="-93"/>
            </a:endParaRPr>
          </a:p>
        </p:txBody>
      </p:sp>
      <p:sp>
        <p:nvSpPr>
          <p:cNvPr id="7" name="Freeform 19">
            <a:extLst>
              <a:ext uri="{FF2B5EF4-FFF2-40B4-BE49-F238E27FC236}">
                <a16:creationId xmlns:a16="http://schemas.microsoft.com/office/drawing/2014/main" id="{96ED07DB-DFE8-F55A-53E8-3E68B05936DB}"/>
              </a:ext>
            </a:extLst>
          </p:cNvPr>
          <p:cNvSpPr/>
          <p:nvPr/>
        </p:nvSpPr>
        <p:spPr>
          <a:xfrm>
            <a:off x="3962400" y="4155836"/>
            <a:ext cx="3907756" cy="4174353"/>
          </a:xfrm>
          <a:custGeom>
            <a:avLst/>
            <a:gdLst/>
            <a:ahLst/>
            <a:cxnLst/>
            <a:rect l="l" t="t" r="r" b="b"/>
            <a:pathLst>
              <a:path w="2612615" h="2599551">
                <a:moveTo>
                  <a:pt x="0" y="0"/>
                </a:moveTo>
                <a:lnTo>
                  <a:pt x="2612615" y="0"/>
                </a:lnTo>
                <a:lnTo>
                  <a:pt x="2612615" y="2599552"/>
                </a:lnTo>
                <a:lnTo>
                  <a:pt x="0" y="2599552"/>
                </a:lnTo>
                <a:lnTo>
                  <a:pt x="0" y="0"/>
                </a:lnTo>
                <a:close/>
              </a:path>
            </a:pathLst>
          </a:custGeom>
          <a:blipFill>
            <a:blip r:embed="rId3"/>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9" name="TextBox 8">
            <a:extLst>
              <a:ext uri="{FF2B5EF4-FFF2-40B4-BE49-F238E27FC236}">
                <a16:creationId xmlns:a16="http://schemas.microsoft.com/office/drawing/2014/main" id="{F514FD50-B4F0-98CA-D93B-5229B9F2B1A4}"/>
              </a:ext>
            </a:extLst>
          </p:cNvPr>
          <p:cNvSpPr txBox="1"/>
          <p:nvPr/>
        </p:nvSpPr>
        <p:spPr>
          <a:xfrm>
            <a:off x="2341225" y="1801054"/>
            <a:ext cx="7536421" cy="2554545"/>
          </a:xfrm>
          <a:prstGeom prst="rect">
            <a:avLst/>
          </a:prstGeom>
          <a:noFill/>
        </p:spPr>
        <p:txBody>
          <a:bodyPr wrap="square">
            <a:spAutoFit/>
          </a:bodyPr>
          <a:lstStyle/>
          <a:p>
            <a:pPr algn="ctr" defTabSz="609630"/>
            <a:r>
              <a:rPr lang="en-US" sz="4000" b="1" i="1" dirty="0" err="1">
                <a:solidFill>
                  <a:srgbClr val="FF0000"/>
                </a:solidFill>
                <a:latin typeface="MinionPro-Regular"/>
              </a:rPr>
              <a:t>Về</a:t>
            </a:r>
            <a:r>
              <a:rPr lang="en-US" sz="4000" b="1" i="1" dirty="0">
                <a:solidFill>
                  <a:srgbClr val="FF0000"/>
                </a:solidFill>
                <a:latin typeface="MinionPro-Regular"/>
              </a:rPr>
              <a:t> </a:t>
            </a:r>
            <a:r>
              <a:rPr lang="en-US" sz="4000" b="1" i="1" dirty="0" err="1">
                <a:solidFill>
                  <a:srgbClr val="FF0000"/>
                </a:solidFill>
                <a:latin typeface="MinionPro-Regular"/>
              </a:rPr>
              <a:t>nhà</a:t>
            </a:r>
            <a:r>
              <a:rPr lang="en-US" sz="4000" b="1" i="1" dirty="0">
                <a:solidFill>
                  <a:srgbClr val="FF0000"/>
                </a:solidFill>
                <a:latin typeface="MinionPro-Regular"/>
              </a:rPr>
              <a:t>: </a:t>
            </a:r>
            <a:r>
              <a:rPr lang="vi-VN" sz="4000" b="1" i="1" dirty="0">
                <a:solidFill>
                  <a:srgbClr val="FF0000"/>
                </a:solidFill>
                <a:latin typeface="MinionPro-Regular"/>
              </a:rPr>
              <a:t> </a:t>
            </a:r>
            <a:r>
              <a:rPr lang="en-US" sz="4000" b="1" i="1" dirty="0">
                <a:solidFill>
                  <a:srgbClr val="FF0000"/>
                </a:solidFill>
                <a:latin typeface="MinionPro-Regular"/>
              </a:rPr>
              <a:t>C</a:t>
            </a:r>
            <a:r>
              <a:rPr lang="vi-VN" sz="4000" b="1" i="1" dirty="0">
                <a:solidFill>
                  <a:srgbClr val="FF0000"/>
                </a:solidFill>
                <a:latin typeface="MinionPro-Regular"/>
              </a:rPr>
              <a:t>hia sẻ với bạn bè, người thân về nghề nghiệp mơ ước của mình và kế hoạch để thực hiện được ước mơ đó nhé.</a:t>
            </a:r>
            <a:endParaRPr lang="vi-VN" sz="4000" b="1" i="1" dirty="0">
              <a:solidFill>
                <a:srgbClr val="FF0000"/>
              </a:solidFill>
              <a:latin typeface="Arial" panose="020B0604020202020204" pitchFamily="34" charset="0"/>
            </a:endParaRPr>
          </a:p>
        </p:txBody>
      </p:sp>
    </p:spTree>
    <p:extLst>
      <p:ext uri="{BB962C8B-B14F-4D97-AF65-F5344CB8AC3E}">
        <p14:creationId xmlns:p14="http://schemas.microsoft.com/office/powerpoint/2010/main" val="22991344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C376EC04-1AD0-6ECB-7831-6D7B4F60A87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10106558" y="2241818"/>
            <a:ext cx="2008308" cy="2704047"/>
          </a:xfrm>
          <a:prstGeom prst="rect">
            <a:avLst/>
          </a:prstGeom>
        </p:spPr>
      </p:pic>
      <p:pic>
        <p:nvPicPr>
          <p:cNvPr id="5" name="Picture 4">
            <a:extLst>
              <a:ext uri="{FF2B5EF4-FFF2-40B4-BE49-F238E27FC236}">
                <a16:creationId xmlns:a16="http://schemas.microsoft.com/office/drawing/2014/main" id="{40B79D1C-5E30-304D-2DF5-1837171A3D24}"/>
              </a:ext>
            </a:extLst>
          </p:cNvPr>
          <p:cNvPicPr>
            <a:picLocks noChangeAspect="1"/>
          </p:cNvPicPr>
          <p:nvPr/>
        </p:nvPicPr>
        <p:blipFill>
          <a:blip r:embed="rId4"/>
          <a:stretch>
            <a:fillRect/>
          </a:stretch>
        </p:blipFill>
        <p:spPr>
          <a:xfrm>
            <a:off x="134931" y="2241818"/>
            <a:ext cx="1894997" cy="2786362"/>
          </a:xfrm>
          <a:prstGeom prst="rect">
            <a:avLst/>
          </a:prstGeom>
        </p:spPr>
      </p:pic>
      <p:pic>
        <p:nvPicPr>
          <p:cNvPr id="6" name="Picture 5">
            <a:extLst>
              <a:ext uri="{FF2B5EF4-FFF2-40B4-BE49-F238E27FC236}">
                <a16:creationId xmlns:a16="http://schemas.microsoft.com/office/drawing/2014/main" id="{CB59B3E0-3D9C-7DDE-5B79-D59C679C51E2}"/>
              </a:ext>
            </a:extLst>
          </p:cNvPr>
          <p:cNvPicPr>
            <a:picLocks noChangeAspect="1"/>
          </p:cNvPicPr>
          <p:nvPr/>
        </p:nvPicPr>
        <p:blipFill>
          <a:blip r:embed="rId5"/>
          <a:stretch>
            <a:fillRect/>
          </a:stretch>
        </p:blipFill>
        <p:spPr>
          <a:xfrm>
            <a:off x="682806" y="4076099"/>
            <a:ext cx="2744947" cy="2728156"/>
          </a:xfrm>
          <a:prstGeom prst="rect">
            <a:avLst/>
          </a:prstGeom>
        </p:spPr>
      </p:pic>
      <p:pic>
        <p:nvPicPr>
          <p:cNvPr id="8" name="Picture 7">
            <a:extLst>
              <a:ext uri="{FF2B5EF4-FFF2-40B4-BE49-F238E27FC236}">
                <a16:creationId xmlns:a16="http://schemas.microsoft.com/office/drawing/2014/main" id="{7934A2FE-F1B3-9E3E-E45E-206C50323EF5}"/>
              </a:ext>
            </a:extLst>
          </p:cNvPr>
          <p:cNvPicPr>
            <a:picLocks noChangeAspect="1"/>
          </p:cNvPicPr>
          <p:nvPr/>
        </p:nvPicPr>
        <p:blipFill>
          <a:blip r:embed="rId6"/>
          <a:stretch>
            <a:fillRect/>
          </a:stretch>
        </p:blipFill>
        <p:spPr>
          <a:xfrm rot="21406125">
            <a:off x="8620850" y="4231876"/>
            <a:ext cx="2889822" cy="2520962"/>
          </a:xfrm>
          <a:prstGeom prst="rect">
            <a:avLst/>
          </a:prstGeom>
        </p:spPr>
      </p:pic>
      <p:pic>
        <p:nvPicPr>
          <p:cNvPr id="31" name="Picture 30">
            <a:extLst>
              <a:ext uri="{FF2B5EF4-FFF2-40B4-BE49-F238E27FC236}">
                <a16:creationId xmlns:a16="http://schemas.microsoft.com/office/drawing/2014/main" id="{A72186E5-D378-E90B-8230-36FE37616E7B}"/>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169" b="30191" l="2709" r="19639"/>
                    </a14:imgEffect>
                    <a14:imgEffect>
                      <a14:saturation sat="156000"/>
                    </a14:imgEffect>
                    <a14:imgEffect>
                      <a14:brightnessContrast bright="-2000"/>
                    </a14:imgEffect>
                  </a14:imgLayer>
                </a14:imgProps>
              </a:ext>
            </a:extLst>
          </a:blip>
          <a:srcRect l="3107" t="10290" r="79848" b="69665"/>
          <a:stretch/>
        </p:blipFill>
        <p:spPr>
          <a:xfrm flipH="1">
            <a:off x="10724434" y="0"/>
            <a:ext cx="1524360" cy="1068482"/>
          </a:xfrm>
          <a:prstGeom prst="rect">
            <a:avLst/>
          </a:prstGeom>
        </p:spPr>
      </p:pic>
      <p:grpSp>
        <p:nvGrpSpPr>
          <p:cNvPr id="49" name="Group 48">
            <a:extLst>
              <a:ext uri="{FF2B5EF4-FFF2-40B4-BE49-F238E27FC236}">
                <a16:creationId xmlns:a16="http://schemas.microsoft.com/office/drawing/2014/main" id="{11BDAEA0-C125-D0A2-FD5B-473DBFBA8D56}"/>
              </a:ext>
            </a:extLst>
          </p:cNvPr>
          <p:cNvGrpSpPr/>
          <p:nvPr/>
        </p:nvGrpSpPr>
        <p:grpSpPr>
          <a:xfrm>
            <a:off x="0" y="273620"/>
            <a:ext cx="2599074" cy="1446530"/>
            <a:chOff x="145427" y="290260"/>
            <a:chExt cx="3931766" cy="1829821"/>
          </a:xfrm>
        </p:grpSpPr>
        <p:pic>
          <p:nvPicPr>
            <p:cNvPr id="30" name="Picture 29">
              <a:extLst>
                <a:ext uri="{FF2B5EF4-FFF2-40B4-BE49-F238E27FC236}">
                  <a16:creationId xmlns:a16="http://schemas.microsoft.com/office/drawing/2014/main" id="{15A43EE7-B1BD-1998-7C6E-0D377999794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169" b="30191" l="2709" r="19639"/>
                      </a14:imgEffect>
                      <a14:imgEffect>
                        <a14:saturation sat="156000"/>
                      </a14:imgEffect>
                      <a14:imgEffect>
                        <a14:brightnessContrast bright="-2000"/>
                      </a14:imgEffect>
                    </a14:imgLayer>
                  </a14:imgProps>
                </a:ext>
              </a:extLst>
            </a:blip>
            <a:srcRect l="3107" t="12279" r="79848" b="69665"/>
            <a:stretch/>
          </p:blipFill>
          <p:spPr>
            <a:xfrm flipH="1">
              <a:off x="145427" y="290260"/>
              <a:ext cx="3030373" cy="1829821"/>
            </a:xfrm>
            <a:prstGeom prst="rect">
              <a:avLst/>
            </a:prstGeom>
          </p:spPr>
        </p:pic>
        <p:pic>
          <p:nvPicPr>
            <p:cNvPr id="48" name="Picture 47">
              <a:extLst>
                <a:ext uri="{FF2B5EF4-FFF2-40B4-BE49-F238E27FC236}">
                  <a16:creationId xmlns:a16="http://schemas.microsoft.com/office/drawing/2014/main" id="{596BB63F-FAD9-8779-8C19-1CCE9C42AFE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169" b="30191" l="2709" r="19639"/>
                      </a14:imgEffect>
                      <a14:imgEffect>
                        <a14:saturation sat="156000"/>
                      </a14:imgEffect>
                      <a14:imgEffect>
                        <a14:brightnessContrast bright="-2000"/>
                      </a14:imgEffect>
                    </a14:imgLayer>
                  </a14:imgProps>
                </a:ext>
              </a:extLst>
            </a:blip>
            <a:srcRect l="3107" t="12279" r="79848" b="69665"/>
            <a:stretch/>
          </p:blipFill>
          <p:spPr>
            <a:xfrm flipH="1">
              <a:off x="1046820" y="290260"/>
              <a:ext cx="3030373" cy="1829821"/>
            </a:xfrm>
            <a:prstGeom prst="rect">
              <a:avLst/>
            </a:prstGeom>
          </p:spPr>
        </p:pic>
      </p:grpSp>
      <p:pic>
        <p:nvPicPr>
          <p:cNvPr id="3" name="Picture 2">
            <a:extLst>
              <a:ext uri="{FF2B5EF4-FFF2-40B4-BE49-F238E27FC236}">
                <a16:creationId xmlns:a16="http://schemas.microsoft.com/office/drawing/2014/main" id="{8B199733-4DE9-3C1D-7735-82783FEBF90E}"/>
              </a:ext>
            </a:extLst>
          </p:cNvPr>
          <p:cNvPicPr>
            <a:picLocks noChangeAspect="1"/>
          </p:cNvPicPr>
          <p:nvPr/>
        </p:nvPicPr>
        <p:blipFill>
          <a:blip r:embed="rId9"/>
          <a:stretch>
            <a:fillRect/>
          </a:stretch>
        </p:blipFill>
        <p:spPr>
          <a:xfrm>
            <a:off x="734103" y="935520"/>
            <a:ext cx="10723793" cy="4986960"/>
          </a:xfrm>
          <a:prstGeom prst="rect">
            <a:avLst/>
          </a:prstGeom>
        </p:spPr>
      </p:pic>
    </p:spTree>
    <p:extLst>
      <p:ext uri="{BB962C8B-B14F-4D97-AF65-F5344CB8AC3E}">
        <p14:creationId xmlns:p14="http://schemas.microsoft.com/office/powerpoint/2010/main" val="4088884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nodeType="withEffect">
                                  <p:stCondLst>
                                    <p:cond delay="0"/>
                                  </p:stCondLst>
                                  <p:childTnLst>
                                    <p:animMotion origin="layout" path="M 0 0 L 0 0.25 E" pathEditMode="relative" ptsTypes="">
                                      <p:cBhvr>
                                        <p:cTn id="6" dur="3000" fill="hold"/>
                                        <p:tgtEl>
                                          <p:spTgt spid="5"/>
                                        </p:tgtEl>
                                        <p:attrNameLst>
                                          <p:attrName>ppt_x</p:attrName>
                                          <p:attrName>ppt_y</p:attrName>
                                        </p:attrNameLst>
                                      </p:cBhvr>
                                    </p:animMotion>
                                  </p:childTnLst>
                                </p:cTn>
                              </p:par>
                              <p:par>
                                <p:cTn id="7" presetID="42" presetClass="path" presetSubtype="0" repeatCount="indefinite" accel="50000" decel="50000" fill="hold" nodeType="withEffect">
                                  <p:stCondLst>
                                    <p:cond delay="0"/>
                                  </p:stCondLst>
                                  <p:childTnLst>
                                    <p:animMotion origin="layout" path="M 4.16667E-7 2.96296E-6 L -0.00013 -0.13959 " pathEditMode="fixed" rAng="0" ptsTypes="AA">
                                      <p:cBhvr>
                                        <p:cTn id="8" dur="3000" fill="hold"/>
                                        <p:tgtEl>
                                          <p:spTgt spid="6"/>
                                        </p:tgtEl>
                                        <p:attrNameLst>
                                          <p:attrName>ppt_x</p:attrName>
                                          <p:attrName>ppt_y</p:attrName>
                                        </p:attrNameLst>
                                      </p:cBhvr>
                                      <p:rCtr x="-13" y="-6991"/>
                                    </p:animMotion>
                                  </p:childTnLst>
                                </p:cTn>
                              </p:par>
                              <p:par>
                                <p:cTn id="9" presetID="42" presetClass="path" presetSubtype="0" repeatCount="indefinite" accel="50000" decel="50000" fill="hold" nodeType="withEffect">
                                  <p:stCondLst>
                                    <p:cond delay="0"/>
                                  </p:stCondLst>
                                  <p:childTnLst>
                                    <p:animMotion origin="layout" path="M -8.33333E-7 4.07407E-6 L -0.00755 -0.16459 " pathEditMode="relative" rAng="0" ptsTypes="AA">
                                      <p:cBhvr>
                                        <p:cTn id="10" dur="3000" spd="-100000" fill="hold"/>
                                        <p:tgtEl>
                                          <p:spTgt spid="8"/>
                                        </p:tgtEl>
                                        <p:attrNameLst>
                                          <p:attrName>ppt_x</p:attrName>
                                          <p:attrName>ppt_y</p:attrName>
                                        </p:attrNameLst>
                                      </p:cBhvr>
                                      <p:rCtr x="-378" y="-8241"/>
                                    </p:animMotion>
                                  </p:childTnLst>
                                </p:cTn>
                              </p:par>
                              <p:par>
                                <p:cTn id="11" presetID="42" presetClass="path" presetSubtype="0" repeatCount="indefinite" accel="50000" decel="50000" fill="hold" nodeType="withEffect">
                                  <p:stCondLst>
                                    <p:cond delay="0"/>
                                  </p:stCondLst>
                                  <p:childTnLst>
                                    <p:animMotion origin="layout" path="M 0 0 L 0 0.25 E" pathEditMode="relative" ptsTypes="">
                                      <p:cBhvr>
                                        <p:cTn id="12" dur="3000" spd="-100000" fill="hold"/>
                                        <p:tgtEl>
                                          <p:spTgt spid="9"/>
                                        </p:tgtEl>
                                        <p:attrNameLst>
                                          <p:attrName>ppt_x</p:attrName>
                                          <p:attrName>ppt_y</p:attrName>
                                        </p:attrNameLst>
                                      </p:cBhvr>
                                    </p:animMotion>
                                  </p:childTnLst>
                                </p:cTn>
                              </p:par>
                              <p:par>
                                <p:cTn id="13" presetID="21" presetClass="entr" presetSubtype="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heel(1)">
                                      <p:cBhvr>
                                        <p:cTn id="1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hape, rectangle&#10;&#10;Description automatically generated">
            <a:extLst>
              <a:ext uri="{FF2B5EF4-FFF2-40B4-BE49-F238E27FC236}">
                <a16:creationId xmlns:a16="http://schemas.microsoft.com/office/drawing/2014/main" id="{E469769A-B80F-19FA-9D8E-148CD0EC92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70" y="449226"/>
            <a:ext cx="8472735" cy="5598042"/>
          </a:xfrm>
          <a:prstGeom prst="rect">
            <a:avLst/>
          </a:prstGeom>
        </p:spPr>
      </p:pic>
      <p:pic>
        <p:nvPicPr>
          <p:cNvPr id="6" name="Picture 5">
            <a:extLst>
              <a:ext uri="{FF2B5EF4-FFF2-40B4-BE49-F238E27FC236}">
                <a16:creationId xmlns:a16="http://schemas.microsoft.com/office/drawing/2014/main" id="{711B6A99-F792-A98A-768E-DF60C150383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209" b="93045" l="9994" r="89942">
                        <a14:foregroundMark x1="64230" y1="36029" x2="64230" y2="36029"/>
                        <a14:foregroundMark x1="44922" y1="8209" x2="55821" y2="10514"/>
                        <a14:foregroundMark x1="57633" y1="93045" x2="57859" y2="90780"/>
                      </a14:backgroundRemoval>
                    </a14:imgEffect>
                  </a14:imgLayer>
                </a14:imgProps>
              </a:ext>
              <a:ext uri="{28A0092B-C50C-407E-A947-70E740481C1C}">
                <a14:useLocalDpi xmlns:a14="http://schemas.microsoft.com/office/drawing/2010/main" val="0"/>
              </a:ext>
            </a:extLst>
          </a:blip>
          <a:stretch>
            <a:fillRect/>
          </a:stretch>
        </p:blipFill>
        <p:spPr>
          <a:xfrm>
            <a:off x="6579519" y="1788332"/>
            <a:ext cx="6707926" cy="5366083"/>
          </a:xfrm>
          <a:prstGeom prst="rect">
            <a:avLst/>
          </a:prstGeom>
        </p:spPr>
      </p:pic>
      <p:pic>
        <p:nvPicPr>
          <p:cNvPr id="2" name="Picture 1">
            <a:extLst>
              <a:ext uri="{FF2B5EF4-FFF2-40B4-BE49-F238E27FC236}">
                <a16:creationId xmlns:a16="http://schemas.microsoft.com/office/drawing/2014/main" id="{A63301CD-2D7A-2CDD-F82E-4C381DA7BC06}"/>
              </a:ext>
            </a:extLst>
          </p:cNvPr>
          <p:cNvPicPr>
            <a:picLocks noChangeAspect="1"/>
          </p:cNvPicPr>
          <p:nvPr/>
        </p:nvPicPr>
        <p:blipFill>
          <a:blip r:embed="rId5"/>
          <a:stretch>
            <a:fillRect/>
          </a:stretch>
        </p:blipFill>
        <p:spPr>
          <a:xfrm>
            <a:off x="870355" y="1550364"/>
            <a:ext cx="6767147" cy="3395766"/>
          </a:xfrm>
          <a:prstGeom prst="rect">
            <a:avLst/>
          </a:prstGeom>
        </p:spPr>
      </p:pic>
    </p:spTree>
    <p:extLst>
      <p:ext uri="{BB962C8B-B14F-4D97-AF65-F5344CB8AC3E}">
        <p14:creationId xmlns:p14="http://schemas.microsoft.com/office/powerpoint/2010/main" val="1735928185"/>
      </p:ext>
    </p:extLst>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5FBAF328-BC0E-B800-3E4A-B66348014FD3}"/>
              </a:ext>
            </a:extLst>
          </p:cNvPr>
          <p:cNvSpPr txBox="1">
            <a:spLocks/>
          </p:cNvSpPr>
          <p:nvPr/>
        </p:nvSpPr>
        <p:spPr>
          <a:xfrm>
            <a:off x="1700390" y="2828923"/>
            <a:ext cx="6157070" cy="1482134"/>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just"/>
            <a:r>
              <a:rPr lang="en-US" altLang="zh-CN" sz="3200" b="0" dirty="0">
                <a:solidFill>
                  <a:schemeClr val="tx1"/>
                </a:solidFill>
                <a:latin typeface="Calibri" panose="020F0502020204030204" pitchFamily="34" charset="0"/>
                <a:cs typeface="Calibri" panose="020F0502020204030204" pitchFamily="34" charset="0"/>
                <a:sym typeface="+mn-lt"/>
              </a:rPr>
              <a:t>Đ</a:t>
            </a:r>
            <a:r>
              <a:rPr lang="vi-VN" altLang="zh-CN" sz="3200" b="0" dirty="0">
                <a:solidFill>
                  <a:schemeClr val="tx1"/>
                </a:solidFill>
                <a:latin typeface="Calibri" panose="020F0502020204030204" pitchFamily="34" charset="0"/>
                <a:cs typeface="Calibri" panose="020F0502020204030204" pitchFamily="34" charset="0"/>
                <a:sym typeface="+mn-lt"/>
              </a:rPr>
              <a:t>ọc tên nghề và nêu công việc đặc trưng hay yêu cầu của nghề đó. </a:t>
            </a:r>
            <a:endParaRPr lang="zh-CN" altLang="en-US" sz="3200" b="0" dirty="0">
              <a:solidFill>
                <a:schemeClr val="tx1"/>
              </a:solidFill>
              <a:latin typeface="Calibri" panose="020F0502020204030204" pitchFamily="34" charset="0"/>
              <a:cs typeface="Calibri" panose="020F0502020204030204" pitchFamily="34" charset="0"/>
              <a:sym typeface="+mn-lt"/>
            </a:endParaRPr>
          </a:p>
        </p:txBody>
      </p:sp>
      <p:sp>
        <p:nvSpPr>
          <p:cNvPr id="4" name="Text Placeholder 7">
            <a:extLst>
              <a:ext uri="{FF2B5EF4-FFF2-40B4-BE49-F238E27FC236}">
                <a16:creationId xmlns:a16="http://schemas.microsoft.com/office/drawing/2014/main" id="{5A550E89-D61D-9095-18C6-26AAFB2EB5AD}"/>
              </a:ext>
            </a:extLst>
          </p:cNvPr>
          <p:cNvSpPr txBox="1">
            <a:spLocks/>
          </p:cNvSpPr>
          <p:nvPr/>
        </p:nvSpPr>
        <p:spPr>
          <a:xfrm>
            <a:off x="2045779" y="4181977"/>
            <a:ext cx="6701460" cy="1663509"/>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just"/>
            <a:r>
              <a:rPr lang="en-US" altLang="zh-CN" sz="4000" dirty="0">
                <a:solidFill>
                  <a:schemeClr val="tx1"/>
                </a:solidFill>
                <a:latin typeface="Calibri" panose="020F0502020204030204" pitchFamily="34" charset="0"/>
                <a:cs typeface="Calibri" panose="020F0502020204030204" pitchFamily="34" charset="0"/>
                <a:sym typeface="+mn-lt"/>
              </a:rPr>
              <a:t>VD: </a:t>
            </a:r>
            <a:r>
              <a:rPr lang="en-US" altLang="zh-CN" sz="4000" dirty="0" err="1">
                <a:solidFill>
                  <a:schemeClr val="tx1"/>
                </a:solidFill>
                <a:latin typeface="Calibri" panose="020F0502020204030204" pitchFamily="34" charset="0"/>
                <a:cs typeface="Calibri" panose="020F0502020204030204" pitchFamily="34" charset="0"/>
                <a:sym typeface="+mn-lt"/>
              </a:rPr>
              <a:t>Giáo</a:t>
            </a:r>
            <a:r>
              <a:rPr lang="en-US" altLang="zh-CN" sz="4000" dirty="0">
                <a:solidFill>
                  <a:schemeClr val="tx1"/>
                </a:solidFill>
                <a:latin typeface="Calibri" panose="020F0502020204030204" pitchFamily="34" charset="0"/>
                <a:cs typeface="Calibri" panose="020F0502020204030204" pitchFamily="34" charset="0"/>
                <a:sym typeface="+mn-lt"/>
              </a:rPr>
              <a:t> </a:t>
            </a:r>
            <a:r>
              <a:rPr lang="en-US" altLang="zh-CN" sz="4000" dirty="0" err="1">
                <a:solidFill>
                  <a:schemeClr val="tx1"/>
                </a:solidFill>
                <a:latin typeface="Calibri" panose="020F0502020204030204" pitchFamily="34" charset="0"/>
                <a:cs typeface="Calibri" panose="020F0502020204030204" pitchFamily="34" charset="0"/>
                <a:sym typeface="+mn-lt"/>
              </a:rPr>
              <a:t>viên</a:t>
            </a:r>
            <a:r>
              <a:rPr lang="en-US" altLang="zh-CN" sz="4000" dirty="0">
                <a:solidFill>
                  <a:schemeClr val="tx1"/>
                </a:solidFill>
                <a:latin typeface="Calibri" panose="020F0502020204030204" pitchFamily="34" charset="0"/>
                <a:cs typeface="Calibri" panose="020F0502020204030204" pitchFamily="34" charset="0"/>
                <a:sym typeface="+mn-lt"/>
              </a:rPr>
              <a:t> - </a:t>
            </a:r>
            <a:r>
              <a:rPr lang="en-US" altLang="zh-CN" sz="4000" dirty="0" err="1">
                <a:solidFill>
                  <a:schemeClr val="tx1"/>
                </a:solidFill>
                <a:latin typeface="Calibri" panose="020F0502020204030204" pitchFamily="34" charset="0"/>
                <a:cs typeface="Calibri" panose="020F0502020204030204" pitchFamily="34" charset="0"/>
                <a:sym typeface="+mn-lt"/>
              </a:rPr>
              <a:t>giảng</a:t>
            </a:r>
            <a:r>
              <a:rPr lang="en-US" altLang="zh-CN" sz="4000" dirty="0">
                <a:solidFill>
                  <a:schemeClr val="tx1"/>
                </a:solidFill>
                <a:latin typeface="Calibri" panose="020F0502020204030204" pitchFamily="34" charset="0"/>
                <a:cs typeface="Calibri" panose="020F0502020204030204" pitchFamily="34" charset="0"/>
                <a:sym typeface="+mn-lt"/>
              </a:rPr>
              <a:t> </a:t>
            </a:r>
            <a:r>
              <a:rPr lang="en-US" altLang="zh-CN" sz="4000" dirty="0" err="1">
                <a:solidFill>
                  <a:schemeClr val="tx1"/>
                </a:solidFill>
                <a:latin typeface="Calibri" panose="020F0502020204030204" pitchFamily="34" charset="0"/>
                <a:cs typeface="Calibri" panose="020F0502020204030204" pitchFamily="34" charset="0"/>
                <a:sym typeface="+mn-lt"/>
              </a:rPr>
              <a:t>dạy</a:t>
            </a:r>
            <a:endParaRPr lang="zh-CN" altLang="en-US" sz="4000" dirty="0">
              <a:solidFill>
                <a:schemeClr val="tx1"/>
              </a:solidFill>
              <a:latin typeface="Calibri" panose="020F0502020204030204" pitchFamily="34" charset="0"/>
              <a:cs typeface="Calibri" panose="020F0502020204030204" pitchFamily="34" charset="0"/>
              <a:sym typeface="+mn-lt"/>
            </a:endParaRPr>
          </a:p>
        </p:txBody>
      </p:sp>
      <p:grpSp>
        <p:nvGrpSpPr>
          <p:cNvPr id="5" name="组合 32">
            <a:extLst>
              <a:ext uri="{FF2B5EF4-FFF2-40B4-BE49-F238E27FC236}">
                <a16:creationId xmlns:a16="http://schemas.microsoft.com/office/drawing/2014/main" id="{DC16AB1E-B6CB-22B8-0A84-6111C0C07B48}"/>
              </a:ext>
            </a:extLst>
          </p:cNvPr>
          <p:cNvGrpSpPr/>
          <p:nvPr/>
        </p:nvGrpSpPr>
        <p:grpSpPr>
          <a:xfrm>
            <a:off x="390299" y="3026837"/>
            <a:ext cx="1228122" cy="1183134"/>
            <a:chOff x="5309122" y="3164740"/>
            <a:chExt cx="1228122" cy="1183134"/>
          </a:xfrm>
        </p:grpSpPr>
        <p:grpSp>
          <p:nvGrpSpPr>
            <p:cNvPr id="6" name="组合 41">
              <a:extLst>
                <a:ext uri="{FF2B5EF4-FFF2-40B4-BE49-F238E27FC236}">
                  <a16:creationId xmlns:a16="http://schemas.microsoft.com/office/drawing/2014/main" id="{E77C58FD-D80C-8812-AB23-4069403F3DA9}"/>
                </a:ext>
              </a:extLst>
            </p:cNvPr>
            <p:cNvGrpSpPr/>
            <p:nvPr/>
          </p:nvGrpSpPr>
          <p:grpSpPr>
            <a:xfrm>
              <a:off x="5309122" y="3164740"/>
              <a:ext cx="1228122" cy="1183134"/>
              <a:chOff x="6194242" y="728765"/>
              <a:chExt cx="1666064" cy="1605033"/>
            </a:xfrm>
          </p:grpSpPr>
          <p:sp>
            <p:nvSpPr>
              <p:cNvPr id="8" name="椭圆 42">
                <a:extLst>
                  <a:ext uri="{FF2B5EF4-FFF2-40B4-BE49-F238E27FC236}">
                    <a16:creationId xmlns:a16="http://schemas.microsoft.com/office/drawing/2014/main" id="{76393E2D-F095-5095-44AB-3F1C6AC510E2}"/>
                  </a:ext>
                </a:extLst>
              </p:cNvPr>
              <p:cNvSpPr/>
              <p:nvPr/>
            </p:nvSpPr>
            <p:spPr>
              <a:xfrm>
                <a:off x="6206985" y="728767"/>
                <a:ext cx="1593898" cy="1593898"/>
              </a:xfrm>
              <a:prstGeom prst="ellipse">
                <a:avLst/>
              </a:prstGeom>
              <a:solidFill>
                <a:srgbClr val="9FB70D"/>
              </a:solidFill>
              <a:ln>
                <a:noFill/>
              </a:ln>
              <a:effectLst>
                <a:outerShdw blurRad="254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9" name="组合 43">
                <a:extLst>
                  <a:ext uri="{FF2B5EF4-FFF2-40B4-BE49-F238E27FC236}">
                    <a16:creationId xmlns:a16="http://schemas.microsoft.com/office/drawing/2014/main" id="{A3EAC039-CF31-3BF8-C84A-26AF8D492C6E}"/>
                  </a:ext>
                </a:extLst>
              </p:cNvPr>
              <p:cNvGrpSpPr/>
              <p:nvPr/>
            </p:nvGrpSpPr>
            <p:grpSpPr>
              <a:xfrm>
                <a:off x="6194242" y="728765"/>
                <a:ext cx="1666064" cy="1605033"/>
                <a:chOff x="6081947" y="4771376"/>
                <a:chExt cx="1666064" cy="1605033"/>
              </a:xfrm>
            </p:grpSpPr>
            <p:grpSp>
              <p:nvGrpSpPr>
                <p:cNvPr id="10" name="组合 44">
                  <a:extLst>
                    <a:ext uri="{FF2B5EF4-FFF2-40B4-BE49-F238E27FC236}">
                      <a16:creationId xmlns:a16="http://schemas.microsoft.com/office/drawing/2014/main" id="{067D23DF-5DF0-F698-9CF1-99EB5A1D4C7A}"/>
                    </a:ext>
                  </a:extLst>
                </p:cNvPr>
                <p:cNvGrpSpPr/>
                <p:nvPr/>
              </p:nvGrpSpPr>
              <p:grpSpPr>
                <a:xfrm>
                  <a:off x="6081947" y="4771376"/>
                  <a:ext cx="1604351" cy="1605033"/>
                  <a:chOff x="9426725" y="1554934"/>
                  <a:chExt cx="1604351" cy="1605033"/>
                </a:xfrm>
              </p:grpSpPr>
              <p:sp>
                <p:nvSpPr>
                  <p:cNvPr id="12" name="椭圆 46">
                    <a:extLst>
                      <a:ext uri="{FF2B5EF4-FFF2-40B4-BE49-F238E27FC236}">
                        <a16:creationId xmlns:a16="http://schemas.microsoft.com/office/drawing/2014/main" id="{E26D143E-1B90-B8A1-890D-53D8043860C5}"/>
                      </a:ext>
                    </a:extLst>
                  </p:cNvPr>
                  <p:cNvSpPr/>
                  <p:nvPr/>
                </p:nvSpPr>
                <p:spPr>
                  <a:xfrm>
                    <a:off x="9437178" y="1566069"/>
                    <a:ext cx="1593898" cy="1593898"/>
                  </a:xfrm>
                  <a:prstGeom prst="ellipse">
                    <a:avLst/>
                  </a:prstGeom>
                  <a:solidFill>
                    <a:srgbClr val="22F1F6"/>
                  </a:solidFill>
                  <a:ln>
                    <a:noFill/>
                  </a:ln>
                  <a:effectLst>
                    <a:innerShdw blurRad="571500" dist="241300" dir="5400000">
                      <a:srgbClr val="20B6BE">
                        <a:alpha val="8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椭圆 47">
                    <a:extLst>
                      <a:ext uri="{FF2B5EF4-FFF2-40B4-BE49-F238E27FC236}">
                        <a16:creationId xmlns:a16="http://schemas.microsoft.com/office/drawing/2014/main" id="{3EBD5C74-ECB9-B321-908A-120E29EE64A9}"/>
                      </a:ext>
                    </a:extLst>
                  </p:cNvPr>
                  <p:cNvSpPr/>
                  <p:nvPr/>
                </p:nvSpPr>
                <p:spPr>
                  <a:xfrm>
                    <a:off x="9426725" y="1554934"/>
                    <a:ext cx="1593898" cy="1593898"/>
                  </a:xfrm>
                  <a:prstGeom prst="ellipse">
                    <a:avLst/>
                  </a:prstGeom>
                  <a:gradFill flip="none" rotWithShape="1">
                    <a:gsLst>
                      <a:gs pos="0">
                        <a:schemeClr val="accent3"/>
                      </a:gs>
                      <a:gs pos="40000">
                        <a:srgbClr val="D6F133"/>
                      </a:gs>
                      <a:gs pos="100000">
                        <a:srgbClr val="92D050"/>
                      </a:gs>
                    </a:gsLst>
                    <a:path path="circle">
                      <a:fillToRect l="50000" t="-80000" r="50000" b="180000"/>
                    </a:path>
                    <a:tileRect/>
                  </a:gradFill>
                  <a:ln w="31750">
                    <a:solidFill>
                      <a:srgbClr val="D6F1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 name="弧形 48">
                    <a:extLst>
                      <a:ext uri="{FF2B5EF4-FFF2-40B4-BE49-F238E27FC236}">
                        <a16:creationId xmlns:a16="http://schemas.microsoft.com/office/drawing/2014/main" id="{68BF0FED-02C6-875C-DCE9-1E239B67C9CA}"/>
                      </a:ext>
                    </a:extLst>
                  </p:cNvPr>
                  <p:cNvSpPr/>
                  <p:nvPr/>
                </p:nvSpPr>
                <p:spPr>
                  <a:xfrm rot="17150761">
                    <a:off x="9589212" y="1706945"/>
                    <a:ext cx="1382557" cy="1382557"/>
                  </a:xfrm>
                  <a:prstGeom prst="arc">
                    <a:avLst>
                      <a:gd name="adj1" fmla="val 14257598"/>
                      <a:gd name="adj2" fmla="val 1799152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5" name="弧形 49">
                    <a:extLst>
                      <a:ext uri="{FF2B5EF4-FFF2-40B4-BE49-F238E27FC236}">
                        <a16:creationId xmlns:a16="http://schemas.microsoft.com/office/drawing/2014/main" id="{D5440F2D-4165-6ECE-3ABC-8C181BDC08C8}"/>
                      </a:ext>
                    </a:extLst>
                  </p:cNvPr>
                  <p:cNvSpPr/>
                  <p:nvPr/>
                </p:nvSpPr>
                <p:spPr>
                  <a:xfrm rot="17283909">
                    <a:off x="9629644" y="1685173"/>
                    <a:ext cx="1382557" cy="1382557"/>
                  </a:xfrm>
                  <a:prstGeom prst="arc">
                    <a:avLst>
                      <a:gd name="adj1" fmla="val 18582933"/>
                      <a:gd name="adj2" fmla="val 1906774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grpSp>
            <p:sp>
              <p:nvSpPr>
                <p:cNvPr id="11" name="TextBox 322">
                  <a:extLst>
                    <a:ext uri="{FF2B5EF4-FFF2-40B4-BE49-F238E27FC236}">
                      <a16:creationId xmlns:a16="http://schemas.microsoft.com/office/drawing/2014/main" id="{4710411B-BF32-E744-CAE4-B4125F4C4563}"/>
                    </a:ext>
                  </a:extLst>
                </p:cNvPr>
                <p:cNvSpPr txBox="1"/>
                <p:nvPr/>
              </p:nvSpPr>
              <p:spPr>
                <a:xfrm>
                  <a:off x="6385137" y="4960093"/>
                  <a:ext cx="1362874" cy="626293"/>
                </a:xfrm>
                <a:prstGeom prst="rect">
                  <a:avLst/>
                </a:prstGeom>
                <a:effectLst>
                  <a:outerShdw blurRad="50800" dist="38100" dir="5400000" algn="t" rotWithShape="0">
                    <a:srgbClr val="9FB70D">
                      <a:alpha val="93000"/>
                    </a:srgbClr>
                  </a:outerShdw>
                </a:effectLst>
              </p:spPr>
              <p:txBody>
                <a:bodyPr wrap="square">
                  <a:spAutoFit/>
                </a:bodyPr>
                <a:lstStyle>
                  <a:defPPr>
                    <a:defRPr lang="zh-CN"/>
                  </a:defPPr>
                  <a:lvl1pPr>
                    <a:defRPr sz="4000" b="1">
                      <a:solidFill>
                        <a:srgbClr val="22F1F6"/>
                      </a:solidFill>
                      <a:latin typeface="微软雅黑" panose="020B0503020204020204" pitchFamily="34" charset="-122"/>
                      <a:ea typeface="微软雅黑" panose="020B0503020204020204" pitchFamily="34" charset="-122"/>
                    </a:defRPr>
                  </a:lvl1pPr>
                </a:lstStyle>
                <a:p>
                  <a:endParaRPr lang="en-US" altLang="zh-CN" sz="2400" dirty="0">
                    <a:solidFill>
                      <a:schemeClr val="bg1"/>
                    </a:solidFill>
                    <a:latin typeface="+mn-lt"/>
                    <a:ea typeface="+mn-ea"/>
                    <a:cs typeface="+mn-ea"/>
                    <a:sym typeface="+mn-lt"/>
                  </a:endParaRPr>
                </a:p>
              </p:txBody>
            </p:sp>
          </p:grpSp>
        </p:grpSp>
        <p:sp>
          <p:nvSpPr>
            <p:cNvPr id="7" name="文本框 57">
              <a:extLst>
                <a:ext uri="{FF2B5EF4-FFF2-40B4-BE49-F238E27FC236}">
                  <a16:creationId xmlns:a16="http://schemas.microsoft.com/office/drawing/2014/main" id="{C76BD945-EE02-1027-47B1-84A3F054BE37}"/>
                </a:ext>
              </a:extLst>
            </p:cNvPr>
            <p:cNvSpPr txBox="1"/>
            <p:nvPr/>
          </p:nvSpPr>
          <p:spPr>
            <a:xfrm>
              <a:off x="5501489" y="3353321"/>
              <a:ext cx="873958" cy="769441"/>
            </a:xfrm>
            <a:prstGeom prst="rect">
              <a:avLst/>
            </a:prstGeom>
            <a:noFill/>
          </p:spPr>
          <p:txBody>
            <a:bodyPr wrap="none" rtlCol="0">
              <a:spAutoFit/>
            </a:bodyPr>
            <a:lstStyle/>
            <a:p>
              <a:pPr algn="ctr"/>
              <a:r>
                <a:rPr lang="en-US" altLang="zh-CN" sz="4400" b="1" dirty="0">
                  <a:solidFill>
                    <a:schemeClr val="bg1"/>
                  </a:solidFill>
                  <a:latin typeface="UTM Cookies" panose="02040603050506020204" pitchFamily="18" charset="0"/>
                  <a:cs typeface="Calibri" panose="020F0502020204030204" pitchFamily="34" charset="0"/>
                  <a:sym typeface="+mn-lt"/>
                </a:rPr>
                <a:t>01</a:t>
              </a:r>
              <a:endParaRPr lang="zh-CN" altLang="en-US" sz="4400" b="1" dirty="0">
                <a:solidFill>
                  <a:schemeClr val="bg1"/>
                </a:solidFill>
                <a:latin typeface="UTM Cookies" panose="02040603050506020204" pitchFamily="18" charset="0"/>
                <a:cs typeface="Calibri" panose="020F0502020204030204" pitchFamily="34" charset="0"/>
                <a:sym typeface="+mn-lt"/>
              </a:endParaRPr>
            </a:p>
          </p:txBody>
        </p:sp>
      </p:grpSp>
      <p:pic>
        <p:nvPicPr>
          <p:cNvPr id="27" name="Picture 26" descr="A group of children posing for the camera&#10;&#10;Description automatically generated with medium confidence">
            <a:extLst>
              <a:ext uri="{FF2B5EF4-FFF2-40B4-BE49-F238E27FC236}">
                <a16:creationId xmlns:a16="http://schemas.microsoft.com/office/drawing/2014/main" id="{163777E0-FCF6-1443-2CFF-E2A46D0EF7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8903" y="2571688"/>
            <a:ext cx="4386918" cy="3292988"/>
          </a:xfrm>
          <a:prstGeom prst="rect">
            <a:avLst/>
          </a:prstGeom>
        </p:spPr>
      </p:pic>
      <p:pic>
        <p:nvPicPr>
          <p:cNvPr id="28" name="Picture 27">
            <a:extLst>
              <a:ext uri="{FF2B5EF4-FFF2-40B4-BE49-F238E27FC236}">
                <a16:creationId xmlns:a16="http://schemas.microsoft.com/office/drawing/2014/main" id="{E81ABCFA-6952-7755-18CA-F93161AAE374}"/>
              </a:ext>
            </a:extLst>
          </p:cNvPr>
          <p:cNvPicPr>
            <a:picLocks noChangeAspect="1"/>
          </p:cNvPicPr>
          <p:nvPr/>
        </p:nvPicPr>
        <p:blipFill>
          <a:blip r:embed="rId3"/>
          <a:stretch>
            <a:fillRect/>
          </a:stretch>
        </p:blipFill>
        <p:spPr>
          <a:xfrm>
            <a:off x="-140644" y="724442"/>
            <a:ext cx="3499407" cy="1390008"/>
          </a:xfrm>
          <a:prstGeom prst="rect">
            <a:avLst/>
          </a:prstGeom>
        </p:spPr>
      </p:pic>
      <p:pic>
        <p:nvPicPr>
          <p:cNvPr id="29" name="Picture 28">
            <a:extLst>
              <a:ext uri="{FF2B5EF4-FFF2-40B4-BE49-F238E27FC236}">
                <a16:creationId xmlns:a16="http://schemas.microsoft.com/office/drawing/2014/main" id="{512BF70A-4AD7-487F-0B41-A3AD3974AF46}"/>
              </a:ext>
            </a:extLst>
          </p:cNvPr>
          <p:cNvPicPr>
            <a:picLocks noChangeAspect="1"/>
          </p:cNvPicPr>
          <p:nvPr/>
        </p:nvPicPr>
        <p:blipFill>
          <a:blip r:embed="rId4"/>
          <a:stretch>
            <a:fillRect/>
          </a:stretch>
        </p:blipFill>
        <p:spPr>
          <a:xfrm>
            <a:off x="2743200" y="429253"/>
            <a:ext cx="8175009" cy="2179307"/>
          </a:xfrm>
          <a:prstGeom prst="rect">
            <a:avLst/>
          </a:prstGeom>
        </p:spPr>
      </p:pic>
    </p:spTree>
    <p:extLst>
      <p:ext uri="{BB962C8B-B14F-4D97-AF65-F5344CB8AC3E}">
        <p14:creationId xmlns:p14="http://schemas.microsoft.com/office/powerpoint/2010/main" val="2674587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AA4DFBAC-27AF-2A93-36E7-242A3A7025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4"/>
            <a:ext cx="12192000" cy="68548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6374C90A-9C88-A34B-5802-26F9F26954CC}"/>
              </a:ext>
            </a:extLst>
          </p:cNvPr>
          <p:cNvSpPr/>
          <p:nvPr/>
        </p:nvSpPr>
        <p:spPr>
          <a:xfrm>
            <a:off x="457200" y="406335"/>
            <a:ext cx="11277600" cy="6032565"/>
          </a:xfrm>
          <a:prstGeom prst="roundRect">
            <a:avLst>
              <a:gd name="adj" fmla="val 6562"/>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Freeform 2">
            <a:extLst>
              <a:ext uri="{FF2B5EF4-FFF2-40B4-BE49-F238E27FC236}">
                <a16:creationId xmlns:a16="http://schemas.microsoft.com/office/drawing/2014/main" id="{7C9A771C-06C7-3990-5376-8515CE1B72CD}"/>
              </a:ext>
            </a:extLst>
          </p:cNvPr>
          <p:cNvSpPr/>
          <p:nvPr/>
        </p:nvSpPr>
        <p:spPr>
          <a:xfrm>
            <a:off x="996802" y="1182232"/>
            <a:ext cx="5048027" cy="4865036"/>
          </a:xfrm>
          <a:custGeom>
            <a:avLst/>
            <a:gdLst/>
            <a:ahLst/>
            <a:cxnLst/>
            <a:rect l="l" t="t" r="r" b="b"/>
            <a:pathLst>
              <a:path w="5048027" h="4865036">
                <a:moveTo>
                  <a:pt x="0" y="0"/>
                </a:moveTo>
                <a:lnTo>
                  <a:pt x="5048027" y="0"/>
                </a:lnTo>
                <a:lnTo>
                  <a:pt x="5048027" y="4865036"/>
                </a:lnTo>
                <a:lnTo>
                  <a:pt x="0" y="4865036"/>
                </a:lnTo>
                <a:lnTo>
                  <a:pt x="0" y="0"/>
                </a:lnTo>
                <a:close/>
              </a:path>
            </a:pathLst>
          </a:custGeom>
          <a:blipFill>
            <a:blip r:embed="rId3"/>
            <a:stretch>
              <a:fillRect/>
            </a:stretch>
          </a:blipFill>
        </p:spPr>
        <p:txBody>
          <a:bodyPr/>
          <a:lstStyle/>
          <a:p>
            <a:endParaRPr lang="en-US"/>
          </a:p>
        </p:txBody>
      </p:sp>
      <p:sp>
        <p:nvSpPr>
          <p:cNvPr id="3" name="Rectangle: Rounded Corners 47">
            <a:extLst>
              <a:ext uri="{FF2B5EF4-FFF2-40B4-BE49-F238E27FC236}">
                <a16:creationId xmlns:a16="http://schemas.microsoft.com/office/drawing/2014/main" id="{85B9E947-E171-8482-65B5-64D38ABF3B63}"/>
              </a:ext>
            </a:extLst>
          </p:cNvPr>
          <p:cNvSpPr/>
          <p:nvPr/>
        </p:nvSpPr>
        <p:spPr>
          <a:xfrm>
            <a:off x="5126538" y="1934590"/>
            <a:ext cx="6037598" cy="1143000"/>
          </a:xfrm>
          <a:custGeom>
            <a:avLst/>
            <a:gdLst>
              <a:gd name="connsiteX0" fmla="*/ 0 w 6037598"/>
              <a:gd name="connsiteY0" fmla="*/ 190504 h 1143000"/>
              <a:gd name="connsiteX1" fmla="*/ 190504 w 6037598"/>
              <a:gd name="connsiteY1" fmla="*/ 0 h 1143000"/>
              <a:gd name="connsiteX2" fmla="*/ 649316 w 6037598"/>
              <a:gd name="connsiteY2" fmla="*/ 0 h 1143000"/>
              <a:gd name="connsiteX3" fmla="*/ 1334392 w 6037598"/>
              <a:gd name="connsiteY3" fmla="*/ 0 h 1143000"/>
              <a:gd name="connsiteX4" fmla="*/ 1906336 w 6037598"/>
              <a:gd name="connsiteY4" fmla="*/ 0 h 1143000"/>
              <a:gd name="connsiteX5" fmla="*/ 2591412 w 6037598"/>
              <a:gd name="connsiteY5" fmla="*/ 0 h 1143000"/>
              <a:gd name="connsiteX6" fmla="*/ 3276488 w 6037598"/>
              <a:gd name="connsiteY6" fmla="*/ 0 h 1143000"/>
              <a:gd name="connsiteX7" fmla="*/ 3904998 w 6037598"/>
              <a:gd name="connsiteY7" fmla="*/ 0 h 1143000"/>
              <a:gd name="connsiteX8" fmla="*/ 4646640 w 6037598"/>
              <a:gd name="connsiteY8" fmla="*/ 0 h 1143000"/>
              <a:gd name="connsiteX9" fmla="*/ 5847094 w 6037598"/>
              <a:gd name="connsiteY9" fmla="*/ 0 h 1143000"/>
              <a:gd name="connsiteX10" fmla="*/ 6037598 w 6037598"/>
              <a:gd name="connsiteY10" fmla="*/ 190504 h 1143000"/>
              <a:gd name="connsiteX11" fmla="*/ 6037598 w 6037598"/>
              <a:gd name="connsiteY11" fmla="*/ 586740 h 1143000"/>
              <a:gd name="connsiteX12" fmla="*/ 6037598 w 6037598"/>
              <a:gd name="connsiteY12" fmla="*/ 952496 h 1143000"/>
              <a:gd name="connsiteX13" fmla="*/ 5847094 w 6037598"/>
              <a:gd name="connsiteY13" fmla="*/ 1143000 h 1143000"/>
              <a:gd name="connsiteX14" fmla="*/ 5105452 w 6037598"/>
              <a:gd name="connsiteY14" fmla="*/ 1143000 h 1143000"/>
              <a:gd name="connsiteX15" fmla="*/ 4420376 w 6037598"/>
              <a:gd name="connsiteY15" fmla="*/ 1143000 h 1143000"/>
              <a:gd name="connsiteX16" fmla="*/ 3735300 w 6037598"/>
              <a:gd name="connsiteY16" fmla="*/ 1143000 h 1143000"/>
              <a:gd name="connsiteX17" fmla="*/ 3050224 w 6037598"/>
              <a:gd name="connsiteY17" fmla="*/ 1143000 h 1143000"/>
              <a:gd name="connsiteX18" fmla="*/ 2365149 w 6037598"/>
              <a:gd name="connsiteY18" fmla="*/ 1143000 h 1143000"/>
              <a:gd name="connsiteX19" fmla="*/ 1793205 w 6037598"/>
              <a:gd name="connsiteY19" fmla="*/ 1143000 h 1143000"/>
              <a:gd name="connsiteX20" fmla="*/ 1277826 w 6037598"/>
              <a:gd name="connsiteY20" fmla="*/ 1143000 h 1143000"/>
              <a:gd name="connsiteX21" fmla="*/ 190504 w 6037598"/>
              <a:gd name="connsiteY21" fmla="*/ 1143000 h 1143000"/>
              <a:gd name="connsiteX22" fmla="*/ 0 w 6037598"/>
              <a:gd name="connsiteY22" fmla="*/ 952496 h 1143000"/>
              <a:gd name="connsiteX23" fmla="*/ 0 w 6037598"/>
              <a:gd name="connsiteY23" fmla="*/ 586740 h 1143000"/>
              <a:gd name="connsiteX24" fmla="*/ 0 w 6037598"/>
              <a:gd name="connsiteY24" fmla="*/ 190504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37598" h="1143000" fill="none" extrusionOk="0">
                <a:moveTo>
                  <a:pt x="0" y="190504"/>
                </a:moveTo>
                <a:cubicBezTo>
                  <a:pt x="-23740" y="84226"/>
                  <a:pt x="80090" y="-21100"/>
                  <a:pt x="190504" y="0"/>
                </a:cubicBezTo>
                <a:cubicBezTo>
                  <a:pt x="296479" y="7726"/>
                  <a:pt x="427460" y="13032"/>
                  <a:pt x="649316" y="0"/>
                </a:cubicBezTo>
                <a:cubicBezTo>
                  <a:pt x="871172" y="-13032"/>
                  <a:pt x="1157210" y="-15324"/>
                  <a:pt x="1334392" y="0"/>
                </a:cubicBezTo>
                <a:cubicBezTo>
                  <a:pt x="1511574" y="15324"/>
                  <a:pt x="1765255" y="-18300"/>
                  <a:pt x="1906336" y="0"/>
                </a:cubicBezTo>
                <a:cubicBezTo>
                  <a:pt x="2047417" y="18300"/>
                  <a:pt x="2394547" y="-16498"/>
                  <a:pt x="2591412" y="0"/>
                </a:cubicBezTo>
                <a:cubicBezTo>
                  <a:pt x="2788277" y="16498"/>
                  <a:pt x="2935240" y="-9936"/>
                  <a:pt x="3276488" y="0"/>
                </a:cubicBezTo>
                <a:cubicBezTo>
                  <a:pt x="3617736" y="9936"/>
                  <a:pt x="3757607" y="26631"/>
                  <a:pt x="3904998" y="0"/>
                </a:cubicBezTo>
                <a:cubicBezTo>
                  <a:pt x="4052389" y="-26631"/>
                  <a:pt x="4370421" y="9197"/>
                  <a:pt x="4646640" y="0"/>
                </a:cubicBezTo>
                <a:cubicBezTo>
                  <a:pt x="4922859" y="-9197"/>
                  <a:pt x="5566229" y="-18320"/>
                  <a:pt x="5847094" y="0"/>
                </a:cubicBezTo>
                <a:cubicBezTo>
                  <a:pt x="5936621" y="6479"/>
                  <a:pt x="6042627" y="86913"/>
                  <a:pt x="6037598" y="190504"/>
                </a:cubicBezTo>
                <a:cubicBezTo>
                  <a:pt x="6027110" y="325622"/>
                  <a:pt x="6030007" y="456981"/>
                  <a:pt x="6037598" y="586740"/>
                </a:cubicBezTo>
                <a:cubicBezTo>
                  <a:pt x="6045189" y="716499"/>
                  <a:pt x="6036936" y="850550"/>
                  <a:pt x="6037598" y="952496"/>
                </a:cubicBezTo>
                <a:cubicBezTo>
                  <a:pt x="6019040" y="1076060"/>
                  <a:pt x="5962935" y="1125544"/>
                  <a:pt x="5847094" y="1143000"/>
                </a:cubicBezTo>
                <a:cubicBezTo>
                  <a:pt x="5516196" y="1126038"/>
                  <a:pt x="5458825" y="1152413"/>
                  <a:pt x="5105452" y="1143000"/>
                </a:cubicBezTo>
                <a:cubicBezTo>
                  <a:pt x="4752079" y="1133587"/>
                  <a:pt x="4651144" y="1136692"/>
                  <a:pt x="4420376" y="1143000"/>
                </a:cubicBezTo>
                <a:cubicBezTo>
                  <a:pt x="4189608" y="1149308"/>
                  <a:pt x="3920710" y="1112831"/>
                  <a:pt x="3735300" y="1143000"/>
                </a:cubicBezTo>
                <a:cubicBezTo>
                  <a:pt x="3549890" y="1173169"/>
                  <a:pt x="3354540" y="1133298"/>
                  <a:pt x="3050224" y="1143000"/>
                </a:cubicBezTo>
                <a:cubicBezTo>
                  <a:pt x="2745908" y="1152702"/>
                  <a:pt x="2521704" y="1172044"/>
                  <a:pt x="2365149" y="1143000"/>
                </a:cubicBezTo>
                <a:cubicBezTo>
                  <a:pt x="2208595" y="1113956"/>
                  <a:pt x="1978181" y="1146700"/>
                  <a:pt x="1793205" y="1143000"/>
                </a:cubicBezTo>
                <a:cubicBezTo>
                  <a:pt x="1608229" y="1139300"/>
                  <a:pt x="1526227" y="1161132"/>
                  <a:pt x="1277826" y="1143000"/>
                </a:cubicBezTo>
                <a:cubicBezTo>
                  <a:pt x="1029425" y="1124868"/>
                  <a:pt x="476011" y="1128421"/>
                  <a:pt x="190504" y="1143000"/>
                </a:cubicBezTo>
                <a:cubicBezTo>
                  <a:pt x="90484" y="1139078"/>
                  <a:pt x="-6769" y="1046861"/>
                  <a:pt x="0" y="952496"/>
                </a:cubicBezTo>
                <a:cubicBezTo>
                  <a:pt x="3211" y="865862"/>
                  <a:pt x="2061" y="744604"/>
                  <a:pt x="0" y="586740"/>
                </a:cubicBezTo>
                <a:cubicBezTo>
                  <a:pt x="-2061" y="428876"/>
                  <a:pt x="9856" y="304089"/>
                  <a:pt x="0" y="190504"/>
                </a:cubicBezTo>
                <a:close/>
              </a:path>
              <a:path w="6037598" h="1143000" stroke="0" extrusionOk="0">
                <a:moveTo>
                  <a:pt x="0" y="190504"/>
                </a:moveTo>
                <a:cubicBezTo>
                  <a:pt x="-15453" y="104826"/>
                  <a:pt x="79924" y="140"/>
                  <a:pt x="190504" y="0"/>
                </a:cubicBezTo>
                <a:cubicBezTo>
                  <a:pt x="410353" y="-9112"/>
                  <a:pt x="545440" y="-19692"/>
                  <a:pt x="705882" y="0"/>
                </a:cubicBezTo>
                <a:cubicBezTo>
                  <a:pt x="866324" y="19692"/>
                  <a:pt x="1052434" y="-19102"/>
                  <a:pt x="1221260" y="0"/>
                </a:cubicBezTo>
                <a:cubicBezTo>
                  <a:pt x="1390086" y="19102"/>
                  <a:pt x="1767911" y="28021"/>
                  <a:pt x="1962902" y="0"/>
                </a:cubicBezTo>
                <a:cubicBezTo>
                  <a:pt x="2157893" y="-28021"/>
                  <a:pt x="2348476" y="-7342"/>
                  <a:pt x="2534846" y="0"/>
                </a:cubicBezTo>
                <a:cubicBezTo>
                  <a:pt x="2721216" y="7342"/>
                  <a:pt x="2997307" y="10588"/>
                  <a:pt x="3219922" y="0"/>
                </a:cubicBezTo>
                <a:cubicBezTo>
                  <a:pt x="3442537" y="-10588"/>
                  <a:pt x="3562805" y="-700"/>
                  <a:pt x="3735300" y="0"/>
                </a:cubicBezTo>
                <a:cubicBezTo>
                  <a:pt x="3907795" y="700"/>
                  <a:pt x="4134472" y="31169"/>
                  <a:pt x="4476942" y="0"/>
                </a:cubicBezTo>
                <a:cubicBezTo>
                  <a:pt x="4819412" y="-31169"/>
                  <a:pt x="4967661" y="32063"/>
                  <a:pt x="5162018" y="0"/>
                </a:cubicBezTo>
                <a:cubicBezTo>
                  <a:pt x="5356375" y="-32063"/>
                  <a:pt x="5544909" y="-22904"/>
                  <a:pt x="5847094" y="0"/>
                </a:cubicBezTo>
                <a:cubicBezTo>
                  <a:pt x="5931189" y="-1572"/>
                  <a:pt x="6033527" y="87086"/>
                  <a:pt x="6037598" y="190504"/>
                </a:cubicBezTo>
                <a:cubicBezTo>
                  <a:pt x="6019345" y="290236"/>
                  <a:pt x="6035696" y="413299"/>
                  <a:pt x="6037598" y="556260"/>
                </a:cubicBezTo>
                <a:cubicBezTo>
                  <a:pt x="6039500" y="699221"/>
                  <a:pt x="6047895" y="808361"/>
                  <a:pt x="6037598" y="952496"/>
                </a:cubicBezTo>
                <a:cubicBezTo>
                  <a:pt x="6055976" y="1055845"/>
                  <a:pt x="5956663" y="1147782"/>
                  <a:pt x="5847094" y="1143000"/>
                </a:cubicBezTo>
                <a:cubicBezTo>
                  <a:pt x="5719738" y="1149935"/>
                  <a:pt x="5587462" y="1154705"/>
                  <a:pt x="5388282" y="1143000"/>
                </a:cubicBezTo>
                <a:cubicBezTo>
                  <a:pt x="5189102" y="1131295"/>
                  <a:pt x="4866929" y="1177622"/>
                  <a:pt x="4646640" y="1143000"/>
                </a:cubicBezTo>
                <a:cubicBezTo>
                  <a:pt x="4426351" y="1108378"/>
                  <a:pt x="4239541" y="1148029"/>
                  <a:pt x="4131262" y="1143000"/>
                </a:cubicBezTo>
                <a:cubicBezTo>
                  <a:pt x="4022983" y="1137971"/>
                  <a:pt x="3718798" y="1118768"/>
                  <a:pt x="3559318" y="1143000"/>
                </a:cubicBezTo>
                <a:cubicBezTo>
                  <a:pt x="3399838" y="1167232"/>
                  <a:pt x="3242466" y="1133009"/>
                  <a:pt x="3043939" y="1143000"/>
                </a:cubicBezTo>
                <a:cubicBezTo>
                  <a:pt x="2845412" y="1152991"/>
                  <a:pt x="2712294" y="1166787"/>
                  <a:pt x="2415429" y="1143000"/>
                </a:cubicBezTo>
                <a:cubicBezTo>
                  <a:pt x="2118564" y="1119214"/>
                  <a:pt x="1992873" y="1163088"/>
                  <a:pt x="1673788" y="1143000"/>
                </a:cubicBezTo>
                <a:cubicBezTo>
                  <a:pt x="1354703" y="1122912"/>
                  <a:pt x="1251013" y="1168914"/>
                  <a:pt x="932146" y="1143000"/>
                </a:cubicBezTo>
                <a:cubicBezTo>
                  <a:pt x="613279" y="1117086"/>
                  <a:pt x="391328" y="1125334"/>
                  <a:pt x="190504" y="1143000"/>
                </a:cubicBezTo>
                <a:cubicBezTo>
                  <a:pt x="85160" y="1131852"/>
                  <a:pt x="14621" y="1051424"/>
                  <a:pt x="0" y="952496"/>
                </a:cubicBezTo>
                <a:cubicBezTo>
                  <a:pt x="6827" y="830171"/>
                  <a:pt x="12048" y="671806"/>
                  <a:pt x="0" y="563880"/>
                </a:cubicBezTo>
                <a:cubicBezTo>
                  <a:pt x="-12048" y="455954"/>
                  <a:pt x="13053" y="373106"/>
                  <a:pt x="0" y="190504"/>
                </a:cubicBezTo>
                <a:close/>
              </a:path>
            </a:pathLst>
          </a:custGeom>
          <a:solidFill>
            <a:srgbClr val="CCFFFF"/>
          </a:solidFill>
          <a:ln w="57150">
            <a:solidFill>
              <a:srgbClr val="002060"/>
            </a:solidFill>
            <a:extLst>
              <a:ext uri="{C807C97D-BFC1-408E-A445-0C87EB9F89A2}">
                <ask:lineSketchStyleProps xmlns:ask="http://schemas.microsoft.com/office/drawing/2018/sketchyshapes" sd="231367318">
                  <a:prstGeom prst="roundRect">
                    <a:avLst/>
                  </a:prstGeom>
                  <ask:type>
                    <ask:lineSketchFreehand/>
                  </ask:type>
                </ask:lineSketchStyleProps>
              </a:ext>
            </a:extLst>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5400" b="1" dirty="0" err="1">
                <a:solidFill>
                  <a:srgbClr val="002060"/>
                </a:solidFill>
                <a:latin typeface="Cambria" panose="02040503050406030204" pitchFamily="18" charset="0"/>
                <a:ea typeface="Cambria" panose="02040503050406030204" pitchFamily="18" charset="0"/>
              </a:rPr>
              <a:t>Bác</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sĩ</a:t>
            </a:r>
            <a:r>
              <a:rPr lang="en-US" sz="5400" b="1" dirty="0">
                <a:solidFill>
                  <a:srgbClr val="002060"/>
                </a:solidFill>
                <a:latin typeface="Cambria" panose="02040503050406030204" pitchFamily="18" charset="0"/>
                <a:ea typeface="Cambria" panose="02040503050406030204" pitchFamily="18" charset="0"/>
              </a:rPr>
              <a:t> - </a:t>
            </a:r>
            <a:r>
              <a:rPr lang="en-US" sz="5400" b="1" dirty="0" err="1">
                <a:solidFill>
                  <a:srgbClr val="002060"/>
                </a:solidFill>
                <a:latin typeface="Cambria" panose="02040503050406030204" pitchFamily="18" charset="0"/>
                <a:ea typeface="Cambria" panose="02040503050406030204" pitchFamily="18" charset="0"/>
              </a:rPr>
              <a:t>Chữa</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bệnh</a:t>
            </a:r>
            <a:endParaRPr lang="en-US" sz="5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166193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AA4DFBAC-27AF-2A93-36E7-242A3A7025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4"/>
            <a:ext cx="12192000" cy="68548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6374C90A-9C88-A34B-5802-26F9F26954CC}"/>
              </a:ext>
            </a:extLst>
          </p:cNvPr>
          <p:cNvSpPr/>
          <p:nvPr/>
        </p:nvSpPr>
        <p:spPr>
          <a:xfrm>
            <a:off x="457200" y="406335"/>
            <a:ext cx="11277600" cy="6032565"/>
          </a:xfrm>
          <a:prstGeom prst="roundRect">
            <a:avLst>
              <a:gd name="adj" fmla="val 6562"/>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Rectangle: Rounded Corners 47">
            <a:extLst>
              <a:ext uri="{FF2B5EF4-FFF2-40B4-BE49-F238E27FC236}">
                <a16:creationId xmlns:a16="http://schemas.microsoft.com/office/drawing/2014/main" id="{85B9E947-E171-8482-65B5-64D38ABF3B63}"/>
              </a:ext>
            </a:extLst>
          </p:cNvPr>
          <p:cNvSpPr/>
          <p:nvPr/>
        </p:nvSpPr>
        <p:spPr>
          <a:xfrm>
            <a:off x="5243496" y="1764469"/>
            <a:ext cx="6037598" cy="1701745"/>
          </a:xfrm>
          <a:custGeom>
            <a:avLst/>
            <a:gdLst>
              <a:gd name="connsiteX0" fmla="*/ 0 w 6037598"/>
              <a:gd name="connsiteY0" fmla="*/ 190504 h 1143000"/>
              <a:gd name="connsiteX1" fmla="*/ 190504 w 6037598"/>
              <a:gd name="connsiteY1" fmla="*/ 0 h 1143000"/>
              <a:gd name="connsiteX2" fmla="*/ 649316 w 6037598"/>
              <a:gd name="connsiteY2" fmla="*/ 0 h 1143000"/>
              <a:gd name="connsiteX3" fmla="*/ 1334392 w 6037598"/>
              <a:gd name="connsiteY3" fmla="*/ 0 h 1143000"/>
              <a:gd name="connsiteX4" fmla="*/ 1906336 w 6037598"/>
              <a:gd name="connsiteY4" fmla="*/ 0 h 1143000"/>
              <a:gd name="connsiteX5" fmla="*/ 2591412 w 6037598"/>
              <a:gd name="connsiteY5" fmla="*/ 0 h 1143000"/>
              <a:gd name="connsiteX6" fmla="*/ 3276488 w 6037598"/>
              <a:gd name="connsiteY6" fmla="*/ 0 h 1143000"/>
              <a:gd name="connsiteX7" fmla="*/ 3904998 w 6037598"/>
              <a:gd name="connsiteY7" fmla="*/ 0 h 1143000"/>
              <a:gd name="connsiteX8" fmla="*/ 4646640 w 6037598"/>
              <a:gd name="connsiteY8" fmla="*/ 0 h 1143000"/>
              <a:gd name="connsiteX9" fmla="*/ 5847094 w 6037598"/>
              <a:gd name="connsiteY9" fmla="*/ 0 h 1143000"/>
              <a:gd name="connsiteX10" fmla="*/ 6037598 w 6037598"/>
              <a:gd name="connsiteY10" fmla="*/ 190504 h 1143000"/>
              <a:gd name="connsiteX11" fmla="*/ 6037598 w 6037598"/>
              <a:gd name="connsiteY11" fmla="*/ 586740 h 1143000"/>
              <a:gd name="connsiteX12" fmla="*/ 6037598 w 6037598"/>
              <a:gd name="connsiteY12" fmla="*/ 952496 h 1143000"/>
              <a:gd name="connsiteX13" fmla="*/ 5847094 w 6037598"/>
              <a:gd name="connsiteY13" fmla="*/ 1143000 h 1143000"/>
              <a:gd name="connsiteX14" fmla="*/ 5105452 w 6037598"/>
              <a:gd name="connsiteY14" fmla="*/ 1143000 h 1143000"/>
              <a:gd name="connsiteX15" fmla="*/ 4420376 w 6037598"/>
              <a:gd name="connsiteY15" fmla="*/ 1143000 h 1143000"/>
              <a:gd name="connsiteX16" fmla="*/ 3735300 w 6037598"/>
              <a:gd name="connsiteY16" fmla="*/ 1143000 h 1143000"/>
              <a:gd name="connsiteX17" fmla="*/ 3050224 w 6037598"/>
              <a:gd name="connsiteY17" fmla="*/ 1143000 h 1143000"/>
              <a:gd name="connsiteX18" fmla="*/ 2365149 w 6037598"/>
              <a:gd name="connsiteY18" fmla="*/ 1143000 h 1143000"/>
              <a:gd name="connsiteX19" fmla="*/ 1793205 w 6037598"/>
              <a:gd name="connsiteY19" fmla="*/ 1143000 h 1143000"/>
              <a:gd name="connsiteX20" fmla="*/ 1277826 w 6037598"/>
              <a:gd name="connsiteY20" fmla="*/ 1143000 h 1143000"/>
              <a:gd name="connsiteX21" fmla="*/ 190504 w 6037598"/>
              <a:gd name="connsiteY21" fmla="*/ 1143000 h 1143000"/>
              <a:gd name="connsiteX22" fmla="*/ 0 w 6037598"/>
              <a:gd name="connsiteY22" fmla="*/ 952496 h 1143000"/>
              <a:gd name="connsiteX23" fmla="*/ 0 w 6037598"/>
              <a:gd name="connsiteY23" fmla="*/ 586740 h 1143000"/>
              <a:gd name="connsiteX24" fmla="*/ 0 w 6037598"/>
              <a:gd name="connsiteY24" fmla="*/ 190504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37598" h="1143000" fill="none" extrusionOk="0">
                <a:moveTo>
                  <a:pt x="0" y="190504"/>
                </a:moveTo>
                <a:cubicBezTo>
                  <a:pt x="-23740" y="84226"/>
                  <a:pt x="80090" y="-21100"/>
                  <a:pt x="190504" y="0"/>
                </a:cubicBezTo>
                <a:cubicBezTo>
                  <a:pt x="296479" y="7726"/>
                  <a:pt x="427460" y="13032"/>
                  <a:pt x="649316" y="0"/>
                </a:cubicBezTo>
                <a:cubicBezTo>
                  <a:pt x="871172" y="-13032"/>
                  <a:pt x="1157210" y="-15324"/>
                  <a:pt x="1334392" y="0"/>
                </a:cubicBezTo>
                <a:cubicBezTo>
                  <a:pt x="1511574" y="15324"/>
                  <a:pt x="1765255" y="-18300"/>
                  <a:pt x="1906336" y="0"/>
                </a:cubicBezTo>
                <a:cubicBezTo>
                  <a:pt x="2047417" y="18300"/>
                  <a:pt x="2394547" y="-16498"/>
                  <a:pt x="2591412" y="0"/>
                </a:cubicBezTo>
                <a:cubicBezTo>
                  <a:pt x="2788277" y="16498"/>
                  <a:pt x="2935240" y="-9936"/>
                  <a:pt x="3276488" y="0"/>
                </a:cubicBezTo>
                <a:cubicBezTo>
                  <a:pt x="3617736" y="9936"/>
                  <a:pt x="3757607" y="26631"/>
                  <a:pt x="3904998" y="0"/>
                </a:cubicBezTo>
                <a:cubicBezTo>
                  <a:pt x="4052389" y="-26631"/>
                  <a:pt x="4370421" y="9197"/>
                  <a:pt x="4646640" y="0"/>
                </a:cubicBezTo>
                <a:cubicBezTo>
                  <a:pt x="4922859" y="-9197"/>
                  <a:pt x="5566229" y="-18320"/>
                  <a:pt x="5847094" y="0"/>
                </a:cubicBezTo>
                <a:cubicBezTo>
                  <a:pt x="5936621" y="6479"/>
                  <a:pt x="6042627" y="86913"/>
                  <a:pt x="6037598" y="190504"/>
                </a:cubicBezTo>
                <a:cubicBezTo>
                  <a:pt x="6027110" y="325622"/>
                  <a:pt x="6030007" y="456981"/>
                  <a:pt x="6037598" y="586740"/>
                </a:cubicBezTo>
                <a:cubicBezTo>
                  <a:pt x="6045189" y="716499"/>
                  <a:pt x="6036936" y="850550"/>
                  <a:pt x="6037598" y="952496"/>
                </a:cubicBezTo>
                <a:cubicBezTo>
                  <a:pt x="6019040" y="1076060"/>
                  <a:pt x="5962935" y="1125544"/>
                  <a:pt x="5847094" y="1143000"/>
                </a:cubicBezTo>
                <a:cubicBezTo>
                  <a:pt x="5516196" y="1126038"/>
                  <a:pt x="5458825" y="1152413"/>
                  <a:pt x="5105452" y="1143000"/>
                </a:cubicBezTo>
                <a:cubicBezTo>
                  <a:pt x="4752079" y="1133587"/>
                  <a:pt x="4651144" y="1136692"/>
                  <a:pt x="4420376" y="1143000"/>
                </a:cubicBezTo>
                <a:cubicBezTo>
                  <a:pt x="4189608" y="1149308"/>
                  <a:pt x="3920710" y="1112831"/>
                  <a:pt x="3735300" y="1143000"/>
                </a:cubicBezTo>
                <a:cubicBezTo>
                  <a:pt x="3549890" y="1173169"/>
                  <a:pt x="3354540" y="1133298"/>
                  <a:pt x="3050224" y="1143000"/>
                </a:cubicBezTo>
                <a:cubicBezTo>
                  <a:pt x="2745908" y="1152702"/>
                  <a:pt x="2521704" y="1172044"/>
                  <a:pt x="2365149" y="1143000"/>
                </a:cubicBezTo>
                <a:cubicBezTo>
                  <a:pt x="2208595" y="1113956"/>
                  <a:pt x="1978181" y="1146700"/>
                  <a:pt x="1793205" y="1143000"/>
                </a:cubicBezTo>
                <a:cubicBezTo>
                  <a:pt x="1608229" y="1139300"/>
                  <a:pt x="1526227" y="1161132"/>
                  <a:pt x="1277826" y="1143000"/>
                </a:cubicBezTo>
                <a:cubicBezTo>
                  <a:pt x="1029425" y="1124868"/>
                  <a:pt x="476011" y="1128421"/>
                  <a:pt x="190504" y="1143000"/>
                </a:cubicBezTo>
                <a:cubicBezTo>
                  <a:pt x="90484" y="1139078"/>
                  <a:pt x="-6769" y="1046861"/>
                  <a:pt x="0" y="952496"/>
                </a:cubicBezTo>
                <a:cubicBezTo>
                  <a:pt x="3211" y="865862"/>
                  <a:pt x="2061" y="744604"/>
                  <a:pt x="0" y="586740"/>
                </a:cubicBezTo>
                <a:cubicBezTo>
                  <a:pt x="-2061" y="428876"/>
                  <a:pt x="9856" y="304089"/>
                  <a:pt x="0" y="190504"/>
                </a:cubicBezTo>
                <a:close/>
              </a:path>
              <a:path w="6037598" h="1143000" stroke="0" extrusionOk="0">
                <a:moveTo>
                  <a:pt x="0" y="190504"/>
                </a:moveTo>
                <a:cubicBezTo>
                  <a:pt x="-15453" y="104826"/>
                  <a:pt x="79924" y="140"/>
                  <a:pt x="190504" y="0"/>
                </a:cubicBezTo>
                <a:cubicBezTo>
                  <a:pt x="410353" y="-9112"/>
                  <a:pt x="545440" y="-19692"/>
                  <a:pt x="705882" y="0"/>
                </a:cubicBezTo>
                <a:cubicBezTo>
                  <a:pt x="866324" y="19692"/>
                  <a:pt x="1052434" y="-19102"/>
                  <a:pt x="1221260" y="0"/>
                </a:cubicBezTo>
                <a:cubicBezTo>
                  <a:pt x="1390086" y="19102"/>
                  <a:pt x="1767911" y="28021"/>
                  <a:pt x="1962902" y="0"/>
                </a:cubicBezTo>
                <a:cubicBezTo>
                  <a:pt x="2157893" y="-28021"/>
                  <a:pt x="2348476" y="-7342"/>
                  <a:pt x="2534846" y="0"/>
                </a:cubicBezTo>
                <a:cubicBezTo>
                  <a:pt x="2721216" y="7342"/>
                  <a:pt x="2997307" y="10588"/>
                  <a:pt x="3219922" y="0"/>
                </a:cubicBezTo>
                <a:cubicBezTo>
                  <a:pt x="3442537" y="-10588"/>
                  <a:pt x="3562805" y="-700"/>
                  <a:pt x="3735300" y="0"/>
                </a:cubicBezTo>
                <a:cubicBezTo>
                  <a:pt x="3907795" y="700"/>
                  <a:pt x="4134472" y="31169"/>
                  <a:pt x="4476942" y="0"/>
                </a:cubicBezTo>
                <a:cubicBezTo>
                  <a:pt x="4819412" y="-31169"/>
                  <a:pt x="4967661" y="32063"/>
                  <a:pt x="5162018" y="0"/>
                </a:cubicBezTo>
                <a:cubicBezTo>
                  <a:pt x="5356375" y="-32063"/>
                  <a:pt x="5544909" y="-22904"/>
                  <a:pt x="5847094" y="0"/>
                </a:cubicBezTo>
                <a:cubicBezTo>
                  <a:pt x="5931189" y="-1572"/>
                  <a:pt x="6033527" y="87086"/>
                  <a:pt x="6037598" y="190504"/>
                </a:cubicBezTo>
                <a:cubicBezTo>
                  <a:pt x="6019345" y="290236"/>
                  <a:pt x="6035696" y="413299"/>
                  <a:pt x="6037598" y="556260"/>
                </a:cubicBezTo>
                <a:cubicBezTo>
                  <a:pt x="6039500" y="699221"/>
                  <a:pt x="6047895" y="808361"/>
                  <a:pt x="6037598" y="952496"/>
                </a:cubicBezTo>
                <a:cubicBezTo>
                  <a:pt x="6055976" y="1055845"/>
                  <a:pt x="5956663" y="1147782"/>
                  <a:pt x="5847094" y="1143000"/>
                </a:cubicBezTo>
                <a:cubicBezTo>
                  <a:pt x="5719738" y="1149935"/>
                  <a:pt x="5587462" y="1154705"/>
                  <a:pt x="5388282" y="1143000"/>
                </a:cubicBezTo>
                <a:cubicBezTo>
                  <a:pt x="5189102" y="1131295"/>
                  <a:pt x="4866929" y="1177622"/>
                  <a:pt x="4646640" y="1143000"/>
                </a:cubicBezTo>
                <a:cubicBezTo>
                  <a:pt x="4426351" y="1108378"/>
                  <a:pt x="4239541" y="1148029"/>
                  <a:pt x="4131262" y="1143000"/>
                </a:cubicBezTo>
                <a:cubicBezTo>
                  <a:pt x="4022983" y="1137971"/>
                  <a:pt x="3718798" y="1118768"/>
                  <a:pt x="3559318" y="1143000"/>
                </a:cubicBezTo>
                <a:cubicBezTo>
                  <a:pt x="3399838" y="1167232"/>
                  <a:pt x="3242466" y="1133009"/>
                  <a:pt x="3043939" y="1143000"/>
                </a:cubicBezTo>
                <a:cubicBezTo>
                  <a:pt x="2845412" y="1152991"/>
                  <a:pt x="2712294" y="1166787"/>
                  <a:pt x="2415429" y="1143000"/>
                </a:cubicBezTo>
                <a:cubicBezTo>
                  <a:pt x="2118564" y="1119214"/>
                  <a:pt x="1992873" y="1163088"/>
                  <a:pt x="1673788" y="1143000"/>
                </a:cubicBezTo>
                <a:cubicBezTo>
                  <a:pt x="1354703" y="1122912"/>
                  <a:pt x="1251013" y="1168914"/>
                  <a:pt x="932146" y="1143000"/>
                </a:cubicBezTo>
                <a:cubicBezTo>
                  <a:pt x="613279" y="1117086"/>
                  <a:pt x="391328" y="1125334"/>
                  <a:pt x="190504" y="1143000"/>
                </a:cubicBezTo>
                <a:cubicBezTo>
                  <a:pt x="85160" y="1131852"/>
                  <a:pt x="14621" y="1051424"/>
                  <a:pt x="0" y="952496"/>
                </a:cubicBezTo>
                <a:cubicBezTo>
                  <a:pt x="6827" y="830171"/>
                  <a:pt x="12048" y="671806"/>
                  <a:pt x="0" y="563880"/>
                </a:cubicBezTo>
                <a:cubicBezTo>
                  <a:pt x="-12048" y="455954"/>
                  <a:pt x="13053" y="373106"/>
                  <a:pt x="0" y="190504"/>
                </a:cubicBezTo>
                <a:close/>
              </a:path>
            </a:pathLst>
          </a:custGeom>
          <a:solidFill>
            <a:srgbClr val="CCFFFF"/>
          </a:solidFill>
          <a:ln w="57150">
            <a:solidFill>
              <a:srgbClr val="002060"/>
            </a:solidFill>
            <a:extLst>
              <a:ext uri="{C807C97D-BFC1-408E-A445-0C87EB9F89A2}">
                <ask:lineSketchStyleProps xmlns:ask="http://schemas.microsoft.com/office/drawing/2018/sketchyshapes" sd="231367318">
                  <a:custGeom>
                    <a:avLst/>
                    <a:gdLst>
                      <a:gd name="connsiteX0" fmla="*/ 0 w 6037598"/>
                      <a:gd name="connsiteY0" fmla="*/ 283630 h 1701745"/>
                      <a:gd name="connsiteX1" fmla="*/ 283630 w 6037598"/>
                      <a:gd name="connsiteY1" fmla="*/ 0 h 1701745"/>
                      <a:gd name="connsiteX2" fmla="*/ 858015 w 6037598"/>
                      <a:gd name="connsiteY2" fmla="*/ 0 h 1701745"/>
                      <a:gd name="connsiteX3" fmla="*/ 1377698 w 6037598"/>
                      <a:gd name="connsiteY3" fmla="*/ 0 h 1701745"/>
                      <a:gd name="connsiteX4" fmla="*/ 2170897 w 6037598"/>
                      <a:gd name="connsiteY4" fmla="*/ 0 h 1701745"/>
                      <a:gd name="connsiteX5" fmla="*/ 2909392 w 6037598"/>
                      <a:gd name="connsiteY5" fmla="*/ 0 h 1701745"/>
                      <a:gd name="connsiteX6" fmla="*/ 3538481 w 6037598"/>
                      <a:gd name="connsiteY6" fmla="*/ 0 h 1701745"/>
                      <a:gd name="connsiteX7" fmla="*/ 4276977 w 6037598"/>
                      <a:gd name="connsiteY7" fmla="*/ 0 h 1701745"/>
                      <a:gd name="connsiteX8" fmla="*/ 5015472 w 6037598"/>
                      <a:gd name="connsiteY8" fmla="*/ 0 h 1701745"/>
                      <a:gd name="connsiteX9" fmla="*/ 5753968 w 6037598"/>
                      <a:gd name="connsiteY9" fmla="*/ 0 h 1701745"/>
                      <a:gd name="connsiteX10" fmla="*/ 6037598 w 6037598"/>
                      <a:gd name="connsiteY10" fmla="*/ 283630 h 1701745"/>
                      <a:gd name="connsiteX11" fmla="*/ 6037598 w 6037598"/>
                      <a:gd name="connsiteY11" fmla="*/ 873562 h 1701745"/>
                      <a:gd name="connsiteX12" fmla="*/ 6037598 w 6037598"/>
                      <a:gd name="connsiteY12" fmla="*/ 1418115 h 1701745"/>
                      <a:gd name="connsiteX13" fmla="*/ 5753968 w 6037598"/>
                      <a:gd name="connsiteY13" fmla="*/ 1701745 h 1701745"/>
                      <a:gd name="connsiteX14" fmla="*/ 5070176 w 6037598"/>
                      <a:gd name="connsiteY14" fmla="*/ 1701745 h 1701745"/>
                      <a:gd name="connsiteX15" fmla="*/ 4386384 w 6037598"/>
                      <a:gd name="connsiteY15" fmla="*/ 1701745 h 1701745"/>
                      <a:gd name="connsiteX16" fmla="*/ 3866701 w 6037598"/>
                      <a:gd name="connsiteY16" fmla="*/ 1701745 h 1701745"/>
                      <a:gd name="connsiteX17" fmla="*/ 3128206 w 6037598"/>
                      <a:gd name="connsiteY17" fmla="*/ 1701745 h 1701745"/>
                      <a:gd name="connsiteX18" fmla="*/ 2389710 w 6037598"/>
                      <a:gd name="connsiteY18" fmla="*/ 1701745 h 1701745"/>
                      <a:gd name="connsiteX19" fmla="*/ 1651215 w 6037598"/>
                      <a:gd name="connsiteY19" fmla="*/ 1701745 h 1701745"/>
                      <a:gd name="connsiteX20" fmla="*/ 912719 w 6037598"/>
                      <a:gd name="connsiteY20" fmla="*/ 1701745 h 1701745"/>
                      <a:gd name="connsiteX21" fmla="*/ 283630 w 6037598"/>
                      <a:gd name="connsiteY21" fmla="*/ 1701745 h 1701745"/>
                      <a:gd name="connsiteX22" fmla="*/ 0 w 6037598"/>
                      <a:gd name="connsiteY22" fmla="*/ 1418115 h 1701745"/>
                      <a:gd name="connsiteX23" fmla="*/ 0 w 6037598"/>
                      <a:gd name="connsiteY23" fmla="*/ 828183 h 1701745"/>
                      <a:gd name="connsiteX24" fmla="*/ 0 w 6037598"/>
                      <a:gd name="connsiteY24" fmla="*/ 283630 h 170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37598" h="1701745" fill="none" extrusionOk="0">
                        <a:moveTo>
                          <a:pt x="0" y="283630"/>
                        </a:moveTo>
                        <a:cubicBezTo>
                          <a:pt x="-10390" y="105698"/>
                          <a:pt x="93083" y="1972"/>
                          <a:pt x="283630" y="0"/>
                        </a:cubicBezTo>
                        <a:cubicBezTo>
                          <a:pt x="399911" y="-27975"/>
                          <a:pt x="646977" y="-2314"/>
                          <a:pt x="858015" y="0"/>
                        </a:cubicBezTo>
                        <a:cubicBezTo>
                          <a:pt x="1069053" y="2314"/>
                          <a:pt x="1155340" y="-7042"/>
                          <a:pt x="1377698" y="0"/>
                        </a:cubicBezTo>
                        <a:cubicBezTo>
                          <a:pt x="1600056" y="7042"/>
                          <a:pt x="1850132" y="-21745"/>
                          <a:pt x="2170897" y="0"/>
                        </a:cubicBezTo>
                        <a:cubicBezTo>
                          <a:pt x="2491662" y="21745"/>
                          <a:pt x="2754464" y="27504"/>
                          <a:pt x="2909392" y="0"/>
                        </a:cubicBezTo>
                        <a:cubicBezTo>
                          <a:pt x="3064321" y="-27504"/>
                          <a:pt x="3376895" y="-17561"/>
                          <a:pt x="3538481" y="0"/>
                        </a:cubicBezTo>
                        <a:cubicBezTo>
                          <a:pt x="3700067" y="17561"/>
                          <a:pt x="3967171" y="33476"/>
                          <a:pt x="4276977" y="0"/>
                        </a:cubicBezTo>
                        <a:cubicBezTo>
                          <a:pt x="4586783" y="-33476"/>
                          <a:pt x="4711340" y="-326"/>
                          <a:pt x="5015472" y="0"/>
                        </a:cubicBezTo>
                        <a:cubicBezTo>
                          <a:pt x="5319604" y="326"/>
                          <a:pt x="5557835" y="-36634"/>
                          <a:pt x="5753968" y="0"/>
                        </a:cubicBezTo>
                        <a:cubicBezTo>
                          <a:pt x="5907467" y="19928"/>
                          <a:pt x="6053219" y="162516"/>
                          <a:pt x="6037598" y="283630"/>
                        </a:cubicBezTo>
                        <a:cubicBezTo>
                          <a:pt x="6017342" y="568404"/>
                          <a:pt x="6049697" y="708347"/>
                          <a:pt x="6037598" y="873562"/>
                        </a:cubicBezTo>
                        <a:cubicBezTo>
                          <a:pt x="6025499" y="1038777"/>
                          <a:pt x="6056323" y="1170287"/>
                          <a:pt x="6037598" y="1418115"/>
                        </a:cubicBezTo>
                        <a:cubicBezTo>
                          <a:pt x="6067615" y="1569967"/>
                          <a:pt x="5874855" y="1714986"/>
                          <a:pt x="5753968" y="1701745"/>
                        </a:cubicBezTo>
                        <a:cubicBezTo>
                          <a:pt x="5556490" y="1674388"/>
                          <a:pt x="5350813" y="1735411"/>
                          <a:pt x="5070176" y="1701745"/>
                        </a:cubicBezTo>
                        <a:cubicBezTo>
                          <a:pt x="4789539" y="1668079"/>
                          <a:pt x="4560033" y="1701498"/>
                          <a:pt x="4386384" y="1701745"/>
                        </a:cubicBezTo>
                        <a:cubicBezTo>
                          <a:pt x="4212735" y="1701992"/>
                          <a:pt x="3974067" y="1696291"/>
                          <a:pt x="3866701" y="1701745"/>
                        </a:cubicBezTo>
                        <a:cubicBezTo>
                          <a:pt x="3759335" y="1707199"/>
                          <a:pt x="3347802" y="1719256"/>
                          <a:pt x="3128206" y="1701745"/>
                        </a:cubicBezTo>
                        <a:cubicBezTo>
                          <a:pt x="2908610" y="1684234"/>
                          <a:pt x="2744121" y="1696879"/>
                          <a:pt x="2389710" y="1701745"/>
                        </a:cubicBezTo>
                        <a:cubicBezTo>
                          <a:pt x="2035299" y="1706611"/>
                          <a:pt x="2012382" y="1679025"/>
                          <a:pt x="1651215" y="1701745"/>
                        </a:cubicBezTo>
                        <a:cubicBezTo>
                          <a:pt x="1290048" y="1724465"/>
                          <a:pt x="1279716" y="1702039"/>
                          <a:pt x="912719" y="1701745"/>
                        </a:cubicBezTo>
                        <a:cubicBezTo>
                          <a:pt x="545722" y="1701451"/>
                          <a:pt x="491393" y="1713066"/>
                          <a:pt x="283630" y="1701745"/>
                        </a:cubicBezTo>
                        <a:cubicBezTo>
                          <a:pt x="148483" y="1701131"/>
                          <a:pt x="8741" y="1569307"/>
                          <a:pt x="0" y="1418115"/>
                        </a:cubicBezTo>
                        <a:cubicBezTo>
                          <a:pt x="-602" y="1193242"/>
                          <a:pt x="23792" y="1027263"/>
                          <a:pt x="0" y="828183"/>
                        </a:cubicBezTo>
                        <a:cubicBezTo>
                          <a:pt x="-23792" y="629103"/>
                          <a:pt x="18867" y="514167"/>
                          <a:pt x="0" y="283630"/>
                        </a:cubicBezTo>
                        <a:close/>
                      </a:path>
                      <a:path w="6037598" h="1701745" stroke="0" extrusionOk="0">
                        <a:moveTo>
                          <a:pt x="0" y="283630"/>
                        </a:moveTo>
                        <a:cubicBezTo>
                          <a:pt x="-14440" y="145239"/>
                          <a:pt x="94650" y="843"/>
                          <a:pt x="283630" y="0"/>
                        </a:cubicBezTo>
                        <a:cubicBezTo>
                          <a:pt x="451243" y="-4339"/>
                          <a:pt x="628454" y="-22719"/>
                          <a:pt x="858015" y="0"/>
                        </a:cubicBezTo>
                        <a:cubicBezTo>
                          <a:pt x="1087576" y="22719"/>
                          <a:pt x="1270631" y="-2059"/>
                          <a:pt x="1432401" y="0"/>
                        </a:cubicBezTo>
                        <a:cubicBezTo>
                          <a:pt x="1594171" y="2059"/>
                          <a:pt x="2010555" y="28816"/>
                          <a:pt x="2225600" y="0"/>
                        </a:cubicBezTo>
                        <a:cubicBezTo>
                          <a:pt x="2440645" y="-28816"/>
                          <a:pt x="2541510" y="-6952"/>
                          <a:pt x="2854689" y="0"/>
                        </a:cubicBezTo>
                        <a:cubicBezTo>
                          <a:pt x="3167868" y="6952"/>
                          <a:pt x="3328276" y="-16413"/>
                          <a:pt x="3593184" y="0"/>
                        </a:cubicBezTo>
                        <a:cubicBezTo>
                          <a:pt x="3858092" y="16413"/>
                          <a:pt x="3986928" y="28184"/>
                          <a:pt x="4167570" y="0"/>
                        </a:cubicBezTo>
                        <a:cubicBezTo>
                          <a:pt x="4348212" y="-28184"/>
                          <a:pt x="4571779" y="10813"/>
                          <a:pt x="4960769" y="0"/>
                        </a:cubicBezTo>
                        <a:cubicBezTo>
                          <a:pt x="5349759" y="-10813"/>
                          <a:pt x="5457342" y="-11208"/>
                          <a:pt x="5753968" y="0"/>
                        </a:cubicBezTo>
                        <a:cubicBezTo>
                          <a:pt x="5915950" y="5581"/>
                          <a:pt x="6037999" y="133591"/>
                          <a:pt x="6037598" y="283630"/>
                        </a:cubicBezTo>
                        <a:cubicBezTo>
                          <a:pt x="6065173" y="533887"/>
                          <a:pt x="6049446" y="616779"/>
                          <a:pt x="6037598" y="839528"/>
                        </a:cubicBezTo>
                        <a:cubicBezTo>
                          <a:pt x="6025750" y="1062277"/>
                          <a:pt x="6050223" y="1181287"/>
                          <a:pt x="6037598" y="1418115"/>
                        </a:cubicBezTo>
                        <a:cubicBezTo>
                          <a:pt x="6061667" y="1566564"/>
                          <a:pt x="5915082" y="1713046"/>
                          <a:pt x="5753968" y="1701745"/>
                        </a:cubicBezTo>
                        <a:cubicBezTo>
                          <a:pt x="5443173" y="1707741"/>
                          <a:pt x="5195213" y="1706171"/>
                          <a:pt x="4960769" y="1701745"/>
                        </a:cubicBezTo>
                        <a:cubicBezTo>
                          <a:pt x="4726325" y="1697319"/>
                          <a:pt x="4544429" y="1727450"/>
                          <a:pt x="4331680" y="1701745"/>
                        </a:cubicBezTo>
                        <a:cubicBezTo>
                          <a:pt x="4118931" y="1676040"/>
                          <a:pt x="3901525" y="1676223"/>
                          <a:pt x="3538481" y="1701745"/>
                        </a:cubicBezTo>
                        <a:cubicBezTo>
                          <a:pt x="3175437" y="1727267"/>
                          <a:pt x="3131912" y="1696145"/>
                          <a:pt x="2964096" y="1701745"/>
                        </a:cubicBezTo>
                        <a:cubicBezTo>
                          <a:pt x="2796281" y="1707345"/>
                          <a:pt x="2622301" y="1715126"/>
                          <a:pt x="2335007" y="1701745"/>
                        </a:cubicBezTo>
                        <a:cubicBezTo>
                          <a:pt x="2047713" y="1688364"/>
                          <a:pt x="1914042" y="1679520"/>
                          <a:pt x="1760621" y="1701745"/>
                        </a:cubicBezTo>
                        <a:cubicBezTo>
                          <a:pt x="1607200" y="1723970"/>
                          <a:pt x="1349918" y="1721499"/>
                          <a:pt x="1076829" y="1701745"/>
                        </a:cubicBezTo>
                        <a:cubicBezTo>
                          <a:pt x="803740" y="1681991"/>
                          <a:pt x="633175" y="1711435"/>
                          <a:pt x="283630" y="1701745"/>
                        </a:cubicBezTo>
                        <a:cubicBezTo>
                          <a:pt x="131379" y="1710409"/>
                          <a:pt x="14245" y="1580487"/>
                          <a:pt x="0" y="1418115"/>
                        </a:cubicBezTo>
                        <a:cubicBezTo>
                          <a:pt x="6510" y="1260956"/>
                          <a:pt x="17747" y="993595"/>
                          <a:pt x="0" y="862217"/>
                        </a:cubicBezTo>
                        <a:cubicBezTo>
                          <a:pt x="-17747" y="730839"/>
                          <a:pt x="20546" y="543842"/>
                          <a:pt x="0" y="283630"/>
                        </a:cubicBezTo>
                        <a:close/>
                      </a:path>
                    </a:pathLst>
                  </a:custGeom>
                  <ask:type>
                    <ask:lineSketchFreehand/>
                  </ask:type>
                </ask:lineSketchStyleProps>
              </a:ext>
            </a:extLst>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Nông</a:t>
            </a:r>
            <a:r>
              <a:rPr kumimoji="0" lang="en-US" sz="5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dân</a:t>
            </a:r>
            <a:r>
              <a:rPr kumimoji="0" lang="en-US" sz="5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 </a:t>
            </a:r>
            <a:r>
              <a:rPr kumimoji="0" lang="en-US" sz="5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làm</a:t>
            </a:r>
            <a:r>
              <a:rPr kumimoji="0" lang="en-US" sz="5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5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lúa</a:t>
            </a:r>
            <a:r>
              <a:rPr kumimoji="0" lang="en-US" sz="5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gạo</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6" name="Freeform 4">
            <a:extLst>
              <a:ext uri="{FF2B5EF4-FFF2-40B4-BE49-F238E27FC236}">
                <a16:creationId xmlns:a16="http://schemas.microsoft.com/office/drawing/2014/main" id="{C508AEDE-8446-D3CF-146B-812C1830F395}"/>
              </a:ext>
            </a:extLst>
          </p:cNvPr>
          <p:cNvSpPr/>
          <p:nvPr/>
        </p:nvSpPr>
        <p:spPr>
          <a:xfrm>
            <a:off x="712080" y="2371060"/>
            <a:ext cx="4146999" cy="3508746"/>
          </a:xfrm>
          <a:custGeom>
            <a:avLst/>
            <a:gdLst/>
            <a:ahLst/>
            <a:cxnLst/>
            <a:rect l="l" t="t" r="r" b="b"/>
            <a:pathLst>
              <a:path w="10335447" h="8229600">
                <a:moveTo>
                  <a:pt x="0" y="0"/>
                </a:moveTo>
                <a:lnTo>
                  <a:pt x="10335448" y="0"/>
                </a:lnTo>
                <a:lnTo>
                  <a:pt x="10335448" y="8229600"/>
                </a:lnTo>
                <a:lnTo>
                  <a:pt x="0" y="822960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14120061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AA4DFBAC-27AF-2A93-36E7-242A3A7025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4"/>
            <a:ext cx="12192000" cy="68548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6374C90A-9C88-A34B-5802-26F9F26954CC}"/>
              </a:ext>
            </a:extLst>
          </p:cNvPr>
          <p:cNvSpPr/>
          <p:nvPr/>
        </p:nvSpPr>
        <p:spPr>
          <a:xfrm>
            <a:off x="457200" y="406335"/>
            <a:ext cx="11277600" cy="6032565"/>
          </a:xfrm>
          <a:prstGeom prst="roundRect">
            <a:avLst>
              <a:gd name="adj" fmla="val 6562"/>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Rectangle: Rounded Corners 47">
            <a:extLst>
              <a:ext uri="{FF2B5EF4-FFF2-40B4-BE49-F238E27FC236}">
                <a16:creationId xmlns:a16="http://schemas.microsoft.com/office/drawing/2014/main" id="{85B9E947-E171-8482-65B5-64D38ABF3B63}"/>
              </a:ext>
            </a:extLst>
          </p:cNvPr>
          <p:cNvSpPr/>
          <p:nvPr/>
        </p:nvSpPr>
        <p:spPr>
          <a:xfrm>
            <a:off x="4263656" y="2583177"/>
            <a:ext cx="7357730" cy="1143000"/>
          </a:xfrm>
          <a:custGeom>
            <a:avLst/>
            <a:gdLst>
              <a:gd name="connsiteX0" fmla="*/ 0 w 6037598"/>
              <a:gd name="connsiteY0" fmla="*/ 190504 h 1143000"/>
              <a:gd name="connsiteX1" fmla="*/ 190504 w 6037598"/>
              <a:gd name="connsiteY1" fmla="*/ 0 h 1143000"/>
              <a:gd name="connsiteX2" fmla="*/ 649316 w 6037598"/>
              <a:gd name="connsiteY2" fmla="*/ 0 h 1143000"/>
              <a:gd name="connsiteX3" fmla="*/ 1334392 w 6037598"/>
              <a:gd name="connsiteY3" fmla="*/ 0 h 1143000"/>
              <a:gd name="connsiteX4" fmla="*/ 1906336 w 6037598"/>
              <a:gd name="connsiteY4" fmla="*/ 0 h 1143000"/>
              <a:gd name="connsiteX5" fmla="*/ 2591412 w 6037598"/>
              <a:gd name="connsiteY5" fmla="*/ 0 h 1143000"/>
              <a:gd name="connsiteX6" fmla="*/ 3276488 w 6037598"/>
              <a:gd name="connsiteY6" fmla="*/ 0 h 1143000"/>
              <a:gd name="connsiteX7" fmla="*/ 3904998 w 6037598"/>
              <a:gd name="connsiteY7" fmla="*/ 0 h 1143000"/>
              <a:gd name="connsiteX8" fmla="*/ 4646640 w 6037598"/>
              <a:gd name="connsiteY8" fmla="*/ 0 h 1143000"/>
              <a:gd name="connsiteX9" fmla="*/ 5847094 w 6037598"/>
              <a:gd name="connsiteY9" fmla="*/ 0 h 1143000"/>
              <a:gd name="connsiteX10" fmla="*/ 6037598 w 6037598"/>
              <a:gd name="connsiteY10" fmla="*/ 190504 h 1143000"/>
              <a:gd name="connsiteX11" fmla="*/ 6037598 w 6037598"/>
              <a:gd name="connsiteY11" fmla="*/ 586740 h 1143000"/>
              <a:gd name="connsiteX12" fmla="*/ 6037598 w 6037598"/>
              <a:gd name="connsiteY12" fmla="*/ 952496 h 1143000"/>
              <a:gd name="connsiteX13" fmla="*/ 5847094 w 6037598"/>
              <a:gd name="connsiteY13" fmla="*/ 1143000 h 1143000"/>
              <a:gd name="connsiteX14" fmla="*/ 5105452 w 6037598"/>
              <a:gd name="connsiteY14" fmla="*/ 1143000 h 1143000"/>
              <a:gd name="connsiteX15" fmla="*/ 4420376 w 6037598"/>
              <a:gd name="connsiteY15" fmla="*/ 1143000 h 1143000"/>
              <a:gd name="connsiteX16" fmla="*/ 3735300 w 6037598"/>
              <a:gd name="connsiteY16" fmla="*/ 1143000 h 1143000"/>
              <a:gd name="connsiteX17" fmla="*/ 3050224 w 6037598"/>
              <a:gd name="connsiteY17" fmla="*/ 1143000 h 1143000"/>
              <a:gd name="connsiteX18" fmla="*/ 2365149 w 6037598"/>
              <a:gd name="connsiteY18" fmla="*/ 1143000 h 1143000"/>
              <a:gd name="connsiteX19" fmla="*/ 1793205 w 6037598"/>
              <a:gd name="connsiteY19" fmla="*/ 1143000 h 1143000"/>
              <a:gd name="connsiteX20" fmla="*/ 1277826 w 6037598"/>
              <a:gd name="connsiteY20" fmla="*/ 1143000 h 1143000"/>
              <a:gd name="connsiteX21" fmla="*/ 190504 w 6037598"/>
              <a:gd name="connsiteY21" fmla="*/ 1143000 h 1143000"/>
              <a:gd name="connsiteX22" fmla="*/ 0 w 6037598"/>
              <a:gd name="connsiteY22" fmla="*/ 952496 h 1143000"/>
              <a:gd name="connsiteX23" fmla="*/ 0 w 6037598"/>
              <a:gd name="connsiteY23" fmla="*/ 586740 h 1143000"/>
              <a:gd name="connsiteX24" fmla="*/ 0 w 6037598"/>
              <a:gd name="connsiteY24" fmla="*/ 190504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37598" h="1143000" fill="none" extrusionOk="0">
                <a:moveTo>
                  <a:pt x="0" y="190504"/>
                </a:moveTo>
                <a:cubicBezTo>
                  <a:pt x="-23740" y="84226"/>
                  <a:pt x="80090" y="-21100"/>
                  <a:pt x="190504" y="0"/>
                </a:cubicBezTo>
                <a:cubicBezTo>
                  <a:pt x="296479" y="7726"/>
                  <a:pt x="427460" y="13032"/>
                  <a:pt x="649316" y="0"/>
                </a:cubicBezTo>
                <a:cubicBezTo>
                  <a:pt x="871172" y="-13032"/>
                  <a:pt x="1157210" y="-15324"/>
                  <a:pt x="1334392" y="0"/>
                </a:cubicBezTo>
                <a:cubicBezTo>
                  <a:pt x="1511574" y="15324"/>
                  <a:pt x="1765255" y="-18300"/>
                  <a:pt x="1906336" y="0"/>
                </a:cubicBezTo>
                <a:cubicBezTo>
                  <a:pt x="2047417" y="18300"/>
                  <a:pt x="2394547" y="-16498"/>
                  <a:pt x="2591412" y="0"/>
                </a:cubicBezTo>
                <a:cubicBezTo>
                  <a:pt x="2788277" y="16498"/>
                  <a:pt x="2935240" y="-9936"/>
                  <a:pt x="3276488" y="0"/>
                </a:cubicBezTo>
                <a:cubicBezTo>
                  <a:pt x="3617736" y="9936"/>
                  <a:pt x="3757607" y="26631"/>
                  <a:pt x="3904998" y="0"/>
                </a:cubicBezTo>
                <a:cubicBezTo>
                  <a:pt x="4052389" y="-26631"/>
                  <a:pt x="4370421" y="9197"/>
                  <a:pt x="4646640" y="0"/>
                </a:cubicBezTo>
                <a:cubicBezTo>
                  <a:pt x="4922859" y="-9197"/>
                  <a:pt x="5566229" y="-18320"/>
                  <a:pt x="5847094" y="0"/>
                </a:cubicBezTo>
                <a:cubicBezTo>
                  <a:pt x="5936621" y="6479"/>
                  <a:pt x="6042627" y="86913"/>
                  <a:pt x="6037598" y="190504"/>
                </a:cubicBezTo>
                <a:cubicBezTo>
                  <a:pt x="6027110" y="325622"/>
                  <a:pt x="6030007" y="456981"/>
                  <a:pt x="6037598" y="586740"/>
                </a:cubicBezTo>
                <a:cubicBezTo>
                  <a:pt x="6045189" y="716499"/>
                  <a:pt x="6036936" y="850550"/>
                  <a:pt x="6037598" y="952496"/>
                </a:cubicBezTo>
                <a:cubicBezTo>
                  <a:pt x="6019040" y="1076060"/>
                  <a:pt x="5962935" y="1125544"/>
                  <a:pt x="5847094" y="1143000"/>
                </a:cubicBezTo>
                <a:cubicBezTo>
                  <a:pt x="5516196" y="1126038"/>
                  <a:pt x="5458825" y="1152413"/>
                  <a:pt x="5105452" y="1143000"/>
                </a:cubicBezTo>
                <a:cubicBezTo>
                  <a:pt x="4752079" y="1133587"/>
                  <a:pt x="4651144" y="1136692"/>
                  <a:pt x="4420376" y="1143000"/>
                </a:cubicBezTo>
                <a:cubicBezTo>
                  <a:pt x="4189608" y="1149308"/>
                  <a:pt x="3920710" y="1112831"/>
                  <a:pt x="3735300" y="1143000"/>
                </a:cubicBezTo>
                <a:cubicBezTo>
                  <a:pt x="3549890" y="1173169"/>
                  <a:pt x="3354540" y="1133298"/>
                  <a:pt x="3050224" y="1143000"/>
                </a:cubicBezTo>
                <a:cubicBezTo>
                  <a:pt x="2745908" y="1152702"/>
                  <a:pt x="2521704" y="1172044"/>
                  <a:pt x="2365149" y="1143000"/>
                </a:cubicBezTo>
                <a:cubicBezTo>
                  <a:pt x="2208595" y="1113956"/>
                  <a:pt x="1978181" y="1146700"/>
                  <a:pt x="1793205" y="1143000"/>
                </a:cubicBezTo>
                <a:cubicBezTo>
                  <a:pt x="1608229" y="1139300"/>
                  <a:pt x="1526227" y="1161132"/>
                  <a:pt x="1277826" y="1143000"/>
                </a:cubicBezTo>
                <a:cubicBezTo>
                  <a:pt x="1029425" y="1124868"/>
                  <a:pt x="476011" y="1128421"/>
                  <a:pt x="190504" y="1143000"/>
                </a:cubicBezTo>
                <a:cubicBezTo>
                  <a:pt x="90484" y="1139078"/>
                  <a:pt x="-6769" y="1046861"/>
                  <a:pt x="0" y="952496"/>
                </a:cubicBezTo>
                <a:cubicBezTo>
                  <a:pt x="3211" y="865862"/>
                  <a:pt x="2061" y="744604"/>
                  <a:pt x="0" y="586740"/>
                </a:cubicBezTo>
                <a:cubicBezTo>
                  <a:pt x="-2061" y="428876"/>
                  <a:pt x="9856" y="304089"/>
                  <a:pt x="0" y="190504"/>
                </a:cubicBezTo>
                <a:close/>
              </a:path>
              <a:path w="6037598" h="1143000" stroke="0" extrusionOk="0">
                <a:moveTo>
                  <a:pt x="0" y="190504"/>
                </a:moveTo>
                <a:cubicBezTo>
                  <a:pt x="-15453" y="104826"/>
                  <a:pt x="79924" y="140"/>
                  <a:pt x="190504" y="0"/>
                </a:cubicBezTo>
                <a:cubicBezTo>
                  <a:pt x="410353" y="-9112"/>
                  <a:pt x="545440" y="-19692"/>
                  <a:pt x="705882" y="0"/>
                </a:cubicBezTo>
                <a:cubicBezTo>
                  <a:pt x="866324" y="19692"/>
                  <a:pt x="1052434" y="-19102"/>
                  <a:pt x="1221260" y="0"/>
                </a:cubicBezTo>
                <a:cubicBezTo>
                  <a:pt x="1390086" y="19102"/>
                  <a:pt x="1767911" y="28021"/>
                  <a:pt x="1962902" y="0"/>
                </a:cubicBezTo>
                <a:cubicBezTo>
                  <a:pt x="2157893" y="-28021"/>
                  <a:pt x="2348476" y="-7342"/>
                  <a:pt x="2534846" y="0"/>
                </a:cubicBezTo>
                <a:cubicBezTo>
                  <a:pt x="2721216" y="7342"/>
                  <a:pt x="2997307" y="10588"/>
                  <a:pt x="3219922" y="0"/>
                </a:cubicBezTo>
                <a:cubicBezTo>
                  <a:pt x="3442537" y="-10588"/>
                  <a:pt x="3562805" y="-700"/>
                  <a:pt x="3735300" y="0"/>
                </a:cubicBezTo>
                <a:cubicBezTo>
                  <a:pt x="3907795" y="700"/>
                  <a:pt x="4134472" y="31169"/>
                  <a:pt x="4476942" y="0"/>
                </a:cubicBezTo>
                <a:cubicBezTo>
                  <a:pt x="4819412" y="-31169"/>
                  <a:pt x="4967661" y="32063"/>
                  <a:pt x="5162018" y="0"/>
                </a:cubicBezTo>
                <a:cubicBezTo>
                  <a:pt x="5356375" y="-32063"/>
                  <a:pt x="5544909" y="-22904"/>
                  <a:pt x="5847094" y="0"/>
                </a:cubicBezTo>
                <a:cubicBezTo>
                  <a:pt x="5931189" y="-1572"/>
                  <a:pt x="6033527" y="87086"/>
                  <a:pt x="6037598" y="190504"/>
                </a:cubicBezTo>
                <a:cubicBezTo>
                  <a:pt x="6019345" y="290236"/>
                  <a:pt x="6035696" y="413299"/>
                  <a:pt x="6037598" y="556260"/>
                </a:cubicBezTo>
                <a:cubicBezTo>
                  <a:pt x="6039500" y="699221"/>
                  <a:pt x="6047895" y="808361"/>
                  <a:pt x="6037598" y="952496"/>
                </a:cubicBezTo>
                <a:cubicBezTo>
                  <a:pt x="6055976" y="1055845"/>
                  <a:pt x="5956663" y="1147782"/>
                  <a:pt x="5847094" y="1143000"/>
                </a:cubicBezTo>
                <a:cubicBezTo>
                  <a:pt x="5719738" y="1149935"/>
                  <a:pt x="5587462" y="1154705"/>
                  <a:pt x="5388282" y="1143000"/>
                </a:cubicBezTo>
                <a:cubicBezTo>
                  <a:pt x="5189102" y="1131295"/>
                  <a:pt x="4866929" y="1177622"/>
                  <a:pt x="4646640" y="1143000"/>
                </a:cubicBezTo>
                <a:cubicBezTo>
                  <a:pt x="4426351" y="1108378"/>
                  <a:pt x="4239541" y="1148029"/>
                  <a:pt x="4131262" y="1143000"/>
                </a:cubicBezTo>
                <a:cubicBezTo>
                  <a:pt x="4022983" y="1137971"/>
                  <a:pt x="3718798" y="1118768"/>
                  <a:pt x="3559318" y="1143000"/>
                </a:cubicBezTo>
                <a:cubicBezTo>
                  <a:pt x="3399838" y="1167232"/>
                  <a:pt x="3242466" y="1133009"/>
                  <a:pt x="3043939" y="1143000"/>
                </a:cubicBezTo>
                <a:cubicBezTo>
                  <a:pt x="2845412" y="1152991"/>
                  <a:pt x="2712294" y="1166787"/>
                  <a:pt x="2415429" y="1143000"/>
                </a:cubicBezTo>
                <a:cubicBezTo>
                  <a:pt x="2118564" y="1119214"/>
                  <a:pt x="1992873" y="1163088"/>
                  <a:pt x="1673788" y="1143000"/>
                </a:cubicBezTo>
                <a:cubicBezTo>
                  <a:pt x="1354703" y="1122912"/>
                  <a:pt x="1251013" y="1168914"/>
                  <a:pt x="932146" y="1143000"/>
                </a:cubicBezTo>
                <a:cubicBezTo>
                  <a:pt x="613279" y="1117086"/>
                  <a:pt x="391328" y="1125334"/>
                  <a:pt x="190504" y="1143000"/>
                </a:cubicBezTo>
                <a:cubicBezTo>
                  <a:pt x="85160" y="1131852"/>
                  <a:pt x="14621" y="1051424"/>
                  <a:pt x="0" y="952496"/>
                </a:cubicBezTo>
                <a:cubicBezTo>
                  <a:pt x="6827" y="830171"/>
                  <a:pt x="12048" y="671806"/>
                  <a:pt x="0" y="563880"/>
                </a:cubicBezTo>
                <a:cubicBezTo>
                  <a:pt x="-12048" y="455954"/>
                  <a:pt x="13053" y="373106"/>
                  <a:pt x="0" y="190504"/>
                </a:cubicBezTo>
                <a:close/>
              </a:path>
            </a:pathLst>
          </a:custGeom>
          <a:solidFill>
            <a:srgbClr val="CCFFFF"/>
          </a:solidFill>
          <a:ln w="57150">
            <a:solidFill>
              <a:srgbClr val="002060"/>
            </a:solidFill>
            <a:extLst>
              <a:ext uri="{C807C97D-BFC1-408E-A445-0C87EB9F89A2}">
                <ask:lineSketchStyleProps xmlns:ask="http://schemas.microsoft.com/office/drawing/2018/sketchyshapes" sd="231367318">
                  <a:custGeom>
                    <a:avLst/>
                    <a:gdLst>
                      <a:gd name="connsiteX0" fmla="*/ 0 w 7357730"/>
                      <a:gd name="connsiteY0" fmla="*/ 190504 h 1143000"/>
                      <a:gd name="connsiteX1" fmla="*/ 232158 w 7357730"/>
                      <a:gd name="connsiteY1" fmla="*/ 0 h 1143000"/>
                      <a:gd name="connsiteX2" fmla="*/ 791290 w 7357730"/>
                      <a:gd name="connsiteY2" fmla="*/ 0 h 1143000"/>
                      <a:gd name="connsiteX3" fmla="*/ 1626159 w 7357730"/>
                      <a:gd name="connsiteY3" fmla="*/ 0 h 1143000"/>
                      <a:gd name="connsiteX4" fmla="*/ 2323159 w 7357730"/>
                      <a:gd name="connsiteY4" fmla="*/ 0 h 1143000"/>
                      <a:gd name="connsiteX5" fmla="*/ 3158029 w 7357730"/>
                      <a:gd name="connsiteY5" fmla="*/ 0 h 1143000"/>
                      <a:gd name="connsiteX6" fmla="*/ 3992898 w 7357730"/>
                      <a:gd name="connsiteY6" fmla="*/ 0 h 1143000"/>
                      <a:gd name="connsiteX7" fmla="*/ 4758833 w 7357730"/>
                      <a:gd name="connsiteY7" fmla="*/ 0 h 1143000"/>
                      <a:gd name="connsiteX8" fmla="*/ 5662636 w 7357730"/>
                      <a:gd name="connsiteY8" fmla="*/ 0 h 1143000"/>
                      <a:gd name="connsiteX9" fmla="*/ 7125571 w 7357730"/>
                      <a:gd name="connsiteY9" fmla="*/ 0 h 1143000"/>
                      <a:gd name="connsiteX10" fmla="*/ 7357730 w 7357730"/>
                      <a:gd name="connsiteY10" fmla="*/ 190504 h 1143000"/>
                      <a:gd name="connsiteX11" fmla="*/ 7357730 w 7357730"/>
                      <a:gd name="connsiteY11" fmla="*/ 586740 h 1143000"/>
                      <a:gd name="connsiteX12" fmla="*/ 7357730 w 7357730"/>
                      <a:gd name="connsiteY12" fmla="*/ 952496 h 1143000"/>
                      <a:gd name="connsiteX13" fmla="*/ 7125571 w 7357730"/>
                      <a:gd name="connsiteY13" fmla="*/ 1143000 h 1143000"/>
                      <a:gd name="connsiteX14" fmla="*/ 6221768 w 7357730"/>
                      <a:gd name="connsiteY14" fmla="*/ 1143000 h 1143000"/>
                      <a:gd name="connsiteX15" fmla="*/ 5386899 w 7357730"/>
                      <a:gd name="connsiteY15" fmla="*/ 1143000 h 1143000"/>
                      <a:gd name="connsiteX16" fmla="*/ 4552030 w 7357730"/>
                      <a:gd name="connsiteY16" fmla="*/ 1143000 h 1143000"/>
                      <a:gd name="connsiteX17" fmla="*/ 3717161 w 7357730"/>
                      <a:gd name="connsiteY17" fmla="*/ 1143000 h 1143000"/>
                      <a:gd name="connsiteX18" fmla="*/ 2882293 w 7357730"/>
                      <a:gd name="connsiteY18" fmla="*/ 1143000 h 1143000"/>
                      <a:gd name="connsiteX19" fmla="*/ 2185292 w 7357730"/>
                      <a:gd name="connsiteY19" fmla="*/ 1143000 h 1143000"/>
                      <a:gd name="connsiteX20" fmla="*/ 1557225 w 7357730"/>
                      <a:gd name="connsiteY20" fmla="*/ 1143000 h 1143000"/>
                      <a:gd name="connsiteX21" fmla="*/ 232158 w 7357730"/>
                      <a:gd name="connsiteY21" fmla="*/ 1143000 h 1143000"/>
                      <a:gd name="connsiteX22" fmla="*/ 0 w 7357730"/>
                      <a:gd name="connsiteY22" fmla="*/ 952496 h 1143000"/>
                      <a:gd name="connsiteX23" fmla="*/ 0 w 7357730"/>
                      <a:gd name="connsiteY23" fmla="*/ 586740 h 1143000"/>
                      <a:gd name="connsiteX24" fmla="*/ 0 w 7357730"/>
                      <a:gd name="connsiteY24" fmla="*/ 190504 h 1143000"/>
                      <a:gd name="connsiteX0" fmla="*/ 0 w 7357730"/>
                      <a:gd name="connsiteY0" fmla="*/ 190504 h 1143000"/>
                      <a:gd name="connsiteX1" fmla="*/ 232158 w 7357730"/>
                      <a:gd name="connsiteY1" fmla="*/ 0 h 1143000"/>
                      <a:gd name="connsiteX2" fmla="*/ 860224 w 7357730"/>
                      <a:gd name="connsiteY2" fmla="*/ 0 h 1143000"/>
                      <a:gd name="connsiteX3" fmla="*/ 1488290 w 7357730"/>
                      <a:gd name="connsiteY3" fmla="*/ 0 h 1143000"/>
                      <a:gd name="connsiteX4" fmla="*/ 2392094 w 7357730"/>
                      <a:gd name="connsiteY4" fmla="*/ 0 h 1143000"/>
                      <a:gd name="connsiteX5" fmla="*/ 3089094 w 7357730"/>
                      <a:gd name="connsiteY5" fmla="*/ 0 h 1143000"/>
                      <a:gd name="connsiteX6" fmla="*/ 3923963 w 7357730"/>
                      <a:gd name="connsiteY6" fmla="*/ 0 h 1143000"/>
                      <a:gd name="connsiteX7" fmla="*/ 4552030 w 7357730"/>
                      <a:gd name="connsiteY7" fmla="*/ 0 h 1143000"/>
                      <a:gd name="connsiteX8" fmla="*/ 5455833 w 7357730"/>
                      <a:gd name="connsiteY8" fmla="*/ 0 h 1143000"/>
                      <a:gd name="connsiteX9" fmla="*/ 6290702 w 7357730"/>
                      <a:gd name="connsiteY9" fmla="*/ 0 h 1143000"/>
                      <a:gd name="connsiteX10" fmla="*/ 7125571 w 7357730"/>
                      <a:gd name="connsiteY10" fmla="*/ 0 h 1143000"/>
                      <a:gd name="connsiteX11" fmla="*/ 7357730 w 7357730"/>
                      <a:gd name="connsiteY11" fmla="*/ 190504 h 1143000"/>
                      <a:gd name="connsiteX12" fmla="*/ 7357730 w 7357730"/>
                      <a:gd name="connsiteY12" fmla="*/ 556260 h 1143000"/>
                      <a:gd name="connsiteX13" fmla="*/ 7357730 w 7357730"/>
                      <a:gd name="connsiteY13" fmla="*/ 952496 h 1143000"/>
                      <a:gd name="connsiteX14" fmla="*/ 7125571 w 7357730"/>
                      <a:gd name="connsiteY14" fmla="*/ 1143000 h 1143000"/>
                      <a:gd name="connsiteX15" fmla="*/ 6566439 w 7357730"/>
                      <a:gd name="connsiteY15" fmla="*/ 1143000 h 1143000"/>
                      <a:gd name="connsiteX16" fmla="*/ 5662636 w 7357730"/>
                      <a:gd name="connsiteY16" fmla="*/ 1143000 h 1143000"/>
                      <a:gd name="connsiteX17" fmla="*/ 5034570 w 7357730"/>
                      <a:gd name="connsiteY17" fmla="*/ 1143000 h 1143000"/>
                      <a:gd name="connsiteX18" fmla="*/ 4337569 w 7357730"/>
                      <a:gd name="connsiteY18" fmla="*/ 1143000 h 1143000"/>
                      <a:gd name="connsiteX19" fmla="*/ 3709501 w 7357730"/>
                      <a:gd name="connsiteY19" fmla="*/ 1143000 h 1143000"/>
                      <a:gd name="connsiteX20" fmla="*/ 2943567 w 7357730"/>
                      <a:gd name="connsiteY20" fmla="*/ 1143000 h 1143000"/>
                      <a:gd name="connsiteX21" fmla="*/ 2039764 w 7357730"/>
                      <a:gd name="connsiteY21" fmla="*/ 1143000 h 1143000"/>
                      <a:gd name="connsiteX22" fmla="*/ 1135961 w 7357730"/>
                      <a:gd name="connsiteY22" fmla="*/ 1143000 h 1143000"/>
                      <a:gd name="connsiteX23" fmla="*/ 232158 w 7357730"/>
                      <a:gd name="connsiteY23" fmla="*/ 1143000 h 1143000"/>
                      <a:gd name="connsiteX24" fmla="*/ 0 w 7357730"/>
                      <a:gd name="connsiteY24" fmla="*/ 952496 h 1143000"/>
                      <a:gd name="connsiteX25" fmla="*/ 0 w 7357730"/>
                      <a:gd name="connsiteY25" fmla="*/ 563880 h 1143000"/>
                      <a:gd name="connsiteX26" fmla="*/ 0 w 7357730"/>
                      <a:gd name="connsiteY26" fmla="*/ 190504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357730" h="1143000" fill="none" extrusionOk="0">
                        <a:moveTo>
                          <a:pt x="0" y="190504"/>
                        </a:moveTo>
                        <a:cubicBezTo>
                          <a:pt x="-9548" y="86966"/>
                          <a:pt x="96602" y="-25079"/>
                          <a:pt x="232158" y="0"/>
                        </a:cubicBezTo>
                        <a:cubicBezTo>
                          <a:pt x="396316" y="18497"/>
                          <a:pt x="498606" y="25900"/>
                          <a:pt x="791290" y="0"/>
                        </a:cubicBezTo>
                        <a:cubicBezTo>
                          <a:pt x="1072185" y="36695"/>
                          <a:pt x="1419210" y="-21024"/>
                          <a:pt x="1626159" y="0"/>
                        </a:cubicBezTo>
                        <a:cubicBezTo>
                          <a:pt x="1840693" y="11553"/>
                          <a:pt x="2127975" y="-46662"/>
                          <a:pt x="2323159" y="0"/>
                        </a:cubicBezTo>
                        <a:cubicBezTo>
                          <a:pt x="2484294" y="46442"/>
                          <a:pt x="2914319" y="7579"/>
                          <a:pt x="3158029" y="0"/>
                        </a:cubicBezTo>
                        <a:cubicBezTo>
                          <a:pt x="3409298" y="42335"/>
                          <a:pt x="3561833" y="-49936"/>
                          <a:pt x="3992898" y="0"/>
                        </a:cubicBezTo>
                        <a:cubicBezTo>
                          <a:pt x="4398549" y="14154"/>
                          <a:pt x="4586603" y="29012"/>
                          <a:pt x="4758833" y="0"/>
                        </a:cubicBezTo>
                        <a:cubicBezTo>
                          <a:pt x="4930811" y="-86915"/>
                          <a:pt x="5360841" y="3637"/>
                          <a:pt x="5662636" y="0"/>
                        </a:cubicBezTo>
                        <a:cubicBezTo>
                          <a:pt x="5990213" y="-5850"/>
                          <a:pt x="6759437" y="-9656"/>
                          <a:pt x="7125571" y="0"/>
                        </a:cubicBezTo>
                        <a:cubicBezTo>
                          <a:pt x="7231045" y="10068"/>
                          <a:pt x="7366217" y="83038"/>
                          <a:pt x="7357730" y="190504"/>
                        </a:cubicBezTo>
                        <a:cubicBezTo>
                          <a:pt x="7319528" y="321240"/>
                          <a:pt x="7344427" y="449853"/>
                          <a:pt x="7357730" y="586740"/>
                        </a:cubicBezTo>
                        <a:cubicBezTo>
                          <a:pt x="7355528" y="730816"/>
                          <a:pt x="7361165" y="843469"/>
                          <a:pt x="7357730" y="952496"/>
                        </a:cubicBezTo>
                        <a:cubicBezTo>
                          <a:pt x="7334168" y="1079333"/>
                          <a:pt x="7286672" y="1128192"/>
                          <a:pt x="7125571" y="1143000"/>
                        </a:cubicBezTo>
                        <a:cubicBezTo>
                          <a:pt x="6717713" y="1116542"/>
                          <a:pt x="6665746" y="1160044"/>
                          <a:pt x="6221768" y="1143000"/>
                        </a:cubicBezTo>
                        <a:cubicBezTo>
                          <a:pt x="5787501" y="1135317"/>
                          <a:pt x="5669875" y="1128776"/>
                          <a:pt x="5386899" y="1143000"/>
                        </a:cubicBezTo>
                        <a:cubicBezTo>
                          <a:pt x="5148150" y="1148095"/>
                          <a:pt x="4825274" y="1083327"/>
                          <a:pt x="4552030" y="1143000"/>
                        </a:cubicBezTo>
                        <a:cubicBezTo>
                          <a:pt x="4331820" y="1183353"/>
                          <a:pt x="4129109" y="1102261"/>
                          <a:pt x="3717161" y="1143000"/>
                        </a:cubicBezTo>
                        <a:cubicBezTo>
                          <a:pt x="3326487" y="1120945"/>
                          <a:pt x="3038723" y="1164978"/>
                          <a:pt x="2882293" y="1143000"/>
                        </a:cubicBezTo>
                        <a:cubicBezTo>
                          <a:pt x="2713204" y="1093517"/>
                          <a:pt x="2401051" y="1133533"/>
                          <a:pt x="2185292" y="1143000"/>
                        </a:cubicBezTo>
                        <a:cubicBezTo>
                          <a:pt x="1961382" y="1131527"/>
                          <a:pt x="1840795" y="1170077"/>
                          <a:pt x="1557225" y="1143000"/>
                        </a:cubicBezTo>
                        <a:cubicBezTo>
                          <a:pt x="1252164" y="1164286"/>
                          <a:pt x="534520" y="1132307"/>
                          <a:pt x="232158" y="1143000"/>
                        </a:cubicBezTo>
                        <a:cubicBezTo>
                          <a:pt x="95511" y="1126933"/>
                          <a:pt x="-8175" y="1034628"/>
                          <a:pt x="0" y="952496"/>
                        </a:cubicBezTo>
                        <a:cubicBezTo>
                          <a:pt x="10427" y="876606"/>
                          <a:pt x="3874" y="760236"/>
                          <a:pt x="0" y="586740"/>
                        </a:cubicBezTo>
                        <a:cubicBezTo>
                          <a:pt x="2665" y="405668"/>
                          <a:pt x="14873" y="302459"/>
                          <a:pt x="0" y="190504"/>
                        </a:cubicBezTo>
                        <a:close/>
                      </a:path>
                      <a:path w="7357730" h="1143000" stroke="0" extrusionOk="0">
                        <a:moveTo>
                          <a:pt x="0" y="190504"/>
                        </a:moveTo>
                        <a:cubicBezTo>
                          <a:pt x="-32247" y="111117"/>
                          <a:pt x="97232" y="-5802"/>
                          <a:pt x="232158" y="0"/>
                        </a:cubicBezTo>
                        <a:cubicBezTo>
                          <a:pt x="503832" y="6971"/>
                          <a:pt x="663971" y="-5779"/>
                          <a:pt x="860224" y="0"/>
                        </a:cubicBezTo>
                        <a:cubicBezTo>
                          <a:pt x="1052150" y="46227"/>
                          <a:pt x="1234419" y="-24159"/>
                          <a:pt x="1488290" y="0"/>
                        </a:cubicBezTo>
                        <a:cubicBezTo>
                          <a:pt x="1700687" y="28480"/>
                          <a:pt x="2145883" y="10125"/>
                          <a:pt x="2392094" y="0"/>
                        </a:cubicBezTo>
                        <a:cubicBezTo>
                          <a:pt x="2667196" y="-17259"/>
                          <a:pt x="2869284" y="-1705"/>
                          <a:pt x="3089094" y="0"/>
                        </a:cubicBezTo>
                        <a:cubicBezTo>
                          <a:pt x="3303167" y="29262"/>
                          <a:pt x="3647353" y="7357"/>
                          <a:pt x="3923963" y="0"/>
                        </a:cubicBezTo>
                        <a:cubicBezTo>
                          <a:pt x="4208310" y="6059"/>
                          <a:pt x="4370091" y="-13843"/>
                          <a:pt x="4552030" y="0"/>
                        </a:cubicBezTo>
                        <a:cubicBezTo>
                          <a:pt x="4768421" y="-33194"/>
                          <a:pt x="5043144" y="14130"/>
                          <a:pt x="5455833" y="0"/>
                        </a:cubicBezTo>
                        <a:cubicBezTo>
                          <a:pt x="5851778" y="-8902"/>
                          <a:pt x="6037355" y="54248"/>
                          <a:pt x="6290702" y="0"/>
                        </a:cubicBezTo>
                        <a:cubicBezTo>
                          <a:pt x="6477051" y="-21513"/>
                          <a:pt x="6745399" y="-21099"/>
                          <a:pt x="7125571" y="0"/>
                        </a:cubicBezTo>
                        <a:cubicBezTo>
                          <a:pt x="7221394" y="-2365"/>
                          <a:pt x="7347141" y="88454"/>
                          <a:pt x="7357730" y="190504"/>
                        </a:cubicBezTo>
                        <a:cubicBezTo>
                          <a:pt x="7357866" y="286830"/>
                          <a:pt x="7345832" y="428662"/>
                          <a:pt x="7357730" y="556260"/>
                        </a:cubicBezTo>
                        <a:cubicBezTo>
                          <a:pt x="7341980" y="697878"/>
                          <a:pt x="7371307" y="805583"/>
                          <a:pt x="7357730" y="952496"/>
                        </a:cubicBezTo>
                        <a:cubicBezTo>
                          <a:pt x="7371923" y="1052048"/>
                          <a:pt x="7237679" y="1149385"/>
                          <a:pt x="7125571" y="1143000"/>
                        </a:cubicBezTo>
                        <a:cubicBezTo>
                          <a:pt x="6971943" y="1146011"/>
                          <a:pt x="6837604" y="1153859"/>
                          <a:pt x="6566439" y="1143000"/>
                        </a:cubicBezTo>
                        <a:cubicBezTo>
                          <a:pt x="6365040" y="1141176"/>
                          <a:pt x="5928630" y="1200190"/>
                          <a:pt x="5662636" y="1143000"/>
                        </a:cubicBezTo>
                        <a:cubicBezTo>
                          <a:pt x="5405444" y="1100667"/>
                          <a:pt x="5173715" y="1147765"/>
                          <a:pt x="5034570" y="1143000"/>
                        </a:cubicBezTo>
                        <a:cubicBezTo>
                          <a:pt x="4890412" y="1151623"/>
                          <a:pt x="4519662" y="1139152"/>
                          <a:pt x="4337569" y="1143000"/>
                        </a:cubicBezTo>
                        <a:cubicBezTo>
                          <a:pt x="4158221" y="1190093"/>
                          <a:pt x="3955273" y="1130835"/>
                          <a:pt x="3709501" y="1143000"/>
                        </a:cubicBezTo>
                        <a:cubicBezTo>
                          <a:pt x="3458917" y="1183587"/>
                          <a:pt x="3317865" y="1164582"/>
                          <a:pt x="2943567" y="1143000"/>
                        </a:cubicBezTo>
                        <a:cubicBezTo>
                          <a:pt x="2561554" y="1148294"/>
                          <a:pt x="2464211" y="1156317"/>
                          <a:pt x="2039764" y="1143000"/>
                        </a:cubicBezTo>
                        <a:cubicBezTo>
                          <a:pt x="1655722" y="1149255"/>
                          <a:pt x="1537506" y="1190582"/>
                          <a:pt x="1135961" y="1143000"/>
                        </a:cubicBezTo>
                        <a:cubicBezTo>
                          <a:pt x="756090" y="1078236"/>
                          <a:pt x="493353" y="1139856"/>
                          <a:pt x="232158" y="1143000"/>
                        </a:cubicBezTo>
                        <a:cubicBezTo>
                          <a:pt x="98335" y="1126538"/>
                          <a:pt x="5884" y="1057835"/>
                          <a:pt x="0" y="952496"/>
                        </a:cubicBezTo>
                        <a:cubicBezTo>
                          <a:pt x="3190" y="820160"/>
                          <a:pt x="37222" y="673645"/>
                          <a:pt x="0" y="563880"/>
                        </a:cubicBezTo>
                        <a:cubicBezTo>
                          <a:pt x="2233" y="459134"/>
                          <a:pt x="19629" y="385752"/>
                          <a:pt x="0" y="190504"/>
                        </a:cubicBezTo>
                        <a:close/>
                      </a:path>
                      <a:path w="7357730" h="1143000" fill="none" stroke="0" extrusionOk="0">
                        <a:moveTo>
                          <a:pt x="0" y="190504"/>
                        </a:moveTo>
                        <a:cubicBezTo>
                          <a:pt x="-45281" y="104895"/>
                          <a:pt x="93826" y="-21002"/>
                          <a:pt x="232158" y="0"/>
                        </a:cubicBezTo>
                        <a:cubicBezTo>
                          <a:pt x="365987" y="-24434"/>
                          <a:pt x="506519" y="49513"/>
                          <a:pt x="791290" y="0"/>
                        </a:cubicBezTo>
                        <a:cubicBezTo>
                          <a:pt x="1064124" y="-17540"/>
                          <a:pt x="1413124" y="-6543"/>
                          <a:pt x="1626159" y="0"/>
                        </a:cubicBezTo>
                        <a:cubicBezTo>
                          <a:pt x="1871883" y="28401"/>
                          <a:pt x="2150000" y="-22391"/>
                          <a:pt x="2323159" y="0"/>
                        </a:cubicBezTo>
                        <a:cubicBezTo>
                          <a:pt x="2487247" y="26787"/>
                          <a:pt x="2896024" y="-31246"/>
                          <a:pt x="3158029" y="0"/>
                        </a:cubicBezTo>
                        <a:cubicBezTo>
                          <a:pt x="3409633" y="11729"/>
                          <a:pt x="3564533" y="-18598"/>
                          <a:pt x="3992898" y="0"/>
                        </a:cubicBezTo>
                        <a:cubicBezTo>
                          <a:pt x="4402266" y="11453"/>
                          <a:pt x="4615991" y="37615"/>
                          <a:pt x="4758833" y="0"/>
                        </a:cubicBezTo>
                        <a:cubicBezTo>
                          <a:pt x="5014195" y="-28900"/>
                          <a:pt x="5347706" y="31872"/>
                          <a:pt x="5662636" y="0"/>
                        </a:cubicBezTo>
                        <a:cubicBezTo>
                          <a:pt x="6000875" y="17554"/>
                          <a:pt x="6794907" y="15006"/>
                          <a:pt x="7125571" y="0"/>
                        </a:cubicBezTo>
                        <a:cubicBezTo>
                          <a:pt x="7248488" y="8826"/>
                          <a:pt x="7358584" y="106819"/>
                          <a:pt x="7357730" y="190504"/>
                        </a:cubicBezTo>
                        <a:cubicBezTo>
                          <a:pt x="7356523" y="340912"/>
                          <a:pt x="7373674" y="448402"/>
                          <a:pt x="7357730" y="586740"/>
                        </a:cubicBezTo>
                        <a:cubicBezTo>
                          <a:pt x="7369533" y="722954"/>
                          <a:pt x="7343069" y="850210"/>
                          <a:pt x="7357730" y="952496"/>
                        </a:cubicBezTo>
                        <a:cubicBezTo>
                          <a:pt x="7336676" y="1097085"/>
                          <a:pt x="7273948" y="1132677"/>
                          <a:pt x="7125571" y="1143000"/>
                        </a:cubicBezTo>
                        <a:cubicBezTo>
                          <a:pt x="6728252" y="1118068"/>
                          <a:pt x="6655044" y="1158485"/>
                          <a:pt x="6221768" y="1143000"/>
                        </a:cubicBezTo>
                        <a:cubicBezTo>
                          <a:pt x="5769271" y="1145071"/>
                          <a:pt x="5660009" y="1126150"/>
                          <a:pt x="5386899" y="1143000"/>
                        </a:cubicBezTo>
                        <a:cubicBezTo>
                          <a:pt x="5092816" y="1101254"/>
                          <a:pt x="4756590" y="1091496"/>
                          <a:pt x="4552030" y="1143000"/>
                        </a:cubicBezTo>
                        <a:cubicBezTo>
                          <a:pt x="4336393" y="1191702"/>
                          <a:pt x="4065765" y="1139631"/>
                          <a:pt x="3717161" y="1143000"/>
                        </a:cubicBezTo>
                        <a:cubicBezTo>
                          <a:pt x="3353159" y="1146930"/>
                          <a:pt x="3057501" y="1140920"/>
                          <a:pt x="2882293" y="1143000"/>
                        </a:cubicBezTo>
                        <a:cubicBezTo>
                          <a:pt x="2706517" y="1143550"/>
                          <a:pt x="2418729" y="1149923"/>
                          <a:pt x="2185292" y="1143000"/>
                        </a:cubicBezTo>
                        <a:cubicBezTo>
                          <a:pt x="1957596" y="1134686"/>
                          <a:pt x="1859787" y="1148340"/>
                          <a:pt x="1557225" y="1143000"/>
                        </a:cubicBezTo>
                        <a:cubicBezTo>
                          <a:pt x="1332205" y="1091473"/>
                          <a:pt x="603726" y="1118586"/>
                          <a:pt x="232158" y="1143000"/>
                        </a:cubicBezTo>
                        <a:cubicBezTo>
                          <a:pt x="107711" y="1133840"/>
                          <a:pt x="-20420" y="1047569"/>
                          <a:pt x="0" y="952496"/>
                        </a:cubicBezTo>
                        <a:cubicBezTo>
                          <a:pt x="7742" y="871115"/>
                          <a:pt x="-27047" y="743277"/>
                          <a:pt x="0" y="586740"/>
                        </a:cubicBezTo>
                        <a:cubicBezTo>
                          <a:pt x="-4985" y="418847"/>
                          <a:pt x="22397" y="303669"/>
                          <a:pt x="0" y="190504"/>
                        </a:cubicBezTo>
                        <a:close/>
                      </a:path>
                    </a:pathLst>
                  </a:custGeom>
                  <ask:type>
                    <ask:lineSketchFreehand/>
                  </ask:type>
                </ask:lineSketchStyleProps>
              </a:ext>
            </a:extLst>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Phi </a:t>
            </a: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công</a:t>
            </a:r>
            <a:r>
              <a:rPr kumimoji="0" lang="en-US" sz="5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 </a:t>
            </a:r>
            <a:r>
              <a:rPr kumimoji="0" lang="en-US" sz="5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lái</a:t>
            </a:r>
            <a:r>
              <a:rPr kumimoji="0" lang="en-US" sz="5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máy</a:t>
            </a:r>
            <a:r>
              <a:rPr kumimoji="0" lang="en-US" sz="5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bay</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6" name="Freeform 6">
            <a:extLst>
              <a:ext uri="{FF2B5EF4-FFF2-40B4-BE49-F238E27FC236}">
                <a16:creationId xmlns:a16="http://schemas.microsoft.com/office/drawing/2014/main" id="{52B4DC87-CC18-C534-9006-2DE9A5338A6E}"/>
              </a:ext>
            </a:extLst>
          </p:cNvPr>
          <p:cNvSpPr/>
          <p:nvPr/>
        </p:nvSpPr>
        <p:spPr>
          <a:xfrm>
            <a:off x="731241" y="1488558"/>
            <a:ext cx="3287866" cy="4659718"/>
          </a:xfrm>
          <a:custGeom>
            <a:avLst/>
            <a:gdLst/>
            <a:ahLst/>
            <a:cxnLst/>
            <a:rect l="l" t="t" r="r" b="b"/>
            <a:pathLst>
              <a:path w="2705481" h="4114800">
                <a:moveTo>
                  <a:pt x="0" y="0"/>
                </a:moveTo>
                <a:lnTo>
                  <a:pt x="2705480" y="0"/>
                </a:lnTo>
                <a:lnTo>
                  <a:pt x="270548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3389783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AA4DFBAC-27AF-2A93-36E7-242A3A7025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4"/>
            <a:ext cx="12192000" cy="68548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6374C90A-9C88-A34B-5802-26F9F26954CC}"/>
              </a:ext>
            </a:extLst>
          </p:cNvPr>
          <p:cNvSpPr/>
          <p:nvPr/>
        </p:nvSpPr>
        <p:spPr>
          <a:xfrm>
            <a:off x="457200" y="406335"/>
            <a:ext cx="11277600" cy="6032565"/>
          </a:xfrm>
          <a:prstGeom prst="roundRect">
            <a:avLst>
              <a:gd name="adj" fmla="val 6562"/>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Rectangle: Rounded Corners 47">
            <a:extLst>
              <a:ext uri="{FF2B5EF4-FFF2-40B4-BE49-F238E27FC236}">
                <a16:creationId xmlns:a16="http://schemas.microsoft.com/office/drawing/2014/main" id="{85B9E947-E171-8482-65B5-64D38ABF3B63}"/>
              </a:ext>
            </a:extLst>
          </p:cNvPr>
          <p:cNvSpPr/>
          <p:nvPr/>
        </p:nvSpPr>
        <p:spPr>
          <a:xfrm>
            <a:off x="4263656" y="2583177"/>
            <a:ext cx="7357730" cy="1143000"/>
          </a:xfrm>
          <a:custGeom>
            <a:avLst/>
            <a:gdLst>
              <a:gd name="connsiteX0" fmla="*/ 0 w 6037598"/>
              <a:gd name="connsiteY0" fmla="*/ 190504 h 1143000"/>
              <a:gd name="connsiteX1" fmla="*/ 190504 w 6037598"/>
              <a:gd name="connsiteY1" fmla="*/ 0 h 1143000"/>
              <a:gd name="connsiteX2" fmla="*/ 649316 w 6037598"/>
              <a:gd name="connsiteY2" fmla="*/ 0 h 1143000"/>
              <a:gd name="connsiteX3" fmla="*/ 1334392 w 6037598"/>
              <a:gd name="connsiteY3" fmla="*/ 0 h 1143000"/>
              <a:gd name="connsiteX4" fmla="*/ 1906336 w 6037598"/>
              <a:gd name="connsiteY4" fmla="*/ 0 h 1143000"/>
              <a:gd name="connsiteX5" fmla="*/ 2591412 w 6037598"/>
              <a:gd name="connsiteY5" fmla="*/ 0 h 1143000"/>
              <a:gd name="connsiteX6" fmla="*/ 3276488 w 6037598"/>
              <a:gd name="connsiteY6" fmla="*/ 0 h 1143000"/>
              <a:gd name="connsiteX7" fmla="*/ 3904998 w 6037598"/>
              <a:gd name="connsiteY7" fmla="*/ 0 h 1143000"/>
              <a:gd name="connsiteX8" fmla="*/ 4646640 w 6037598"/>
              <a:gd name="connsiteY8" fmla="*/ 0 h 1143000"/>
              <a:gd name="connsiteX9" fmla="*/ 5847094 w 6037598"/>
              <a:gd name="connsiteY9" fmla="*/ 0 h 1143000"/>
              <a:gd name="connsiteX10" fmla="*/ 6037598 w 6037598"/>
              <a:gd name="connsiteY10" fmla="*/ 190504 h 1143000"/>
              <a:gd name="connsiteX11" fmla="*/ 6037598 w 6037598"/>
              <a:gd name="connsiteY11" fmla="*/ 586740 h 1143000"/>
              <a:gd name="connsiteX12" fmla="*/ 6037598 w 6037598"/>
              <a:gd name="connsiteY12" fmla="*/ 952496 h 1143000"/>
              <a:gd name="connsiteX13" fmla="*/ 5847094 w 6037598"/>
              <a:gd name="connsiteY13" fmla="*/ 1143000 h 1143000"/>
              <a:gd name="connsiteX14" fmla="*/ 5105452 w 6037598"/>
              <a:gd name="connsiteY14" fmla="*/ 1143000 h 1143000"/>
              <a:gd name="connsiteX15" fmla="*/ 4420376 w 6037598"/>
              <a:gd name="connsiteY15" fmla="*/ 1143000 h 1143000"/>
              <a:gd name="connsiteX16" fmla="*/ 3735300 w 6037598"/>
              <a:gd name="connsiteY16" fmla="*/ 1143000 h 1143000"/>
              <a:gd name="connsiteX17" fmla="*/ 3050224 w 6037598"/>
              <a:gd name="connsiteY17" fmla="*/ 1143000 h 1143000"/>
              <a:gd name="connsiteX18" fmla="*/ 2365149 w 6037598"/>
              <a:gd name="connsiteY18" fmla="*/ 1143000 h 1143000"/>
              <a:gd name="connsiteX19" fmla="*/ 1793205 w 6037598"/>
              <a:gd name="connsiteY19" fmla="*/ 1143000 h 1143000"/>
              <a:gd name="connsiteX20" fmla="*/ 1277826 w 6037598"/>
              <a:gd name="connsiteY20" fmla="*/ 1143000 h 1143000"/>
              <a:gd name="connsiteX21" fmla="*/ 190504 w 6037598"/>
              <a:gd name="connsiteY21" fmla="*/ 1143000 h 1143000"/>
              <a:gd name="connsiteX22" fmla="*/ 0 w 6037598"/>
              <a:gd name="connsiteY22" fmla="*/ 952496 h 1143000"/>
              <a:gd name="connsiteX23" fmla="*/ 0 w 6037598"/>
              <a:gd name="connsiteY23" fmla="*/ 586740 h 1143000"/>
              <a:gd name="connsiteX24" fmla="*/ 0 w 6037598"/>
              <a:gd name="connsiteY24" fmla="*/ 190504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37598" h="1143000" fill="none" extrusionOk="0">
                <a:moveTo>
                  <a:pt x="0" y="190504"/>
                </a:moveTo>
                <a:cubicBezTo>
                  <a:pt x="-23740" y="84226"/>
                  <a:pt x="80090" y="-21100"/>
                  <a:pt x="190504" y="0"/>
                </a:cubicBezTo>
                <a:cubicBezTo>
                  <a:pt x="296479" y="7726"/>
                  <a:pt x="427460" y="13032"/>
                  <a:pt x="649316" y="0"/>
                </a:cubicBezTo>
                <a:cubicBezTo>
                  <a:pt x="871172" y="-13032"/>
                  <a:pt x="1157210" y="-15324"/>
                  <a:pt x="1334392" y="0"/>
                </a:cubicBezTo>
                <a:cubicBezTo>
                  <a:pt x="1511574" y="15324"/>
                  <a:pt x="1765255" y="-18300"/>
                  <a:pt x="1906336" y="0"/>
                </a:cubicBezTo>
                <a:cubicBezTo>
                  <a:pt x="2047417" y="18300"/>
                  <a:pt x="2394547" y="-16498"/>
                  <a:pt x="2591412" y="0"/>
                </a:cubicBezTo>
                <a:cubicBezTo>
                  <a:pt x="2788277" y="16498"/>
                  <a:pt x="2935240" y="-9936"/>
                  <a:pt x="3276488" y="0"/>
                </a:cubicBezTo>
                <a:cubicBezTo>
                  <a:pt x="3617736" y="9936"/>
                  <a:pt x="3757607" y="26631"/>
                  <a:pt x="3904998" y="0"/>
                </a:cubicBezTo>
                <a:cubicBezTo>
                  <a:pt x="4052389" y="-26631"/>
                  <a:pt x="4370421" y="9197"/>
                  <a:pt x="4646640" y="0"/>
                </a:cubicBezTo>
                <a:cubicBezTo>
                  <a:pt x="4922859" y="-9197"/>
                  <a:pt x="5566229" y="-18320"/>
                  <a:pt x="5847094" y="0"/>
                </a:cubicBezTo>
                <a:cubicBezTo>
                  <a:pt x="5936621" y="6479"/>
                  <a:pt x="6042627" y="86913"/>
                  <a:pt x="6037598" y="190504"/>
                </a:cubicBezTo>
                <a:cubicBezTo>
                  <a:pt x="6027110" y="325622"/>
                  <a:pt x="6030007" y="456981"/>
                  <a:pt x="6037598" y="586740"/>
                </a:cubicBezTo>
                <a:cubicBezTo>
                  <a:pt x="6045189" y="716499"/>
                  <a:pt x="6036936" y="850550"/>
                  <a:pt x="6037598" y="952496"/>
                </a:cubicBezTo>
                <a:cubicBezTo>
                  <a:pt x="6019040" y="1076060"/>
                  <a:pt x="5962935" y="1125544"/>
                  <a:pt x="5847094" y="1143000"/>
                </a:cubicBezTo>
                <a:cubicBezTo>
                  <a:pt x="5516196" y="1126038"/>
                  <a:pt x="5458825" y="1152413"/>
                  <a:pt x="5105452" y="1143000"/>
                </a:cubicBezTo>
                <a:cubicBezTo>
                  <a:pt x="4752079" y="1133587"/>
                  <a:pt x="4651144" y="1136692"/>
                  <a:pt x="4420376" y="1143000"/>
                </a:cubicBezTo>
                <a:cubicBezTo>
                  <a:pt x="4189608" y="1149308"/>
                  <a:pt x="3920710" y="1112831"/>
                  <a:pt x="3735300" y="1143000"/>
                </a:cubicBezTo>
                <a:cubicBezTo>
                  <a:pt x="3549890" y="1173169"/>
                  <a:pt x="3354540" y="1133298"/>
                  <a:pt x="3050224" y="1143000"/>
                </a:cubicBezTo>
                <a:cubicBezTo>
                  <a:pt x="2745908" y="1152702"/>
                  <a:pt x="2521704" y="1172044"/>
                  <a:pt x="2365149" y="1143000"/>
                </a:cubicBezTo>
                <a:cubicBezTo>
                  <a:pt x="2208595" y="1113956"/>
                  <a:pt x="1978181" y="1146700"/>
                  <a:pt x="1793205" y="1143000"/>
                </a:cubicBezTo>
                <a:cubicBezTo>
                  <a:pt x="1608229" y="1139300"/>
                  <a:pt x="1526227" y="1161132"/>
                  <a:pt x="1277826" y="1143000"/>
                </a:cubicBezTo>
                <a:cubicBezTo>
                  <a:pt x="1029425" y="1124868"/>
                  <a:pt x="476011" y="1128421"/>
                  <a:pt x="190504" y="1143000"/>
                </a:cubicBezTo>
                <a:cubicBezTo>
                  <a:pt x="90484" y="1139078"/>
                  <a:pt x="-6769" y="1046861"/>
                  <a:pt x="0" y="952496"/>
                </a:cubicBezTo>
                <a:cubicBezTo>
                  <a:pt x="3211" y="865862"/>
                  <a:pt x="2061" y="744604"/>
                  <a:pt x="0" y="586740"/>
                </a:cubicBezTo>
                <a:cubicBezTo>
                  <a:pt x="-2061" y="428876"/>
                  <a:pt x="9856" y="304089"/>
                  <a:pt x="0" y="190504"/>
                </a:cubicBezTo>
                <a:close/>
              </a:path>
              <a:path w="6037598" h="1143000" stroke="0" extrusionOk="0">
                <a:moveTo>
                  <a:pt x="0" y="190504"/>
                </a:moveTo>
                <a:cubicBezTo>
                  <a:pt x="-15453" y="104826"/>
                  <a:pt x="79924" y="140"/>
                  <a:pt x="190504" y="0"/>
                </a:cubicBezTo>
                <a:cubicBezTo>
                  <a:pt x="410353" y="-9112"/>
                  <a:pt x="545440" y="-19692"/>
                  <a:pt x="705882" y="0"/>
                </a:cubicBezTo>
                <a:cubicBezTo>
                  <a:pt x="866324" y="19692"/>
                  <a:pt x="1052434" y="-19102"/>
                  <a:pt x="1221260" y="0"/>
                </a:cubicBezTo>
                <a:cubicBezTo>
                  <a:pt x="1390086" y="19102"/>
                  <a:pt x="1767911" y="28021"/>
                  <a:pt x="1962902" y="0"/>
                </a:cubicBezTo>
                <a:cubicBezTo>
                  <a:pt x="2157893" y="-28021"/>
                  <a:pt x="2348476" y="-7342"/>
                  <a:pt x="2534846" y="0"/>
                </a:cubicBezTo>
                <a:cubicBezTo>
                  <a:pt x="2721216" y="7342"/>
                  <a:pt x="2997307" y="10588"/>
                  <a:pt x="3219922" y="0"/>
                </a:cubicBezTo>
                <a:cubicBezTo>
                  <a:pt x="3442537" y="-10588"/>
                  <a:pt x="3562805" y="-700"/>
                  <a:pt x="3735300" y="0"/>
                </a:cubicBezTo>
                <a:cubicBezTo>
                  <a:pt x="3907795" y="700"/>
                  <a:pt x="4134472" y="31169"/>
                  <a:pt x="4476942" y="0"/>
                </a:cubicBezTo>
                <a:cubicBezTo>
                  <a:pt x="4819412" y="-31169"/>
                  <a:pt x="4967661" y="32063"/>
                  <a:pt x="5162018" y="0"/>
                </a:cubicBezTo>
                <a:cubicBezTo>
                  <a:pt x="5356375" y="-32063"/>
                  <a:pt x="5544909" y="-22904"/>
                  <a:pt x="5847094" y="0"/>
                </a:cubicBezTo>
                <a:cubicBezTo>
                  <a:pt x="5931189" y="-1572"/>
                  <a:pt x="6033527" y="87086"/>
                  <a:pt x="6037598" y="190504"/>
                </a:cubicBezTo>
                <a:cubicBezTo>
                  <a:pt x="6019345" y="290236"/>
                  <a:pt x="6035696" y="413299"/>
                  <a:pt x="6037598" y="556260"/>
                </a:cubicBezTo>
                <a:cubicBezTo>
                  <a:pt x="6039500" y="699221"/>
                  <a:pt x="6047895" y="808361"/>
                  <a:pt x="6037598" y="952496"/>
                </a:cubicBezTo>
                <a:cubicBezTo>
                  <a:pt x="6055976" y="1055845"/>
                  <a:pt x="5956663" y="1147782"/>
                  <a:pt x="5847094" y="1143000"/>
                </a:cubicBezTo>
                <a:cubicBezTo>
                  <a:pt x="5719738" y="1149935"/>
                  <a:pt x="5587462" y="1154705"/>
                  <a:pt x="5388282" y="1143000"/>
                </a:cubicBezTo>
                <a:cubicBezTo>
                  <a:pt x="5189102" y="1131295"/>
                  <a:pt x="4866929" y="1177622"/>
                  <a:pt x="4646640" y="1143000"/>
                </a:cubicBezTo>
                <a:cubicBezTo>
                  <a:pt x="4426351" y="1108378"/>
                  <a:pt x="4239541" y="1148029"/>
                  <a:pt x="4131262" y="1143000"/>
                </a:cubicBezTo>
                <a:cubicBezTo>
                  <a:pt x="4022983" y="1137971"/>
                  <a:pt x="3718798" y="1118768"/>
                  <a:pt x="3559318" y="1143000"/>
                </a:cubicBezTo>
                <a:cubicBezTo>
                  <a:pt x="3399838" y="1167232"/>
                  <a:pt x="3242466" y="1133009"/>
                  <a:pt x="3043939" y="1143000"/>
                </a:cubicBezTo>
                <a:cubicBezTo>
                  <a:pt x="2845412" y="1152991"/>
                  <a:pt x="2712294" y="1166787"/>
                  <a:pt x="2415429" y="1143000"/>
                </a:cubicBezTo>
                <a:cubicBezTo>
                  <a:pt x="2118564" y="1119214"/>
                  <a:pt x="1992873" y="1163088"/>
                  <a:pt x="1673788" y="1143000"/>
                </a:cubicBezTo>
                <a:cubicBezTo>
                  <a:pt x="1354703" y="1122912"/>
                  <a:pt x="1251013" y="1168914"/>
                  <a:pt x="932146" y="1143000"/>
                </a:cubicBezTo>
                <a:cubicBezTo>
                  <a:pt x="613279" y="1117086"/>
                  <a:pt x="391328" y="1125334"/>
                  <a:pt x="190504" y="1143000"/>
                </a:cubicBezTo>
                <a:cubicBezTo>
                  <a:pt x="85160" y="1131852"/>
                  <a:pt x="14621" y="1051424"/>
                  <a:pt x="0" y="952496"/>
                </a:cubicBezTo>
                <a:cubicBezTo>
                  <a:pt x="6827" y="830171"/>
                  <a:pt x="12048" y="671806"/>
                  <a:pt x="0" y="563880"/>
                </a:cubicBezTo>
                <a:cubicBezTo>
                  <a:pt x="-12048" y="455954"/>
                  <a:pt x="13053" y="373106"/>
                  <a:pt x="0" y="190504"/>
                </a:cubicBezTo>
                <a:close/>
              </a:path>
            </a:pathLst>
          </a:custGeom>
          <a:solidFill>
            <a:srgbClr val="CCFFFF"/>
          </a:solidFill>
          <a:ln w="57150">
            <a:solidFill>
              <a:srgbClr val="002060"/>
            </a:solidFill>
            <a:extLst>
              <a:ext uri="{C807C97D-BFC1-408E-A445-0C87EB9F89A2}">
                <ask:lineSketchStyleProps xmlns:ask="http://schemas.microsoft.com/office/drawing/2018/sketchyshapes" sd="231367318">
                  <a:custGeom>
                    <a:avLst/>
                    <a:gdLst>
                      <a:gd name="connsiteX0" fmla="*/ 0 w 7357730"/>
                      <a:gd name="connsiteY0" fmla="*/ 190504 h 1143000"/>
                      <a:gd name="connsiteX1" fmla="*/ 232158 w 7357730"/>
                      <a:gd name="connsiteY1" fmla="*/ 0 h 1143000"/>
                      <a:gd name="connsiteX2" fmla="*/ 791290 w 7357730"/>
                      <a:gd name="connsiteY2" fmla="*/ 0 h 1143000"/>
                      <a:gd name="connsiteX3" fmla="*/ 1626159 w 7357730"/>
                      <a:gd name="connsiteY3" fmla="*/ 0 h 1143000"/>
                      <a:gd name="connsiteX4" fmla="*/ 2323159 w 7357730"/>
                      <a:gd name="connsiteY4" fmla="*/ 0 h 1143000"/>
                      <a:gd name="connsiteX5" fmla="*/ 3158029 w 7357730"/>
                      <a:gd name="connsiteY5" fmla="*/ 0 h 1143000"/>
                      <a:gd name="connsiteX6" fmla="*/ 3992898 w 7357730"/>
                      <a:gd name="connsiteY6" fmla="*/ 0 h 1143000"/>
                      <a:gd name="connsiteX7" fmla="*/ 4758833 w 7357730"/>
                      <a:gd name="connsiteY7" fmla="*/ 0 h 1143000"/>
                      <a:gd name="connsiteX8" fmla="*/ 5662636 w 7357730"/>
                      <a:gd name="connsiteY8" fmla="*/ 0 h 1143000"/>
                      <a:gd name="connsiteX9" fmla="*/ 7125571 w 7357730"/>
                      <a:gd name="connsiteY9" fmla="*/ 0 h 1143000"/>
                      <a:gd name="connsiteX10" fmla="*/ 7357730 w 7357730"/>
                      <a:gd name="connsiteY10" fmla="*/ 190504 h 1143000"/>
                      <a:gd name="connsiteX11" fmla="*/ 7357730 w 7357730"/>
                      <a:gd name="connsiteY11" fmla="*/ 586740 h 1143000"/>
                      <a:gd name="connsiteX12" fmla="*/ 7357730 w 7357730"/>
                      <a:gd name="connsiteY12" fmla="*/ 952496 h 1143000"/>
                      <a:gd name="connsiteX13" fmla="*/ 7125571 w 7357730"/>
                      <a:gd name="connsiteY13" fmla="*/ 1143000 h 1143000"/>
                      <a:gd name="connsiteX14" fmla="*/ 6221768 w 7357730"/>
                      <a:gd name="connsiteY14" fmla="*/ 1143000 h 1143000"/>
                      <a:gd name="connsiteX15" fmla="*/ 5386899 w 7357730"/>
                      <a:gd name="connsiteY15" fmla="*/ 1143000 h 1143000"/>
                      <a:gd name="connsiteX16" fmla="*/ 4552030 w 7357730"/>
                      <a:gd name="connsiteY16" fmla="*/ 1143000 h 1143000"/>
                      <a:gd name="connsiteX17" fmla="*/ 3717161 w 7357730"/>
                      <a:gd name="connsiteY17" fmla="*/ 1143000 h 1143000"/>
                      <a:gd name="connsiteX18" fmla="*/ 2882293 w 7357730"/>
                      <a:gd name="connsiteY18" fmla="*/ 1143000 h 1143000"/>
                      <a:gd name="connsiteX19" fmla="*/ 2185292 w 7357730"/>
                      <a:gd name="connsiteY19" fmla="*/ 1143000 h 1143000"/>
                      <a:gd name="connsiteX20" fmla="*/ 1557225 w 7357730"/>
                      <a:gd name="connsiteY20" fmla="*/ 1143000 h 1143000"/>
                      <a:gd name="connsiteX21" fmla="*/ 232158 w 7357730"/>
                      <a:gd name="connsiteY21" fmla="*/ 1143000 h 1143000"/>
                      <a:gd name="connsiteX22" fmla="*/ 0 w 7357730"/>
                      <a:gd name="connsiteY22" fmla="*/ 952496 h 1143000"/>
                      <a:gd name="connsiteX23" fmla="*/ 0 w 7357730"/>
                      <a:gd name="connsiteY23" fmla="*/ 586740 h 1143000"/>
                      <a:gd name="connsiteX24" fmla="*/ 0 w 7357730"/>
                      <a:gd name="connsiteY24" fmla="*/ 190504 h 1143000"/>
                      <a:gd name="connsiteX0" fmla="*/ 0 w 7357730"/>
                      <a:gd name="connsiteY0" fmla="*/ 190504 h 1143000"/>
                      <a:gd name="connsiteX1" fmla="*/ 232158 w 7357730"/>
                      <a:gd name="connsiteY1" fmla="*/ 0 h 1143000"/>
                      <a:gd name="connsiteX2" fmla="*/ 860224 w 7357730"/>
                      <a:gd name="connsiteY2" fmla="*/ 0 h 1143000"/>
                      <a:gd name="connsiteX3" fmla="*/ 1488290 w 7357730"/>
                      <a:gd name="connsiteY3" fmla="*/ 0 h 1143000"/>
                      <a:gd name="connsiteX4" fmla="*/ 2392094 w 7357730"/>
                      <a:gd name="connsiteY4" fmla="*/ 0 h 1143000"/>
                      <a:gd name="connsiteX5" fmla="*/ 3089094 w 7357730"/>
                      <a:gd name="connsiteY5" fmla="*/ 0 h 1143000"/>
                      <a:gd name="connsiteX6" fmla="*/ 3923963 w 7357730"/>
                      <a:gd name="connsiteY6" fmla="*/ 0 h 1143000"/>
                      <a:gd name="connsiteX7" fmla="*/ 4552030 w 7357730"/>
                      <a:gd name="connsiteY7" fmla="*/ 0 h 1143000"/>
                      <a:gd name="connsiteX8" fmla="*/ 5455833 w 7357730"/>
                      <a:gd name="connsiteY8" fmla="*/ 0 h 1143000"/>
                      <a:gd name="connsiteX9" fmla="*/ 6290702 w 7357730"/>
                      <a:gd name="connsiteY9" fmla="*/ 0 h 1143000"/>
                      <a:gd name="connsiteX10" fmla="*/ 7125571 w 7357730"/>
                      <a:gd name="connsiteY10" fmla="*/ 0 h 1143000"/>
                      <a:gd name="connsiteX11" fmla="*/ 7357730 w 7357730"/>
                      <a:gd name="connsiteY11" fmla="*/ 190504 h 1143000"/>
                      <a:gd name="connsiteX12" fmla="*/ 7357730 w 7357730"/>
                      <a:gd name="connsiteY12" fmla="*/ 556260 h 1143000"/>
                      <a:gd name="connsiteX13" fmla="*/ 7357730 w 7357730"/>
                      <a:gd name="connsiteY13" fmla="*/ 952496 h 1143000"/>
                      <a:gd name="connsiteX14" fmla="*/ 7125571 w 7357730"/>
                      <a:gd name="connsiteY14" fmla="*/ 1143000 h 1143000"/>
                      <a:gd name="connsiteX15" fmla="*/ 6566439 w 7357730"/>
                      <a:gd name="connsiteY15" fmla="*/ 1143000 h 1143000"/>
                      <a:gd name="connsiteX16" fmla="*/ 5662636 w 7357730"/>
                      <a:gd name="connsiteY16" fmla="*/ 1143000 h 1143000"/>
                      <a:gd name="connsiteX17" fmla="*/ 5034570 w 7357730"/>
                      <a:gd name="connsiteY17" fmla="*/ 1143000 h 1143000"/>
                      <a:gd name="connsiteX18" fmla="*/ 4337569 w 7357730"/>
                      <a:gd name="connsiteY18" fmla="*/ 1143000 h 1143000"/>
                      <a:gd name="connsiteX19" fmla="*/ 3709501 w 7357730"/>
                      <a:gd name="connsiteY19" fmla="*/ 1143000 h 1143000"/>
                      <a:gd name="connsiteX20" fmla="*/ 2943567 w 7357730"/>
                      <a:gd name="connsiteY20" fmla="*/ 1143000 h 1143000"/>
                      <a:gd name="connsiteX21" fmla="*/ 2039764 w 7357730"/>
                      <a:gd name="connsiteY21" fmla="*/ 1143000 h 1143000"/>
                      <a:gd name="connsiteX22" fmla="*/ 1135961 w 7357730"/>
                      <a:gd name="connsiteY22" fmla="*/ 1143000 h 1143000"/>
                      <a:gd name="connsiteX23" fmla="*/ 232158 w 7357730"/>
                      <a:gd name="connsiteY23" fmla="*/ 1143000 h 1143000"/>
                      <a:gd name="connsiteX24" fmla="*/ 0 w 7357730"/>
                      <a:gd name="connsiteY24" fmla="*/ 952496 h 1143000"/>
                      <a:gd name="connsiteX25" fmla="*/ 0 w 7357730"/>
                      <a:gd name="connsiteY25" fmla="*/ 563880 h 1143000"/>
                      <a:gd name="connsiteX26" fmla="*/ 0 w 7357730"/>
                      <a:gd name="connsiteY26" fmla="*/ 190504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357730" h="1143000" fill="none" extrusionOk="0">
                        <a:moveTo>
                          <a:pt x="0" y="190504"/>
                        </a:moveTo>
                        <a:cubicBezTo>
                          <a:pt x="-9548" y="86966"/>
                          <a:pt x="96602" y="-25079"/>
                          <a:pt x="232158" y="0"/>
                        </a:cubicBezTo>
                        <a:cubicBezTo>
                          <a:pt x="396316" y="18497"/>
                          <a:pt x="498606" y="25900"/>
                          <a:pt x="791290" y="0"/>
                        </a:cubicBezTo>
                        <a:cubicBezTo>
                          <a:pt x="1072185" y="36695"/>
                          <a:pt x="1419210" y="-21024"/>
                          <a:pt x="1626159" y="0"/>
                        </a:cubicBezTo>
                        <a:cubicBezTo>
                          <a:pt x="1840693" y="11553"/>
                          <a:pt x="2127975" y="-46662"/>
                          <a:pt x="2323159" y="0"/>
                        </a:cubicBezTo>
                        <a:cubicBezTo>
                          <a:pt x="2484294" y="46442"/>
                          <a:pt x="2914319" y="7579"/>
                          <a:pt x="3158029" y="0"/>
                        </a:cubicBezTo>
                        <a:cubicBezTo>
                          <a:pt x="3409298" y="42335"/>
                          <a:pt x="3561833" y="-49936"/>
                          <a:pt x="3992898" y="0"/>
                        </a:cubicBezTo>
                        <a:cubicBezTo>
                          <a:pt x="4398549" y="14154"/>
                          <a:pt x="4586603" y="29012"/>
                          <a:pt x="4758833" y="0"/>
                        </a:cubicBezTo>
                        <a:cubicBezTo>
                          <a:pt x="4930811" y="-86915"/>
                          <a:pt x="5360841" y="3637"/>
                          <a:pt x="5662636" y="0"/>
                        </a:cubicBezTo>
                        <a:cubicBezTo>
                          <a:pt x="5990213" y="-5850"/>
                          <a:pt x="6759437" y="-9656"/>
                          <a:pt x="7125571" y="0"/>
                        </a:cubicBezTo>
                        <a:cubicBezTo>
                          <a:pt x="7231045" y="10068"/>
                          <a:pt x="7366217" y="83038"/>
                          <a:pt x="7357730" y="190504"/>
                        </a:cubicBezTo>
                        <a:cubicBezTo>
                          <a:pt x="7319528" y="321240"/>
                          <a:pt x="7344427" y="449853"/>
                          <a:pt x="7357730" y="586740"/>
                        </a:cubicBezTo>
                        <a:cubicBezTo>
                          <a:pt x="7355528" y="730816"/>
                          <a:pt x="7361165" y="843469"/>
                          <a:pt x="7357730" y="952496"/>
                        </a:cubicBezTo>
                        <a:cubicBezTo>
                          <a:pt x="7334168" y="1079333"/>
                          <a:pt x="7286672" y="1128192"/>
                          <a:pt x="7125571" y="1143000"/>
                        </a:cubicBezTo>
                        <a:cubicBezTo>
                          <a:pt x="6717713" y="1116542"/>
                          <a:pt x="6665746" y="1160044"/>
                          <a:pt x="6221768" y="1143000"/>
                        </a:cubicBezTo>
                        <a:cubicBezTo>
                          <a:pt x="5787501" y="1135317"/>
                          <a:pt x="5669875" y="1128776"/>
                          <a:pt x="5386899" y="1143000"/>
                        </a:cubicBezTo>
                        <a:cubicBezTo>
                          <a:pt x="5148150" y="1148095"/>
                          <a:pt x="4825274" y="1083327"/>
                          <a:pt x="4552030" y="1143000"/>
                        </a:cubicBezTo>
                        <a:cubicBezTo>
                          <a:pt x="4331820" y="1183353"/>
                          <a:pt x="4129109" y="1102261"/>
                          <a:pt x="3717161" y="1143000"/>
                        </a:cubicBezTo>
                        <a:cubicBezTo>
                          <a:pt x="3326487" y="1120945"/>
                          <a:pt x="3038723" y="1164978"/>
                          <a:pt x="2882293" y="1143000"/>
                        </a:cubicBezTo>
                        <a:cubicBezTo>
                          <a:pt x="2713204" y="1093517"/>
                          <a:pt x="2401051" y="1133533"/>
                          <a:pt x="2185292" y="1143000"/>
                        </a:cubicBezTo>
                        <a:cubicBezTo>
                          <a:pt x="1961382" y="1131527"/>
                          <a:pt x="1840795" y="1170077"/>
                          <a:pt x="1557225" y="1143000"/>
                        </a:cubicBezTo>
                        <a:cubicBezTo>
                          <a:pt x="1252164" y="1164286"/>
                          <a:pt x="534520" y="1132307"/>
                          <a:pt x="232158" y="1143000"/>
                        </a:cubicBezTo>
                        <a:cubicBezTo>
                          <a:pt x="95511" y="1126933"/>
                          <a:pt x="-8175" y="1034628"/>
                          <a:pt x="0" y="952496"/>
                        </a:cubicBezTo>
                        <a:cubicBezTo>
                          <a:pt x="10427" y="876606"/>
                          <a:pt x="3874" y="760236"/>
                          <a:pt x="0" y="586740"/>
                        </a:cubicBezTo>
                        <a:cubicBezTo>
                          <a:pt x="2665" y="405668"/>
                          <a:pt x="14873" y="302459"/>
                          <a:pt x="0" y="190504"/>
                        </a:cubicBezTo>
                        <a:close/>
                      </a:path>
                      <a:path w="7357730" h="1143000" stroke="0" extrusionOk="0">
                        <a:moveTo>
                          <a:pt x="0" y="190504"/>
                        </a:moveTo>
                        <a:cubicBezTo>
                          <a:pt x="-32247" y="111117"/>
                          <a:pt x="97232" y="-5802"/>
                          <a:pt x="232158" y="0"/>
                        </a:cubicBezTo>
                        <a:cubicBezTo>
                          <a:pt x="503832" y="6971"/>
                          <a:pt x="663971" y="-5779"/>
                          <a:pt x="860224" y="0"/>
                        </a:cubicBezTo>
                        <a:cubicBezTo>
                          <a:pt x="1052150" y="46227"/>
                          <a:pt x="1234419" y="-24159"/>
                          <a:pt x="1488290" y="0"/>
                        </a:cubicBezTo>
                        <a:cubicBezTo>
                          <a:pt x="1700687" y="28480"/>
                          <a:pt x="2145883" y="10125"/>
                          <a:pt x="2392094" y="0"/>
                        </a:cubicBezTo>
                        <a:cubicBezTo>
                          <a:pt x="2667196" y="-17259"/>
                          <a:pt x="2869284" y="-1705"/>
                          <a:pt x="3089094" y="0"/>
                        </a:cubicBezTo>
                        <a:cubicBezTo>
                          <a:pt x="3303167" y="29262"/>
                          <a:pt x="3647353" y="7357"/>
                          <a:pt x="3923963" y="0"/>
                        </a:cubicBezTo>
                        <a:cubicBezTo>
                          <a:pt x="4208310" y="6059"/>
                          <a:pt x="4370091" y="-13843"/>
                          <a:pt x="4552030" y="0"/>
                        </a:cubicBezTo>
                        <a:cubicBezTo>
                          <a:pt x="4768421" y="-33194"/>
                          <a:pt x="5043144" y="14130"/>
                          <a:pt x="5455833" y="0"/>
                        </a:cubicBezTo>
                        <a:cubicBezTo>
                          <a:pt x="5851778" y="-8902"/>
                          <a:pt x="6037355" y="54248"/>
                          <a:pt x="6290702" y="0"/>
                        </a:cubicBezTo>
                        <a:cubicBezTo>
                          <a:pt x="6477051" y="-21513"/>
                          <a:pt x="6745399" y="-21099"/>
                          <a:pt x="7125571" y="0"/>
                        </a:cubicBezTo>
                        <a:cubicBezTo>
                          <a:pt x="7221394" y="-2365"/>
                          <a:pt x="7347141" y="88454"/>
                          <a:pt x="7357730" y="190504"/>
                        </a:cubicBezTo>
                        <a:cubicBezTo>
                          <a:pt x="7357866" y="286830"/>
                          <a:pt x="7345832" y="428662"/>
                          <a:pt x="7357730" y="556260"/>
                        </a:cubicBezTo>
                        <a:cubicBezTo>
                          <a:pt x="7341980" y="697878"/>
                          <a:pt x="7371307" y="805583"/>
                          <a:pt x="7357730" y="952496"/>
                        </a:cubicBezTo>
                        <a:cubicBezTo>
                          <a:pt x="7371923" y="1052048"/>
                          <a:pt x="7237679" y="1149385"/>
                          <a:pt x="7125571" y="1143000"/>
                        </a:cubicBezTo>
                        <a:cubicBezTo>
                          <a:pt x="6971943" y="1146011"/>
                          <a:pt x="6837604" y="1153859"/>
                          <a:pt x="6566439" y="1143000"/>
                        </a:cubicBezTo>
                        <a:cubicBezTo>
                          <a:pt x="6365040" y="1141176"/>
                          <a:pt x="5928630" y="1200190"/>
                          <a:pt x="5662636" y="1143000"/>
                        </a:cubicBezTo>
                        <a:cubicBezTo>
                          <a:pt x="5405444" y="1100667"/>
                          <a:pt x="5173715" y="1147765"/>
                          <a:pt x="5034570" y="1143000"/>
                        </a:cubicBezTo>
                        <a:cubicBezTo>
                          <a:pt x="4890412" y="1151623"/>
                          <a:pt x="4519662" y="1139152"/>
                          <a:pt x="4337569" y="1143000"/>
                        </a:cubicBezTo>
                        <a:cubicBezTo>
                          <a:pt x="4158221" y="1190093"/>
                          <a:pt x="3955273" y="1130835"/>
                          <a:pt x="3709501" y="1143000"/>
                        </a:cubicBezTo>
                        <a:cubicBezTo>
                          <a:pt x="3458917" y="1183587"/>
                          <a:pt x="3317865" y="1164582"/>
                          <a:pt x="2943567" y="1143000"/>
                        </a:cubicBezTo>
                        <a:cubicBezTo>
                          <a:pt x="2561554" y="1148294"/>
                          <a:pt x="2464211" y="1156317"/>
                          <a:pt x="2039764" y="1143000"/>
                        </a:cubicBezTo>
                        <a:cubicBezTo>
                          <a:pt x="1655722" y="1149255"/>
                          <a:pt x="1537506" y="1190582"/>
                          <a:pt x="1135961" y="1143000"/>
                        </a:cubicBezTo>
                        <a:cubicBezTo>
                          <a:pt x="756090" y="1078236"/>
                          <a:pt x="493353" y="1139856"/>
                          <a:pt x="232158" y="1143000"/>
                        </a:cubicBezTo>
                        <a:cubicBezTo>
                          <a:pt x="98335" y="1126538"/>
                          <a:pt x="5884" y="1057835"/>
                          <a:pt x="0" y="952496"/>
                        </a:cubicBezTo>
                        <a:cubicBezTo>
                          <a:pt x="3190" y="820160"/>
                          <a:pt x="37222" y="673645"/>
                          <a:pt x="0" y="563880"/>
                        </a:cubicBezTo>
                        <a:cubicBezTo>
                          <a:pt x="2233" y="459134"/>
                          <a:pt x="19629" y="385752"/>
                          <a:pt x="0" y="190504"/>
                        </a:cubicBezTo>
                        <a:close/>
                      </a:path>
                      <a:path w="7357730" h="1143000" fill="none" stroke="0" extrusionOk="0">
                        <a:moveTo>
                          <a:pt x="0" y="190504"/>
                        </a:moveTo>
                        <a:cubicBezTo>
                          <a:pt x="-45281" y="104895"/>
                          <a:pt x="93826" y="-21002"/>
                          <a:pt x="232158" y="0"/>
                        </a:cubicBezTo>
                        <a:cubicBezTo>
                          <a:pt x="365987" y="-24434"/>
                          <a:pt x="506519" y="49513"/>
                          <a:pt x="791290" y="0"/>
                        </a:cubicBezTo>
                        <a:cubicBezTo>
                          <a:pt x="1064124" y="-17540"/>
                          <a:pt x="1413124" y="-6543"/>
                          <a:pt x="1626159" y="0"/>
                        </a:cubicBezTo>
                        <a:cubicBezTo>
                          <a:pt x="1871883" y="28401"/>
                          <a:pt x="2150000" y="-22391"/>
                          <a:pt x="2323159" y="0"/>
                        </a:cubicBezTo>
                        <a:cubicBezTo>
                          <a:pt x="2487247" y="26787"/>
                          <a:pt x="2896024" y="-31246"/>
                          <a:pt x="3158029" y="0"/>
                        </a:cubicBezTo>
                        <a:cubicBezTo>
                          <a:pt x="3409633" y="11729"/>
                          <a:pt x="3564533" y="-18598"/>
                          <a:pt x="3992898" y="0"/>
                        </a:cubicBezTo>
                        <a:cubicBezTo>
                          <a:pt x="4402266" y="11453"/>
                          <a:pt x="4615991" y="37615"/>
                          <a:pt x="4758833" y="0"/>
                        </a:cubicBezTo>
                        <a:cubicBezTo>
                          <a:pt x="5014195" y="-28900"/>
                          <a:pt x="5347706" y="31872"/>
                          <a:pt x="5662636" y="0"/>
                        </a:cubicBezTo>
                        <a:cubicBezTo>
                          <a:pt x="6000875" y="17554"/>
                          <a:pt x="6794907" y="15006"/>
                          <a:pt x="7125571" y="0"/>
                        </a:cubicBezTo>
                        <a:cubicBezTo>
                          <a:pt x="7248488" y="8826"/>
                          <a:pt x="7358584" y="106819"/>
                          <a:pt x="7357730" y="190504"/>
                        </a:cubicBezTo>
                        <a:cubicBezTo>
                          <a:pt x="7356523" y="340912"/>
                          <a:pt x="7373674" y="448402"/>
                          <a:pt x="7357730" y="586740"/>
                        </a:cubicBezTo>
                        <a:cubicBezTo>
                          <a:pt x="7369533" y="722954"/>
                          <a:pt x="7343069" y="850210"/>
                          <a:pt x="7357730" y="952496"/>
                        </a:cubicBezTo>
                        <a:cubicBezTo>
                          <a:pt x="7336676" y="1097085"/>
                          <a:pt x="7273948" y="1132677"/>
                          <a:pt x="7125571" y="1143000"/>
                        </a:cubicBezTo>
                        <a:cubicBezTo>
                          <a:pt x="6728252" y="1118068"/>
                          <a:pt x="6655044" y="1158485"/>
                          <a:pt x="6221768" y="1143000"/>
                        </a:cubicBezTo>
                        <a:cubicBezTo>
                          <a:pt x="5769271" y="1145071"/>
                          <a:pt x="5660009" y="1126150"/>
                          <a:pt x="5386899" y="1143000"/>
                        </a:cubicBezTo>
                        <a:cubicBezTo>
                          <a:pt x="5092816" y="1101254"/>
                          <a:pt x="4756590" y="1091496"/>
                          <a:pt x="4552030" y="1143000"/>
                        </a:cubicBezTo>
                        <a:cubicBezTo>
                          <a:pt x="4336393" y="1191702"/>
                          <a:pt x="4065765" y="1139631"/>
                          <a:pt x="3717161" y="1143000"/>
                        </a:cubicBezTo>
                        <a:cubicBezTo>
                          <a:pt x="3353159" y="1146930"/>
                          <a:pt x="3057501" y="1140920"/>
                          <a:pt x="2882293" y="1143000"/>
                        </a:cubicBezTo>
                        <a:cubicBezTo>
                          <a:pt x="2706517" y="1143550"/>
                          <a:pt x="2418729" y="1149923"/>
                          <a:pt x="2185292" y="1143000"/>
                        </a:cubicBezTo>
                        <a:cubicBezTo>
                          <a:pt x="1957596" y="1134686"/>
                          <a:pt x="1859787" y="1148340"/>
                          <a:pt x="1557225" y="1143000"/>
                        </a:cubicBezTo>
                        <a:cubicBezTo>
                          <a:pt x="1332205" y="1091473"/>
                          <a:pt x="603726" y="1118586"/>
                          <a:pt x="232158" y="1143000"/>
                        </a:cubicBezTo>
                        <a:cubicBezTo>
                          <a:pt x="107711" y="1133840"/>
                          <a:pt x="-20420" y="1047569"/>
                          <a:pt x="0" y="952496"/>
                        </a:cubicBezTo>
                        <a:cubicBezTo>
                          <a:pt x="7742" y="871115"/>
                          <a:pt x="-27047" y="743277"/>
                          <a:pt x="0" y="586740"/>
                        </a:cubicBezTo>
                        <a:cubicBezTo>
                          <a:pt x="-4985" y="418847"/>
                          <a:pt x="22397" y="303669"/>
                          <a:pt x="0" y="190504"/>
                        </a:cubicBezTo>
                        <a:close/>
                      </a:path>
                    </a:pathLst>
                  </a:custGeom>
                  <ask:type>
                    <ask:lineSketchFreehand/>
                  </ask:type>
                </ask:lineSketchStyleProps>
              </a:ext>
            </a:extLst>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Thợ</a:t>
            </a:r>
            <a:r>
              <a:rPr kumimoji="0" lang="en-US"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may – may </a:t>
            </a:r>
            <a:r>
              <a:rPr kumimoji="0" lang="en-US"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quần</a:t>
            </a:r>
            <a:r>
              <a:rPr kumimoji="0" lang="en-US"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áo</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Freeform 3">
            <a:extLst>
              <a:ext uri="{FF2B5EF4-FFF2-40B4-BE49-F238E27FC236}">
                <a16:creationId xmlns:a16="http://schemas.microsoft.com/office/drawing/2014/main" id="{20F92330-6107-23A5-0974-575A363E2AA2}"/>
              </a:ext>
            </a:extLst>
          </p:cNvPr>
          <p:cNvSpPr/>
          <p:nvPr/>
        </p:nvSpPr>
        <p:spPr>
          <a:xfrm>
            <a:off x="466806" y="1446028"/>
            <a:ext cx="3679892" cy="4728830"/>
          </a:xfrm>
          <a:custGeom>
            <a:avLst/>
            <a:gdLst/>
            <a:ahLst/>
            <a:cxnLst/>
            <a:rect l="l" t="t" r="r" b="b"/>
            <a:pathLst>
              <a:path w="6125115" h="6648700">
                <a:moveTo>
                  <a:pt x="0" y="0"/>
                </a:moveTo>
                <a:lnTo>
                  <a:pt x="6125116" y="0"/>
                </a:lnTo>
                <a:lnTo>
                  <a:pt x="6125116" y="6648700"/>
                </a:lnTo>
                <a:lnTo>
                  <a:pt x="0" y="664870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15603851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hape, rectangle&#10;&#10;Description automatically generated">
            <a:extLst>
              <a:ext uri="{FF2B5EF4-FFF2-40B4-BE49-F238E27FC236}">
                <a16:creationId xmlns:a16="http://schemas.microsoft.com/office/drawing/2014/main" id="{E469769A-B80F-19FA-9D8E-148CD0EC92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70" y="449226"/>
            <a:ext cx="8472735" cy="5598042"/>
          </a:xfrm>
          <a:prstGeom prst="rect">
            <a:avLst/>
          </a:prstGeom>
        </p:spPr>
      </p:pic>
      <p:pic>
        <p:nvPicPr>
          <p:cNvPr id="2" name="Picture 1">
            <a:extLst>
              <a:ext uri="{FF2B5EF4-FFF2-40B4-BE49-F238E27FC236}">
                <a16:creationId xmlns:a16="http://schemas.microsoft.com/office/drawing/2014/main" id="{0725A89C-E728-96DB-0D0E-36FF98E9FDA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9431" b="83609" l="54900" r="96434">
                        <a14:foregroundMark x1="63620" y1="76100" x2="67935" y2="72184"/>
                        <a14:foregroundMark x1="73090" y1="64191" x2="71801" y2="68551"/>
                        <a14:foregroundMark x1="74378" y1="59871" x2="74828" y2="64635"/>
                        <a14:foregroundMark x1="77285" y1="75939" x2="79113" y2="78119"/>
                        <a14:backgroundMark x1="64279" y1="30723" x2="59335" y2="61163"/>
                        <a14:backgroundMark x1="62991" y1="41300" x2="65778" y2="42027"/>
                        <a14:backgroundMark x1="61912" y1="44045" x2="64159" y2="45055"/>
                        <a14:backgroundMark x1="62331" y1="46508" x2="63410" y2="48567"/>
                        <a14:backgroundMark x1="64369" y1="43036" x2="64909" y2="44489"/>
                        <a14:backgroundMark x1="61372" y1="55067" x2="63081" y2="59144"/>
                        <a14:backgroundMark x1="64609" y1="44489" x2="62961" y2="46669"/>
                        <a14:backgroundMark x1="61492" y1="54986" x2="62242" y2="56399"/>
                        <a14:backgroundMark x1="63141" y1="57166" x2="63980" y2="59023"/>
                        <a14:backgroundMark x1="63680" y1="57327" x2="64010" y2="58094"/>
                      </a14:backgroundRemoval>
                    </a14:imgEffect>
                  </a14:imgLayer>
                </a14:imgProps>
              </a:ext>
              <a:ext uri="{28A0092B-C50C-407E-A947-70E740481C1C}">
                <a14:useLocalDpi xmlns:a14="http://schemas.microsoft.com/office/drawing/2010/main" val="0"/>
              </a:ext>
            </a:extLst>
          </a:blip>
          <a:srcRect l="59324" t="29711" r="3635" b="18879"/>
          <a:stretch/>
        </p:blipFill>
        <p:spPr>
          <a:xfrm rot="20558531">
            <a:off x="7007078" y="1282332"/>
            <a:ext cx="5232007" cy="5390769"/>
          </a:xfrm>
          <a:prstGeom prst="rect">
            <a:avLst/>
          </a:prstGeom>
        </p:spPr>
      </p:pic>
      <p:pic>
        <p:nvPicPr>
          <p:cNvPr id="5" name="Picture 4" descr="A neon colored word on a black background&#10;&#10;Description automatically generated">
            <a:extLst>
              <a:ext uri="{FF2B5EF4-FFF2-40B4-BE49-F238E27FC236}">
                <a16:creationId xmlns:a16="http://schemas.microsoft.com/office/drawing/2014/main" id="{105B9B5B-DF3E-F6E1-B5DB-1285C446D3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28186">
            <a:off x="710227" y="1733107"/>
            <a:ext cx="7316947" cy="2487251"/>
          </a:xfrm>
          <a:prstGeom prst="rect">
            <a:avLst/>
          </a:prstGeom>
        </p:spPr>
      </p:pic>
    </p:spTree>
    <p:extLst>
      <p:ext uri="{BB962C8B-B14F-4D97-AF65-F5344CB8AC3E}">
        <p14:creationId xmlns:p14="http://schemas.microsoft.com/office/powerpoint/2010/main" val="237716932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TotalTime>
  <Words>508</Words>
  <Application>Microsoft Office PowerPoint</Application>
  <PresentationFormat>Widescreen</PresentationFormat>
  <Paragraphs>24</Paragraphs>
  <Slides>24</Slides>
  <Notes>0</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24</vt:i4>
      </vt:variant>
    </vt:vector>
  </HeadingPairs>
  <TitlesOfParts>
    <vt:vector size="38" baseType="lpstr">
      <vt:lpstr>inpin heiti</vt:lpstr>
      <vt:lpstr>MinionPro-Regular</vt:lpstr>
      <vt:lpstr>#9Slide07 SFU Jamaica</vt:lpstr>
      <vt:lpstr>Aptos</vt:lpstr>
      <vt:lpstr>Arial</vt:lpstr>
      <vt:lpstr>Arial-Rounded</vt:lpstr>
      <vt:lpstr>Calibri</vt:lpstr>
      <vt:lpstr>Cambria</vt:lpstr>
      <vt:lpstr>UTM Cookies</vt:lpstr>
      <vt:lpstr>2_Office Theme</vt:lpstr>
      <vt:lpstr>1_Office 主题</vt:lpstr>
      <vt:lpstr>Custom Design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Thao Tran</cp:lastModifiedBy>
  <cp:revision>39</cp:revision>
  <dcterms:created xsi:type="dcterms:W3CDTF">2021-08-26T14:56:45Z</dcterms:created>
  <dcterms:modified xsi:type="dcterms:W3CDTF">2024-10-05T10:56:01Z</dcterms:modified>
</cp:coreProperties>
</file>