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32" r:id="rId4"/>
  </p:sldMasterIdLst>
  <p:notesMasterIdLst>
    <p:notesMasterId r:id="rId10"/>
  </p:notesMasterIdLst>
  <p:sldIdLst>
    <p:sldId id="269" r:id="rId5"/>
    <p:sldId id="315" r:id="rId6"/>
    <p:sldId id="289" r:id="rId7"/>
    <p:sldId id="321" r:id="rId8"/>
    <p:sldId id="32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82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88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45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265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455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5/11/2025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85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36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89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6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4.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859675" y="2740273"/>
            <a:ext cx="6852865"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8"/>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55841" y="2236339"/>
            <a:ext cx="7206703" cy="4188207"/>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dù không có đủ đời sống vật chất nhưng 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286</Words>
  <Application>Microsoft Office PowerPoint</Application>
  <PresentationFormat>Widescreen</PresentationFormat>
  <Paragraphs>16</Paragraphs>
  <Slides>5</Slides>
  <Notes>0</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vt:i4>
      </vt:variant>
    </vt:vector>
  </HeadingPairs>
  <TitlesOfParts>
    <vt:vector size="14" baseType="lpstr">
      <vt:lpstr>Arial</vt:lpstr>
      <vt:lpstr>Calibri</vt:lpstr>
      <vt:lpstr>Calibri Light</vt:lpstr>
      <vt:lpstr>Cambria</vt:lpstr>
      <vt:lpstr>字魂152号-机甲超级黑</vt: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39</cp:revision>
  <dcterms:created xsi:type="dcterms:W3CDTF">2024-12-13T01:46:40Z</dcterms:created>
  <dcterms:modified xsi:type="dcterms:W3CDTF">2025-05-11T09:15:15Z</dcterms:modified>
</cp:coreProperties>
</file>