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26"/>
  </p:notesMasterIdLst>
  <p:sldIdLst>
    <p:sldId id="8663" r:id="rId6"/>
    <p:sldId id="8667" r:id="rId7"/>
    <p:sldId id="273" r:id="rId8"/>
    <p:sldId id="274" r:id="rId9"/>
    <p:sldId id="8678" r:id="rId10"/>
    <p:sldId id="8670" r:id="rId11"/>
    <p:sldId id="277" r:id="rId12"/>
    <p:sldId id="270" r:id="rId13"/>
    <p:sldId id="8679" r:id="rId14"/>
    <p:sldId id="8681" r:id="rId15"/>
    <p:sldId id="8682" r:id="rId16"/>
    <p:sldId id="8684" r:id="rId17"/>
    <p:sldId id="8690" r:id="rId18"/>
    <p:sldId id="8685" r:id="rId19"/>
    <p:sldId id="288" r:id="rId20"/>
    <p:sldId id="257" r:id="rId21"/>
    <p:sldId id="8688" r:id="rId22"/>
    <p:sldId id="8689" r:id="rId23"/>
    <p:sldId id="8691" r:id="rId24"/>
    <p:sldId id="8692"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42" d="100"/>
          <a:sy n="42" d="100"/>
        </p:scale>
        <p:origin x="7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9</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18</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21.png"/><Relationship Id="rId12"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21.png"/><Relationship Id="rId12"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23.png"/><Relationship Id="rId17"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image" Target="../media/image68.sv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4.svg"/><Relationship Id="rId5" Type="http://schemas.openxmlformats.org/officeDocument/2006/relationships/image" Target="../media/image19.png"/><Relationship Id="rId15" Type="http://schemas.openxmlformats.org/officeDocument/2006/relationships/image" Target="../media/image31.png"/><Relationship Id="rId10" Type="http://schemas.openxmlformats.org/officeDocument/2006/relationships/image" Target="../media/image29.png"/><Relationship Id="rId19" Type="http://schemas.openxmlformats.org/officeDocument/2006/relationships/image" Target="../media/image71.svg"/><Relationship Id="rId4" Type="http://schemas.openxmlformats.org/officeDocument/2006/relationships/image" Target="../media/image61.svg"/><Relationship Id="rId9" Type="http://schemas.openxmlformats.org/officeDocument/2006/relationships/image" Target="../media/image28.png"/><Relationship Id="rId14" Type="http://schemas.openxmlformats.org/officeDocument/2006/relationships/image" Target="../media/image66.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0B22A54-0A33-5E98-6AE4-17881E0F5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467100"/>
            <a:ext cx="16029844" cy="5632311"/>
          </a:xfrm>
          <a:prstGeom prst="rect">
            <a:avLst/>
          </a:prstGeom>
          <a:noFill/>
        </p:spPr>
        <p:txBody>
          <a:bodyPr wrap="square">
            <a:spAutoFit/>
          </a:bodyPr>
          <a:lstStyle/>
          <a:p>
            <a:pPr lvl="0" algn="just"/>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r>
              <a:rPr lang="vi-VN" sz="4000" dirty="0">
                <a:solidFill>
                  <a:srgbClr val="7030A0"/>
                </a:solidFill>
                <a:latin typeface="Cambria" panose="02040503050406030204" pitchFamily="18" charset="0"/>
                <a:ea typeface="Cambria" panose="02040503050406030204" pitchFamily="18" charset="0"/>
              </a:rPr>
              <a:t>Súng gươm vứt bỏ lại hiền như xưa.</a:t>
            </a:r>
          </a:p>
          <a:p>
            <a:pPr lvl="0" algn="just"/>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sp>
        <p:nvSpPr>
          <p:cNvPr id="34" name="TextBox 34"/>
          <p:cNvSpPr txBox="1"/>
          <p:nvPr/>
        </p:nvSpPr>
        <p:spPr>
          <a:xfrm>
            <a:off x="5306314" y="2581468"/>
            <a:ext cx="7675373" cy="3380734"/>
          </a:xfrm>
          <a:prstGeom prst="rect">
            <a:avLst/>
          </a:prstGeom>
        </p:spPr>
        <p:txBody>
          <a:bodyPr lIns="0" tIns="0" rIns="0" bIns="0" rtlCol="0" anchor="t">
            <a:spAutoFit/>
          </a:bodyPr>
          <a:lstStyle/>
          <a:p>
            <a:pPr algn="ctr">
              <a:lnSpc>
                <a:spcPts val="13026"/>
              </a:lnSpc>
            </a:pPr>
            <a:r>
              <a:rPr lang="en-US" sz="15886">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6641906" y="1402964"/>
            <a:ext cx="5004187" cy="2209644"/>
          </a:xfrm>
          <a:prstGeom prst="rect">
            <a:avLst/>
          </a:prstGeom>
        </p:spPr>
        <p:txBody>
          <a:bodyPr lIns="0" tIns="0" rIns="0" bIns="0" rtlCol="0" anchor="t">
            <a:spAutoFit/>
          </a:bodyPr>
          <a:lstStyle/>
          <a:p>
            <a:pPr algn="ctr">
              <a:lnSpc>
                <a:spcPts val="8493"/>
              </a:lnSpc>
            </a:pPr>
            <a:r>
              <a:rPr lang="en-US" sz="10357"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xmlns="" r:embed="rId16"/>
                </a:ext>
              </a:extLst>
            </a:blip>
            <a:stretch>
              <a:fillRect b="-264212"/>
            </a:stretch>
          </a:blipFill>
        </p:spPr>
        <p:txBody>
          <a:bodyPr/>
          <a:lstStyle/>
          <a:p>
            <a:endParaRPr lang="en-US">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5715000" y="2857500"/>
            <a:ext cx="4870244" cy="1107996"/>
          </a:xfrm>
          <a:prstGeom prst="rect">
            <a:avLst/>
          </a:prstGeom>
          <a:noFill/>
        </p:spPr>
        <p:txBody>
          <a:bodyPr wrap="none" rtlCol="0">
            <a:spAutoFit/>
          </a:bodyPr>
          <a:lstStyle/>
          <a:p>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981200" y="4381500"/>
            <a:ext cx="12649200" cy="3477875"/>
          </a:xfrm>
          <a:prstGeom prst="rect">
            <a:avLst/>
          </a:prstGeom>
          <a:noFill/>
        </p:spPr>
        <p:txBody>
          <a:bodyPr wrap="square" rtlCol="0">
            <a:spAutoFit/>
          </a:bodyPr>
          <a:lstStyle/>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chậm, trầm rõ ràng với giọng kể chuyện   thể hiện xót xa biết ơn</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467100"/>
            <a:ext cx="16131414" cy="3889585"/>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thân yêu, vất vả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dập dờn,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1694</TotalTime>
  <Words>1096</Words>
  <Application>Microsoft Office PowerPoint</Application>
  <PresentationFormat>Custom</PresentationFormat>
  <Paragraphs>59</Paragraphs>
  <Slides>20</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Arial</vt:lpstr>
      <vt:lpstr>Buffalo</vt:lpstr>
      <vt:lpstr>Calibri</vt:lpstr>
      <vt:lpstr>Calibri Light</vt:lpstr>
      <vt:lpstr>Cambria</vt:lpstr>
      <vt:lpstr>Checkin</vt:lpstr>
      <vt:lpstr>Open Sans</vt:lpstr>
      <vt:lpstr>黑体</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admin</cp:lastModifiedBy>
  <cp:revision>36</cp:revision>
  <dcterms:created xsi:type="dcterms:W3CDTF">2006-08-16T00:00:00Z</dcterms:created>
  <dcterms:modified xsi:type="dcterms:W3CDTF">2025-05-11T09:38:10Z</dcterms:modified>
  <cp:category>9Slide.vn</cp:category>
  <dc:identifier>DAGPVnf4NPg</dc:identifier>
</cp:coreProperties>
</file>