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11/05/2025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750</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51</cp:revision>
  <dcterms:created xsi:type="dcterms:W3CDTF">2024-12-12T12:28:30Z</dcterms:created>
  <dcterms:modified xsi:type="dcterms:W3CDTF">2025-05-11T09:24:24Z</dcterms:modified>
</cp:coreProperties>
</file>