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6" r:id="rId4"/>
    <p:sldId id="266" r:id="rId5"/>
    <p:sldId id="282" r:id="rId6"/>
    <p:sldId id="283" r:id="rId7"/>
    <p:sldId id="284" r:id="rId8"/>
    <p:sldId id="268" r:id="rId9"/>
    <p:sldId id="285" r:id="rId10"/>
    <p:sldId id="286" r:id="rId11"/>
    <p:sldId id="26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54" autoAdjust="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D95C65A-CA0B-4EE4-F504-8C83F9A07B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0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F29CF-1DA2-E241-B778-AB0EAF63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025" y="672297"/>
            <a:ext cx="4980864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4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C84F16B5-B3AF-EFBB-B917-6D4271E4D4C4}"/>
              </a:ext>
            </a:extLst>
          </p:cNvPr>
          <p:cNvSpPr/>
          <p:nvPr/>
        </p:nvSpPr>
        <p:spPr>
          <a:xfrm>
            <a:off x="-125960" y="3369680"/>
            <a:ext cx="5036288" cy="3765932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E1961-21C9-DECE-98DF-D6437DF268B9}"/>
              </a:ext>
            </a:extLst>
          </p:cNvPr>
          <p:cNvSpPr txBox="1"/>
          <p:nvPr/>
        </p:nvSpPr>
        <p:spPr>
          <a:xfrm>
            <a:off x="3241964" y="902524"/>
            <a:ext cx="8490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yêu cầu sau: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cho người thân nghe đoạn văn thể hiện tình cảm, cảm xúc về một sự việc mà em đã viết.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thuộc lòng một bài ca dao, bài thơ em yêu thích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0869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0AFC8-99A5-F8AF-2094-7F7C80481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3A3F6D14-C0E2-FB22-49D4-2FA355D68A41}"/>
              </a:ext>
            </a:extLst>
          </p:cNvPr>
          <p:cNvSpPr/>
          <p:nvPr/>
        </p:nvSpPr>
        <p:spPr>
          <a:xfrm>
            <a:off x="7386447" y="2995464"/>
            <a:ext cx="4662241" cy="3949404"/>
          </a:xfrm>
          <a:custGeom>
            <a:avLst/>
            <a:gdLst/>
            <a:ahLst/>
            <a:cxnLst/>
            <a:rect l="l" t="t" r="r" b="b"/>
            <a:pathLst>
              <a:path w="1492141" h="1311218">
                <a:moveTo>
                  <a:pt x="0" y="0"/>
                </a:moveTo>
                <a:lnTo>
                  <a:pt x="1492141" y="0"/>
                </a:lnTo>
                <a:lnTo>
                  <a:pt x="1492141" y="1311218"/>
                </a:lnTo>
                <a:lnTo>
                  <a:pt x="0" y="131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BF1E6619-601B-182C-9AD8-2E90F1BD7CCB}"/>
              </a:ext>
            </a:extLst>
          </p:cNvPr>
          <p:cNvSpPr/>
          <p:nvPr/>
        </p:nvSpPr>
        <p:spPr>
          <a:xfrm>
            <a:off x="700854" y="1068779"/>
            <a:ext cx="7167747" cy="422231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B293F-7E46-1FC5-B953-D4820D0E2AC0}"/>
              </a:ext>
            </a:extLst>
          </p:cNvPr>
          <p:cNvSpPr txBox="1"/>
          <p:nvPr/>
        </p:nvSpPr>
        <p:spPr>
          <a:xfrm>
            <a:off x="1166971" y="1954033"/>
            <a:ext cx="62669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 đọc về những bài ca dao hoặc những bài thơ, câu thơ về chủ điểm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364528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18B4-2586-CC84-A730-ADD78706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1B535-5E56-BE6E-A3E4-96AF55223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4B138-B119-18DA-BF0D-CDC4343B2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E30B5653-EF74-7ABD-3C06-FEBB9814D8A2}"/>
              </a:ext>
            </a:extLst>
          </p:cNvPr>
          <p:cNvSpPr/>
          <p:nvPr/>
        </p:nvSpPr>
        <p:spPr>
          <a:xfrm>
            <a:off x="13258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A969C42-3DBD-AF4F-BCD6-9461A100A20D}"/>
              </a:ext>
            </a:extLst>
          </p:cNvPr>
          <p:cNvSpPr/>
          <p:nvPr/>
        </p:nvSpPr>
        <p:spPr>
          <a:xfrm>
            <a:off x="43503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81A8E3D-6C79-D453-8A7E-A74295A955F2}"/>
              </a:ext>
            </a:extLst>
          </p:cNvPr>
          <p:cNvSpPr/>
          <p:nvPr/>
        </p:nvSpPr>
        <p:spPr>
          <a:xfrm>
            <a:off x="7374880" y="5578480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E7465-BC62-BE67-DF95-D70D51F09F78}"/>
              </a:ext>
            </a:extLst>
          </p:cNvPr>
          <p:cNvSpPr/>
          <p:nvPr/>
        </p:nvSpPr>
        <p:spPr>
          <a:xfrm>
            <a:off x="10353634" y="5578479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2A065FB-06F9-5FA3-664F-150CD2AF91C7}"/>
              </a:ext>
            </a:extLst>
          </p:cNvPr>
          <p:cNvSpPr/>
          <p:nvPr/>
        </p:nvSpPr>
        <p:spPr>
          <a:xfrm>
            <a:off x="-1781569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48569-4896-FE9A-E7FF-73FFD86D2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424" y="2387963"/>
            <a:ext cx="3505504" cy="1060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1875A4-D9BD-AE43-C158-F43E663FD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658" y="3271423"/>
            <a:ext cx="1002269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25038" y="665018"/>
            <a:ext cx="955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bài ca dao hoặc bài thơ về quê hương, đất nước theo một trong các chủ đề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4455A2-A06E-C869-1593-E043207505C7}"/>
              </a:ext>
            </a:extLst>
          </p:cNvPr>
          <p:cNvSpPr/>
          <p:nvPr/>
        </p:nvSpPr>
        <p:spPr>
          <a:xfrm>
            <a:off x="1235034" y="2185059"/>
            <a:ext cx="10153402" cy="3883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ngợi những người có công xây dựng quê hương, đất nước giàu đẹp.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ơn những người có công bảo vệ Tổ quốc.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Bày tỏ tình yêu, niềm tự hào đối với vẻ đẹp của quê hương, đất nước.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-….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7E3E6-805B-A67C-54B4-51783EF3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1177450"/>
            <a:ext cx="9987231" cy="4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646A5-EC15-99AE-11B3-82CB7727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97" y="1010825"/>
            <a:ext cx="10361931" cy="47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13163" y="427512"/>
            <a:ext cx="955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734F7C7D-40AD-3617-CA96-A7BE4C67BC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5" y="1263851"/>
            <a:ext cx="3769844" cy="53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6C762-B350-8F90-F04A-3EBC8F2AD37E}"/>
              </a:ext>
            </a:extLst>
          </p:cNvPr>
          <p:cNvGrpSpPr/>
          <p:nvPr/>
        </p:nvGrpSpPr>
        <p:grpSpPr>
          <a:xfrm>
            <a:off x="1961036" y="1589909"/>
            <a:ext cx="8287369" cy="4656512"/>
            <a:chOff x="1961036" y="1589909"/>
            <a:chExt cx="5569029" cy="3928636"/>
          </a:xfrm>
        </p:grpSpPr>
        <p:sp>
          <p:nvSpPr>
            <p:cNvPr id="2" name="Freeform 15">
              <a:extLst>
                <a:ext uri="{FF2B5EF4-FFF2-40B4-BE49-F238E27FC236}">
                  <a16:creationId xmlns:a16="http://schemas.microsoft.com/office/drawing/2014/main" id="{2F81D5EB-36A9-5EEF-4582-73753EC29558}"/>
                </a:ext>
              </a:extLst>
            </p:cNvPr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1E8C82-88EE-5EE1-4BD3-EF0E67883C99}"/>
                </a:ext>
              </a:extLst>
            </p:cNvPr>
            <p:cNvSpPr txBox="1"/>
            <p:nvPr/>
          </p:nvSpPr>
          <p:spPr>
            <a:xfrm>
              <a:off x="2303948" y="2731155"/>
              <a:ext cx="4759418" cy="1947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bạn về ý nghĩa của bài ca dao hoặc bài thơ mà em đã đọc.</a:t>
              </a:r>
              <a:endParaRPr lang="vi-VN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B9CD435E-4534-EDA4-5D51-CA443C050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938">
            <a:off x="1472540" y="2141826"/>
            <a:ext cx="6014352" cy="20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</TotalTime>
  <Words>183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admin</cp:lastModifiedBy>
  <cp:revision>23</cp:revision>
  <dcterms:created xsi:type="dcterms:W3CDTF">2024-08-28T11:01:25Z</dcterms:created>
  <dcterms:modified xsi:type="dcterms:W3CDTF">2025-05-11T09:18:38Z</dcterms:modified>
  <cp:category>9Slide.vn</cp:category>
</cp:coreProperties>
</file>