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51"/>
  </p:notesMasterIdLst>
  <p:sldIdLst>
    <p:sldId id="256" r:id="rId4"/>
    <p:sldId id="257" r:id="rId5"/>
    <p:sldId id="277" r:id="rId6"/>
    <p:sldId id="281" r:id="rId7"/>
    <p:sldId id="258" r:id="rId8"/>
    <p:sldId id="282" r:id="rId9"/>
    <p:sldId id="265" r:id="rId10"/>
    <p:sldId id="278" r:id="rId11"/>
    <p:sldId id="285" r:id="rId12"/>
    <p:sldId id="286" r:id="rId13"/>
    <p:sldId id="287" r:id="rId14"/>
    <p:sldId id="288" r:id="rId15"/>
    <p:sldId id="329" r:id="rId16"/>
    <p:sldId id="289" r:id="rId17"/>
    <p:sldId id="290" r:id="rId18"/>
    <p:sldId id="291" r:id="rId19"/>
    <p:sldId id="292" r:id="rId20"/>
    <p:sldId id="327" r:id="rId21"/>
    <p:sldId id="279" r:id="rId22"/>
    <p:sldId id="296" r:id="rId23"/>
    <p:sldId id="297" r:id="rId24"/>
    <p:sldId id="298" r:id="rId25"/>
    <p:sldId id="319" r:id="rId26"/>
    <p:sldId id="299" r:id="rId27"/>
    <p:sldId id="300" r:id="rId28"/>
    <p:sldId id="301" r:id="rId29"/>
    <p:sldId id="302" r:id="rId30"/>
    <p:sldId id="320" r:id="rId31"/>
    <p:sldId id="311" r:id="rId32"/>
    <p:sldId id="312" r:id="rId33"/>
    <p:sldId id="313" r:id="rId34"/>
    <p:sldId id="314" r:id="rId35"/>
    <p:sldId id="321" r:id="rId36"/>
    <p:sldId id="307" r:id="rId37"/>
    <p:sldId id="308" r:id="rId38"/>
    <p:sldId id="309" r:id="rId39"/>
    <p:sldId id="310" r:id="rId40"/>
    <p:sldId id="322" r:id="rId41"/>
    <p:sldId id="303" r:id="rId42"/>
    <p:sldId id="304" r:id="rId43"/>
    <p:sldId id="305" r:id="rId44"/>
    <p:sldId id="306" r:id="rId45"/>
    <p:sldId id="323" r:id="rId46"/>
    <p:sldId id="315" r:id="rId47"/>
    <p:sldId id="316" r:id="rId48"/>
    <p:sldId id="317" r:id="rId49"/>
    <p:sldId id="318" r:id="rId50"/>
  </p:sldIdLst>
  <p:sldSz cx="9144000" cy="5143500" type="screen16x9"/>
  <p:notesSz cx="6858000" cy="9144000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AAF934-D940-FBA9-BC59-1BF22D197487}" name="Nhung Nguyễn" initials="NN" userId="ec38e0e8f548ff14" providerId="Windows Live"/>
  <p188:author id="{696C64FA-FA87-D8CF-A0EB-1798482ECDAC}" name="Nguyễn Mạnh Trường" initials="NMT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28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gs" Target="tags/tag1.xml"/><Relationship Id="rId60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4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763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6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3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25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4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5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830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72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01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6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63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4/22/2025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51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8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477F563A-0F25-4051-A649-4B4F3689F0C7}" type="datetimeFigureOut">
              <a:rPr lang="en-US" kern="0"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4/22/2025</a:t>
            </a:fld>
            <a:endParaRPr lang="en-GB" kern="0">
              <a:sym typeface="Arial"/>
            </a:endParaRPr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en-GB" kern="0">
              <a:sym typeface="Arial"/>
            </a:endParaRPr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9BF079A-B159-4A3C-9D9F-E09ED25C6A60}" type="slidenum">
              <a:rPr lang="en-GB" kern="0"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59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sv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1.sv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6.xml"/><Relationship Id="rId5" Type="http://schemas.openxmlformats.org/officeDocument/2006/relationships/image" Target="../media/image57.png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slide" Target="slide28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8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slide" Target="slide28.xml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1.xml"/><Relationship Id="rId5" Type="http://schemas.openxmlformats.org/officeDocument/2006/relationships/image" Target="../media/image57.png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8.gif"/><Relationship Id="rId5" Type="http://schemas.openxmlformats.org/officeDocument/2006/relationships/image" Target="../media/image61.png"/><Relationship Id="rId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33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6.xml"/><Relationship Id="rId5" Type="http://schemas.openxmlformats.org/officeDocument/2006/relationships/image" Target="../media/image57.png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8.gif"/><Relationship Id="rId5" Type="http://schemas.openxmlformats.org/officeDocument/2006/relationships/image" Target="../media/image61.png"/><Relationship Id="rId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0.png"/><Relationship Id="rId5" Type="http://schemas.openxmlformats.org/officeDocument/2006/relationships/image" Target="../media/image75.png"/><Relationship Id="rId10" Type="http://schemas.openxmlformats.org/officeDocument/2006/relationships/image" Target="../media/image61.png"/><Relationship Id="rId4" Type="http://schemas.openxmlformats.org/officeDocument/2006/relationships/image" Target="../media/image74.png"/><Relationship Id="rId9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1.xml"/><Relationship Id="rId5" Type="http://schemas.openxmlformats.org/officeDocument/2006/relationships/image" Target="../media/image57.png"/><Relationship Id="rId4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1.png"/><Relationship Id="rId4" Type="http://schemas.openxmlformats.org/officeDocument/2006/relationships/image" Target="../media/image73.png"/><Relationship Id="rId9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slide" Target="slide38.xml"/><Relationship Id="rId5" Type="http://schemas.openxmlformats.org/officeDocument/2006/relationships/image" Target="../media/image80.png"/><Relationship Id="rId4" Type="http://schemas.openxmlformats.org/officeDocument/2006/relationships/image" Target="../media/image7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image" Target="../media/image57.png"/><Relationship Id="rId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707602" y="3125178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3" y="149626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=""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2285847" y="2323058"/>
            <a:ext cx="40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2- Period 3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36" y="948096"/>
            <a:ext cx="4676170" cy="26551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15182" y="3682452"/>
            <a:ext cx="4062965" cy="591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Da Nang – Hoi 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5634" y="1190199"/>
            <a:ext cx="1353506" cy="267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117" y="3172839"/>
            <a:ext cx="1205419" cy="314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29975" y="2577831"/>
            <a:ext cx="783716" cy="30950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668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238447" y="1099722"/>
            <a:ext cx="391276" cy="35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31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02" y="997287"/>
            <a:ext cx="4491291" cy="27474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10418" y="3826561"/>
            <a:ext cx="3377026" cy="522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Hue - Da Nang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6144" y="1261827"/>
            <a:ext cx="687610" cy="3192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36215" y="3286792"/>
            <a:ext cx="1281656" cy="3501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97646" y="1708863"/>
            <a:ext cx="1137784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100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80" end="581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676763" y="1177574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65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24" y="1052715"/>
            <a:ext cx="3901042" cy="23839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34579" y="3520584"/>
            <a:ext cx="2961547" cy="436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Hue – Hoi 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1332" y="1279542"/>
            <a:ext cx="663800" cy="3014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5534" y="3059148"/>
            <a:ext cx="1083860" cy="270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68490" y="1401240"/>
            <a:ext cx="1229777" cy="356583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4882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632" y="157953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100924" y="1195643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0380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38887" y="386233"/>
            <a:ext cx="4342198" cy="459909"/>
            <a:chOff x="2594423" y="1057578"/>
            <a:chExt cx="2036920" cy="102025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=""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594423" y="1082033"/>
              <a:ext cx="2036920" cy="995800"/>
            </a:xfrm>
            <a:prstGeom prst="wedgeRoundRectCallout">
              <a:avLst>
                <a:gd name="adj1" fmla="val 12387"/>
                <a:gd name="adj2" fmla="val 2475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626505" y="1057578"/>
              <a:ext cx="2004838" cy="101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  <a:ea typeface="Balsamiq Sans"/>
                  <a:cs typeface="Balsamiq Sans"/>
                  <a:sym typeface="Balsamiq Sans"/>
                </a:rPr>
                <a:t>How far is it from __ to _</a:t>
              </a:r>
              <a:r>
                <a:rPr lang="en-US" sz="2400" i="0" dirty="0">
                  <a:effectLst/>
                  <a:latin typeface="Comic Sans MS" panose="030F0702030302020204" pitchFamily="66" charset="0"/>
                </a:rPr>
                <a:t>_?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4848585" y="1017763"/>
            <a:ext cx="3912679" cy="512335"/>
            <a:chOff x="2431014" y="764567"/>
            <a:chExt cx="2536002" cy="105856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=""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455727" y="764567"/>
              <a:ext cx="2511289" cy="1058561"/>
            </a:xfrm>
            <a:prstGeom prst="wedgeRoundRectCallout">
              <a:avLst>
                <a:gd name="adj1" fmla="val 1409"/>
                <a:gd name="adj2" fmla="val 9960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431014" y="827642"/>
              <a:ext cx="2493726" cy="956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dirty="0"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latin typeface="Comic Sans MS" panose="030F0702030302020204" pitchFamily="66" charset="0"/>
                  <a:ea typeface="Balsamiq Sans"/>
                  <a:cs typeface="Balsamiq Sans"/>
                  <a:sym typeface="Montserrat ExtraBold"/>
                </a:rPr>
                <a:t>It’s about</a:t>
              </a:r>
              <a:r>
                <a:rPr lang="en-US" sz="2400" kern="0" dirty="0"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__ kilometres.</a:t>
              </a:r>
            </a:p>
          </p:txBody>
        </p:sp>
      </p:grp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3" y="1732392"/>
            <a:ext cx="5046848" cy="3121710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27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078" y="1436434"/>
            <a:ext cx="4675171" cy="2561634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177078" y="119715"/>
            <a:ext cx="48175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Can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Tho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 to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Vinh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 Long?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983146" y="4322977"/>
            <a:ext cx="5342472" cy="482487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40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9509" y="3796310"/>
            <a:ext cx="988924" cy="12621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0107" y="1737422"/>
            <a:ext cx="1552750" cy="2869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25618" y="2583002"/>
            <a:ext cx="874737" cy="39350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7449" y="3263854"/>
            <a:ext cx="1302658" cy="291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0" end="3780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5646" y="349910"/>
            <a:ext cx="591993" cy="591993"/>
          </a:xfrm>
        </p:spPr>
      </p:pic>
      <p:sp>
        <p:nvSpPr>
          <p:cNvPr id="17" name="Oval 16"/>
          <p:cNvSpPr/>
          <p:nvPr/>
        </p:nvSpPr>
        <p:spPr>
          <a:xfrm>
            <a:off x="2280511" y="1557460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</a:t>
            </a:r>
          </a:p>
        </p:txBody>
      </p:sp>
      <p:pic>
        <p:nvPicPr>
          <p:cNvPr id="14" name="Picture 13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507847" y="55281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630219" y="94272"/>
            <a:ext cx="43639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Da Nang to Hoi An?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163599" y="4428463"/>
            <a:ext cx="5297192" cy="493734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29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5062" y="3761606"/>
            <a:ext cx="988924" cy="126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599" y="1192983"/>
            <a:ext cx="4931923" cy="30836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2620" y="1467330"/>
            <a:ext cx="1353506" cy="3517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67164" y="3812182"/>
            <a:ext cx="1205419" cy="32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73165" y="3093396"/>
            <a:ext cx="817123" cy="33190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0" end="2610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3617" y="0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361223" y="1417136"/>
            <a:ext cx="391276" cy="35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  <p:pic>
        <p:nvPicPr>
          <p:cNvPr id="15" name="Picture 1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862558" y="11733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00" y="1255797"/>
            <a:ext cx="4491291" cy="2747420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62823" y="125644"/>
            <a:ext cx="40183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Da Nang?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013704" y="4253755"/>
            <a:ext cx="5572498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100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081" y="382136"/>
            <a:ext cx="646647" cy="8736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02953" y="1528953"/>
            <a:ext cx="702396" cy="2803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99520" y="3561805"/>
            <a:ext cx="1281656" cy="3195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36141" y="1967764"/>
            <a:ext cx="1115584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100 km</a:t>
            </a:r>
          </a:p>
        </p:txBody>
      </p:sp>
      <p:pic>
        <p:nvPicPr>
          <p:cNvPr id="10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00" end="1488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3172" y="293914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494729" y="1353083"/>
            <a:ext cx="340130" cy="3922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16" name="Picture 15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7625784" y="37266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720" y="1206917"/>
            <a:ext cx="4662846" cy="2849517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59599" y="107592"/>
            <a:ext cx="4024801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Hoi An?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974715" y="4236828"/>
            <a:ext cx="5537864" cy="568636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129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2697" y="286315"/>
            <a:ext cx="646647" cy="8736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039482" y="1667660"/>
            <a:ext cx="1234857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129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1839" y="1488332"/>
            <a:ext cx="708098" cy="330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1207" y="3674868"/>
            <a:ext cx="1083860" cy="270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pic>
        <p:nvPicPr>
          <p:cNvPr id="13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82450" end="299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263" y="295457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299900" y="1340370"/>
            <a:ext cx="433655" cy="4609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pic>
        <p:nvPicPr>
          <p:cNvPr id="15" name="Picture 1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7512579" y="3810244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19" y="2900496"/>
            <a:ext cx="6170781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3" y="701745"/>
            <a:ext cx="6170781" cy="1698962"/>
          </a:xfrm>
          <a:prstGeom prst="rect">
            <a:avLst/>
          </a:prstGeom>
        </p:spPr>
      </p:pic>
      <p:sp>
        <p:nvSpPr>
          <p:cNvPr id="2" name="Rounded Rectangle 7">
            <a:extLst>
              <a:ext uri="{FF2B5EF4-FFF2-40B4-BE49-F238E27FC236}">
                <a16:creationId xmlns="" xmlns:a16="http://schemas.microsoft.com/office/drawing/2014/main" id="{C2598EE5-E37D-BD4E-F93C-009A0540B150}"/>
              </a:ext>
            </a:extLst>
          </p:cNvPr>
          <p:cNvSpPr/>
          <p:nvPr/>
        </p:nvSpPr>
        <p:spPr>
          <a:xfrm>
            <a:off x="2905124" y="2420880"/>
            <a:ext cx="2882833" cy="2783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Can Tho – Vinh Long / 40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="" xmlns:a16="http://schemas.microsoft.com/office/drawing/2014/main" id="{DA93C2A5-FEBB-CBE4-BFE7-43F2F00B7A0D}"/>
              </a:ext>
            </a:extLst>
          </p:cNvPr>
          <p:cNvSpPr/>
          <p:nvPr/>
        </p:nvSpPr>
        <p:spPr>
          <a:xfrm>
            <a:off x="6274226" y="2407305"/>
            <a:ext cx="2697489" cy="294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Da Nang – Hoi An / 29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="" xmlns:a16="http://schemas.microsoft.com/office/drawing/2014/main" id="{D7A25320-D5A2-E09E-5C59-6C275F514293}"/>
              </a:ext>
            </a:extLst>
          </p:cNvPr>
          <p:cNvSpPr/>
          <p:nvPr/>
        </p:nvSpPr>
        <p:spPr>
          <a:xfrm>
            <a:off x="3035847" y="4552534"/>
            <a:ext cx="2648007" cy="304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Hue – Da Nang / 100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C2EA9863-DE37-4BB1-8B71-B19BB5F89AE1}"/>
              </a:ext>
            </a:extLst>
          </p:cNvPr>
          <p:cNvSpPr/>
          <p:nvPr/>
        </p:nvSpPr>
        <p:spPr>
          <a:xfrm>
            <a:off x="6534987" y="4561381"/>
            <a:ext cx="2432291" cy="306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Hue – Hoi An / 129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="" xmlns:a16="http://schemas.microsoft.com/office/drawing/2014/main" id="{A827A2BF-42A3-6D95-A54F-503313740154}"/>
              </a:ext>
            </a:extLst>
          </p:cNvPr>
          <p:cNvSpPr/>
          <p:nvPr/>
        </p:nvSpPr>
        <p:spPr>
          <a:xfrm>
            <a:off x="69197" y="1806789"/>
            <a:ext cx="2660538" cy="78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far is it 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from __ to __?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="" xmlns:a16="http://schemas.microsoft.com/office/drawing/2014/main" id="{E7B5CECC-6548-C0E4-0223-287CE14BFAD7}"/>
              </a:ext>
            </a:extLst>
          </p:cNvPr>
          <p:cNvSpPr/>
          <p:nvPr/>
        </p:nvSpPr>
        <p:spPr>
          <a:xfrm>
            <a:off x="69197" y="2910846"/>
            <a:ext cx="2359703" cy="78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about __ kilometres.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34004" y="2990794"/>
            <a:ext cx="576145" cy="235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35351" y="2140827"/>
            <a:ext cx="931927" cy="2450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1715" y="782466"/>
            <a:ext cx="1001255" cy="271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2943" y="940707"/>
            <a:ext cx="1226366" cy="222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37593" y="1906713"/>
            <a:ext cx="1047750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62080" y="4224132"/>
            <a:ext cx="1001255" cy="2929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21715" y="3046051"/>
            <a:ext cx="573931" cy="235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72793" y="4261406"/>
            <a:ext cx="826086" cy="220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=""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983246" y="56401"/>
            <a:ext cx="53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Act it out.</a:t>
            </a:r>
            <a:endParaRPr lang="zh-CN" altLang="en-US" sz="36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6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1902843"/>
            <a:ext cx="354111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Let’s talk.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2F8F229-923A-4B2E-8653-B70DC796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51" y="3996398"/>
            <a:ext cx="1454250" cy="11471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A8C0D74-54EF-4786-837E-014E97224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3" y="4410184"/>
            <a:ext cx="1265559" cy="7333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8B1A754-241B-4041-94BF-12177E4A5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488" y="3384680"/>
            <a:ext cx="1157982" cy="1758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5F9952D-77C9-4380-B346-0FADE37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932" y="3748129"/>
            <a:ext cx="885234" cy="13953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AB3B001-9E32-4E0F-A354-7B60F29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924" y="3684894"/>
            <a:ext cx="1770152" cy="1458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B4BD23D-23CD-48E9-9A25-743F1A3C8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0" y="3111500"/>
            <a:ext cx="876184" cy="203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39DD59E-D21A-4556-8364-6F19094E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192" y="3426518"/>
            <a:ext cx="342880" cy="1714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42B7DCD-8BA6-4386-8538-2EFE3BA3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83AE4D-A1F5-4FE9-8313-3560316B5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525" y="3823091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6C19B786-ABBD-4D71-8A56-52CAEDC7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427" y="243620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FC3FE419-D57B-453C-A25B-79FF5F6B3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4C87C63C-70E2-47AF-9AE2-33BB92A724B5}"/>
              </a:ext>
            </a:extLst>
          </p:cNvPr>
          <p:cNvSpPr txBox="1"/>
          <p:nvPr/>
        </p:nvSpPr>
        <p:spPr>
          <a:xfrm>
            <a:off x="328945" y="2011044"/>
            <a:ext cx="26019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CONTENTS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83894D97-E115-4D7C-ABCE-79DCCB5B9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40241" y="1307269"/>
            <a:ext cx="2601902" cy="738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0D1CF14-B76A-4A17-B919-57A987264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8262" y="112618"/>
            <a:ext cx="385738" cy="1821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8BF0CDD3-CA0E-4558-9402-71B8F4FD1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6610" y="32034"/>
            <a:ext cx="385738" cy="18215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3858127" y="486071"/>
            <a:ext cx="48681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b="1" dirty="0">
                <a:ln w="3175">
                  <a:noFill/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Warm-up and Review</a:t>
            </a:r>
            <a:endParaRPr lang="zh-CN" altLang="en-US" sz="3400" b="1" dirty="0">
              <a:ln w="3175">
                <a:noFill/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9751E782-05DD-4F45-9C2E-252F83718D35}"/>
              </a:ext>
            </a:extLst>
          </p:cNvPr>
          <p:cNvSpPr txBox="1"/>
          <p:nvPr/>
        </p:nvSpPr>
        <p:spPr>
          <a:xfrm>
            <a:off x="3934241" y="1045698"/>
            <a:ext cx="56032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400" b="1" dirty="0">
                <a:solidFill>
                  <a:srgbClr val="42B9AB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Look, listen and repeat. </a:t>
            </a:r>
            <a:endParaRPr lang="zh-CN" altLang="en-US" sz="3400" b="1" dirty="0">
              <a:solidFill>
                <a:srgbClr val="42B9AB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E499995A-4DAE-4BDE-9534-7A87C0A3D4C6}"/>
              </a:ext>
            </a:extLst>
          </p:cNvPr>
          <p:cNvSpPr txBox="1"/>
          <p:nvPr/>
        </p:nvSpPr>
        <p:spPr>
          <a:xfrm>
            <a:off x="3934241" y="1692651"/>
            <a:ext cx="47159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n w="3175">
                  <a:noFill/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</a:defRPr>
            </a:lvl1pPr>
          </a:lstStyle>
          <a:p>
            <a:r>
              <a:rPr lang="en-US" altLang="zh-CN" sz="3400" b="1" dirty="0">
                <a:sym typeface="+mn-lt"/>
              </a:rPr>
              <a:t>Listen, point and say.</a:t>
            </a:r>
            <a:endParaRPr lang="zh-CN" altLang="en-US" sz="3400" b="1" dirty="0"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="" xmlns:a16="http://schemas.microsoft.com/office/drawing/2014/main" id="{227D6714-7CCF-4E28-A5B6-A423749498DB}"/>
              </a:ext>
            </a:extLst>
          </p:cNvPr>
          <p:cNvSpPr txBox="1"/>
          <p:nvPr/>
        </p:nvSpPr>
        <p:spPr>
          <a:xfrm>
            <a:off x="3897887" y="2330424"/>
            <a:ext cx="35189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400" b="1" dirty="0">
                <a:solidFill>
                  <a:srgbClr val="42B9AB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Let’s talk.</a:t>
            </a:r>
            <a:endParaRPr lang="zh-CN" altLang="en-US" sz="3400" b="1" dirty="0">
              <a:solidFill>
                <a:srgbClr val="42B9AB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="" xmlns:a16="http://schemas.microsoft.com/office/drawing/2014/main" id="{A59B537D-AF01-462F-A5DF-33B38ED830DE}"/>
              </a:ext>
            </a:extLst>
          </p:cNvPr>
          <p:cNvSpPr txBox="1"/>
          <p:nvPr/>
        </p:nvSpPr>
        <p:spPr>
          <a:xfrm>
            <a:off x="3115745" y="487870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="" xmlns:a16="http://schemas.microsoft.com/office/drawing/2014/main" id="{8FE1598B-2E70-423F-A9A6-4338C015FF35}"/>
              </a:ext>
            </a:extLst>
          </p:cNvPr>
          <p:cNvSpPr txBox="1"/>
          <p:nvPr/>
        </p:nvSpPr>
        <p:spPr>
          <a:xfrm>
            <a:off x="3119549" y="1056099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="" xmlns:a16="http://schemas.microsoft.com/office/drawing/2014/main" id="{7D6358BC-9446-4225-864E-B3F7E9477669}"/>
              </a:ext>
            </a:extLst>
          </p:cNvPr>
          <p:cNvSpPr txBox="1"/>
          <p:nvPr/>
        </p:nvSpPr>
        <p:spPr>
          <a:xfrm>
            <a:off x="3115745" y="1707231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="" xmlns:a16="http://schemas.microsoft.com/office/drawing/2014/main" id="{B6218FF6-DFF0-443F-9461-1777FEF0B156}"/>
              </a:ext>
            </a:extLst>
          </p:cNvPr>
          <p:cNvSpPr txBox="1"/>
          <p:nvPr/>
        </p:nvSpPr>
        <p:spPr>
          <a:xfrm>
            <a:off x="3115745" y="2265469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33" name="文本框 43">
            <a:extLst>
              <a:ext uri="{FF2B5EF4-FFF2-40B4-BE49-F238E27FC236}">
                <a16:creationId xmlns="" xmlns:a16="http://schemas.microsoft.com/office/drawing/2014/main" id="{19661FEF-59F7-034A-2AC0-65A550E53095}"/>
              </a:ext>
            </a:extLst>
          </p:cNvPr>
          <p:cNvSpPr txBox="1"/>
          <p:nvPr/>
        </p:nvSpPr>
        <p:spPr>
          <a:xfrm>
            <a:off x="3858127" y="2896684"/>
            <a:ext cx="5378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400" b="1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3400" b="1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34" name="文本框 53">
            <a:extLst>
              <a:ext uri="{FF2B5EF4-FFF2-40B4-BE49-F238E27FC236}">
                <a16:creationId xmlns="" xmlns:a16="http://schemas.microsoft.com/office/drawing/2014/main" id="{7D6358BC-9446-4225-864E-B3F7E9477669}"/>
              </a:ext>
            </a:extLst>
          </p:cNvPr>
          <p:cNvSpPr txBox="1"/>
          <p:nvPr/>
        </p:nvSpPr>
        <p:spPr>
          <a:xfrm>
            <a:off x="3076115" y="2871076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533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33" grpId="0"/>
      <p:bldP spid="34" grpId="0"/>
      <p:bldP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5" y="844019"/>
            <a:ext cx="9163976" cy="4233078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AF692017-E11A-0AFC-573C-E89361D04B64}"/>
              </a:ext>
            </a:extLst>
          </p:cNvPr>
          <p:cNvSpPr/>
          <p:nvPr/>
        </p:nvSpPr>
        <p:spPr>
          <a:xfrm>
            <a:off x="2001124" y="826317"/>
            <a:ext cx="3637546" cy="527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of ___?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A4DC5B74-1CDF-840D-F37D-C88A447B74C8}"/>
              </a:ext>
            </a:extLst>
          </p:cNvPr>
          <p:cNvSpPr/>
          <p:nvPr/>
        </p:nvSpPr>
        <p:spPr>
          <a:xfrm>
            <a:off x="1390929" y="1582030"/>
            <a:ext cx="4322498" cy="519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far is it from ___ to ___?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="" xmlns:a16="http://schemas.microsoft.com/office/drawing/2014/main" id="{15CA60D4-1A03-4387-8AE6-356D3DC104C3}"/>
              </a:ext>
            </a:extLst>
          </p:cNvPr>
          <p:cNvSpPr/>
          <p:nvPr/>
        </p:nvSpPr>
        <p:spPr>
          <a:xfrm>
            <a:off x="5875568" y="971519"/>
            <a:ext cx="775385" cy="519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___.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A057DD27-125A-C5A8-B3DD-31C5DFEF6ED0}"/>
              </a:ext>
            </a:extLst>
          </p:cNvPr>
          <p:cNvSpPr/>
          <p:nvPr/>
        </p:nvSpPr>
        <p:spPr>
          <a:xfrm>
            <a:off x="5746580" y="1763462"/>
            <a:ext cx="811877" cy="479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009" y="844019"/>
            <a:ext cx="447472" cy="16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6047" y="2629458"/>
            <a:ext cx="1047750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80480" y="2873889"/>
            <a:ext cx="1091327" cy="205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 VINH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7239" y="2628438"/>
            <a:ext cx="832841" cy="220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3130" y="3931105"/>
            <a:ext cx="946516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07236" y="2626465"/>
            <a:ext cx="1241851" cy="150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PHONG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75569" y="3362801"/>
            <a:ext cx="1905480" cy="2171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28777" y="4784428"/>
            <a:ext cx="1047750" cy="241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929" y="3340749"/>
            <a:ext cx="855838" cy="38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80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34682" y="3087881"/>
            <a:ext cx="744983" cy="36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54 km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59060" y="4162422"/>
            <a:ext cx="856947" cy="36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165 km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53316" y="2043959"/>
            <a:ext cx="781008" cy="325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120 km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3294" y="1789076"/>
            <a:ext cx="826851" cy="220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=""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087503" y="-57413"/>
            <a:ext cx="535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28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Act it out.</a:t>
            </a:r>
            <a:endParaRPr lang="zh-CN" altLang="en-US" sz="28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9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88A72B22-9523-4106-8443-0DAE0F58516F}"/>
              </a:ext>
            </a:extLst>
          </p:cNvPr>
          <p:cNvSpPr txBox="1"/>
          <p:nvPr/>
        </p:nvSpPr>
        <p:spPr>
          <a:xfrm>
            <a:off x="2561294" y="2651251"/>
            <a:ext cx="4021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Madagascar game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02" y="1853582"/>
            <a:ext cx="85520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8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48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1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1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206" y="172641"/>
            <a:ext cx="3541113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400" b="1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Rule:</a:t>
            </a:r>
            <a:endParaRPr lang="zh-CN" altLang="en-US" sz="4400" b="1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35" y="1045928"/>
            <a:ext cx="793865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Work in 2 teams (Boys and Girls).</a:t>
            </a:r>
          </a:p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Answer the questions.</a:t>
            </a:r>
          </a:p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Pick a crate to get points.</a:t>
            </a:r>
          </a:p>
        </p:txBody>
      </p:sp>
    </p:spTree>
    <p:extLst>
      <p:ext uri="{BB962C8B-B14F-4D97-AF65-F5344CB8AC3E}">
        <p14:creationId xmlns:p14="http://schemas.microsoft.com/office/powerpoint/2010/main" val="41515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81" y="1041543"/>
            <a:ext cx="4054002" cy="3072676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82376" y="195328"/>
            <a:ext cx="7528160" cy="514475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Ha Noi to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Ha Nam?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179843" y="4402423"/>
            <a:ext cx="5250353" cy="557253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54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497" y="452566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2887" y="377133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6859" y="2049084"/>
            <a:ext cx="1001950" cy="6941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54 </a:t>
            </a:r>
            <a:r>
              <a:rPr lang="en-US" sz="2000" b="1" dirty="0"/>
              <a:t>km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4747" y="1322477"/>
            <a:ext cx="1074907" cy="331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9654" y="3619056"/>
            <a:ext cx="1131648" cy="3045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NAM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2830748" y="1"/>
            <a:ext cx="3929975" cy="87548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8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8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33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9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3025301" y="4043618"/>
            <a:ext cx="4085617" cy="93795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5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331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799544"/>
      </p:ext>
    </p:extLst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2626468" y="4082528"/>
            <a:ext cx="4289898" cy="89904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2046458" y="4127314"/>
            <a:ext cx="5375746" cy="854262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05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Everyone loses 2 points!</a:t>
            </a:r>
            <a:endParaRPr lang="en-GB" sz="405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43081"/>
      </p:ext>
    </p:extLst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838" y="1320448"/>
            <a:ext cx="3675933" cy="2323440"/>
          </a:xfrm>
          <a:prstGeom prst="rect">
            <a:avLst/>
          </a:prstGeom>
          <a:ln>
            <a:noFill/>
          </a:ln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75057" y="125298"/>
            <a:ext cx="7074278" cy="49313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Hue to Da Nang?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402218" y="4345905"/>
            <a:ext cx="5222511" cy="5471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100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2157" y="378453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56084" y="1815022"/>
            <a:ext cx="1183236" cy="3864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100 </a:t>
            </a:r>
            <a:r>
              <a:rPr lang="en-US" sz="2000" b="1" dirty="0"/>
              <a:t>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13473" y="3242540"/>
            <a:ext cx="1291735" cy="2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37653" y="1459393"/>
            <a:ext cx="808663" cy="26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3103123" y="252920"/>
            <a:ext cx="3497094" cy="8560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4BD92C1B-34A2-4B5A-BA71-0918C7E399D0}"/>
              </a:ext>
            </a:extLst>
          </p:cNvPr>
          <p:cNvSpPr/>
          <p:nvPr/>
        </p:nvSpPr>
        <p:spPr>
          <a:xfrm>
            <a:off x="2887559" y="2737340"/>
            <a:ext cx="3368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n w="3175"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Let’s sing. </a:t>
            </a:r>
            <a:endParaRPr lang="zh-CN" altLang="en-US" sz="3600" b="1" dirty="0">
              <a:ln w="3175"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1">
            <a:extLst>
              <a:ext uri="{FF2B5EF4-FFF2-40B4-BE49-F238E27FC236}">
                <a16:creationId xmlns=""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1602397" y="1671353"/>
            <a:ext cx="721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3175">
                  <a:noFill/>
                </a:ln>
                <a:latin typeface="Comic Sans MS" panose="030F0702030302020204" pitchFamily="66" charset="0"/>
                <a:cs typeface="+mn-ea"/>
                <a:sym typeface="+mn-lt"/>
              </a:rPr>
              <a:t>Warm-up and Review</a:t>
            </a:r>
            <a:endParaRPr lang="zh-CN" altLang="en-US" sz="4800" b="1" dirty="0">
              <a:ln w="3175">
                <a:noFill/>
              </a:ln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2453802" y="4077157"/>
            <a:ext cx="4007795" cy="792044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1 point!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74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2675106" y="3964782"/>
            <a:ext cx="4119664" cy="879592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5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18477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2383276" y="4227709"/>
            <a:ext cx="4606047" cy="7531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1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81" y="996887"/>
            <a:ext cx="3409950" cy="2352675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671215" y="135489"/>
            <a:ext cx="8220416" cy="395672"/>
          </a:xfrm>
          <a:prstGeom prst="wedgeRoundRectCallout">
            <a:avLst>
              <a:gd name="adj1" fmla="val -45080"/>
              <a:gd name="adj2" fmla="val 120522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Vinh Long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to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Can Tho?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071991" y="4419751"/>
            <a:ext cx="5238780" cy="55252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40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131" y="651753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8148" y="3815288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4472" y="2155342"/>
            <a:ext cx="873485" cy="4347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 smtClean="0"/>
              <a:t>40 </a:t>
            </a:r>
            <a:r>
              <a:rPr lang="en-US" sz="1700" b="1" dirty="0"/>
              <a:t>km</a:t>
            </a:r>
          </a:p>
        </p:txBody>
      </p:sp>
      <p:sp>
        <p:nvSpPr>
          <p:cNvPr id="9" name="Rectangle 8"/>
          <p:cNvSpPr/>
          <p:nvPr/>
        </p:nvSpPr>
        <p:spPr>
          <a:xfrm>
            <a:off x="3511419" y="1150601"/>
            <a:ext cx="1561874" cy="36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0922" y="2635930"/>
            <a:ext cx="1264772" cy="29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</p:spTree>
    <p:extLst>
      <p:ext uri="{BB962C8B-B14F-4D97-AF65-F5344CB8AC3E}">
        <p14:creationId xmlns:p14="http://schemas.microsoft.com/office/powerpoint/2010/main" val="5899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2918296" y="214010"/>
            <a:ext cx="3866745" cy="72957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8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2475689" y="4032522"/>
            <a:ext cx="4421221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17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93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2577830" y="4043110"/>
            <a:ext cx="4095344" cy="860137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2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39614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5 points</a:t>
            </a:r>
            <a:endParaRPr lang="en-GB" sz="5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3000" y="3990976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25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You like to move it!</a:t>
            </a:r>
            <a:endParaRPr lang="en-GB" sz="525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05224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95" y="1140401"/>
            <a:ext cx="3837554" cy="2507202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06031" y="73608"/>
            <a:ext cx="7740692" cy="46141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Ho Chi Minh City to Can Tho?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18880" y="4355059"/>
            <a:ext cx="5143520" cy="557409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165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9782" y="381024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0593" y="2385271"/>
            <a:ext cx="1101603" cy="4941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165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1670" y="1140400"/>
            <a:ext cx="2490449" cy="291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HO CHI MINH CITY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0454" y="3303635"/>
            <a:ext cx="1336100" cy="2832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CAN THO</a:t>
            </a:r>
          </a:p>
        </p:txBody>
      </p:sp>
    </p:spTree>
    <p:extLst>
      <p:ext uri="{BB962C8B-B14F-4D97-AF65-F5344CB8AC3E}">
        <p14:creationId xmlns:p14="http://schemas.microsoft.com/office/powerpoint/2010/main" val="5115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3093395" y="272375"/>
            <a:ext cx="3205264" cy="83657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7481" y="902199"/>
            <a:ext cx="4532874" cy="187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French Village Ba Na Hills - Things To Do In Ba Na Hills - Culture Pham  Travel">
            <a:extLst>
              <a:ext uri="{FF2B5EF4-FFF2-40B4-BE49-F238E27FC236}">
                <a16:creationId xmlns="" xmlns:a16="http://schemas.microsoft.com/office/drawing/2014/main" id="{7AADCE57-5735-4CDD-7345-903D73F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" y="2857092"/>
            <a:ext cx="3534364" cy="228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au Go Cave (Hang Dau Go), Cây Quéo: photos, how to get there, where is it  located | Planet of Hotels">
            <a:extLst>
              <a:ext uri="{FF2B5EF4-FFF2-40B4-BE49-F238E27FC236}">
                <a16:creationId xmlns="" xmlns:a16="http://schemas.microsoft.com/office/drawing/2014/main" id="{6D2219CA-2A5C-CCA2-4306-7E83A1FA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71" y="2857092"/>
            <a:ext cx="3501395" cy="228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C15E2D3D-0985-4B52-969A-075D53E59474}"/>
              </a:ext>
            </a:extLst>
          </p:cNvPr>
          <p:cNvSpPr txBox="1">
            <a:spLocks/>
          </p:cNvSpPr>
          <p:nvPr/>
        </p:nvSpPr>
        <p:spPr>
          <a:xfrm>
            <a:off x="47393" y="15928"/>
            <a:ext cx="1781407" cy="4552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5AD2C91-CF1C-B8FF-BC0E-E139A7C54DBE}"/>
              </a:ext>
            </a:extLst>
          </p:cNvPr>
          <p:cNvSpPr txBox="1">
            <a:spLocks/>
          </p:cNvSpPr>
          <p:nvPr/>
        </p:nvSpPr>
        <p:spPr>
          <a:xfrm>
            <a:off x="2810367" y="162760"/>
            <a:ext cx="3863878" cy="38261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 dirty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BF21E77-580E-2B13-AD35-8E9AD3B6D79A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7ADAF76-12FE-6AFD-787F-4793B6A19331}"/>
              </a:ext>
            </a:extLst>
          </p:cNvPr>
          <p:cNvSpPr/>
          <p:nvPr/>
        </p:nvSpPr>
        <p:spPr>
          <a:xfrm>
            <a:off x="10598" y="903380"/>
            <a:ext cx="4410395" cy="19005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E7BBAC1-A70E-8E7A-79D4-EF1BAC02302D}"/>
              </a:ext>
            </a:extLst>
          </p:cNvPr>
          <p:cNvSpPr/>
          <p:nvPr/>
        </p:nvSpPr>
        <p:spPr>
          <a:xfrm>
            <a:off x="4568874" y="801852"/>
            <a:ext cx="4719688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Track 85 (1)">
            <a:hlinkClick r:id="" action="ppaction://media"/>
            <a:extLst>
              <a:ext uri="{FF2B5EF4-FFF2-40B4-BE49-F238E27FC236}">
                <a16:creationId xmlns="" xmlns:a16="http://schemas.microsoft.com/office/drawing/2014/main" id="{839D5E99-D35B-4A9A-AF23-D781113E2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3918" y="11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10 points</a:t>
            </a:r>
            <a:endParaRPr lang="en-GB" sz="5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20484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43000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25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You like to move it!</a:t>
            </a:r>
            <a:endParaRPr lang="en-GB" sz="525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762986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2383277" y="4033383"/>
            <a:ext cx="4143983" cy="879592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6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820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38846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2334638" y="4033890"/>
            <a:ext cx="3886200" cy="94768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5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45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7267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88" y="1492792"/>
            <a:ext cx="3714750" cy="2466975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=""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3463" y="176002"/>
            <a:ext cx="9020537" cy="447111"/>
          </a:xfrm>
          <a:prstGeom prst="wedgeRoundRectCallout">
            <a:avLst>
              <a:gd name="adj1" fmla="val -38484"/>
              <a:gd name="adj2" fmla="val 9369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</a:t>
            </a:r>
            <a:r>
              <a:rPr lang="en-US" sz="30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Hue to Hoi An?</a:t>
            </a:r>
            <a:endParaRPr lang="en-US" sz="3000" dirty="0">
              <a:solidFill>
                <a:schemeClr val="bg1"/>
              </a:solidFill>
              <a:latin typeface="Comic Sans MS" panose="030F0702030302020204" pitchFamily="66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=""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219325" y="4307718"/>
            <a:ext cx="5236491" cy="556334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129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=""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196" y="83424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=""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7876" y="3676628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7766" y="1895627"/>
            <a:ext cx="1273433" cy="254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129 </a:t>
            </a:r>
            <a:r>
              <a:rPr lang="en-US" sz="2000" b="1" dirty="0"/>
              <a:t>km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7188" y="1660899"/>
            <a:ext cx="578372" cy="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HUE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4435674" y="3696176"/>
            <a:ext cx="1177130" cy="2635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HOI AN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748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2875562" y="252921"/>
            <a:ext cx="3409545" cy="894944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2686050" y="4145251"/>
            <a:ext cx="3543300" cy="65585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5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1 point!</a:t>
            </a:r>
            <a:endParaRPr lang="en-GB" sz="45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47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2500008" y="4175030"/>
            <a:ext cx="4372583" cy="889320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2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821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2816892" y="3964782"/>
            <a:ext cx="4041108" cy="7531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4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17943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855" y="1969009"/>
            <a:ext cx="65482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Look, listen and repeat.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8246"/>
            <a:ext cx="9144000" cy="3140519"/>
          </a:xfrm>
          <a:prstGeom prst="rect">
            <a:avLst/>
          </a:prstGeom>
        </p:spPr>
      </p:pic>
      <p:sp>
        <p:nvSpPr>
          <p:cNvPr id="5" name="Google Shape;367;p41"/>
          <p:cNvSpPr txBox="1">
            <a:spLocks/>
          </p:cNvSpPr>
          <p:nvPr/>
        </p:nvSpPr>
        <p:spPr>
          <a:xfrm>
            <a:off x="720000" y="273975"/>
            <a:ext cx="7704000" cy="65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b="1" dirty="0"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6" name="Google Shape;367;p41"/>
          <p:cNvSpPr txBox="1">
            <a:spLocks/>
          </p:cNvSpPr>
          <p:nvPr/>
        </p:nvSpPr>
        <p:spPr>
          <a:xfrm>
            <a:off x="628650" y="18377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Where are they going to?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101310" y="1117969"/>
            <a:ext cx="2660290" cy="50095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087155" y="218082"/>
            <a:ext cx="53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Look, listen and repeat.</a:t>
            </a:r>
            <a:endParaRPr lang="zh-CN" altLang="en-US" sz="36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A05F901-75C5-4255-8EA9-732BC833B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11" y="65250"/>
            <a:ext cx="1629463" cy="4752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6CD15A1-A8E4-4307-AE87-351E6EF4A4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822" y="120278"/>
            <a:ext cx="1534451" cy="435586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880A53C0-C6B6-421F-A3E6-E5C9B91F55C2}"/>
              </a:ext>
            </a:extLst>
          </p:cNvPr>
          <p:cNvSpPr>
            <a:spLocks/>
          </p:cNvSpPr>
          <p:nvPr/>
        </p:nvSpPr>
        <p:spPr bwMode="auto">
          <a:xfrm>
            <a:off x="1243396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rgbClr val="42B9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="" xmlns:a16="http://schemas.microsoft.com/office/drawing/2014/main" id="{41268E47-F900-4981-8115-03D1902D6E18}"/>
              </a:ext>
            </a:extLst>
          </p:cNvPr>
          <p:cNvGrpSpPr/>
          <p:nvPr/>
        </p:nvGrpSpPr>
        <p:grpSpPr>
          <a:xfrm>
            <a:off x="1397226" y="2153444"/>
            <a:ext cx="906645" cy="765067"/>
            <a:chOff x="1397226" y="2153444"/>
            <a:chExt cx="906645" cy="765067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7F1324A1-CBC5-40B0-9399-536A3BB9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97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F2A1BA-3FC0-4E60-B129-E3BDA9167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230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EA022714-80C7-437A-B82B-14D4C027F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207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DCB7A065-A278-4CEA-BA4E-B08247DA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90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38D771B3-2623-4AEE-811E-2F850FC5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244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466840F5-7E1A-4B7E-AFCD-6A2D0A1E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349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ABBF1841-B2AA-4B4B-827D-31B05CF59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22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="" xmlns:a16="http://schemas.microsoft.com/office/drawing/2014/main" id="{76E90293-DFE9-45EF-BA2C-2D7D1290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242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1F75B858-F1E9-44E8-8EAF-9383956566C3}"/>
              </a:ext>
            </a:extLst>
          </p:cNvPr>
          <p:cNvSpPr txBox="1"/>
          <p:nvPr/>
        </p:nvSpPr>
        <p:spPr>
          <a:xfrm>
            <a:off x="1397226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F5B1A877-D548-425D-9F97-F4F1CD5661D7}"/>
              </a:ext>
            </a:extLst>
          </p:cNvPr>
          <p:cNvSpPr>
            <a:spLocks/>
          </p:cNvSpPr>
          <p:nvPr/>
        </p:nvSpPr>
        <p:spPr bwMode="auto">
          <a:xfrm>
            <a:off x="3919716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="" xmlns:a16="http://schemas.microsoft.com/office/drawing/2014/main" id="{EBA12ECB-6F15-44AB-AAB2-7B891226534F}"/>
              </a:ext>
            </a:extLst>
          </p:cNvPr>
          <p:cNvGrpSpPr/>
          <p:nvPr/>
        </p:nvGrpSpPr>
        <p:grpSpPr>
          <a:xfrm>
            <a:off x="4073546" y="2153444"/>
            <a:ext cx="906645" cy="765067"/>
            <a:chOff x="4073546" y="2153444"/>
            <a:chExt cx="906645" cy="765067"/>
          </a:xfrm>
        </p:grpSpPr>
        <p:sp>
          <p:nvSpPr>
            <p:cNvPr id="21" name="Freeform 6">
              <a:extLst>
                <a:ext uri="{FF2B5EF4-FFF2-40B4-BE49-F238E27FC236}">
                  <a16:creationId xmlns="" xmlns:a16="http://schemas.microsoft.com/office/drawing/2014/main" id="{73DBEA0B-FD97-47C7-B083-DA0CE8DD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29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283E8A0C-D39D-4BB7-B483-061E8936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50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="" xmlns:a16="http://schemas.microsoft.com/office/drawing/2014/main" id="{512A49DA-28E5-4B58-ABF7-0EEDC6D7D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527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="" xmlns:a16="http://schemas.microsoft.com/office/drawing/2014/main" id="{17A1B685-CF69-48E6-A928-7C85BC83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22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="" xmlns:a16="http://schemas.microsoft.com/office/drawing/2014/main" id="{67FA37FA-B672-4963-BF5D-42523F11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564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="" xmlns:a16="http://schemas.microsoft.com/office/drawing/2014/main" id="{067B1C85-5E96-4047-B635-7E6B000F5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669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="" xmlns:a16="http://schemas.microsoft.com/office/drawing/2014/main" id="{C172666D-1A1E-4E1A-8601-D0EBF37AB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4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="" xmlns:a16="http://schemas.microsoft.com/office/drawing/2014/main" id="{68B4DE2E-7D03-42E7-9574-45F3F8A93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562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3B28A471-74DC-4880-8EF6-678FD6614964}"/>
              </a:ext>
            </a:extLst>
          </p:cNvPr>
          <p:cNvSpPr txBox="1"/>
          <p:nvPr/>
        </p:nvSpPr>
        <p:spPr>
          <a:xfrm>
            <a:off x="4055848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="" xmlns:a16="http://schemas.microsoft.com/office/drawing/2014/main" id="{34A511B4-FAB3-42AB-9195-6779D1550D29}"/>
              </a:ext>
            </a:extLst>
          </p:cNvPr>
          <p:cNvSpPr>
            <a:spLocks/>
          </p:cNvSpPr>
          <p:nvPr/>
        </p:nvSpPr>
        <p:spPr bwMode="auto">
          <a:xfrm>
            <a:off x="6596035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94E78596-7F75-44A2-ACE6-B89FAF4FA334}"/>
              </a:ext>
            </a:extLst>
          </p:cNvPr>
          <p:cNvGrpSpPr/>
          <p:nvPr/>
        </p:nvGrpSpPr>
        <p:grpSpPr>
          <a:xfrm>
            <a:off x="6749865" y="2153444"/>
            <a:ext cx="906645" cy="765067"/>
            <a:chOff x="6749865" y="2153444"/>
            <a:chExt cx="906645" cy="765067"/>
          </a:xfrm>
        </p:grpSpPr>
        <p:sp>
          <p:nvSpPr>
            <p:cNvPr id="32" name="Freeform 6">
              <a:extLst>
                <a:ext uri="{FF2B5EF4-FFF2-40B4-BE49-F238E27FC236}">
                  <a16:creationId xmlns="" xmlns:a16="http://schemas.microsoft.com/office/drawing/2014/main" id="{DF6D257F-10C6-4F3A-A170-E5C5BD1D3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61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="" xmlns:a16="http://schemas.microsoft.com/office/drawing/2014/main" id="{132393F4-01EF-409B-865A-E648D4A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869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="" xmlns:a16="http://schemas.microsoft.com/office/drawing/2014/main" id="{C97E413F-9FDE-4278-B8C0-8E1543140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846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="" xmlns:a16="http://schemas.microsoft.com/office/drawing/2014/main" id="{651B8726-E48C-4CD0-AD34-F51F3F01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854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="" xmlns:a16="http://schemas.microsoft.com/office/drawing/2014/main" id="{1F8AED2D-0B4F-45DE-B8C6-BA4897AD0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883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="" xmlns:a16="http://schemas.microsoft.com/office/drawing/2014/main" id="{6CD6B213-4326-4756-A2B3-74958D367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988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="" xmlns:a16="http://schemas.microsoft.com/office/drawing/2014/main" id="{F0F2A7F9-65CC-481B-A862-81AF455C2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86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="" xmlns:a16="http://schemas.microsoft.com/office/drawing/2014/main" id="{0895EC5D-5179-408B-BCF2-113C74C30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881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E0FE3F33-3EDB-49CC-ACF7-A6440AAA1571}"/>
              </a:ext>
            </a:extLst>
          </p:cNvPr>
          <p:cNvSpPr txBox="1"/>
          <p:nvPr/>
        </p:nvSpPr>
        <p:spPr>
          <a:xfrm>
            <a:off x="6714471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="" xmlns:a16="http://schemas.microsoft.com/office/drawing/2014/main" id="{7D92314B-37A2-4B81-8545-4E02C8E98E95}"/>
              </a:ext>
            </a:extLst>
          </p:cNvPr>
          <p:cNvSpPr txBox="1"/>
          <p:nvPr/>
        </p:nvSpPr>
        <p:spPr>
          <a:xfrm>
            <a:off x="1067612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D2842213-12BA-424A-8B25-4A9A7E2D3631}"/>
              </a:ext>
            </a:extLst>
          </p:cNvPr>
          <p:cNvCxnSpPr>
            <a:cxnSpLocks/>
          </p:cNvCxnSpPr>
          <p:nvPr/>
        </p:nvCxnSpPr>
        <p:spPr>
          <a:xfrm>
            <a:off x="1348595" y="3093331"/>
            <a:ext cx="1063871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>
            <a:extLst>
              <a:ext uri="{FF2B5EF4-FFF2-40B4-BE49-F238E27FC236}">
                <a16:creationId xmlns="" xmlns:a16="http://schemas.microsoft.com/office/drawing/2014/main" id="{14FFA6F5-07C3-4B79-89FA-BE55CC085924}"/>
              </a:ext>
            </a:extLst>
          </p:cNvPr>
          <p:cNvSpPr txBox="1"/>
          <p:nvPr/>
        </p:nvSpPr>
        <p:spPr>
          <a:xfrm>
            <a:off x="3773253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="" xmlns:a16="http://schemas.microsoft.com/office/drawing/2014/main" id="{44EE8E1D-FEA2-4F53-AC3C-DC9ADF4DC95A}"/>
              </a:ext>
            </a:extLst>
          </p:cNvPr>
          <p:cNvCxnSpPr>
            <a:cxnSpLocks/>
          </p:cNvCxnSpPr>
          <p:nvPr/>
        </p:nvCxnSpPr>
        <p:spPr>
          <a:xfrm>
            <a:off x="4054236" y="3093331"/>
            <a:ext cx="1063871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2">
            <a:extLst>
              <a:ext uri="{FF2B5EF4-FFF2-40B4-BE49-F238E27FC236}">
                <a16:creationId xmlns="" xmlns:a16="http://schemas.microsoft.com/office/drawing/2014/main" id="{4264F9BD-78B3-4C32-8C9A-30E3F8AE3CF1}"/>
              </a:ext>
            </a:extLst>
          </p:cNvPr>
          <p:cNvSpPr txBox="1"/>
          <p:nvPr/>
        </p:nvSpPr>
        <p:spPr>
          <a:xfrm>
            <a:off x="6478894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="" xmlns:a16="http://schemas.microsoft.com/office/drawing/2014/main" id="{D31F98AE-FC3B-4216-9F56-910B3CDA56BF}"/>
              </a:ext>
            </a:extLst>
          </p:cNvPr>
          <p:cNvCxnSpPr>
            <a:cxnSpLocks/>
          </p:cNvCxnSpPr>
          <p:nvPr/>
        </p:nvCxnSpPr>
        <p:spPr>
          <a:xfrm>
            <a:off x="6759877" y="3093331"/>
            <a:ext cx="1063871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1201"/>
            <a:ext cx="9150385" cy="3139539"/>
          </a:xfrm>
          <a:prstGeom prst="rect">
            <a:avLst/>
          </a:prstGeom>
        </p:spPr>
      </p:pic>
      <p:pic>
        <p:nvPicPr>
          <p:cNvPr id="2" name="Track 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6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2697" y="332105"/>
            <a:ext cx="618301" cy="618301"/>
          </a:xfrm>
          <a:prstGeom prst="rect">
            <a:avLst/>
          </a:prstGeom>
        </p:spPr>
      </p:pic>
      <p:sp>
        <p:nvSpPr>
          <p:cNvPr id="3" name="文本框 39">
            <a:extLst>
              <a:ext uri="{FF2B5EF4-FFF2-40B4-BE49-F238E27FC236}">
                <a16:creationId xmlns="" xmlns:a16="http://schemas.microsoft.com/office/drawing/2014/main" id="{B835FBA5-00B5-D128-3B53-E9CBB1DEC059}"/>
              </a:ext>
            </a:extLst>
          </p:cNvPr>
          <p:cNvSpPr txBox="1"/>
          <p:nvPr/>
        </p:nvSpPr>
        <p:spPr>
          <a:xfrm>
            <a:off x="725487" y="1159476"/>
            <a:ext cx="39663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We’re going to Ho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Guom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Walking Streets this weekend. Do you want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come with us?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文本框 39">
            <a:extLst>
              <a:ext uri="{FF2B5EF4-FFF2-40B4-BE49-F238E27FC236}">
                <a16:creationId xmlns="" xmlns:a16="http://schemas.microsoft.com/office/drawing/2014/main" id="{7B7D5103-98D1-04DD-A747-AC674299B1AA}"/>
              </a:ext>
            </a:extLst>
          </p:cNvPr>
          <p:cNvSpPr txBox="1"/>
          <p:nvPr/>
        </p:nvSpPr>
        <p:spPr>
          <a:xfrm>
            <a:off x="1730739" y="4176742"/>
            <a:ext cx="204041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Yes, I’d love to.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39">
            <a:extLst>
              <a:ext uri="{FF2B5EF4-FFF2-40B4-BE49-F238E27FC236}">
                <a16:creationId xmlns="" xmlns:a16="http://schemas.microsoft.com/office/drawing/2014/main" id="{BE52EA5F-CFC1-039E-72A4-26DD5FA16156}"/>
              </a:ext>
            </a:extLst>
          </p:cNvPr>
          <p:cNvSpPr txBox="1"/>
          <p:nvPr/>
        </p:nvSpPr>
        <p:spPr>
          <a:xfrm>
            <a:off x="5058023" y="942343"/>
            <a:ext cx="284174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our school to Ho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Guom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Walking Streets?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8" name="文本框 39">
            <a:extLst>
              <a:ext uri="{FF2B5EF4-FFF2-40B4-BE49-F238E27FC236}">
                <a16:creationId xmlns="" xmlns:a16="http://schemas.microsoft.com/office/drawing/2014/main" id="{A74882DC-511F-AE89-4176-911F4B881DE4}"/>
              </a:ext>
            </a:extLst>
          </p:cNvPr>
          <p:cNvSpPr txBox="1"/>
          <p:nvPr/>
        </p:nvSpPr>
        <p:spPr>
          <a:xfrm>
            <a:off x="5309531" y="4118976"/>
            <a:ext cx="33789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kilometres.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9" name="Track 86">
            <a:hlinkClick r:id="" action="ppaction://media"/>
            <a:extLst>
              <a:ext uri="{FF2B5EF4-FFF2-40B4-BE49-F238E27FC236}">
                <a16:creationId xmlns="" xmlns:a16="http://schemas.microsoft.com/office/drawing/2014/main" id="{A0885C1F-95CE-BA3E-2BE7-7AA5917A7D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83" end="0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552" y="1701354"/>
            <a:ext cx="618301" cy="6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581" y="1962088"/>
            <a:ext cx="544483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Listen, point and say.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15" y="685102"/>
            <a:ext cx="4675171" cy="26222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01958" y="3307310"/>
            <a:ext cx="4271947" cy="665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 </a:t>
            </a:r>
            <a:r>
              <a:rPr lang="en-US" sz="3200" b="1" dirty="0" err="1">
                <a:latin typeface="Comic Sans MS" panose="030F0702030302020204" pitchFamily="66" charset="0"/>
              </a:rPr>
              <a:t>Tho</a:t>
            </a:r>
            <a:r>
              <a:rPr lang="en-US" sz="3200" b="1" dirty="0">
                <a:latin typeface="Comic Sans MS" panose="030F0702030302020204" pitchFamily="66" charset="0"/>
              </a:rPr>
              <a:t> – </a:t>
            </a:r>
            <a:r>
              <a:rPr lang="en-US" sz="3200" b="1" dirty="0" err="1">
                <a:latin typeface="Comic Sans MS" panose="030F0702030302020204" pitchFamily="66" charset="0"/>
              </a:rPr>
              <a:t>Vinh</a:t>
            </a:r>
            <a:r>
              <a:rPr lang="en-US" sz="3200" b="1" dirty="0">
                <a:latin typeface="Comic Sans MS" panose="030F0702030302020204" pitchFamily="66" charset="0"/>
              </a:rPr>
              <a:t> Long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64687" y="2056688"/>
            <a:ext cx="845553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2266" y="1049550"/>
            <a:ext cx="1706430" cy="301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4423" y="2565268"/>
            <a:ext cx="1302658" cy="291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pic>
        <p:nvPicPr>
          <p:cNvPr id="7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00" end="756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5" name="Oval 4"/>
          <p:cNvSpPr/>
          <p:nvPr/>
        </p:nvSpPr>
        <p:spPr>
          <a:xfrm>
            <a:off x="2081470" y="825456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228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1247</TotalTime>
  <Words>720</Words>
  <Application>Microsoft Office PowerPoint</Application>
  <PresentationFormat>On-screen Show (16:9)</PresentationFormat>
  <Paragraphs>189</Paragraphs>
  <Slides>47</Slides>
  <Notes>9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www.freeppt7.com</vt:lpstr>
      <vt:lpstr>www.jpppt.com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acer</cp:lastModifiedBy>
  <cp:revision>92</cp:revision>
  <dcterms:created xsi:type="dcterms:W3CDTF">2017-07-14T06:33:42Z</dcterms:created>
  <dcterms:modified xsi:type="dcterms:W3CDTF">2025-04-22T03:59:48Z</dcterms:modified>
</cp:coreProperties>
</file>