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8" r:id="rId3"/>
    <p:sldMasterId id="2147483690" r:id="rId4"/>
  </p:sldMasterIdLst>
  <p:notesMasterIdLst>
    <p:notesMasterId r:id="rId36"/>
  </p:notesMasterIdLst>
  <p:sldIdLst>
    <p:sldId id="274" r:id="rId5"/>
    <p:sldId id="256" r:id="rId6"/>
    <p:sldId id="257" r:id="rId7"/>
    <p:sldId id="277" r:id="rId8"/>
    <p:sldId id="307" r:id="rId9"/>
    <p:sldId id="258" r:id="rId10"/>
    <p:sldId id="259" r:id="rId11"/>
    <p:sldId id="278" r:id="rId12"/>
    <p:sldId id="281" r:id="rId13"/>
    <p:sldId id="279" r:id="rId14"/>
    <p:sldId id="282" r:id="rId15"/>
    <p:sldId id="283" r:id="rId16"/>
    <p:sldId id="284" r:id="rId17"/>
    <p:sldId id="285" r:id="rId18"/>
    <p:sldId id="286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96" r:id="rId27"/>
    <p:sldId id="297" r:id="rId28"/>
    <p:sldId id="298" r:id="rId29"/>
    <p:sldId id="299" r:id="rId30"/>
    <p:sldId id="300" r:id="rId31"/>
    <p:sldId id="301" r:id="rId32"/>
    <p:sldId id="303" r:id="rId33"/>
    <p:sldId id="306" r:id="rId34"/>
    <p:sldId id="311" r:id="rId35"/>
  </p:sldIdLst>
  <p:sldSz cx="9144000" cy="5143500" type="screen16x9"/>
  <p:notesSz cx="6858000" cy="9144000"/>
  <p:custDataLst>
    <p:tags r:id="rId3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99A1"/>
    <a:srgbClr val="42B9AB"/>
    <a:srgbClr val="DA6426"/>
    <a:srgbClr val="E1AB25"/>
    <a:srgbClr val="A1CA30"/>
    <a:srgbClr val="785033"/>
    <a:srgbClr val="E7E5D0"/>
    <a:srgbClr val="C6C4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57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fld id="{8585C1F9-F5F1-45C3-A07C-07909B67066D}" type="datetimeFigureOut">
              <a:rPr lang="zh-CN" altLang="en-US" smtClean="0"/>
              <a:pPr/>
              <a:t>2024/8/20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fld id="{1B7FDD0F-D319-44AD-BC6C-C5AB358FF81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737204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9925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3646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9069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0658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0011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8649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2064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3858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2024/8/20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01375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2024/8/20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28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2024/8/20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708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2024/8/20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182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2024/8/20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080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2024/8/20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37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2024/8/20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4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403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0A1949-E874-4BDA-A3E5-F84C4A61C7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A74BAAB-0378-4828-A98F-581103458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7F118B-DF61-41D9-9B5D-5FB625638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A045-648D-40FE-8F90-48DF9435BD2F}" type="datetimeFigureOut">
              <a:rPr lang="ko-KR" altLang="en-US" smtClean="0"/>
              <a:t>2024-08-20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4DD8AD-06DF-4EB8-9953-16C8F59D0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13BFFB-DDAD-46FC-A6FF-1B83F7841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130BD-3963-4309-AE31-B727F47DB7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4184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D9A32A-2C85-47A0-9905-B97DCF34E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FFD9A3-1B9A-4DF6-A39A-A93F51EFB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34AFE5-C8BB-472A-A133-6F32FA188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A045-648D-40FE-8F90-48DF9435BD2F}" type="datetimeFigureOut">
              <a:rPr lang="ko-KR" altLang="en-US" smtClean="0"/>
              <a:t>2024-08-20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A3557F-F09B-4DDD-87F8-6BD48D6DE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E2532D-5551-4BEE-A4E3-F95971313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130BD-3963-4309-AE31-B727F47DB7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402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A62073-BE72-4C10-826C-0AAF3A857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CBF35AA-906C-4D74-BA49-252F49506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2403C9-3A61-496B-AD86-D4412ED87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A045-648D-40FE-8F90-48DF9435BD2F}" type="datetimeFigureOut">
              <a:rPr lang="ko-KR" altLang="en-US" smtClean="0"/>
              <a:t>2024-08-20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D61563-5479-49B3-B25E-6DF1620D2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1720AB-1485-4A85-9A3C-F150DB27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130BD-3963-4309-AE31-B727F47DB7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3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2024/8/20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29654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E20197-81BB-4A77-BDB6-DBB23E3CC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0F0C79-B78C-405F-91BE-731672E156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628CC5-D06E-47C1-9130-873078CC28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BE2C35B-7B2F-4646-A9CD-21F49BA5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A045-648D-40FE-8F90-48DF9435BD2F}" type="datetimeFigureOut">
              <a:rPr lang="ko-KR" altLang="en-US" smtClean="0"/>
              <a:t>2024-08-20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9DF336-CB81-4647-ADFC-63A9F295F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A26D2B6-BB7A-49F5-A47D-A3FA06BBF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130BD-3963-4309-AE31-B727F47DB7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8691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64D709-ED21-4357-A9BF-66C968B7F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80EF2B0-9AA6-4D38-89D8-B4025AD0F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59BC8D5-C501-4AAA-968B-22DC397C8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AD0AB08-3073-452B-A8CD-601E7398EC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76A869E-8772-4ED0-9FF7-4DA197BBF3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6162121-76AC-4BA4-BE8B-0C17D1EA7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A045-648D-40FE-8F90-48DF9435BD2F}" type="datetimeFigureOut">
              <a:rPr lang="ko-KR" altLang="en-US" smtClean="0"/>
              <a:t>2024-08-20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5C856E8-4C21-4ACE-BB06-506B3ACBC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8A22559-803E-4484-B53C-43358A370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130BD-3963-4309-AE31-B727F47DB7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2306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FB032A-07DA-47AA-B76F-9194B8DED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07C566A-4059-43B6-B2B0-63ED07E7B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A045-648D-40FE-8F90-48DF9435BD2F}" type="datetimeFigureOut">
              <a:rPr lang="ko-KR" altLang="en-US" smtClean="0"/>
              <a:t>2024-08-20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2871D4-DBB7-4128-95BE-0FD1133F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E2657D1-F254-4CB2-BFF7-2AB972ADB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130BD-3963-4309-AE31-B727F47DB7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9723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6F2995C-C7BD-4CE4-BB52-D03B4E23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A045-648D-40FE-8F90-48DF9435BD2F}" type="datetimeFigureOut">
              <a:rPr lang="ko-KR" altLang="en-US" smtClean="0"/>
              <a:t>2024-08-20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1643CDB-69CB-435C-AD9E-1197E568C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45DF947-152B-47E6-B7FE-88E61B0A5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130BD-3963-4309-AE31-B727F47DB7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3097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3F495A-7635-4894-943C-C12023F8A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A6C04-24CB-497D-8096-EB8D01F70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5AB94A7-7B3E-47A3-B940-ED90C5744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6F6B80-CFDB-4B9E-8ED3-160D24B8E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A045-648D-40FE-8F90-48DF9435BD2F}" type="datetimeFigureOut">
              <a:rPr lang="ko-KR" altLang="en-US" smtClean="0"/>
              <a:t>2024-08-20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3BC24D-B8B4-467B-9720-F304CD869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DCFB21-E4CB-4037-B6E9-AF73DE7F5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130BD-3963-4309-AE31-B727F47DB7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69593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2BAA1A-C1CA-484C-BA57-5D44F13EA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CB575C2-3ECB-4FFA-87CF-3C224703D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2E7B922-CB94-4836-ACF1-D0BE216DB0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DB158F3-DB35-4605-8F9A-D474356EE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A045-648D-40FE-8F90-48DF9435BD2F}" type="datetimeFigureOut">
              <a:rPr lang="ko-KR" altLang="en-US" smtClean="0"/>
              <a:t>2024-08-20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844F359-314C-4EAC-845D-BA913C566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E2A45DD-F9F3-41C6-AD51-9C86DD55D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130BD-3963-4309-AE31-B727F47DB7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4837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F81A6A-9631-4C08-A409-7ECFFCD3A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BD4891-B1F5-41F2-8970-5C9F275E67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9809CF-F2E4-4328-96BF-8D8143269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A045-648D-40FE-8F90-48DF9435BD2F}" type="datetimeFigureOut">
              <a:rPr lang="ko-KR" altLang="en-US" smtClean="0"/>
              <a:t>2024-08-20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34FB5C-337F-4964-95AC-F059805FA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FEF68A-723F-4186-B9BC-F56E3BB37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130BD-3963-4309-AE31-B727F47DB7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09459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9E4624D-89A5-43DC-BC02-9F831D46E5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A755B43-1A1B-425E-AD3F-A02BE18259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0276B9-6B84-4266-88F5-0FBFA6F2F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A045-648D-40FE-8F90-48DF9435BD2F}" type="datetimeFigureOut">
              <a:rPr lang="ko-KR" altLang="en-US" smtClean="0"/>
              <a:t>2024-08-20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2DC06A-EE36-4BBD-89AB-2D2A5E78F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0432D4-69CA-49D4-8F37-EFEBB34A6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130BD-3963-4309-AE31-B727F47DB7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50474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63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48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2024/8/20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29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86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206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455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227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45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927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592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9699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65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2024/8/20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41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2024/8/20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842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2024/8/20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069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2024/8/20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53650" y="0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</a:p>
        </p:txBody>
      </p:sp>
    </p:spTree>
    <p:extLst>
      <p:ext uri="{BB962C8B-B14F-4D97-AF65-F5344CB8AC3E}">
        <p14:creationId xmlns:p14="http://schemas.microsoft.com/office/powerpoint/2010/main" val="2358655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42185BF-1EDE-4AC3-A690-AC72B51D9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49355" y="4597432"/>
            <a:ext cx="1001125" cy="5460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6013F33-942D-4D05-85E7-D1D838F6B4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096" y="4564482"/>
            <a:ext cx="1267850" cy="579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F872872-A07C-4A7F-85F7-3577A73E5B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9483" y="4693059"/>
            <a:ext cx="885348" cy="45044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88DAA1D-CCEE-4929-A14B-BD45F351824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7866" y="4641002"/>
            <a:ext cx="742822" cy="50249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59FD3DA-AD54-483E-A732-5FC5E967DC1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758" y="4575335"/>
            <a:ext cx="980542" cy="5681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414DA6B-4018-4BBC-AA17-8BA6C16FF0A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500" y="4260949"/>
            <a:ext cx="1071056" cy="8825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38D39E4-0318-4FE4-ACEE-F8DABA7207B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147" y="4565310"/>
            <a:ext cx="733006" cy="57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28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2024/8/20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90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方正少儿简体" panose="03000509000000000000" pitchFamily="65" charset="-122"/>
              </a:defRPr>
            </a:lvl1pPr>
          </a:lstStyle>
          <a:p>
            <a:fld id="{5F4481BA-38B0-4D82-9D6B-49D674A355D3}" type="datetimeFigureOut">
              <a:rPr lang="zh-CN" altLang="en-US" smtClean="0"/>
              <a:pPr/>
              <a:t>2024/8/20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方正少儿简体" panose="03000509000000000000" pitchFamily="65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ea typeface="方正少儿简体" panose="03000509000000000000" pitchFamily="65" charset="-122"/>
              </a:defRPr>
            </a:lvl1pPr>
          </a:lstStyle>
          <a:p>
            <a:fld id="{19BCFC22-9305-480F-8F81-7492A88E693A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8BC97E60-33FB-4FA3-82BA-9C001EF70A2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7E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少儿简体" panose="03000509000000000000" pitchFamily="65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A5808EB-EADF-4767-8E13-9BEF309622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7" r="2227"/>
          <a:stretch/>
        </p:blipFill>
        <p:spPr>
          <a:xfrm>
            <a:off x="0" y="0"/>
            <a:ext cx="9142249" cy="514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94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2" r:id="rId6"/>
    <p:sldLayoutId id="2147483673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806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7608318-012B-4F26-875F-6285064BD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747BC33-C699-4198-8E82-7637DFE11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D4F086-0AA1-4262-8F22-FB66FF8ED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AA045-648D-40FE-8F90-48DF9435BD2F}" type="datetimeFigureOut">
              <a:rPr lang="ko-KR" altLang="en-US" smtClean="0"/>
              <a:t>2024-08-20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9FF4C3-AC79-4210-B068-02286C72A2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96E21-42A6-47A7-A609-B9241E95E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130BD-3963-4309-AE31-B727F47DB7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8369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650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7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33.png"/><Relationship Id="rId15" Type="http://schemas.openxmlformats.org/officeDocument/2006/relationships/image" Target="../media/image29.png"/><Relationship Id="rId10" Type="http://schemas.openxmlformats.org/officeDocument/2006/relationships/image" Target="../media/image16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7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33.png"/><Relationship Id="rId15" Type="http://schemas.openxmlformats.org/officeDocument/2006/relationships/image" Target="../media/image29.png"/><Relationship Id="rId10" Type="http://schemas.openxmlformats.org/officeDocument/2006/relationships/image" Target="../media/image16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31.xml"/><Relationship Id="rId3" Type="http://schemas.openxmlformats.org/officeDocument/2006/relationships/hyperlink" Target="https://wallpapercave.com/global-map-wallpaper" TargetMode="External"/><Relationship Id="rId7" Type="http://schemas.openxmlformats.org/officeDocument/2006/relationships/slide" Target="slide17.xml"/><Relationship Id="rId12" Type="http://schemas.openxmlformats.org/officeDocument/2006/relationships/slide" Target="slide22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3.xml"/><Relationship Id="rId6" Type="http://schemas.openxmlformats.org/officeDocument/2006/relationships/slide" Target="slide16.xml"/><Relationship Id="rId11" Type="http://schemas.openxmlformats.org/officeDocument/2006/relationships/slide" Target="slide21.xml"/><Relationship Id="rId5" Type="http://schemas.openxmlformats.org/officeDocument/2006/relationships/slide" Target="slide15.xml"/><Relationship Id="rId15" Type="http://schemas.openxmlformats.org/officeDocument/2006/relationships/hyperlink" Target="http://www.pngall.com/globe-png" TargetMode="External"/><Relationship Id="rId10" Type="http://schemas.openxmlformats.org/officeDocument/2006/relationships/slide" Target="slide20.xml"/><Relationship Id="rId4" Type="http://schemas.openxmlformats.org/officeDocument/2006/relationships/slide" Target="slide14.xml"/><Relationship Id="rId9" Type="http://schemas.openxmlformats.org/officeDocument/2006/relationships/slide" Target="slide19.xml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ebstockreview.net/explore/gps-clipart-gps-icon/" TargetMode="External"/><Relationship Id="rId3" Type="http://schemas.openxmlformats.org/officeDocument/2006/relationships/slide" Target="slide13.xml"/><Relationship Id="rId7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23.xml"/><Relationship Id="rId5" Type="http://schemas.openxmlformats.org/officeDocument/2006/relationships/hyperlink" Target="http://www.pngall.com/globe-png" TargetMode="External"/><Relationship Id="rId4" Type="http://schemas.openxmlformats.org/officeDocument/2006/relationships/image" Target="../media/image47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7" Type="http://schemas.openxmlformats.org/officeDocument/2006/relationships/image" Target="../media/image4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Relationship Id="rId6" Type="http://schemas.openxmlformats.org/officeDocument/2006/relationships/slide" Target="slide13.xml"/><Relationship Id="rId5" Type="http://schemas.openxmlformats.org/officeDocument/2006/relationships/hyperlink" Target="https://webstockreview.net/explore/gps-clipart-gps-icon/" TargetMode="External"/><Relationship Id="rId10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hyperlink" Target="http://www.pngall.com/globe-png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" Target="slide25.xml"/><Relationship Id="rId7" Type="http://schemas.openxmlformats.org/officeDocument/2006/relationships/slide" Target="slide1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5.png"/><Relationship Id="rId5" Type="http://schemas.openxmlformats.org/officeDocument/2006/relationships/hyperlink" Target="https://webstockreview.net/explore/gps-clipart-gps-icon/" TargetMode="External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openxmlformats.org/officeDocument/2006/relationships/hyperlink" Target="http://www.pngall.com/globe-pn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7" Type="http://schemas.openxmlformats.org/officeDocument/2006/relationships/image" Target="../media/image4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slide" Target="slide13.xml"/><Relationship Id="rId5" Type="http://schemas.openxmlformats.org/officeDocument/2006/relationships/hyperlink" Target="https://webstockreview.net/explore/gps-clipart-gps-icon/" TargetMode="External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hyperlink" Target="http://www.pngall.com/globe-png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" Target="slide27.xml"/><Relationship Id="rId7" Type="http://schemas.openxmlformats.org/officeDocument/2006/relationships/slide" Target="slide13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5" Type="http://schemas.openxmlformats.org/officeDocument/2006/relationships/hyperlink" Target="https://webstockreview.net/explore/gps-clipart-gps-icon/" TargetMode="External"/><Relationship Id="rId4" Type="http://schemas.openxmlformats.org/officeDocument/2006/relationships/image" Target="../media/image54.png"/><Relationship Id="rId9" Type="http://schemas.openxmlformats.org/officeDocument/2006/relationships/hyperlink" Target="http://www.pngall.com/globe-pn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7" Type="http://schemas.openxmlformats.org/officeDocument/2006/relationships/image" Target="../media/image4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13.xml"/><Relationship Id="rId5" Type="http://schemas.openxmlformats.org/officeDocument/2006/relationships/hyperlink" Target="https://webstockreview.net/explore/gps-clipart-gps-icon/" TargetMode="External"/><Relationship Id="rId10" Type="http://schemas.openxmlformats.org/officeDocument/2006/relationships/image" Target="../media/image63.png"/><Relationship Id="rId4" Type="http://schemas.openxmlformats.org/officeDocument/2006/relationships/image" Target="../media/image54.png"/><Relationship Id="rId9" Type="http://schemas.openxmlformats.org/officeDocument/2006/relationships/hyperlink" Target="http://www.pngall.com/globe-pn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0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5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hyperlink" Target="https://wallpapercave.com/spring-france-wallpapers" TargetMode="External"/><Relationship Id="rId7" Type="http://schemas.openxmlformats.org/officeDocument/2006/relationships/hyperlink" Target="https://webstockreview.net/explore/gps-clipart-gps-icon/" TargetMode="Externa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11" Type="http://schemas.openxmlformats.org/officeDocument/2006/relationships/hyperlink" Target="http://www.pngall.com/globe-png" TargetMode="External"/><Relationship Id="rId5" Type="http://schemas.openxmlformats.org/officeDocument/2006/relationships/slide" Target="slide29.xml"/><Relationship Id="rId10" Type="http://schemas.openxmlformats.org/officeDocument/2006/relationships/image" Target="../media/image47.png"/><Relationship Id="rId4" Type="http://schemas.openxmlformats.org/officeDocument/2006/relationships/image" Target="../media/image65.png"/><Relationship Id="rId9" Type="http://schemas.openxmlformats.org/officeDocument/2006/relationships/slide" Target="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7" Type="http://schemas.openxmlformats.org/officeDocument/2006/relationships/image" Target="../media/image4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.xml"/><Relationship Id="rId6" Type="http://schemas.openxmlformats.org/officeDocument/2006/relationships/slide" Target="slide13.xml"/><Relationship Id="rId5" Type="http://schemas.openxmlformats.org/officeDocument/2006/relationships/hyperlink" Target="https://webstockreview.net/explore/gps-clipart-gps-icon/" TargetMode="External"/><Relationship Id="rId10" Type="http://schemas.openxmlformats.org/officeDocument/2006/relationships/image" Target="../media/image68.png"/><Relationship Id="rId4" Type="http://schemas.openxmlformats.org/officeDocument/2006/relationships/image" Target="../media/image54.png"/><Relationship Id="rId9" Type="http://schemas.openxmlformats.org/officeDocument/2006/relationships/hyperlink" Target="http://www.pngall.com/globe-png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" Target="slide26.xml"/><Relationship Id="rId7" Type="http://schemas.openxmlformats.org/officeDocument/2006/relationships/slide" Target="slide13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0.png"/><Relationship Id="rId5" Type="http://schemas.openxmlformats.org/officeDocument/2006/relationships/hyperlink" Target="https://webstockreview.net/explore/gps-clipart-gps-icon/" TargetMode="External"/><Relationship Id="rId4" Type="http://schemas.openxmlformats.org/officeDocument/2006/relationships/image" Target="../media/image54.png"/><Relationship Id="rId9" Type="http://schemas.openxmlformats.org/officeDocument/2006/relationships/hyperlink" Target="http://www.pngall.com/globe-png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s://www.istockphoto.com/photo/usa-passport-blank-page-gm458120429-17578084" TargetMode="External"/><Relationship Id="rId7" Type="http://schemas.openxmlformats.org/officeDocument/2006/relationships/slide" Target="slide13.xm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pngpress.com/bon-voyage/" TargetMode="External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hyperlink" Target="http://www.pngall.com/globe-png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hyperlink" Target="https://www.istockphoto.com/photo/usa-passport-blank-page-gm458120429-17578084" TargetMode="External"/><Relationship Id="rId7" Type="http://schemas.openxmlformats.org/officeDocument/2006/relationships/image" Target="../media/image73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pngpress.com/bon-voyage/" TargetMode="External"/><Relationship Id="rId5" Type="http://schemas.openxmlformats.org/officeDocument/2006/relationships/image" Target="../media/image74.png"/><Relationship Id="rId10" Type="http://schemas.openxmlformats.org/officeDocument/2006/relationships/hyperlink" Target="http://www.pngall.com/globe-png" TargetMode="External"/><Relationship Id="rId4" Type="http://schemas.openxmlformats.org/officeDocument/2006/relationships/image" Target="../media/image72.png"/><Relationship Id="rId9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hyperlink" Target="https://www.istockphoto.com/photo/usa-passport-blank-page-gm458120429-17578084" TargetMode="External"/><Relationship Id="rId7" Type="http://schemas.openxmlformats.org/officeDocument/2006/relationships/image" Target="../media/image73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pngpress.com/bon-voyage/" TargetMode="External"/><Relationship Id="rId5" Type="http://schemas.openxmlformats.org/officeDocument/2006/relationships/image" Target="../media/image74.png"/><Relationship Id="rId10" Type="http://schemas.openxmlformats.org/officeDocument/2006/relationships/hyperlink" Target="http://www.pngall.com/globe-png" TargetMode="External"/><Relationship Id="rId4" Type="http://schemas.openxmlformats.org/officeDocument/2006/relationships/image" Target="../media/image72.png"/><Relationship Id="rId9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hyperlink" Target="https://www.istockphoto.com/photo/usa-passport-blank-page-gm458120429-17578084" TargetMode="External"/><Relationship Id="rId7" Type="http://schemas.openxmlformats.org/officeDocument/2006/relationships/image" Target="../media/image73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pngpress.com/bon-voyage/" TargetMode="External"/><Relationship Id="rId5" Type="http://schemas.openxmlformats.org/officeDocument/2006/relationships/image" Target="../media/image74.png"/><Relationship Id="rId10" Type="http://schemas.openxmlformats.org/officeDocument/2006/relationships/hyperlink" Target="http://www.pngall.com/globe-png" TargetMode="External"/><Relationship Id="rId4" Type="http://schemas.openxmlformats.org/officeDocument/2006/relationships/image" Target="../media/image72.png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hyperlink" Target="https://www.istockphoto.com/photo/usa-passport-blank-page-gm458120429-17578084" TargetMode="External"/><Relationship Id="rId7" Type="http://schemas.openxmlformats.org/officeDocument/2006/relationships/image" Target="../media/image73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pngpress.com/bon-voyage/" TargetMode="External"/><Relationship Id="rId5" Type="http://schemas.openxmlformats.org/officeDocument/2006/relationships/image" Target="../media/image74.png"/><Relationship Id="rId10" Type="http://schemas.openxmlformats.org/officeDocument/2006/relationships/hyperlink" Target="http://www.pngall.com/globe-png" TargetMode="External"/><Relationship Id="rId4" Type="http://schemas.openxmlformats.org/officeDocument/2006/relationships/image" Target="../media/image72.png"/><Relationship Id="rId9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765757/checked-baggage-fees-have-a-hidden-benefit-for-passengers-fewer-flight-delays/" TargetMode="External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://www.pngall.com/globe-png" TargetMode="External"/><Relationship Id="rId5" Type="http://schemas.openxmlformats.org/officeDocument/2006/relationships/image" Target="../media/image45.png"/><Relationship Id="rId4" Type="http://schemas.openxmlformats.org/officeDocument/2006/relationships/slide" Target="slide13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hyperlink" Target="https://freepngimg.com/png/496-hamburger-burger-png-image" TargetMode="External"/><Relationship Id="rId18" Type="http://schemas.openxmlformats.org/officeDocument/2006/relationships/image" Target="../media/image84.png"/><Relationship Id="rId26" Type="http://schemas.openxmlformats.org/officeDocument/2006/relationships/image" Target="../media/image88.png"/><Relationship Id="rId3" Type="http://schemas.openxmlformats.org/officeDocument/2006/relationships/hyperlink" Target="https://airlinegeeks.com/2017/04/18/photo-gallery-a-behind-the-scenes-look-inside-dubai-international-airport/" TargetMode="External"/><Relationship Id="rId21" Type="http://schemas.openxmlformats.org/officeDocument/2006/relationships/hyperlink" Target="https://pngimg.com/download/32484" TargetMode="External"/><Relationship Id="rId34" Type="http://schemas.openxmlformats.org/officeDocument/2006/relationships/slide" Target="slide13.xml"/><Relationship Id="rId7" Type="http://schemas.openxmlformats.org/officeDocument/2006/relationships/hyperlink" Target="http://www.pngpix.com/download/water-bottle-png-transparent-image" TargetMode="External"/><Relationship Id="rId12" Type="http://schemas.openxmlformats.org/officeDocument/2006/relationships/image" Target="../media/image81.png"/><Relationship Id="rId17" Type="http://schemas.openxmlformats.org/officeDocument/2006/relationships/hyperlink" Target="http://www.pngmart.com/image/5642" TargetMode="External"/><Relationship Id="rId25" Type="http://schemas.openxmlformats.org/officeDocument/2006/relationships/hyperlink" Target="http://www.freepngimg.com/png/16696-peanut-transparent" TargetMode="External"/><Relationship Id="rId33" Type="http://schemas.openxmlformats.org/officeDocument/2006/relationships/hyperlink" Target="http://pngimg.com/download/13916" TargetMode="External"/><Relationship Id="rId2" Type="http://schemas.openxmlformats.org/officeDocument/2006/relationships/image" Target="../media/image76.jpg"/><Relationship Id="rId16" Type="http://schemas.openxmlformats.org/officeDocument/2006/relationships/image" Target="../media/image83.png"/><Relationship Id="rId20" Type="http://schemas.openxmlformats.org/officeDocument/2006/relationships/image" Target="../media/image85.png"/><Relationship Id="rId29" Type="http://schemas.openxmlformats.org/officeDocument/2006/relationships/hyperlink" Target="http://www.pngpix.com/download/sandwich-png-transparent-image-2" TargetMode="Externa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8.png"/><Relationship Id="rId11" Type="http://schemas.openxmlformats.org/officeDocument/2006/relationships/hyperlink" Target="http://www.pngall.com/coca-cola-png" TargetMode="External"/><Relationship Id="rId24" Type="http://schemas.openxmlformats.org/officeDocument/2006/relationships/image" Target="../media/image87.png"/><Relationship Id="rId32" Type="http://schemas.openxmlformats.org/officeDocument/2006/relationships/image" Target="../media/image91.png"/><Relationship Id="rId5" Type="http://schemas.openxmlformats.org/officeDocument/2006/relationships/hyperlink" Target="https://www.pinterest.com.au/pin/788481847231565223/" TargetMode="External"/><Relationship Id="rId15" Type="http://schemas.openxmlformats.org/officeDocument/2006/relationships/hyperlink" Target="http://www.pngall.com/candy-png" TargetMode="External"/><Relationship Id="rId23" Type="http://schemas.openxmlformats.org/officeDocument/2006/relationships/hyperlink" Target="http://www.pngall.com/fry-png/download/42011" TargetMode="External"/><Relationship Id="rId28" Type="http://schemas.openxmlformats.org/officeDocument/2006/relationships/image" Target="../media/image89.png"/><Relationship Id="rId36" Type="http://schemas.openxmlformats.org/officeDocument/2006/relationships/hyperlink" Target="http://www.pngall.com/globe-png" TargetMode="External"/><Relationship Id="rId10" Type="http://schemas.openxmlformats.org/officeDocument/2006/relationships/image" Target="../media/image80.png"/><Relationship Id="rId19" Type="http://schemas.openxmlformats.org/officeDocument/2006/relationships/hyperlink" Target="https://www.pngarts.com/explore/76791" TargetMode="External"/><Relationship Id="rId31" Type="http://schemas.openxmlformats.org/officeDocument/2006/relationships/hyperlink" Target="http://sickiesburgers.com/menu/" TargetMode="External"/><Relationship Id="rId4" Type="http://schemas.openxmlformats.org/officeDocument/2006/relationships/image" Target="../media/image77.png"/><Relationship Id="rId9" Type="http://schemas.openxmlformats.org/officeDocument/2006/relationships/hyperlink" Target="https://www.vippng.com/maxp/hhxbwRo/" TargetMode="External"/><Relationship Id="rId14" Type="http://schemas.openxmlformats.org/officeDocument/2006/relationships/image" Target="../media/image82.png"/><Relationship Id="rId22" Type="http://schemas.openxmlformats.org/officeDocument/2006/relationships/image" Target="../media/image86.png"/><Relationship Id="rId27" Type="http://schemas.openxmlformats.org/officeDocument/2006/relationships/hyperlink" Target="http://www.pngall.com/chips-png/download/38846" TargetMode="External"/><Relationship Id="rId30" Type="http://schemas.openxmlformats.org/officeDocument/2006/relationships/image" Target="../media/image90.png"/><Relationship Id="rId35" Type="http://schemas.openxmlformats.org/officeDocument/2006/relationships/image" Target="../media/image45.png"/><Relationship Id="rId8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45.png"/><Relationship Id="rId3" Type="http://schemas.openxmlformats.org/officeDocument/2006/relationships/hyperlink" Target="https://thepointsguy.com/news/why-arent-more-turboprop-planes-flying-in-the-us/" TargetMode="External"/><Relationship Id="rId7" Type="http://schemas.openxmlformats.org/officeDocument/2006/relationships/hyperlink" Target="https://www.doraemon.asia/2020/05/doraemon-png-doraemon-frame-wallpaper.html" TargetMode="External"/><Relationship Id="rId12" Type="http://schemas.openxmlformats.org/officeDocument/2006/relationships/slide" Target="slide13.xm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4.png"/><Relationship Id="rId11" Type="http://schemas.openxmlformats.org/officeDocument/2006/relationships/hyperlink" Target="http://www.got-blogger.com/mundopng/5105727255357413335/" TargetMode="External"/><Relationship Id="rId5" Type="http://schemas.openxmlformats.org/officeDocument/2006/relationships/hyperlink" Target="https://www.pinterest.com/pin/833588212264332752/" TargetMode="External"/><Relationship Id="rId10" Type="http://schemas.openxmlformats.org/officeDocument/2006/relationships/image" Target="../media/image96.png"/><Relationship Id="rId4" Type="http://schemas.openxmlformats.org/officeDocument/2006/relationships/image" Target="../media/image93.png"/><Relationship Id="rId9" Type="http://schemas.openxmlformats.org/officeDocument/2006/relationships/hyperlink" Target="http://pngimg.com/download/27718" TargetMode="External"/><Relationship Id="rId14" Type="http://schemas.openxmlformats.org/officeDocument/2006/relationships/hyperlink" Target="http://www.pngall.com/globe-png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7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33.png"/><Relationship Id="rId15" Type="http://schemas.openxmlformats.org/officeDocument/2006/relationships/image" Target="../media/image29.png"/><Relationship Id="rId10" Type="http://schemas.openxmlformats.org/officeDocument/2006/relationships/image" Target="../media/image16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7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33.png"/><Relationship Id="rId15" Type="http://schemas.openxmlformats.org/officeDocument/2006/relationships/image" Target="../media/image29.png"/><Relationship Id="rId10" Type="http://schemas.openxmlformats.org/officeDocument/2006/relationships/image" Target="../media/image16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7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33.png"/><Relationship Id="rId15" Type="http://schemas.openxmlformats.org/officeDocument/2006/relationships/image" Target="../media/image29.png"/><Relationship Id="rId10" Type="http://schemas.openxmlformats.org/officeDocument/2006/relationships/image" Target="../media/image16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74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04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C66EE0D9-25A5-470D-96A5-757A24C0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443" y="1978555"/>
            <a:ext cx="3541113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5400" b="1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+mn-lt"/>
              </a:rPr>
              <a:t>Let’s play.</a:t>
            </a:r>
            <a:endParaRPr lang="zh-CN" altLang="en-US" sz="5400" b="1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98227"/>
      </p:ext>
    </p:extLst>
  </p:cSld>
  <p:clrMapOvr>
    <a:masterClrMapping/>
  </p:clrMapOvr>
  <p:transition spd="slow" advTm="4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F43320-A303-997C-7077-8E309CF18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E69558D-DE19-8195-A0E9-4797FF5DF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08566"/>
            <a:ext cx="9144000" cy="423493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1152235-3D55-BEDD-2C5E-1E97FD624A07}"/>
              </a:ext>
            </a:extLst>
          </p:cNvPr>
          <p:cNvSpPr/>
          <p:nvPr/>
        </p:nvSpPr>
        <p:spPr>
          <a:xfrm>
            <a:off x="2678400" y="13977"/>
            <a:ext cx="3787200" cy="496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i="0" u="none" strike="noStrike" baseline="0">
                <a:solidFill>
                  <a:srgbClr val="FA9D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Solving maths problems</a:t>
            </a:r>
            <a:endParaRPr lang="vi-VN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324A894-3307-255F-EC6B-4363F23E4662}"/>
              </a:ext>
            </a:extLst>
          </p:cNvPr>
          <p:cNvSpPr/>
          <p:nvPr/>
        </p:nvSpPr>
        <p:spPr>
          <a:xfrm>
            <a:off x="1516725" y="818207"/>
            <a:ext cx="7677675" cy="11020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4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about two kilometres from our school to the post office.</a:t>
            </a:r>
          </a:p>
          <a:p>
            <a:pPr algn="l"/>
            <a:r>
              <a:rPr lang="en-GB" sz="24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about three kilometres from the post office to the park.</a:t>
            </a:r>
          </a:p>
          <a:p>
            <a:pPr algn="l"/>
            <a:r>
              <a:rPr lang="en-GB" sz="24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far is it from our school to the park?</a:t>
            </a:r>
            <a:endParaRPr lang="vi-VN" sz="24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1F0A61D-9AB6-6E27-818F-FAE006CA6951}"/>
              </a:ext>
            </a:extLst>
          </p:cNvPr>
          <p:cNvSpPr/>
          <p:nvPr/>
        </p:nvSpPr>
        <p:spPr>
          <a:xfrm>
            <a:off x="5729925" y="1996879"/>
            <a:ext cx="3414075" cy="4615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24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about five kilometres.</a:t>
            </a:r>
            <a:endParaRPr lang="vi-VN" sz="24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363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05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  <p:sp>
        <p:nvSpPr>
          <p:cNvPr id="22" name="文本框 43">
            <a:extLst>
              <a:ext uri="{FF2B5EF4-FFF2-40B4-BE49-F238E27FC236}">
                <a16:creationId xmlns:a16="http://schemas.microsoft.com/office/drawing/2014/main" xmlns="" id="{19661FEF-59F7-034A-2AC0-65A550E53095}"/>
              </a:ext>
            </a:extLst>
          </p:cNvPr>
          <p:cNvSpPr txBox="1"/>
          <p:nvPr/>
        </p:nvSpPr>
        <p:spPr>
          <a:xfrm>
            <a:off x="1628320" y="1909682"/>
            <a:ext cx="6661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4000" b="1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ea"/>
                <a:sym typeface="+mn-lt"/>
              </a:rPr>
              <a:t>Fun corner and Wrap-up</a:t>
            </a:r>
            <a:endParaRPr lang="zh-CN" altLang="en-US" sz="4000" b="1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6870954"/>
      </p:ext>
    </p:extLst>
  </p:cSld>
  <p:clrMapOvr>
    <a:masterClrMapping/>
  </p:clrMapOvr>
  <p:transition spd="slow" advTm="4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4" action="ppaction://hlinksldjump"/>
            <a:extLst>
              <a:ext uri="{FF2B5EF4-FFF2-40B4-BE49-F238E27FC236}">
                <a16:creationId xmlns:a16="http://schemas.microsoft.com/office/drawing/2014/main" xmlns="" id="{49ED6A54-065E-4103-9B3D-0D76180D17E8}"/>
              </a:ext>
            </a:extLst>
          </p:cNvPr>
          <p:cNvSpPr txBox="1"/>
          <p:nvPr/>
        </p:nvSpPr>
        <p:spPr>
          <a:xfrm>
            <a:off x="2586499" y="424603"/>
            <a:ext cx="552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1"/>
            <a:r>
              <a:rPr lang="en-US" altLang="ko-KR" sz="7200" dirty="0">
                <a:solidFill>
                  <a:prstClr val="white"/>
                </a:solidFill>
                <a:effectLst>
                  <a:glow rad="127000">
                    <a:srgbClr val="FF0000">
                      <a:alpha val="40000"/>
                    </a:srgbClr>
                  </a:glow>
                </a:effectLst>
                <a:latin typeface="Bell MT" panose="02020503060305020303" pitchFamily="18" charset="0"/>
                <a:ea typeface="맑은 고딕" panose="020B0503020000020004" pitchFamily="34" charset="-127"/>
              </a:rPr>
              <a:t>1</a:t>
            </a:r>
            <a:endParaRPr lang="ko-KR" altLang="en-US" sz="7200" dirty="0">
              <a:solidFill>
                <a:prstClr val="white"/>
              </a:solidFill>
              <a:effectLst>
                <a:glow rad="127000">
                  <a:srgbClr val="FF0000">
                    <a:alpha val="40000"/>
                  </a:srgbClr>
                </a:glow>
              </a:effectLst>
              <a:latin typeface="Bell MT" panose="02020503060305020303" pitchFamily="18" charset="0"/>
              <a:ea typeface="맑은 고딕" panose="020B0503020000020004" pitchFamily="34" charset="-127"/>
            </a:endParaRPr>
          </a:p>
        </p:txBody>
      </p:sp>
      <p:sp>
        <p:nvSpPr>
          <p:cNvPr id="3" name="TextBox 2">
            <a:hlinkClick r:id="rId5" action="ppaction://hlinksldjump"/>
            <a:extLst>
              <a:ext uri="{FF2B5EF4-FFF2-40B4-BE49-F238E27FC236}">
                <a16:creationId xmlns:a16="http://schemas.microsoft.com/office/drawing/2014/main" xmlns="" id="{4585A85B-C011-4A78-B056-F1769C61116F}"/>
              </a:ext>
            </a:extLst>
          </p:cNvPr>
          <p:cNvSpPr txBox="1"/>
          <p:nvPr/>
        </p:nvSpPr>
        <p:spPr>
          <a:xfrm>
            <a:off x="4271569" y="424603"/>
            <a:ext cx="283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1"/>
            <a:r>
              <a:rPr lang="en-US" altLang="ko-KR" sz="7200" dirty="0">
                <a:solidFill>
                  <a:prstClr val="white"/>
                </a:solidFill>
                <a:effectLst>
                  <a:glow rad="127000">
                    <a:srgbClr val="FF0000">
                      <a:alpha val="40000"/>
                    </a:srgbClr>
                  </a:glow>
                </a:effectLst>
                <a:latin typeface="Bell MT" panose="02020503060305020303" pitchFamily="18" charset="0"/>
                <a:ea typeface="맑은 고딕" panose="020B0503020000020004" pitchFamily="34" charset="-127"/>
              </a:rPr>
              <a:t>2</a:t>
            </a:r>
            <a:endParaRPr lang="ko-KR" altLang="en-US" sz="7200" dirty="0">
              <a:solidFill>
                <a:prstClr val="white"/>
              </a:solidFill>
              <a:effectLst>
                <a:glow rad="127000">
                  <a:srgbClr val="FF0000">
                    <a:alpha val="40000"/>
                  </a:srgbClr>
                </a:glow>
              </a:effectLst>
              <a:latin typeface="Bell MT" panose="02020503060305020303" pitchFamily="18" charset="0"/>
              <a:ea typeface="맑은 고딕" panose="020B0503020000020004" pitchFamily="34" charset="-127"/>
            </a:endParaRPr>
          </a:p>
        </p:txBody>
      </p:sp>
      <p:sp>
        <p:nvSpPr>
          <p:cNvPr id="4" name="TextBox 3">
            <a:hlinkClick r:id="rId6" action="ppaction://hlinksldjump"/>
            <a:extLst>
              <a:ext uri="{FF2B5EF4-FFF2-40B4-BE49-F238E27FC236}">
                <a16:creationId xmlns:a16="http://schemas.microsoft.com/office/drawing/2014/main" xmlns="" id="{513E213D-121C-43F0-A455-ADA08E622D6C}"/>
              </a:ext>
            </a:extLst>
          </p:cNvPr>
          <p:cNvSpPr txBox="1"/>
          <p:nvPr/>
        </p:nvSpPr>
        <p:spPr>
          <a:xfrm>
            <a:off x="6412677" y="565159"/>
            <a:ext cx="283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1"/>
            <a:r>
              <a:rPr lang="en-US" altLang="ko-KR" sz="7200" dirty="0">
                <a:solidFill>
                  <a:prstClr val="white"/>
                </a:solidFill>
                <a:effectLst>
                  <a:glow rad="127000">
                    <a:srgbClr val="FF0000">
                      <a:alpha val="40000"/>
                    </a:srgbClr>
                  </a:glow>
                </a:effectLst>
                <a:latin typeface="Bell MT" panose="02020503060305020303" pitchFamily="18" charset="0"/>
                <a:ea typeface="맑은 고딕" panose="020B0503020000020004" pitchFamily="34" charset="-127"/>
              </a:rPr>
              <a:t>3</a:t>
            </a:r>
            <a:endParaRPr lang="ko-KR" altLang="en-US" sz="7200" dirty="0">
              <a:solidFill>
                <a:prstClr val="white"/>
              </a:solidFill>
              <a:effectLst>
                <a:glow rad="127000">
                  <a:srgbClr val="FF0000">
                    <a:alpha val="40000"/>
                  </a:srgbClr>
                </a:glow>
              </a:effectLst>
              <a:latin typeface="Bell MT" panose="02020503060305020303" pitchFamily="18" charset="0"/>
              <a:ea typeface="맑은 고딕" panose="020B0503020000020004" pitchFamily="34" charset="-127"/>
            </a:endParaRPr>
          </a:p>
        </p:txBody>
      </p:sp>
      <p:sp>
        <p:nvSpPr>
          <p:cNvPr id="5" name="TextBox 4">
            <a:hlinkClick r:id="rId7" action="ppaction://hlinksldjump"/>
            <a:extLst>
              <a:ext uri="{FF2B5EF4-FFF2-40B4-BE49-F238E27FC236}">
                <a16:creationId xmlns:a16="http://schemas.microsoft.com/office/drawing/2014/main" xmlns="" id="{9F1537D4-0797-48CA-9934-FB12A8D3B48B}"/>
              </a:ext>
            </a:extLst>
          </p:cNvPr>
          <p:cNvSpPr txBox="1"/>
          <p:nvPr/>
        </p:nvSpPr>
        <p:spPr>
          <a:xfrm>
            <a:off x="2586499" y="1765488"/>
            <a:ext cx="471881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1"/>
            <a:r>
              <a:rPr lang="en-US" altLang="ko-KR" sz="7200" dirty="0">
                <a:solidFill>
                  <a:prstClr val="white"/>
                </a:solidFill>
                <a:effectLst>
                  <a:glow rad="127000">
                    <a:srgbClr val="FF0000">
                      <a:alpha val="40000"/>
                    </a:srgbClr>
                  </a:glow>
                </a:effectLst>
                <a:latin typeface="Bell MT" panose="02020503060305020303" pitchFamily="18" charset="0"/>
                <a:ea typeface="맑은 고딕" panose="020B0503020000020004" pitchFamily="34" charset="-127"/>
              </a:rPr>
              <a:t>4</a:t>
            </a:r>
            <a:endParaRPr lang="ko-KR" altLang="en-US" sz="7200" dirty="0">
              <a:solidFill>
                <a:prstClr val="white"/>
              </a:solidFill>
              <a:effectLst>
                <a:glow rad="127000">
                  <a:srgbClr val="FF0000">
                    <a:alpha val="40000"/>
                  </a:srgbClr>
                </a:glow>
              </a:effectLst>
              <a:latin typeface="Bell MT" panose="02020503060305020303" pitchFamily="18" charset="0"/>
              <a:ea typeface="맑은 고딕" panose="020B0503020000020004" pitchFamily="34" charset="-127"/>
            </a:endParaRPr>
          </a:p>
          <a:p>
            <a:pPr defTabSz="685800" latinLnBrk="1"/>
            <a:endParaRPr lang="ko-KR" altLang="en-US" sz="1350" dirty="0">
              <a:solidFill>
                <a:prstClr val="black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xmlns="" id="{112684F7-F873-4ECF-9FF3-37DBE5D41E93}"/>
              </a:ext>
            </a:extLst>
          </p:cNvPr>
          <p:cNvSpPr txBox="1"/>
          <p:nvPr/>
        </p:nvSpPr>
        <p:spPr>
          <a:xfrm>
            <a:off x="4271569" y="1718074"/>
            <a:ext cx="1808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latinLnBrk="1"/>
            <a:r>
              <a:rPr lang="en-US" altLang="ko-KR" sz="7200" dirty="0">
                <a:solidFill>
                  <a:prstClr val="white"/>
                </a:solidFill>
                <a:effectLst>
                  <a:glow rad="127000">
                    <a:srgbClr val="FF0000">
                      <a:alpha val="39000"/>
                    </a:srgbClr>
                  </a:glow>
                </a:effectLst>
                <a:latin typeface="Bell MT" panose="02020503060305020303" pitchFamily="18" charset="0"/>
                <a:ea typeface="맑은 고딕" panose="020B0503020000020004" pitchFamily="34" charset="-127"/>
              </a:rPr>
              <a:t>5</a:t>
            </a:r>
            <a:endParaRPr lang="ko-KR" altLang="en-US" sz="7200" dirty="0">
              <a:solidFill>
                <a:prstClr val="white"/>
              </a:solidFill>
              <a:effectLst>
                <a:glow rad="127000">
                  <a:srgbClr val="FF0000">
                    <a:alpha val="39000"/>
                  </a:srgbClr>
                </a:glow>
              </a:effectLst>
              <a:latin typeface="Bell MT" panose="02020503060305020303" pitchFamily="18" charset="0"/>
              <a:ea typeface="맑은 고딕" panose="020B0503020000020004" pitchFamily="34" charset="-127"/>
            </a:endParaRPr>
          </a:p>
        </p:txBody>
      </p:sp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xmlns="" id="{FAB73FFA-E48D-410B-807B-5AC890079807}"/>
              </a:ext>
            </a:extLst>
          </p:cNvPr>
          <p:cNvSpPr txBox="1"/>
          <p:nvPr/>
        </p:nvSpPr>
        <p:spPr>
          <a:xfrm>
            <a:off x="6412677" y="1869362"/>
            <a:ext cx="4010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latinLnBrk="1"/>
            <a:r>
              <a:rPr lang="en-US" altLang="ko-KR" sz="7200" dirty="0">
                <a:solidFill>
                  <a:prstClr val="white"/>
                </a:solidFill>
                <a:effectLst>
                  <a:glow rad="127000">
                    <a:srgbClr val="FF0000">
                      <a:alpha val="40000"/>
                    </a:srgbClr>
                  </a:glow>
                </a:effectLst>
                <a:latin typeface="Bell MT" panose="02020503060305020303" pitchFamily="18" charset="0"/>
                <a:ea typeface="맑은 고딕" panose="020B0503020000020004" pitchFamily="34" charset="-127"/>
              </a:rPr>
              <a:t>6</a:t>
            </a:r>
            <a:endParaRPr lang="ko-KR" altLang="en-US" sz="7200" dirty="0">
              <a:solidFill>
                <a:prstClr val="white"/>
              </a:solidFill>
              <a:effectLst>
                <a:glow rad="127000">
                  <a:srgbClr val="FF0000">
                    <a:alpha val="40000"/>
                  </a:srgbClr>
                </a:glow>
              </a:effectLst>
              <a:latin typeface="Bell MT" panose="02020503060305020303" pitchFamily="18" charset="0"/>
              <a:ea typeface="맑은 고딕" panose="020B0503020000020004" pitchFamily="34" charset="-127"/>
            </a:endParaRPr>
          </a:p>
        </p:txBody>
      </p:sp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BDCB02C-CFF1-4D39-865C-A56F855FE705}"/>
              </a:ext>
            </a:extLst>
          </p:cNvPr>
          <p:cNvSpPr txBox="1"/>
          <p:nvPr/>
        </p:nvSpPr>
        <p:spPr>
          <a:xfrm>
            <a:off x="2586499" y="2918403"/>
            <a:ext cx="3569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latinLnBrk="1"/>
            <a:r>
              <a:rPr lang="en-US" altLang="ko-KR" sz="7200" dirty="0">
                <a:solidFill>
                  <a:prstClr val="white"/>
                </a:solidFill>
                <a:effectLst>
                  <a:glow rad="127000">
                    <a:srgbClr val="FF0000">
                      <a:alpha val="40000"/>
                    </a:srgbClr>
                  </a:glow>
                </a:effectLst>
                <a:latin typeface="Bell MT" panose="02020503060305020303" pitchFamily="18" charset="0"/>
                <a:ea typeface="맑은 고딕" panose="020B0503020000020004" pitchFamily="34" charset="-127"/>
              </a:rPr>
              <a:t>7</a:t>
            </a:r>
          </a:p>
        </p:txBody>
      </p:sp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331E66E9-4BA4-4BEF-BE63-4B3EE363315F}"/>
              </a:ext>
            </a:extLst>
          </p:cNvPr>
          <p:cNvSpPr txBox="1"/>
          <p:nvPr/>
        </p:nvSpPr>
        <p:spPr>
          <a:xfrm>
            <a:off x="4271569" y="2965817"/>
            <a:ext cx="3004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latinLnBrk="1"/>
            <a:r>
              <a:rPr lang="en-US" altLang="ko-KR" sz="7200" dirty="0">
                <a:solidFill>
                  <a:prstClr val="white"/>
                </a:solidFill>
                <a:effectLst>
                  <a:glow rad="127000">
                    <a:srgbClr val="FF0000">
                      <a:alpha val="38000"/>
                    </a:srgbClr>
                  </a:glow>
                </a:effectLst>
                <a:latin typeface="Bell MT" panose="02020503060305020303" pitchFamily="18" charset="0"/>
                <a:ea typeface="맑은 고딕" panose="020B0503020000020004" pitchFamily="34" charset="-127"/>
              </a:rPr>
              <a:t>8</a:t>
            </a:r>
            <a:endParaRPr lang="ko-KR" altLang="en-US" sz="7200" dirty="0">
              <a:solidFill>
                <a:prstClr val="white"/>
              </a:solidFill>
              <a:effectLst>
                <a:glow rad="127000">
                  <a:srgbClr val="FF0000">
                    <a:alpha val="38000"/>
                  </a:srgbClr>
                </a:glow>
              </a:effectLst>
              <a:latin typeface="Bell MT" panose="02020503060305020303" pitchFamily="18" charset="0"/>
              <a:ea typeface="맑은 고딕" panose="020B0503020000020004" pitchFamily="34" charset="-127"/>
            </a:endParaRPr>
          </a:p>
        </p:txBody>
      </p:sp>
      <p:sp>
        <p:nvSpPr>
          <p:cNvPr id="15" name="TextBox 1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8332B50D-56B9-4014-A02B-6B1B82FF17FB}"/>
              </a:ext>
            </a:extLst>
          </p:cNvPr>
          <p:cNvSpPr txBox="1"/>
          <p:nvPr/>
        </p:nvSpPr>
        <p:spPr>
          <a:xfrm>
            <a:off x="6469304" y="2918403"/>
            <a:ext cx="2878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latinLnBrk="1"/>
            <a:r>
              <a:rPr lang="en-US" altLang="ko-KR" sz="7200" dirty="0">
                <a:solidFill>
                  <a:prstClr val="white"/>
                </a:solidFill>
                <a:effectLst>
                  <a:glow rad="127000">
                    <a:srgbClr val="FF0000">
                      <a:alpha val="41000"/>
                    </a:srgbClr>
                  </a:glow>
                </a:effectLst>
                <a:latin typeface="Bell MT" panose="02020503060305020303" pitchFamily="18" charset="0"/>
                <a:ea typeface="맑은 고딕" panose="020B0503020000020004" pitchFamily="34" charset="-127"/>
              </a:rPr>
              <a:t>9</a:t>
            </a:r>
            <a:endParaRPr lang="ko-KR" altLang="en-US" sz="7200" dirty="0">
              <a:solidFill>
                <a:prstClr val="white"/>
              </a:solidFill>
              <a:effectLst>
                <a:glow rad="127000">
                  <a:srgbClr val="FF0000">
                    <a:alpha val="41000"/>
                  </a:srgbClr>
                </a:glow>
              </a:effectLst>
              <a:latin typeface="Bell MT" panose="02020503060305020303" pitchFamily="18" charset="0"/>
              <a:ea typeface="맑은 고딕" panose="020B0503020000020004" pitchFamily="34" charset="-127"/>
            </a:endParaRPr>
          </a:p>
        </p:txBody>
      </p:sp>
      <p:pic>
        <p:nvPicPr>
          <p:cNvPr id="6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xmlns="" id="{4804BC14-6713-595A-FE40-688074AD7D4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5"/>
              </a:ext>
            </a:extLst>
          </a:blip>
          <a:stretch>
            <a:fillRect/>
          </a:stretch>
        </p:blipFill>
        <p:spPr>
          <a:xfrm>
            <a:off x="8112868" y="4190189"/>
            <a:ext cx="887649" cy="88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1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9" grpId="0"/>
      <p:bldP spid="11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ẩm nang du lịch Sapa - Trái tim nơi núi rừng Tây Bắc">
            <a:extLst>
              <a:ext uri="{FF2B5EF4-FFF2-40B4-BE49-F238E27FC236}">
                <a16:creationId xmlns:a16="http://schemas.microsoft.com/office/drawing/2014/main" xmlns="" id="{F8209D39-C00D-F8F3-63AB-8101585F2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5927" y="-394568"/>
            <a:ext cx="10106444" cy="635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F3E7444-6342-4171-B0CC-1B0D9E94A34D}"/>
              </a:ext>
            </a:extLst>
          </p:cNvPr>
          <p:cNvSpPr/>
          <p:nvPr/>
        </p:nvSpPr>
        <p:spPr>
          <a:xfrm>
            <a:off x="868489" y="109436"/>
            <a:ext cx="6410711" cy="55079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How far is it from Ha Noi to Sapa?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750ABC1-68E6-416D-8E61-AAEF9F1A01A3}"/>
              </a:ext>
            </a:extLst>
          </p:cNvPr>
          <p:cNvSpPr/>
          <p:nvPr/>
        </p:nvSpPr>
        <p:spPr>
          <a:xfrm>
            <a:off x="2263207" y="4097378"/>
            <a:ext cx="3368172" cy="599187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It’s about 314km. 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83F8FCB0-5A5D-466B-9A0F-E41FD2A00C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57702" y="3996464"/>
            <a:ext cx="1245140" cy="12451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33BEA7B-307E-473F-88B0-0714374062A6}"/>
              </a:ext>
            </a:extLst>
          </p:cNvPr>
          <p:cNvSpPr txBox="1"/>
          <p:nvPr/>
        </p:nvSpPr>
        <p:spPr>
          <a:xfrm>
            <a:off x="2000250" y="5143500"/>
            <a:ext cx="51435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1"/>
            <a:endParaRPr lang="ko-KR" altLang="en-US" sz="675" dirty="0">
              <a:solidFill>
                <a:prstClr val="black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xmlns="" id="{DA28FAD9-A78F-4480-B99F-2A8FE95517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 rot="635637">
            <a:off x="7944002" y="3792052"/>
            <a:ext cx="881423" cy="12004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EFA06EF-A19C-93F4-32F0-2900FF863B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0511" y="943583"/>
            <a:ext cx="5282119" cy="286415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38CA7BB-FEA6-0C52-45E7-EEA7F0176B5D}"/>
              </a:ext>
            </a:extLst>
          </p:cNvPr>
          <p:cNvSpPr/>
          <p:nvPr/>
        </p:nvSpPr>
        <p:spPr>
          <a:xfrm>
            <a:off x="3391708" y="2407845"/>
            <a:ext cx="1111169" cy="4940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314 km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17723" y="3533833"/>
            <a:ext cx="1074907" cy="2332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 NOI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02842" y="1521608"/>
            <a:ext cx="853545" cy="21964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 PA</a:t>
            </a:r>
          </a:p>
        </p:txBody>
      </p:sp>
    </p:spTree>
    <p:extLst>
      <p:ext uri="{BB962C8B-B14F-4D97-AF65-F5344CB8AC3E}">
        <p14:creationId xmlns:p14="http://schemas.microsoft.com/office/powerpoint/2010/main" val="27669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9019C97-B403-1765-C512-6C483BEF25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59"/>
          <a:stretch/>
        </p:blipFill>
        <p:spPr>
          <a:xfrm>
            <a:off x="0" y="-81023"/>
            <a:ext cx="9428365" cy="542073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F3E7444-6342-4171-B0CC-1B0D9E94A34D}"/>
              </a:ext>
            </a:extLst>
          </p:cNvPr>
          <p:cNvSpPr/>
          <p:nvPr/>
        </p:nvSpPr>
        <p:spPr>
          <a:xfrm>
            <a:off x="1424124" y="279891"/>
            <a:ext cx="6580114" cy="802532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How far is it from Hue </a:t>
            </a:r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Da Nang?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750ABC1-68E6-416D-8E61-AAEF9F1A01A3}"/>
              </a:ext>
            </a:extLst>
          </p:cNvPr>
          <p:cNvSpPr/>
          <p:nvPr/>
        </p:nvSpPr>
        <p:spPr>
          <a:xfrm>
            <a:off x="2465656" y="4237093"/>
            <a:ext cx="4197791" cy="704558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40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It’s about 100 km.</a:t>
            </a:r>
            <a:endParaRPr lang="ko-KR" altLang="en-US" sz="40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33BEA7B-307E-473F-88B0-0714374062A6}"/>
              </a:ext>
            </a:extLst>
          </p:cNvPr>
          <p:cNvSpPr txBox="1"/>
          <p:nvPr/>
        </p:nvSpPr>
        <p:spPr>
          <a:xfrm>
            <a:off x="2000250" y="5143500"/>
            <a:ext cx="51435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1"/>
            <a:endParaRPr lang="ko-KR" altLang="en-US" sz="675" dirty="0">
              <a:solidFill>
                <a:prstClr val="black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62B6008D-D3EF-4C16-9BD0-CB9AE9EFC0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 rot="348451">
            <a:off x="7962669" y="3761888"/>
            <a:ext cx="914425" cy="1245446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xmlns="" id="{04BACC21-A202-67A0-8311-50EA9D9571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57702" y="3996464"/>
            <a:ext cx="1245140" cy="12451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5803" y="1384707"/>
            <a:ext cx="4491291" cy="27474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75803" y="1459276"/>
            <a:ext cx="1199695" cy="5348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00116" y="3626298"/>
            <a:ext cx="1277948" cy="26972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NANG</a:t>
            </a:r>
          </a:p>
        </p:txBody>
      </p:sp>
      <p:sp>
        <p:nvSpPr>
          <p:cNvPr id="4" name="Rectangle 3"/>
          <p:cNvSpPr/>
          <p:nvPr/>
        </p:nvSpPr>
        <p:spPr>
          <a:xfrm>
            <a:off x="4714181" y="2081719"/>
            <a:ext cx="1132142" cy="408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100 km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90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0E6C2B0-3D1D-8241-CB77-D7F13A367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734" y="-426720"/>
            <a:ext cx="9279467" cy="64182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F3E7444-6342-4171-B0CC-1B0D9E94A34D}"/>
              </a:ext>
            </a:extLst>
          </p:cNvPr>
          <p:cNvSpPr/>
          <p:nvPr/>
        </p:nvSpPr>
        <p:spPr>
          <a:xfrm>
            <a:off x="480409" y="91172"/>
            <a:ext cx="7793277" cy="608195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How far is it from Can Tho to Vinh Long?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750ABC1-68E6-416D-8E61-AAEF9F1A01A3}"/>
              </a:ext>
            </a:extLst>
          </p:cNvPr>
          <p:cNvSpPr/>
          <p:nvPr/>
        </p:nvSpPr>
        <p:spPr>
          <a:xfrm>
            <a:off x="2693506" y="4334216"/>
            <a:ext cx="3237205" cy="62375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It’s about 40 km.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33BEA7B-307E-473F-88B0-0714374062A6}"/>
              </a:ext>
            </a:extLst>
          </p:cNvPr>
          <p:cNvSpPr txBox="1"/>
          <p:nvPr/>
        </p:nvSpPr>
        <p:spPr>
          <a:xfrm>
            <a:off x="2000250" y="5143500"/>
            <a:ext cx="51435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1"/>
            <a:endParaRPr lang="ko-KR" altLang="en-US" sz="675" dirty="0">
              <a:solidFill>
                <a:prstClr val="black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85CE0911-0A62-442D-943A-8440C23CB9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 rot="348451">
            <a:off x="7948813" y="3965582"/>
            <a:ext cx="752951" cy="1025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6CA289D-7207-412F-C5CF-4FD6D82218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3506" y="1272427"/>
            <a:ext cx="3756986" cy="2598645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C602D52B-3EF5-9F6E-F486-0156325AC9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8392893" y="-116010"/>
            <a:ext cx="833021" cy="8330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2813" y="1086038"/>
            <a:ext cx="4758372" cy="30199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58166" y="1452736"/>
            <a:ext cx="1706430" cy="30155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 LONG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55508" y="3210215"/>
            <a:ext cx="1384194" cy="2918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THO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282119" y="2673704"/>
            <a:ext cx="908483" cy="350197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40 km</a:t>
            </a:r>
          </a:p>
        </p:txBody>
      </p:sp>
    </p:spTree>
    <p:extLst>
      <p:ext uri="{BB962C8B-B14F-4D97-AF65-F5344CB8AC3E}">
        <p14:creationId xmlns:p14="http://schemas.microsoft.com/office/powerpoint/2010/main" val="100724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B4BD99C-A8EE-D223-7A11-C1E26814D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585" y="-366389"/>
            <a:ext cx="9795358" cy="55098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F3E7444-6342-4171-B0CC-1B0D9E94A34D}"/>
              </a:ext>
            </a:extLst>
          </p:cNvPr>
          <p:cNvSpPr/>
          <p:nvPr/>
        </p:nvSpPr>
        <p:spPr>
          <a:xfrm>
            <a:off x="711697" y="108096"/>
            <a:ext cx="7720601" cy="991130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How far is it from </a:t>
            </a:r>
            <a:r>
              <a:rPr lang="en-US" altLang="ko-KR" sz="3600" dirty="0" smtClean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Ho Chi Minh </a:t>
            </a:r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City </a:t>
            </a:r>
            <a:endParaRPr lang="en-US" altLang="ko-KR" sz="3600" dirty="0" smtClean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  <a:p>
            <a:pPr algn="ctr" defTabSz="685800" latinLnBrk="1"/>
            <a:r>
              <a:rPr lang="en-US" altLang="ko-KR" sz="3600" dirty="0" smtClean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to </a:t>
            </a:r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Can Tho?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750ABC1-68E6-416D-8E61-AAEF9F1A01A3}"/>
              </a:ext>
            </a:extLst>
          </p:cNvPr>
          <p:cNvSpPr/>
          <p:nvPr/>
        </p:nvSpPr>
        <p:spPr>
          <a:xfrm>
            <a:off x="2823796" y="4339736"/>
            <a:ext cx="3496405" cy="669837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about 165 km.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33BEA7B-307E-473F-88B0-0714374062A6}"/>
              </a:ext>
            </a:extLst>
          </p:cNvPr>
          <p:cNvSpPr txBox="1"/>
          <p:nvPr/>
        </p:nvSpPr>
        <p:spPr>
          <a:xfrm>
            <a:off x="2000250" y="5143500"/>
            <a:ext cx="51435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1"/>
            <a:endParaRPr lang="ko-KR" altLang="en-US" sz="675" dirty="0">
              <a:solidFill>
                <a:prstClr val="black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2A19452C-8C86-4726-97A3-846E2F6D9B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 rot="348451">
            <a:off x="8059837" y="3896657"/>
            <a:ext cx="752951" cy="1025520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xmlns="" id="{E175D308-3F00-B235-F8B6-2FEB343ECE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51345" y="3786847"/>
            <a:ext cx="1245140" cy="1245140"/>
          </a:xfrm>
          <a:prstGeom prst="rect">
            <a:avLst/>
          </a:prstGeom>
        </p:spPr>
      </p:pic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xmlns="" id="{538CA7BB-FEA6-0C52-45E7-EEA7F0176B5D}"/>
              </a:ext>
            </a:extLst>
          </p:cNvPr>
          <p:cNvSpPr/>
          <p:nvPr/>
        </p:nvSpPr>
        <p:spPr>
          <a:xfrm>
            <a:off x="3649925" y="2525228"/>
            <a:ext cx="1111169" cy="5876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165 km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0826" y="1365847"/>
            <a:ext cx="3523875" cy="27072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8153" y="1401593"/>
            <a:ext cx="2380502" cy="2812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CHI MINH CITY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253856" y="3733475"/>
            <a:ext cx="1384194" cy="2918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THO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40149" y="2753269"/>
            <a:ext cx="1355101" cy="499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165 km</a:t>
            </a:r>
          </a:p>
        </p:txBody>
      </p:sp>
    </p:spTree>
    <p:extLst>
      <p:ext uri="{BB962C8B-B14F-4D97-AF65-F5344CB8AC3E}">
        <p14:creationId xmlns:p14="http://schemas.microsoft.com/office/powerpoint/2010/main" val="89711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Du lịch Ninh Bình: Cẩm nang từ A đến Z (Update thông tin mới nhất 2024)-  iVIVU.com">
            <a:extLst>
              <a:ext uri="{FF2B5EF4-FFF2-40B4-BE49-F238E27FC236}">
                <a16:creationId xmlns:a16="http://schemas.microsoft.com/office/drawing/2014/main" xmlns="" id="{0844030E-C055-A574-8B93-CF6C0FEC0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8" y="-586254"/>
            <a:ext cx="9192365" cy="572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F3E7444-6342-4171-B0CC-1B0D9E94A34D}"/>
              </a:ext>
            </a:extLst>
          </p:cNvPr>
          <p:cNvSpPr/>
          <p:nvPr/>
        </p:nvSpPr>
        <p:spPr>
          <a:xfrm>
            <a:off x="883941" y="134736"/>
            <a:ext cx="7413204" cy="526745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How far is it from Ha Noi to Ninh Binh? 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750ABC1-68E6-416D-8E61-AAEF9F1A01A3}"/>
              </a:ext>
            </a:extLst>
          </p:cNvPr>
          <p:cNvSpPr/>
          <p:nvPr/>
        </p:nvSpPr>
        <p:spPr>
          <a:xfrm>
            <a:off x="2917650" y="4319684"/>
            <a:ext cx="3317819" cy="559600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about 90 km.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33BEA7B-307E-473F-88B0-0714374062A6}"/>
              </a:ext>
            </a:extLst>
          </p:cNvPr>
          <p:cNvSpPr txBox="1"/>
          <p:nvPr/>
        </p:nvSpPr>
        <p:spPr>
          <a:xfrm>
            <a:off x="2000250" y="5143500"/>
            <a:ext cx="51435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1"/>
            <a:endParaRPr lang="ko-KR" altLang="en-US" sz="675" dirty="0">
              <a:solidFill>
                <a:prstClr val="black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xmlns="" id="{16171120-88EC-42C8-B4A1-91D8BD7B86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 rot="348451">
            <a:off x="7957932" y="3795579"/>
            <a:ext cx="752951" cy="1025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A097E3-FEBA-C5A1-5079-498085A901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1857" y="1067760"/>
            <a:ext cx="4131503" cy="3054336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5317FF1C-0179-44D8-02F5-A517BA8015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0" y="3840678"/>
            <a:ext cx="1245140" cy="1245140"/>
          </a:xfrm>
          <a:prstGeom prst="rect">
            <a:avLst/>
          </a:prstGeom>
        </p:spPr>
      </p:pic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xmlns="" id="{538CA7BB-FEA6-0C52-45E7-EEA7F0176B5D}"/>
              </a:ext>
            </a:extLst>
          </p:cNvPr>
          <p:cNvSpPr/>
          <p:nvPr/>
        </p:nvSpPr>
        <p:spPr>
          <a:xfrm>
            <a:off x="4165491" y="2826785"/>
            <a:ext cx="1111169" cy="5876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90 km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04450" y="1149252"/>
            <a:ext cx="1074907" cy="2332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 NOI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11294" y="3724068"/>
            <a:ext cx="2217906" cy="28595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 BINH</a:t>
            </a:r>
          </a:p>
        </p:txBody>
      </p:sp>
    </p:spTree>
    <p:extLst>
      <p:ext uri="{BB962C8B-B14F-4D97-AF65-F5344CB8AC3E}">
        <p14:creationId xmlns:p14="http://schemas.microsoft.com/office/powerpoint/2010/main" val="149933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uy Halong Bay Day Tour from Hanoi Tickets - Special Price 2023">
            <a:extLst>
              <a:ext uri="{FF2B5EF4-FFF2-40B4-BE49-F238E27FC236}">
                <a16:creationId xmlns:a16="http://schemas.microsoft.com/office/drawing/2014/main" xmlns="" id="{6ECB7806-7FCA-B2CB-9465-64C6049C3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F3E7444-6342-4171-B0CC-1B0D9E94A34D}"/>
              </a:ext>
            </a:extLst>
          </p:cNvPr>
          <p:cNvSpPr/>
          <p:nvPr/>
        </p:nvSpPr>
        <p:spPr>
          <a:xfrm>
            <a:off x="848794" y="312171"/>
            <a:ext cx="7746794" cy="530384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How far is it from </a:t>
            </a:r>
            <a:r>
              <a:rPr lang="en-US" altLang="ko-KR" sz="3600" dirty="0" smtClean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Hyde Park to Big Ben?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750ABC1-68E6-416D-8E61-AAEF9F1A01A3}"/>
              </a:ext>
            </a:extLst>
          </p:cNvPr>
          <p:cNvSpPr/>
          <p:nvPr/>
        </p:nvSpPr>
        <p:spPr>
          <a:xfrm>
            <a:off x="2805796" y="4075847"/>
            <a:ext cx="3532405" cy="505881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about </a:t>
            </a:r>
            <a:r>
              <a:rPr lang="en-US" altLang="ko-KR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km.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33BEA7B-307E-473F-88B0-0714374062A6}"/>
              </a:ext>
            </a:extLst>
          </p:cNvPr>
          <p:cNvSpPr txBox="1"/>
          <p:nvPr/>
        </p:nvSpPr>
        <p:spPr>
          <a:xfrm>
            <a:off x="2000250" y="5143500"/>
            <a:ext cx="51435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1"/>
            <a:endParaRPr lang="ko-KR" altLang="en-US" sz="675" dirty="0">
              <a:solidFill>
                <a:prstClr val="black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9E27EE8E-67F5-4699-9D01-71FEC1C083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 rot="348451">
            <a:off x="8114872" y="3924095"/>
            <a:ext cx="752951" cy="1025520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xmlns="" id="{6DDC5177-7179-6849-62F2-013DC82DE1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226224" y="3869785"/>
            <a:ext cx="1245140" cy="1245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5887" y="1137661"/>
            <a:ext cx="4182314" cy="271578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350252" y="1254868"/>
            <a:ext cx="1599177" cy="3330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Hyde Park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24334" y="3114634"/>
            <a:ext cx="1178955" cy="3210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 Ben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xmlns="" id="{538CA7BB-FEA6-0C52-45E7-EEA7F0176B5D}"/>
              </a:ext>
            </a:extLst>
          </p:cNvPr>
          <p:cNvSpPr/>
          <p:nvPr/>
        </p:nvSpPr>
        <p:spPr>
          <a:xfrm>
            <a:off x="4168300" y="2300493"/>
            <a:ext cx="807395" cy="3901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3 </a:t>
            </a:r>
            <a:r>
              <a:rPr lang="en-US" b="1" dirty="0">
                <a:solidFill>
                  <a:schemeClr val="tx1"/>
                </a:solidFill>
              </a:rPr>
              <a:t>km</a:t>
            </a:r>
          </a:p>
        </p:txBody>
      </p:sp>
    </p:spTree>
    <p:extLst>
      <p:ext uri="{BB962C8B-B14F-4D97-AF65-F5344CB8AC3E}">
        <p14:creationId xmlns:p14="http://schemas.microsoft.com/office/powerpoint/2010/main" val="403493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BFD9E4A-1B41-43FD-B2D4-3B05E05B6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847" y="3668763"/>
            <a:ext cx="1728208" cy="147473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A4CDE2A-517A-4D3D-B290-7FE986A57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08" y="3668763"/>
            <a:ext cx="601538" cy="147473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CEFE02B6-A7D0-4B5D-8C9B-23325381A5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63" y="4601940"/>
            <a:ext cx="1064444" cy="5415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77D3105F-3463-45D4-A8B9-2BD6B5C9F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1533" y="2667000"/>
            <a:ext cx="1160935" cy="249680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A7267450-6C36-4246-BD2A-78DF24D6F7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5427" y="3403601"/>
            <a:ext cx="718511" cy="174039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BD54F8D0-9307-4315-B668-6D7104A067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2778" y="4456173"/>
            <a:ext cx="1016048" cy="68732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B9C586F3-9D06-4B11-9D45-EAEBEA8D55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6465" y="3541339"/>
            <a:ext cx="1443532" cy="16021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B909432C-B396-4D44-90F4-57239220E0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9000" y="3646723"/>
            <a:ext cx="541004" cy="149677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6A61A4C9-F4EB-43D0-8303-B6559039E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6655" y="669762"/>
            <a:ext cx="2665860" cy="77754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D085E4B4-84E2-488D-B228-64F7AF3EDF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51483" y="689231"/>
            <a:ext cx="2601902" cy="73860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6F621529-7A38-4561-90B5-9F2906ED87B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198" y="3646723"/>
            <a:ext cx="1060109" cy="106010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8F52ED32-01FF-49C4-87FC-817EC6958CB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6511" y="3403601"/>
            <a:ext cx="1159965" cy="73206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4D743FD5-386D-4ABE-9E24-15CDA457E43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050"/>
          <a:stretch/>
        </p:blipFill>
        <p:spPr>
          <a:xfrm>
            <a:off x="4688976" y="2598567"/>
            <a:ext cx="1159965" cy="732066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xmlns="" id="{A748E123-2EB8-4C06-894D-7368FD35BEB4}"/>
              </a:ext>
            </a:extLst>
          </p:cNvPr>
          <p:cNvSpPr txBox="1"/>
          <p:nvPr/>
        </p:nvSpPr>
        <p:spPr>
          <a:xfrm>
            <a:off x="898532" y="1217452"/>
            <a:ext cx="7346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pPr algn="ctr"/>
            <a:r>
              <a:rPr lang="en-US" altLang="zh-CN" sz="54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Places of interest</a:t>
            </a:r>
            <a:endParaRPr lang="zh-CN" altLang="en-US" sz="5400" b="1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xmlns="" id="{54F96F8B-63EB-4A4B-9500-03D94F12EADC}"/>
              </a:ext>
            </a:extLst>
          </p:cNvPr>
          <p:cNvSpPr txBox="1"/>
          <p:nvPr/>
        </p:nvSpPr>
        <p:spPr>
          <a:xfrm>
            <a:off x="3292517" y="561435"/>
            <a:ext cx="2558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UNIT 19</a:t>
            </a:r>
            <a:endParaRPr lang="zh-CN" altLang="en-US" sz="3600" b="1" dirty="0">
              <a:ln>
                <a:solidFill>
                  <a:schemeClr val="bg1"/>
                </a:solidFill>
              </a:ln>
              <a:solidFill>
                <a:schemeClr val="accent2"/>
              </a:solidFill>
              <a:effectLst>
                <a:outerShdw blurRad="50800" dist="38100" dir="2700000" algn="tl" rotWithShape="0">
                  <a:schemeClr val="bg1">
                    <a:lumMod val="85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2" name="文本框 33">
            <a:extLst>
              <a:ext uri="{FF2B5EF4-FFF2-40B4-BE49-F238E27FC236}">
                <a16:creationId xmlns:a16="http://schemas.microsoft.com/office/drawing/2014/main" xmlns="" id="{889FB76C-22BF-ED8B-7E53-16AD396EFEF5}"/>
              </a:ext>
            </a:extLst>
          </p:cNvPr>
          <p:cNvSpPr txBox="1"/>
          <p:nvPr/>
        </p:nvSpPr>
        <p:spPr>
          <a:xfrm>
            <a:off x="2426400" y="2036331"/>
            <a:ext cx="4626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latin typeface="Comic Sans MS" panose="030F0702030302020204" pitchFamily="66" charset="0"/>
                <a:cs typeface="+mn-ea"/>
                <a:sym typeface="+mn-lt"/>
              </a:rPr>
              <a:t>Lesson 2 Period 4</a:t>
            </a:r>
            <a:endParaRPr lang="zh-CN" altLang="en-US" sz="4000" b="1" dirty="0">
              <a:ln>
                <a:solidFill>
                  <a:schemeClr val="bg1"/>
                </a:solidFill>
              </a:ln>
              <a:solidFill>
                <a:schemeClr val="accent2"/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499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200">
        <p:blinds dir="vert"/>
      </p:transition>
    </mc:Choice>
    <mc:Fallback xmlns="">
      <p:transition spd="slow" advTm="42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750"/>
                            </p:stCondLst>
                            <p:childTnLst>
                              <p:par>
                                <p:cTn id="7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89B02C-4B66-09F8-B626-28234227B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99381" cy="57526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F3E7444-6342-4171-B0CC-1B0D9E94A34D}"/>
              </a:ext>
            </a:extLst>
          </p:cNvPr>
          <p:cNvSpPr/>
          <p:nvPr/>
        </p:nvSpPr>
        <p:spPr>
          <a:xfrm>
            <a:off x="545614" y="74815"/>
            <a:ext cx="8355195" cy="624600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How far is it from Seine River to Eiffel Tower?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750ABC1-68E6-416D-8E61-AAEF9F1A01A3}"/>
              </a:ext>
            </a:extLst>
          </p:cNvPr>
          <p:cNvSpPr/>
          <p:nvPr/>
        </p:nvSpPr>
        <p:spPr>
          <a:xfrm>
            <a:off x="3245992" y="4619034"/>
            <a:ext cx="3352405" cy="497777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about 40 km.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33BEA7B-307E-473F-88B0-0714374062A6}"/>
              </a:ext>
            </a:extLst>
          </p:cNvPr>
          <p:cNvSpPr txBox="1"/>
          <p:nvPr/>
        </p:nvSpPr>
        <p:spPr>
          <a:xfrm>
            <a:off x="2000250" y="5143500"/>
            <a:ext cx="51435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1"/>
            <a:endParaRPr lang="ko-KR" altLang="en-US" sz="675" dirty="0">
              <a:solidFill>
                <a:prstClr val="black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4335F7BB-4750-4EB4-B8CA-AA6C4CEF19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 rot="348451">
            <a:off x="8018609" y="3917870"/>
            <a:ext cx="752951" cy="102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B111243-F46A-494A-A075-1EC676407A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991" y="848674"/>
            <a:ext cx="5700409" cy="358713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2693D8F-9E25-3C6C-6C0D-1D25BE4448C5}"/>
              </a:ext>
            </a:extLst>
          </p:cNvPr>
          <p:cNvSpPr/>
          <p:nvPr/>
        </p:nvSpPr>
        <p:spPr>
          <a:xfrm>
            <a:off x="4801118" y="2535410"/>
            <a:ext cx="1210576" cy="4629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40 km</a:t>
            </a:r>
          </a:p>
        </p:txBody>
      </p:sp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xmlns="" id="{D69FAFA1-469A-5C97-A4CA-22DEE44419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57702" y="3996464"/>
            <a:ext cx="1245140" cy="12451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315183" y="1123311"/>
            <a:ext cx="1712068" cy="3210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Eiffel Tower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667983" y="3783437"/>
            <a:ext cx="1712068" cy="3210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Seine River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2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B0443B-2FF0-8387-6FF8-088C40A7C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1" y="-656485"/>
            <a:ext cx="9496213" cy="62170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F3E7444-6342-4171-B0CC-1B0D9E94A34D}"/>
              </a:ext>
            </a:extLst>
          </p:cNvPr>
          <p:cNvSpPr/>
          <p:nvPr/>
        </p:nvSpPr>
        <p:spPr>
          <a:xfrm>
            <a:off x="1302842" y="76740"/>
            <a:ext cx="7304920" cy="650646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How far is it from </a:t>
            </a:r>
            <a:r>
              <a:rPr lang="en-US" altLang="ko-KR" sz="3600" dirty="0" smtClean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Ha Noi </a:t>
            </a:r>
            <a:r>
              <a:rPr lang="en-US" altLang="ko-KR" sz="3600" dirty="0" smtClean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to Ha Nam?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750ABC1-68E6-416D-8E61-AAEF9F1A01A3}"/>
              </a:ext>
            </a:extLst>
          </p:cNvPr>
          <p:cNvSpPr/>
          <p:nvPr/>
        </p:nvSpPr>
        <p:spPr>
          <a:xfrm>
            <a:off x="2938995" y="4284568"/>
            <a:ext cx="3266005" cy="501442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about </a:t>
            </a:r>
            <a:r>
              <a:rPr lang="en-US" altLang="ko-KR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 </a:t>
            </a:r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km.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33BEA7B-307E-473F-88B0-0714374062A6}"/>
              </a:ext>
            </a:extLst>
          </p:cNvPr>
          <p:cNvSpPr txBox="1"/>
          <p:nvPr/>
        </p:nvSpPr>
        <p:spPr>
          <a:xfrm>
            <a:off x="2000250" y="5143500"/>
            <a:ext cx="51435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1"/>
            <a:endParaRPr lang="ko-KR" altLang="en-US" sz="675" dirty="0">
              <a:solidFill>
                <a:prstClr val="black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BDAB0819-668F-40A8-AD72-352FAB3248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 rot="348451">
            <a:off x="8056563" y="3925034"/>
            <a:ext cx="752951" cy="1025520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xmlns="" id="{AC599ED0-51BF-607C-10FD-F039DFF02C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57702" y="3996464"/>
            <a:ext cx="1245140" cy="12451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5061" y="1163918"/>
            <a:ext cx="4031654" cy="280157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F8A6A80-9133-AE2A-5D33-35524EBAD39A}"/>
              </a:ext>
            </a:extLst>
          </p:cNvPr>
          <p:cNvSpPr/>
          <p:nvPr/>
        </p:nvSpPr>
        <p:spPr>
          <a:xfrm>
            <a:off x="3380361" y="2070046"/>
            <a:ext cx="1070796" cy="6343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54 </a:t>
            </a:r>
            <a:r>
              <a:rPr lang="en-US" sz="2000" b="1" dirty="0">
                <a:solidFill>
                  <a:schemeClr val="tx1"/>
                </a:solidFill>
              </a:rPr>
              <a:t>km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83668" y="1390280"/>
            <a:ext cx="1118681" cy="3840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 NOI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65650" y="3466228"/>
            <a:ext cx="1242990" cy="2885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02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ồng hồ Big Ben - Công trình kiến trúc biểu tượng của nước Anh">
            <a:extLst>
              <a:ext uri="{FF2B5EF4-FFF2-40B4-BE49-F238E27FC236}">
                <a16:creationId xmlns:a16="http://schemas.microsoft.com/office/drawing/2014/main" xmlns="" id="{74EF6B8A-8A89-246C-DD73-AA7FA82F6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4685"/>
            <a:ext cx="9225023" cy="597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F3E7444-6342-4171-B0CC-1B0D9E94A34D}"/>
              </a:ext>
            </a:extLst>
          </p:cNvPr>
          <p:cNvSpPr/>
          <p:nvPr/>
        </p:nvSpPr>
        <p:spPr>
          <a:xfrm>
            <a:off x="1221131" y="-59791"/>
            <a:ext cx="6782758" cy="1193764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How far is it from Trafalgar Square to Big Ben Tower?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750ABC1-68E6-416D-8E61-AAEF9F1A01A3}"/>
              </a:ext>
            </a:extLst>
          </p:cNvPr>
          <p:cNvSpPr/>
          <p:nvPr/>
        </p:nvSpPr>
        <p:spPr>
          <a:xfrm>
            <a:off x="3032595" y="4366478"/>
            <a:ext cx="3078805" cy="42887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about 1 km.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33BEA7B-307E-473F-88B0-0714374062A6}"/>
              </a:ext>
            </a:extLst>
          </p:cNvPr>
          <p:cNvSpPr txBox="1"/>
          <p:nvPr/>
        </p:nvSpPr>
        <p:spPr>
          <a:xfrm>
            <a:off x="2000250" y="5143500"/>
            <a:ext cx="51435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1"/>
            <a:endParaRPr lang="ko-KR" altLang="en-US" sz="675" dirty="0">
              <a:solidFill>
                <a:prstClr val="black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2182EB77-C685-4E69-A16D-AFE599CDE3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 rot="348451">
            <a:off x="8017879" y="3921662"/>
            <a:ext cx="752951" cy="10255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D33DEA7-8EDA-A1EA-FC81-E19E5408A3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9072" y="1258867"/>
            <a:ext cx="5324677" cy="289484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15C8970-F47B-3860-F09A-34F534094774}"/>
              </a:ext>
            </a:extLst>
          </p:cNvPr>
          <p:cNvSpPr/>
          <p:nvPr/>
        </p:nvSpPr>
        <p:spPr>
          <a:xfrm>
            <a:off x="4571998" y="2461612"/>
            <a:ext cx="972273" cy="4629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 km</a:t>
            </a:r>
          </a:p>
        </p:txBody>
      </p:sp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E4C50561-8891-2FD5-14E9-972A3B733F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57702" y="3996464"/>
            <a:ext cx="1245140" cy="124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3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ẫu hộ chiếu mới của Việt Nam có gì khác trước?">
            <a:extLst>
              <a:ext uri="{FF2B5EF4-FFF2-40B4-BE49-F238E27FC236}">
                <a16:creationId xmlns:a16="http://schemas.microsoft.com/office/drawing/2014/main" xmlns="" id="{724F359C-4876-7334-DCEF-514C2EFC2A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7902" r="5239" b="7819"/>
          <a:stretch/>
        </p:blipFill>
        <p:spPr bwMode="auto">
          <a:xfrm>
            <a:off x="256797" y="0"/>
            <a:ext cx="8595952" cy="546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1438FC9-EC79-4F2F-A963-0BE3E4F904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4934335" y="807960"/>
            <a:ext cx="2103125" cy="2103125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BBEBBD17-FC5C-4F70-8036-30765088C9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8112868" y="4190189"/>
            <a:ext cx="887649" cy="88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2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ẫu hộ chiếu mới của Việt Nam có gì khác trước?">
            <a:extLst>
              <a:ext uri="{FF2B5EF4-FFF2-40B4-BE49-F238E27FC236}">
                <a16:creationId xmlns:a16="http://schemas.microsoft.com/office/drawing/2014/main" xmlns="" id="{29DA3D3E-F9AF-E635-4992-387E0F27A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7902" r="5239" b="7819"/>
          <a:stretch/>
        </p:blipFill>
        <p:spPr bwMode="auto">
          <a:xfrm>
            <a:off x="243251" y="0"/>
            <a:ext cx="8595952" cy="546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14DBB5-E774-430B-8D3D-1E5622C33B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 rot="21226992">
            <a:off x="5677840" y="1849669"/>
            <a:ext cx="2283569" cy="22835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DD490E-B8B1-4CAD-9B9B-4E4D7A8690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1065661" y="681176"/>
            <a:ext cx="2103125" cy="210312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xmlns="" id="{AED0AC41-65AF-7535-0D12-FAFC13801F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8112868" y="4190189"/>
            <a:ext cx="887649" cy="88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3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ẫu hộ chiếu mới của Việt Nam có gì khác trước?">
            <a:extLst>
              <a:ext uri="{FF2B5EF4-FFF2-40B4-BE49-F238E27FC236}">
                <a16:creationId xmlns:a16="http://schemas.microsoft.com/office/drawing/2014/main" xmlns="" id="{8CDFACAA-BD44-95FC-6CC7-24950A5EB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7902" r="5239" b="7819"/>
          <a:stretch/>
        </p:blipFill>
        <p:spPr bwMode="auto">
          <a:xfrm>
            <a:off x="216155" y="0"/>
            <a:ext cx="8595952" cy="546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14DBB5-E774-430B-8D3D-1E5622C33B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6442142" y="551803"/>
            <a:ext cx="2283569" cy="22835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DD490E-B8B1-4CAD-9B9B-4E4D7A8690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 rot="2677700">
            <a:off x="1744165" y="2490520"/>
            <a:ext cx="2103125" cy="2103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8F96FD-29CA-46ED-9F46-602DA7C557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 rot="19818494">
            <a:off x="2525785" y="258997"/>
            <a:ext cx="2103125" cy="2103125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xmlns="" id="{9EFF334E-A459-24F2-A97A-B1BA3C30B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8112868" y="4190189"/>
            <a:ext cx="887649" cy="88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8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ẫu hộ chiếu mới của Việt Nam có gì khác trước?">
            <a:extLst>
              <a:ext uri="{FF2B5EF4-FFF2-40B4-BE49-F238E27FC236}">
                <a16:creationId xmlns:a16="http://schemas.microsoft.com/office/drawing/2014/main" xmlns="" id="{C5EF40E9-57A7-48D2-CC60-C8774498C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7902" r="5239" b="7819"/>
          <a:stretch/>
        </p:blipFill>
        <p:spPr bwMode="auto">
          <a:xfrm>
            <a:off x="222928" y="0"/>
            <a:ext cx="8595952" cy="546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14DBB5-E774-430B-8D3D-1E5622C33B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 rot="19482459">
            <a:off x="5211416" y="58522"/>
            <a:ext cx="2283569" cy="22835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DD490E-B8B1-4CAD-9B9B-4E4D7A8690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2037861" y="2562250"/>
            <a:ext cx="2103125" cy="2103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8F96FD-29CA-46ED-9F46-602DA7C557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 rot="5071038">
            <a:off x="693042" y="148745"/>
            <a:ext cx="2103125" cy="2103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8E440BC-0047-4660-A651-D83E2F83DA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 rot="1214655">
            <a:off x="5424983" y="2531110"/>
            <a:ext cx="2103125" cy="2103125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xmlns="" id="{726A20C5-D160-0842-80E9-A0B46C82EB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8112868" y="4190189"/>
            <a:ext cx="887649" cy="88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9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ẫu hộ chiếu mới của Việt Nam có gì khác trước?">
            <a:extLst>
              <a:ext uri="{FF2B5EF4-FFF2-40B4-BE49-F238E27FC236}">
                <a16:creationId xmlns:a16="http://schemas.microsoft.com/office/drawing/2014/main" xmlns="" id="{7B0180B7-2F68-A0BB-B61B-05FDB5026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7902" r="5239" b="7819"/>
          <a:stretch/>
        </p:blipFill>
        <p:spPr bwMode="auto">
          <a:xfrm>
            <a:off x="236478" y="0"/>
            <a:ext cx="8595952" cy="546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14DBB5-E774-430B-8D3D-1E5622C33B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 rot="3901653">
            <a:off x="5500744" y="920962"/>
            <a:ext cx="2283569" cy="22835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DD490E-B8B1-4CAD-9B9B-4E4D7A8690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 rot="20876019">
            <a:off x="2221063" y="2796943"/>
            <a:ext cx="2103125" cy="2103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8F96FD-29CA-46ED-9F46-602DA7C557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527475" y="1745380"/>
            <a:ext cx="2103125" cy="2103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8E440BC-0047-4660-A651-D83E2F83DA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 rot="483200">
            <a:off x="6642529" y="2907353"/>
            <a:ext cx="2103125" cy="210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857C53-E223-402B-A174-F4F2800DD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 rot="595924">
            <a:off x="2059708" y="360164"/>
            <a:ext cx="2103125" cy="2103125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59B1560B-1FC9-C3A9-ACF8-61E42E7A6D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8112868" y="4190189"/>
            <a:ext cx="887649" cy="88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5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491085-D1AF-4964-A67F-A5E30EBD8703}"/>
              </a:ext>
            </a:extLst>
          </p:cNvPr>
          <p:cNvSpPr txBox="1"/>
          <p:nvPr/>
        </p:nvSpPr>
        <p:spPr>
          <a:xfrm>
            <a:off x="0" y="0"/>
            <a:ext cx="8894728" cy="1138773"/>
          </a:xfrm>
          <a:prstGeom prst="rect">
            <a:avLst/>
          </a:prstGeom>
          <a:solidFill>
            <a:schemeClr val="bg1">
              <a:alpha val="86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800" latinLnBrk="1"/>
            <a:r>
              <a:rPr lang="en-US" altLang="ko-KR" sz="2800" dirty="0">
                <a:solidFill>
                  <a:prstClr val="black"/>
                </a:solidFill>
                <a:latin typeface="Comic Sans MS" panose="030F0702030302020204" pitchFamily="66" charset="0"/>
                <a:ea typeface="맑은 고딕" panose="020B0503020000020004" pitchFamily="34" charset="-127"/>
              </a:rPr>
              <a:t>You accidently grabbed the wrong bag!</a:t>
            </a:r>
          </a:p>
          <a:p>
            <a:pPr algn="ctr" defTabSz="685800" latinLnBrk="1"/>
            <a:r>
              <a:rPr lang="en-US" altLang="ko-KR" sz="4000" b="1" dirty="0">
                <a:solidFill>
                  <a:prstClr val="black"/>
                </a:solidFill>
                <a:latin typeface="Comic Sans MS" panose="030F0702030302020204" pitchFamily="66" charset="0"/>
                <a:ea typeface="맑은 고딕" panose="020B0503020000020004" pitchFamily="34" charset="-127"/>
              </a:rPr>
              <a:t>Switch points with another team.</a:t>
            </a:r>
            <a:endParaRPr lang="ko-KR" altLang="en-US" sz="4000" b="1" dirty="0">
              <a:solidFill>
                <a:prstClr val="black"/>
              </a:solidFill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xmlns="" id="{7CDF2123-8722-F3A6-4D06-3EE57A6FCD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8112868" y="4190189"/>
            <a:ext cx="887649" cy="88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46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val 54">
            <a:extLst>
              <a:ext uri="{FF2B5EF4-FFF2-40B4-BE49-F238E27FC236}">
                <a16:creationId xmlns:a16="http://schemas.microsoft.com/office/drawing/2014/main" xmlns="" id="{1C43C5EC-9C7E-49C5-B00B-489BE84C5CFE}"/>
              </a:ext>
            </a:extLst>
          </p:cNvPr>
          <p:cNvSpPr/>
          <p:nvPr/>
        </p:nvSpPr>
        <p:spPr>
          <a:xfrm>
            <a:off x="2035715" y="4143616"/>
            <a:ext cx="971640" cy="793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0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rPr>
              <a:t>1</a:t>
            </a:r>
            <a:endParaRPr lang="ko-KR" altLang="en-US" sz="300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80337AF3-CDF0-4DB3-8203-1D4CF51039F3}"/>
              </a:ext>
            </a:extLst>
          </p:cNvPr>
          <p:cNvSpPr/>
          <p:nvPr/>
        </p:nvSpPr>
        <p:spPr>
          <a:xfrm>
            <a:off x="774058" y="4157425"/>
            <a:ext cx="971640" cy="793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0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rPr>
              <a:t>-5</a:t>
            </a:r>
            <a:endParaRPr lang="ko-KR" altLang="en-US" sz="300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DCAA99C2-2036-44B6-AD53-BE4609B6F449}"/>
              </a:ext>
            </a:extLst>
          </p:cNvPr>
          <p:cNvSpPr/>
          <p:nvPr/>
        </p:nvSpPr>
        <p:spPr>
          <a:xfrm>
            <a:off x="227537" y="3142795"/>
            <a:ext cx="971640" cy="793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0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rPr>
              <a:t>-6</a:t>
            </a:r>
            <a:endParaRPr lang="ko-KR" altLang="en-US" sz="300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1CAF77D4-6F92-4233-9CDF-33C12E674181}"/>
              </a:ext>
            </a:extLst>
          </p:cNvPr>
          <p:cNvSpPr/>
          <p:nvPr/>
        </p:nvSpPr>
        <p:spPr>
          <a:xfrm>
            <a:off x="1444465" y="3139823"/>
            <a:ext cx="971640" cy="793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0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rPr>
              <a:t>5</a:t>
            </a:r>
            <a:endParaRPr lang="ko-KR" altLang="en-US" sz="300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8D90D700-B6E6-4205-A71C-7D7F8BF32F2B}"/>
              </a:ext>
            </a:extLst>
          </p:cNvPr>
          <p:cNvSpPr/>
          <p:nvPr/>
        </p:nvSpPr>
        <p:spPr>
          <a:xfrm>
            <a:off x="2601433" y="3145268"/>
            <a:ext cx="971640" cy="793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0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rPr>
              <a:t>4</a:t>
            </a:r>
            <a:endParaRPr lang="ko-KR" altLang="en-US" sz="300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410A4F42-54CD-43E4-8D2C-DDD190F881E3}"/>
              </a:ext>
            </a:extLst>
          </p:cNvPr>
          <p:cNvSpPr/>
          <p:nvPr/>
        </p:nvSpPr>
        <p:spPr>
          <a:xfrm>
            <a:off x="2601433" y="2083808"/>
            <a:ext cx="971640" cy="793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0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rPr>
              <a:t>9</a:t>
            </a:r>
            <a:endParaRPr lang="ko-KR" altLang="en-US" sz="300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B578E0E5-238F-4FD7-8D35-D4A91EF3CD74}"/>
              </a:ext>
            </a:extLst>
          </p:cNvPr>
          <p:cNvSpPr/>
          <p:nvPr/>
        </p:nvSpPr>
        <p:spPr>
          <a:xfrm>
            <a:off x="1419600" y="2100151"/>
            <a:ext cx="971640" cy="793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0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rPr>
              <a:t>-3</a:t>
            </a:r>
            <a:endParaRPr lang="ko-KR" altLang="en-US" sz="300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C9747719-7252-474E-9ADF-DBA4286D1407}"/>
              </a:ext>
            </a:extLst>
          </p:cNvPr>
          <p:cNvSpPr/>
          <p:nvPr/>
        </p:nvSpPr>
        <p:spPr>
          <a:xfrm>
            <a:off x="214388" y="2065873"/>
            <a:ext cx="971640" cy="793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0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rPr>
              <a:t>8</a:t>
            </a:r>
            <a:endParaRPr lang="ko-KR" altLang="en-US" sz="300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11AD9F38-B98F-4FD6-84C3-C9B90346BA8E}"/>
              </a:ext>
            </a:extLst>
          </p:cNvPr>
          <p:cNvSpPr/>
          <p:nvPr/>
        </p:nvSpPr>
        <p:spPr>
          <a:xfrm>
            <a:off x="2581754" y="1093553"/>
            <a:ext cx="971640" cy="793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0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rPr>
              <a:t>-4</a:t>
            </a:r>
            <a:endParaRPr lang="ko-KR" altLang="en-US" sz="300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A000EB1B-3FF2-46B8-95F5-17E5E9B9D4EC}"/>
              </a:ext>
            </a:extLst>
          </p:cNvPr>
          <p:cNvSpPr/>
          <p:nvPr/>
        </p:nvSpPr>
        <p:spPr>
          <a:xfrm>
            <a:off x="1420031" y="1104583"/>
            <a:ext cx="971640" cy="793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0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rPr>
              <a:t>7</a:t>
            </a:r>
            <a:endParaRPr lang="ko-KR" altLang="en-US" sz="300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27521B08-2F37-49F0-B8F3-1593EA520532}"/>
              </a:ext>
            </a:extLst>
          </p:cNvPr>
          <p:cNvSpPr/>
          <p:nvPr/>
        </p:nvSpPr>
        <p:spPr>
          <a:xfrm>
            <a:off x="232802" y="1066659"/>
            <a:ext cx="971640" cy="793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0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rPr>
              <a:t>2</a:t>
            </a:r>
            <a:endParaRPr lang="ko-KR" altLang="en-US" sz="300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4018777B-8133-4C7E-A2D4-EF7BDB68E44E}"/>
              </a:ext>
            </a:extLst>
          </p:cNvPr>
          <p:cNvSpPr/>
          <p:nvPr/>
        </p:nvSpPr>
        <p:spPr>
          <a:xfrm>
            <a:off x="7753684" y="3518166"/>
            <a:ext cx="1162778" cy="1361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000" dirty="0">
                <a:solidFill>
                  <a:prstClr val="white"/>
                </a:solidFill>
                <a:latin typeface="arial" panose="020B0604020202020204" pitchFamily="34" charset="0"/>
                <a:ea typeface="맑은 고딕" panose="020B0503020000020004" pitchFamily="34" charset="-127"/>
              </a:rPr>
              <a:t>+15</a:t>
            </a:r>
            <a:endParaRPr lang="ko-KR" altLang="en-US" sz="300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2C0FE6B3-96D2-4D87-91EA-0B7975AA0678}"/>
              </a:ext>
            </a:extLst>
          </p:cNvPr>
          <p:cNvSpPr/>
          <p:nvPr/>
        </p:nvSpPr>
        <p:spPr>
          <a:xfrm>
            <a:off x="6638233" y="2267745"/>
            <a:ext cx="1230129" cy="166573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27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rPr>
              <a:t>steal</a:t>
            </a:r>
            <a:endParaRPr lang="ko-KR" altLang="en-US" sz="270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0C240B93-7790-42F1-9E7C-4BEFB87EDBFF}"/>
              </a:ext>
            </a:extLst>
          </p:cNvPr>
          <p:cNvSpPr/>
          <p:nvPr/>
        </p:nvSpPr>
        <p:spPr>
          <a:xfrm>
            <a:off x="7913769" y="1330934"/>
            <a:ext cx="975221" cy="103813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3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rPr>
              <a:t>X2</a:t>
            </a:r>
            <a:endParaRPr lang="ko-KR" altLang="en-US" sz="330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D44B40D-9E33-4EF6-A06A-618E2A8309C3}"/>
              </a:ext>
            </a:extLst>
          </p:cNvPr>
          <p:cNvSpPr/>
          <p:nvPr/>
        </p:nvSpPr>
        <p:spPr>
          <a:xfrm>
            <a:off x="5775961" y="1229607"/>
            <a:ext cx="975221" cy="103813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rPr>
              <a:t>÷</a:t>
            </a:r>
            <a:r>
              <a:rPr lang="en-US" altLang="ko-KR" sz="33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rPr>
              <a:t>2</a:t>
            </a:r>
            <a:endParaRPr lang="ko-KR" altLang="en-US" sz="330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F2CF1EC-3207-430F-9C4B-5ADE93E25681}"/>
              </a:ext>
            </a:extLst>
          </p:cNvPr>
          <p:cNvSpPr/>
          <p:nvPr/>
        </p:nvSpPr>
        <p:spPr>
          <a:xfrm rot="339293">
            <a:off x="7658453" y="910183"/>
            <a:ext cx="1507832" cy="17793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2956C8A-1F1D-4CC7-A20D-194AA5C8980E}"/>
              </a:ext>
            </a:extLst>
          </p:cNvPr>
          <p:cNvSpPr/>
          <p:nvPr/>
        </p:nvSpPr>
        <p:spPr>
          <a:xfrm rot="21422374">
            <a:off x="6551403" y="1941799"/>
            <a:ext cx="1377049" cy="2114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B8441AB5-154D-41E8-800E-52618EE54F87}"/>
              </a:ext>
            </a:extLst>
          </p:cNvPr>
          <p:cNvSpPr/>
          <p:nvPr/>
        </p:nvSpPr>
        <p:spPr>
          <a:xfrm rot="21422374">
            <a:off x="7573157" y="3152872"/>
            <a:ext cx="1539273" cy="1984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endParaRPr lang="ko-KR" altLang="en-US" sz="135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E581C42-629B-4FAD-8237-B4A122EA7B68}"/>
              </a:ext>
            </a:extLst>
          </p:cNvPr>
          <p:cNvSpPr/>
          <p:nvPr/>
        </p:nvSpPr>
        <p:spPr>
          <a:xfrm rot="21422374">
            <a:off x="5615983" y="746697"/>
            <a:ext cx="1173341" cy="2114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0413990C-CF07-4970-B77A-343196CF9D85}"/>
              </a:ext>
            </a:extLst>
          </p:cNvPr>
          <p:cNvSpPr/>
          <p:nvPr/>
        </p:nvSpPr>
        <p:spPr>
          <a:xfrm>
            <a:off x="187812" y="1029758"/>
            <a:ext cx="1021405" cy="880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E37F27-6BFD-4B52-9CDB-EF8CAD4F3A74}"/>
              </a:ext>
            </a:extLst>
          </p:cNvPr>
          <p:cNvSpPr txBox="1"/>
          <p:nvPr/>
        </p:nvSpPr>
        <p:spPr>
          <a:xfrm>
            <a:off x="984925" y="488815"/>
            <a:ext cx="1510219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 latinLnBrk="1"/>
            <a:r>
              <a:rPr lang="en-US" altLang="ko-KR" sz="24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34" charset="-127"/>
              </a:rPr>
              <a:t>Choose 3:</a:t>
            </a:r>
            <a:endParaRPr lang="ko-KR" altLang="en-US" sz="2400" dirty="0">
              <a:solidFill>
                <a:prstClr val="black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95FCC2B-56D0-49E4-B09A-6760291F27FA}"/>
              </a:ext>
            </a:extLst>
          </p:cNvPr>
          <p:cNvSpPr txBox="1"/>
          <p:nvPr/>
        </p:nvSpPr>
        <p:spPr>
          <a:xfrm>
            <a:off x="6449439" y="488815"/>
            <a:ext cx="1510219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 latinLnBrk="1"/>
            <a:r>
              <a:rPr lang="en-US" altLang="ko-KR" sz="24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34" charset="-127"/>
              </a:rPr>
              <a:t>Choose 1:</a:t>
            </a:r>
            <a:endParaRPr lang="ko-KR" altLang="en-US" sz="2400" dirty="0">
              <a:solidFill>
                <a:prstClr val="black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5EF534-5A90-4DFF-8C17-5F50E64626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 rot="280399">
            <a:off x="7991577" y="1000195"/>
            <a:ext cx="943756" cy="1465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9E2C8A0-1471-4D7F-9CB9-56C21D8E44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 rot="21428391">
            <a:off x="6733786" y="1947224"/>
            <a:ext cx="980594" cy="20646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A817E64-D752-4D20-9676-6BD39F8A15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7805066" y="3285297"/>
            <a:ext cx="1060013" cy="17166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94827D8-847B-45EB-83F5-82EF296260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 rot="21320487">
            <a:off x="5309692" y="870664"/>
            <a:ext cx="1805696" cy="18056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E69F97C-9643-4263-B4D6-6BEA94AA2E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303069" y="1101370"/>
            <a:ext cx="848380" cy="667727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xmlns="" id="{1EDB1406-8FB5-42F7-8629-D4132508D905}"/>
              </a:ext>
            </a:extLst>
          </p:cNvPr>
          <p:cNvSpPr/>
          <p:nvPr/>
        </p:nvSpPr>
        <p:spPr>
          <a:xfrm>
            <a:off x="2575780" y="1037702"/>
            <a:ext cx="1021405" cy="880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6A9DC46A-6F2F-414B-9B9F-A9EAA22ACDC8}"/>
              </a:ext>
            </a:extLst>
          </p:cNvPr>
          <p:cNvSpPr/>
          <p:nvPr/>
        </p:nvSpPr>
        <p:spPr>
          <a:xfrm>
            <a:off x="1399299" y="1029758"/>
            <a:ext cx="1021405" cy="880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ED6D6D4A-D94A-4DFF-9E81-C015C8B23C0E}"/>
              </a:ext>
            </a:extLst>
          </p:cNvPr>
          <p:cNvSpPr/>
          <p:nvPr/>
        </p:nvSpPr>
        <p:spPr>
          <a:xfrm>
            <a:off x="2586373" y="2070825"/>
            <a:ext cx="1021405" cy="880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5A3F3365-CDD8-4518-87C3-8B60F74BB54A}"/>
              </a:ext>
            </a:extLst>
          </p:cNvPr>
          <p:cNvSpPr/>
          <p:nvPr/>
        </p:nvSpPr>
        <p:spPr>
          <a:xfrm>
            <a:off x="189506" y="2022291"/>
            <a:ext cx="1021405" cy="880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FEBC1DB5-5281-41C9-AE62-C7CD3C0FA0C6}"/>
              </a:ext>
            </a:extLst>
          </p:cNvPr>
          <p:cNvSpPr/>
          <p:nvPr/>
        </p:nvSpPr>
        <p:spPr>
          <a:xfrm>
            <a:off x="1378773" y="2070825"/>
            <a:ext cx="1021405" cy="880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7A638BFA-E166-41C3-97B4-733DBA832435}"/>
              </a:ext>
            </a:extLst>
          </p:cNvPr>
          <p:cNvSpPr/>
          <p:nvPr/>
        </p:nvSpPr>
        <p:spPr>
          <a:xfrm>
            <a:off x="202584" y="3089859"/>
            <a:ext cx="1021405" cy="880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47CF7E3B-977E-4F2B-A003-4244195E8528}"/>
              </a:ext>
            </a:extLst>
          </p:cNvPr>
          <p:cNvSpPr/>
          <p:nvPr/>
        </p:nvSpPr>
        <p:spPr>
          <a:xfrm>
            <a:off x="1423222" y="3084735"/>
            <a:ext cx="1021405" cy="880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9749BCDB-3F99-4F87-81A5-82F0063EC9EE}"/>
              </a:ext>
            </a:extLst>
          </p:cNvPr>
          <p:cNvSpPr/>
          <p:nvPr/>
        </p:nvSpPr>
        <p:spPr>
          <a:xfrm>
            <a:off x="2589242" y="3116568"/>
            <a:ext cx="1021405" cy="880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D010DC91-FE2F-4CC8-90DB-0004C677A3AC}"/>
              </a:ext>
            </a:extLst>
          </p:cNvPr>
          <p:cNvSpPr/>
          <p:nvPr/>
        </p:nvSpPr>
        <p:spPr>
          <a:xfrm>
            <a:off x="2031755" y="4121116"/>
            <a:ext cx="1021405" cy="880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13BB606D-5A4C-41DB-823E-5956A94DAA9A}"/>
              </a:ext>
            </a:extLst>
          </p:cNvPr>
          <p:cNvSpPr/>
          <p:nvPr/>
        </p:nvSpPr>
        <p:spPr>
          <a:xfrm>
            <a:off x="731485" y="4113743"/>
            <a:ext cx="1021405" cy="880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8B9658F-97FC-43E0-B979-D604A02E3E3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5"/>
              </a:ext>
            </a:extLst>
          </a:blip>
          <a:stretch>
            <a:fillRect/>
          </a:stretch>
        </p:blipFill>
        <p:spPr>
          <a:xfrm>
            <a:off x="1351441" y="1195733"/>
            <a:ext cx="1105013" cy="4724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59B6401F-F69D-4780-B0F6-F7AEB24D407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7"/>
              </a:ext>
            </a:extLst>
          </a:blip>
          <a:stretch>
            <a:fillRect/>
          </a:stretch>
        </p:blipFill>
        <p:spPr>
          <a:xfrm rot="2297587">
            <a:off x="2606636" y="2956129"/>
            <a:ext cx="893048" cy="134285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905481F4-DB4C-4E89-BE92-4B34A5B738C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9"/>
              </a:ext>
            </a:extLst>
          </a:blip>
          <a:stretch>
            <a:fillRect/>
          </a:stretch>
        </p:blipFill>
        <p:spPr>
          <a:xfrm>
            <a:off x="2010832" y="4016058"/>
            <a:ext cx="1021405" cy="10214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B91BD4E3-8824-4680-AC99-BF04964F532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1"/>
              </a:ext>
            </a:extLst>
          </a:blip>
          <a:stretch>
            <a:fillRect/>
          </a:stretch>
        </p:blipFill>
        <p:spPr>
          <a:xfrm>
            <a:off x="234627" y="3172635"/>
            <a:ext cx="937383" cy="73892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DE330363-6C02-49D0-9463-E3D970995A1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3"/>
              </a:ext>
            </a:extLst>
          </a:blip>
          <a:stretch>
            <a:fillRect/>
          </a:stretch>
        </p:blipFill>
        <p:spPr>
          <a:xfrm rot="362402">
            <a:off x="1561441" y="2082431"/>
            <a:ext cx="636993" cy="83414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A06020CB-28E8-4AE2-8944-3A7636FE30B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5"/>
              </a:ext>
            </a:extLst>
          </a:blip>
          <a:stretch>
            <a:fillRect/>
          </a:stretch>
        </p:blipFill>
        <p:spPr>
          <a:xfrm>
            <a:off x="2612791" y="1002378"/>
            <a:ext cx="922217" cy="92221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A3DE6395-F1EA-4123-91B2-2ED84D46A42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7"/>
              </a:ext>
            </a:extLst>
          </a:blip>
          <a:stretch>
            <a:fillRect/>
          </a:stretch>
        </p:blipFill>
        <p:spPr>
          <a:xfrm>
            <a:off x="790428" y="4198666"/>
            <a:ext cx="903517" cy="67285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0E6B51DD-A9C7-452C-8E25-C58A2074FA49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9"/>
              </a:ext>
            </a:extLst>
          </a:blip>
          <a:stretch>
            <a:fillRect/>
          </a:stretch>
        </p:blipFill>
        <p:spPr>
          <a:xfrm>
            <a:off x="2606743" y="2123296"/>
            <a:ext cx="1022673" cy="68379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EB0B296C-4D02-4BF1-946B-527DA09A96E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1"/>
              </a:ext>
            </a:extLst>
          </a:blip>
          <a:stretch>
            <a:fillRect/>
          </a:stretch>
        </p:blipFill>
        <p:spPr>
          <a:xfrm>
            <a:off x="265450" y="1989031"/>
            <a:ext cx="873296" cy="93108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56124BF4-BA10-4EAC-B80D-787E444AEE9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3"/>
              </a:ext>
            </a:extLst>
          </a:blip>
          <a:stretch>
            <a:fillRect/>
          </a:stretch>
        </p:blipFill>
        <p:spPr>
          <a:xfrm>
            <a:off x="1485378" y="3291960"/>
            <a:ext cx="980492" cy="513020"/>
          </a:xfrm>
          <a:prstGeom prst="rect">
            <a:avLst/>
          </a:prstGeom>
        </p:spPr>
      </p:pic>
      <p:pic>
        <p:nvPicPr>
          <p:cNvPr id="8" name="Picture 7">
            <a:hlinkClick r:id="rId34" action="ppaction://hlinksldjump"/>
            <a:extLst>
              <a:ext uri="{FF2B5EF4-FFF2-40B4-BE49-F238E27FC236}">
                <a16:creationId xmlns:a16="http://schemas.microsoft.com/office/drawing/2014/main" xmlns="" id="{08491CAF-28E9-63C3-08AD-2AD6C8449826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6"/>
              </a:ext>
            </a:extLst>
          </a:blip>
          <a:stretch>
            <a:fillRect/>
          </a:stretch>
        </p:blipFill>
        <p:spPr>
          <a:xfrm>
            <a:off x="3865036" y="44990"/>
            <a:ext cx="887649" cy="88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4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17" grpId="0" animBg="1"/>
      <p:bldP spid="16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2F8F229-923A-4B2E-8653-B70DC796E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613" y="4234662"/>
            <a:ext cx="1152188" cy="9088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A8C0D74-54EF-4786-837E-014E972244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461" y="4370595"/>
            <a:ext cx="1265559" cy="73331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18B1A754-241B-4041-94BF-12177E4A5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7921" y="4127500"/>
            <a:ext cx="649029" cy="98578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5F9952D-77C9-4380-B346-0FADE3789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0020" y="4112394"/>
            <a:ext cx="644558" cy="1016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8AB3B001-9E32-4E0F-A354-7B60F29A05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5698" y="4005244"/>
            <a:ext cx="1381377" cy="11382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B4BD23D-23CD-48E9-9A25-743F1A3C8A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160" y="3111500"/>
            <a:ext cx="876184" cy="2032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939DD59E-D21A-4556-8364-6F19094E6D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1192" y="3426518"/>
            <a:ext cx="342880" cy="17143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42B7DCD-8BA6-4386-8538-2EFE3BA3B6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3183AE4D-A1F5-4FE9-8313-3560316B5C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06568" y="3969678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6C19B786-ABBD-4D71-8A56-52CAEDC735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2826" y="304047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FC3FE419-D57B-453C-A25B-79FF5F6B3C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xmlns="" id="{4C87C63C-70E2-47AF-9AE2-33BB92A724B5}"/>
              </a:ext>
            </a:extLst>
          </p:cNvPr>
          <p:cNvSpPr txBox="1"/>
          <p:nvPr/>
        </p:nvSpPr>
        <p:spPr>
          <a:xfrm>
            <a:off x="226825" y="1813298"/>
            <a:ext cx="2601901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CONTENTS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83894D97-E115-4D7C-ABCE-79DCCB5B93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38103" y="1145727"/>
            <a:ext cx="2601902" cy="738604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80D1CF14-B76A-4A17-B919-57A9872649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8104" y="337879"/>
            <a:ext cx="385738" cy="18215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xmlns="" id="{8BF0CDD3-CA0E-4558-9402-71B8F4FD16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15052" y="102261"/>
            <a:ext cx="385738" cy="182154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xmlns="" id="{9751E782-05DD-4F45-9C2E-252F83718D35}"/>
              </a:ext>
            </a:extLst>
          </p:cNvPr>
          <p:cNvSpPr txBox="1"/>
          <p:nvPr/>
        </p:nvSpPr>
        <p:spPr>
          <a:xfrm>
            <a:off x="3708445" y="975489"/>
            <a:ext cx="3990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3600" dirty="0">
                <a:solidFill>
                  <a:srgbClr val="42B9AB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+mn-lt"/>
              </a:rPr>
              <a:t>Listen and circle.</a:t>
            </a:r>
            <a:endParaRPr lang="zh-CN" altLang="en-US" sz="3600" dirty="0">
              <a:solidFill>
                <a:srgbClr val="42B9AB"/>
              </a:solidFill>
              <a:latin typeface="Aharoni" panose="02010803020104030203" pitchFamily="2" charset="-79"/>
              <a:ea typeface="+mn-ea"/>
              <a:cs typeface="Aharoni" panose="02010803020104030203" pitchFamily="2" charset="-79"/>
              <a:sym typeface="+mn-lt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xmlns="" id="{E499995A-4DAE-4BDE-9534-7A87C0A3D4C6}"/>
              </a:ext>
            </a:extLst>
          </p:cNvPr>
          <p:cNvSpPr txBox="1"/>
          <p:nvPr/>
        </p:nvSpPr>
        <p:spPr>
          <a:xfrm>
            <a:off x="3686924" y="1640378"/>
            <a:ext cx="452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3600" dirty="0"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+mn-lt"/>
              </a:rPr>
              <a:t>Read and complete.</a:t>
            </a:r>
            <a:endParaRPr lang="zh-CN" altLang="en-US" sz="3600" dirty="0">
              <a:latin typeface="Aharoni" panose="02010803020104030203" pitchFamily="2" charset="-79"/>
              <a:ea typeface="+mn-ea"/>
              <a:cs typeface="Aharoni" panose="02010803020104030203" pitchFamily="2" charset="-79"/>
              <a:sym typeface="+mn-lt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xmlns="" id="{227D6714-7CCF-4E28-A5B6-A423749498DB}"/>
              </a:ext>
            </a:extLst>
          </p:cNvPr>
          <p:cNvSpPr txBox="1"/>
          <p:nvPr/>
        </p:nvSpPr>
        <p:spPr>
          <a:xfrm>
            <a:off x="3708445" y="2283553"/>
            <a:ext cx="3518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3600" dirty="0">
                <a:solidFill>
                  <a:srgbClr val="42B9AB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+mn-lt"/>
              </a:rPr>
              <a:t>Let’s play.</a:t>
            </a:r>
            <a:endParaRPr lang="zh-CN" altLang="en-US" sz="3600" dirty="0">
              <a:solidFill>
                <a:srgbClr val="42B9AB"/>
              </a:solidFill>
              <a:latin typeface="Aharoni" panose="02010803020104030203" pitchFamily="2" charset="-79"/>
              <a:ea typeface="+mn-ea"/>
              <a:cs typeface="Aharoni" panose="02010803020104030203" pitchFamily="2" charset="-79"/>
              <a:sym typeface="+mn-lt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xmlns="" id="{A59B537D-AF01-462F-A5DF-33B38ED830DE}"/>
              </a:ext>
            </a:extLst>
          </p:cNvPr>
          <p:cNvSpPr txBox="1"/>
          <p:nvPr/>
        </p:nvSpPr>
        <p:spPr>
          <a:xfrm>
            <a:off x="2957614" y="329159"/>
            <a:ext cx="858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01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xmlns="" id="{8FE1598B-2E70-423F-A9A6-4338C015FF35}"/>
              </a:ext>
            </a:extLst>
          </p:cNvPr>
          <p:cNvSpPr txBox="1"/>
          <p:nvPr/>
        </p:nvSpPr>
        <p:spPr>
          <a:xfrm>
            <a:off x="2919450" y="1015069"/>
            <a:ext cx="858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rgbClr val="42B9AB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02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xmlns="" id="{7D6358BC-9446-4225-864E-B3F7E9477669}"/>
              </a:ext>
            </a:extLst>
          </p:cNvPr>
          <p:cNvSpPr txBox="1"/>
          <p:nvPr/>
        </p:nvSpPr>
        <p:spPr>
          <a:xfrm>
            <a:off x="2886471" y="1629521"/>
            <a:ext cx="858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03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xmlns="" id="{B6218FF6-DFF0-443F-9461-1777FEF0B156}"/>
              </a:ext>
            </a:extLst>
          </p:cNvPr>
          <p:cNvSpPr txBox="1"/>
          <p:nvPr/>
        </p:nvSpPr>
        <p:spPr>
          <a:xfrm>
            <a:off x="2877505" y="2275852"/>
            <a:ext cx="858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rgbClr val="42B9AB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04</a:t>
            </a:r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xmlns="" id="{EB684C7E-20A7-9694-F2D4-694B922B40F4}"/>
              </a:ext>
            </a:extLst>
          </p:cNvPr>
          <p:cNvSpPr txBox="1"/>
          <p:nvPr/>
        </p:nvSpPr>
        <p:spPr>
          <a:xfrm>
            <a:off x="0" y="0"/>
            <a:ext cx="4536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http://www.1ppt.com/hangye/</a:t>
            </a:r>
          </a:p>
        </p:txBody>
      </p:sp>
      <p:sp>
        <p:nvSpPr>
          <p:cNvPr id="3" name="文本框 53">
            <a:extLst>
              <a:ext uri="{FF2B5EF4-FFF2-40B4-BE49-F238E27FC236}">
                <a16:creationId xmlns:a16="http://schemas.microsoft.com/office/drawing/2014/main" xmlns="" id="{1F0E93DA-B602-1B4D-F145-3D5406A26278}"/>
              </a:ext>
            </a:extLst>
          </p:cNvPr>
          <p:cNvSpPr txBox="1"/>
          <p:nvPr/>
        </p:nvSpPr>
        <p:spPr>
          <a:xfrm>
            <a:off x="2850319" y="2945467"/>
            <a:ext cx="858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05</a:t>
            </a:r>
          </a:p>
        </p:txBody>
      </p:sp>
      <p:sp>
        <p:nvSpPr>
          <p:cNvPr id="33" name="文本框 43">
            <a:extLst>
              <a:ext uri="{FF2B5EF4-FFF2-40B4-BE49-F238E27FC236}">
                <a16:creationId xmlns:a16="http://schemas.microsoft.com/office/drawing/2014/main" xmlns="" id="{19661FEF-59F7-034A-2AC0-65A550E53095}"/>
              </a:ext>
            </a:extLst>
          </p:cNvPr>
          <p:cNvSpPr txBox="1"/>
          <p:nvPr/>
        </p:nvSpPr>
        <p:spPr>
          <a:xfrm>
            <a:off x="3686924" y="2984905"/>
            <a:ext cx="5612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3600" b="1" dirty="0"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+mn-lt"/>
              </a:rPr>
              <a:t>Fun corner and Wrap-up</a:t>
            </a:r>
            <a:endParaRPr lang="zh-CN" altLang="en-US" sz="3600" b="1" dirty="0">
              <a:latin typeface="Aharoni" panose="02010803020104030203" pitchFamily="2" charset="-79"/>
              <a:ea typeface="+mn-ea"/>
              <a:cs typeface="Aharoni" panose="02010803020104030203" pitchFamily="2" charset="-79"/>
              <a:sym typeface="+mn-lt"/>
            </a:endParaRPr>
          </a:p>
        </p:txBody>
      </p:sp>
      <p:sp>
        <p:nvSpPr>
          <p:cNvPr id="34" name="文本框 41">
            <a:extLst>
              <a:ext uri="{FF2B5EF4-FFF2-40B4-BE49-F238E27FC236}">
                <a16:creationId xmlns:a16="http://schemas.microsoft.com/office/drawing/2014/main" xmlns="" id="{A0A2D346-F796-4B30-BC8E-D3B5CBBE4EF5}"/>
              </a:ext>
            </a:extLst>
          </p:cNvPr>
          <p:cNvSpPr txBox="1"/>
          <p:nvPr/>
        </p:nvSpPr>
        <p:spPr>
          <a:xfrm>
            <a:off x="3708445" y="316065"/>
            <a:ext cx="5229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 w="3175">
                  <a:noFill/>
                </a:ln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  <a:sym typeface="+mn-lt"/>
              </a:rPr>
              <a:t>Warm-up and Review</a:t>
            </a:r>
            <a:endParaRPr lang="zh-CN" altLang="en-US" sz="3600" b="1" dirty="0">
              <a:ln w="3175">
                <a:noFill/>
              </a:ln>
              <a:solidFill>
                <a:schemeClr val="accent2"/>
              </a:solidFill>
              <a:latin typeface="Aharoni" panose="02010803020104030203" pitchFamily="2" charset="-79"/>
              <a:cs typeface="Aharoni" panose="02010803020104030203" pitchFamily="2" charset="-79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368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500">
        <p:random/>
      </p:transition>
    </mc:Choice>
    <mc:Fallback xmlns="">
      <p:transition spd="slow" advTm="55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100"/>
                            </p:stCondLst>
                            <p:childTnLst>
                              <p:par>
                                <p:cTn id="7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5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5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5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600"/>
                            </p:stCondLst>
                            <p:childTnLst>
                              <p:par>
                                <p:cTn id="15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3" grpId="0"/>
      <p:bldP spid="44" grpId="0"/>
      <p:bldP spid="45" grpId="0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3" grpId="0"/>
      <p:bldP spid="3" grpId="1"/>
      <p:bldP spid="33" grpId="0"/>
      <p:bldP spid="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8BECBC-31B4-460B-8A51-FEB50FE82C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 rot="340066">
            <a:off x="7062665" y="2385709"/>
            <a:ext cx="1781478" cy="1911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D2CCAE-9CD6-4087-BE90-A46F697773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 rot="21200589">
            <a:off x="1692614" y="2034296"/>
            <a:ext cx="2430699" cy="2430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4A22A54-BEEC-4CF4-A4F2-CC8D917CA1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677878" y="2571750"/>
            <a:ext cx="1764084" cy="17398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7555142-891E-4888-A0C0-37DA93C2FA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 flipH="1">
            <a:off x="5085953" y="1729092"/>
            <a:ext cx="2037504" cy="25862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F57D4D6-A865-417E-97A2-25309B6D2D85}"/>
              </a:ext>
            </a:extLst>
          </p:cNvPr>
          <p:cNvSpPr txBox="1"/>
          <p:nvPr/>
        </p:nvSpPr>
        <p:spPr>
          <a:xfrm>
            <a:off x="2613093" y="240760"/>
            <a:ext cx="3917815" cy="95410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800" latinLnBrk="1"/>
            <a:r>
              <a:rPr lang="en-US" altLang="ko-KR" sz="28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The flight was bumpy.</a:t>
            </a:r>
          </a:p>
          <a:p>
            <a:pPr algn="ctr" defTabSz="685800" latinLnBrk="1"/>
            <a:r>
              <a:rPr lang="en-US" altLang="ko-KR" sz="28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This team loses all points!</a:t>
            </a:r>
            <a:endParaRPr lang="ko-KR" altLang="en-US" sz="28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2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24C31771-C56F-9932-817E-58D098F2ED1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8112868" y="4190189"/>
            <a:ext cx="887649" cy="88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0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14213 L -0.04961 0.01296 L 0.0461 0.03565 L -0.03125 0.09953 L 0.02774 0.10949 C 0.03893 0.11296 0.03945 0.11342 0.0293 0.10949 L -0.03047 -0.0581 L -0.04648 0.08379 L 0.01979 0.0625 C 0.02005 0.01527 0.02031 -0.03195 0.02057 -0.07917 L -0.01693 -0.00116 L -0.06875 -0.04236 L -0.04492 -0.00695 L 0.00143 0.0625 L 0.07409 0.03426 L 0.07969 0.0199 L -0.0664 0.05555 L 0.01263 0.09815 L 0.003 0.03565 L 0.0086 0.01157 " pathEditMode="relative" rAng="0" ptsTypes="AAAAAAAAAAAAAAAAAAAA">
                                      <p:cBhvr>
                                        <p:cTn id="6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" y="-11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58 0.15116 L 0.0543 0.12847 L -0.03503 0.09861 L 0.05989 0.09306 L 0.05026 0.09444 L -0.04141 0.1456 L 0.06471 0.19815 L -0.03347 0.21644 L 0.0582 0.24931 L 0.00078 0.0463 L -0.01042 0.2081 L 0.05742 0.06898 C 0.04948 0.06574 0.05104 0.06181 0.04948 0.07037 L -0.01589 0.07454 C -0.01862 0.07315 -0.02123 0.06875 -0.02396 0.07037 C -0.02552 0.0713 -0.0207 0.07731 -0.0207 0.07755 L 0.04948 0.18958 L 0.04153 0.09167 L -0.00078 0.1412 L -0.02149 0.17245 L 0.02956 0.17824 " pathEditMode="relative" rAng="0" ptsTypes="AAAAAAAAAAAAAAAAAAAAA">
                                      <p:cBhvr>
                                        <p:cTn id="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3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66 0.07315 L 0.05625 0.07732 L -0.02526 0.11991 L -0.00052 -0.07708 L 0.03698 0.10139 L -0.0069 0.09584 C -0.02357 0.09098 -0.02565 0.09537 -0.01484 0.08588 L 0.04739 0.01065 L -0.02761 0.06898 L -0.02201 0.08588 L 0.02266 0.15672 L 0.05625 0.05185 L -0.00052 0.10301 L 0.04023 0.15394 L 0.02187 0.13264 L -0.05313 0.03473 L -0.03646 0.15394 L 0.01784 0.07593 L -0.05156 0.06736 L -0.00768 0.12709 L 0.03229 0.06181 L 0.00104 0.15834 " pathEditMode="relative" rAng="0" ptsTypes="AAAAAAAAAAAAAAAAAAAAAA">
                                      <p:cBhvr>
                                        <p:cTn id="1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2" y="-326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08 0.00139 L 0.05664 -0.02569 L -0.02708 -0.07245 L 0.0224 0.03681 L 0.04076 -0.02129 L -0.02148 0.02408 L 0.01198 -0.63287 L 0.01198 0.075 L 0.00157 -0.58472 L 0.01758 0.00139 L 0.06394 -0.61736 L -0.047 0.12037 L -2.91667E-6 -0.66967 L 0.0319 0.04676 L -0.047 -0.6287 L 0.00078 0.06505 " pathEditMode="relative" rAng="0" ptsTypes="AAAAAAAAAAAAAAAA">
                                      <p:cBhvr>
                                        <p:cTn id="12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-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889" y="70221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60732" y="818320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01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  <p:sp>
        <p:nvSpPr>
          <p:cNvPr id="2" name="文本框 22">
            <a:extLst>
              <a:ext uri="{FF2B5EF4-FFF2-40B4-BE49-F238E27FC236}">
                <a16:creationId xmlns:a16="http://schemas.microsoft.com/office/drawing/2014/main" xmlns="" id="{65022F6D-E069-FD72-10BC-C7C6F3D28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7929" y="2545616"/>
            <a:ext cx="4649224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+mn-lt"/>
              </a:rPr>
              <a:t>Let’s sing.</a:t>
            </a:r>
            <a:endParaRPr lang="zh-CN" altLang="en-US" sz="4000" b="1" dirty="0">
              <a:solidFill>
                <a:schemeClr val="accent2">
                  <a:lumMod val="60000"/>
                  <a:lumOff val="40000"/>
                </a:schemeClr>
              </a:solidFill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+mn-lt"/>
            </a:endParaRPr>
          </a:p>
        </p:txBody>
      </p:sp>
      <p:sp>
        <p:nvSpPr>
          <p:cNvPr id="22" name="文本框 41">
            <a:extLst>
              <a:ext uri="{FF2B5EF4-FFF2-40B4-BE49-F238E27FC236}">
                <a16:creationId xmlns:a16="http://schemas.microsoft.com/office/drawing/2014/main" xmlns="" id="{A0A2D346-F796-4B30-BC8E-D3B5CBBE4EF5}"/>
              </a:ext>
            </a:extLst>
          </p:cNvPr>
          <p:cNvSpPr txBox="1"/>
          <p:nvPr/>
        </p:nvSpPr>
        <p:spPr>
          <a:xfrm>
            <a:off x="1526310" y="1627421"/>
            <a:ext cx="6644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n w="3175">
                  <a:noFill/>
                </a:ln>
                <a:latin typeface="Aharoni" panose="02010803020104030203" pitchFamily="2" charset="-79"/>
                <a:cs typeface="Aharoni" panose="02010803020104030203" pitchFamily="2" charset="-79"/>
                <a:sym typeface="+mn-lt"/>
              </a:rPr>
              <a:t>Warm-up and Review</a:t>
            </a:r>
            <a:endParaRPr lang="zh-CN" altLang="en-US" sz="4800" b="1" dirty="0">
              <a:ln w="3175">
                <a:noFill/>
              </a:ln>
              <a:latin typeface="Aharoni" panose="02010803020104030203" pitchFamily="2" charset="-79"/>
              <a:cs typeface="Aharoni" panose="02010803020104030203" pitchFamily="2" charset="-79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0734235"/>
      </p:ext>
    </p:extLst>
  </p:cSld>
  <p:clrMapOvr>
    <a:masterClrMapping/>
  </p:clrMapOvr>
  <p:transition spd="slow" advTm="4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813421"/>
            <a:ext cx="4319052" cy="19686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4410395" y="813421"/>
            <a:ext cx="4671542" cy="19686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French Village Ba Na Hills - Things To Do In Ba Na Hills - Culture Pham  Travel">
            <a:extLst>
              <a:ext uri="{FF2B5EF4-FFF2-40B4-BE49-F238E27FC236}">
                <a16:creationId xmlns:a16="http://schemas.microsoft.com/office/drawing/2014/main" xmlns="" id="{447ADC5A-41F4-DEC7-02C6-BED5A87AC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40" y="2857092"/>
            <a:ext cx="3522147" cy="2274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Dau Go Cave (Hang Dau Go), Cây Quéo: photos, how to get there, where is it  located | Planet of Hotels">
            <a:extLst>
              <a:ext uri="{FF2B5EF4-FFF2-40B4-BE49-F238E27FC236}">
                <a16:creationId xmlns:a16="http://schemas.microsoft.com/office/drawing/2014/main" xmlns="" id="{E6DA2CA8-014A-5D88-6C00-6A05F3033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507" y="2869296"/>
            <a:ext cx="3578717" cy="2262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AF9A2751-AE56-DD02-6FFD-6A2873117D70}"/>
              </a:ext>
            </a:extLst>
          </p:cNvPr>
          <p:cNvSpPr txBox="1">
            <a:spLocks/>
          </p:cNvSpPr>
          <p:nvPr/>
        </p:nvSpPr>
        <p:spPr>
          <a:xfrm>
            <a:off x="0" y="24508"/>
            <a:ext cx="1717896" cy="44314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Let’s sing.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9E7CA05F-31EB-AF58-2D78-6D9098A0A161}"/>
              </a:ext>
            </a:extLst>
          </p:cNvPr>
          <p:cNvSpPr txBox="1">
            <a:spLocks/>
          </p:cNvSpPr>
          <p:nvPr/>
        </p:nvSpPr>
        <p:spPr>
          <a:xfrm>
            <a:off x="2527535" y="169847"/>
            <a:ext cx="4875889" cy="42322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i="0" u="none" strike="noStrike" baseline="0" dirty="0">
                <a:solidFill>
                  <a:srgbClr val="FA9D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of ...?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6810D7F-1E12-CACD-A6BD-8198DD541A5F}"/>
              </a:ext>
            </a:extLst>
          </p:cNvPr>
          <p:cNvSpPr/>
          <p:nvPr/>
        </p:nvSpPr>
        <p:spPr>
          <a:xfrm>
            <a:off x="187200" y="828000"/>
            <a:ext cx="4125600" cy="233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8219E99-967C-B4EF-CECE-0845BA0CBE47}"/>
              </a:ext>
            </a:extLst>
          </p:cNvPr>
          <p:cNvSpPr/>
          <p:nvPr/>
        </p:nvSpPr>
        <p:spPr>
          <a:xfrm>
            <a:off x="21126" y="745105"/>
            <a:ext cx="4410395" cy="2188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of Ba Na Hills?</a:t>
            </a:r>
          </a:p>
          <a:p>
            <a:pPr algn="l"/>
            <a:r>
              <a:rPr lang="vi-VN" sz="2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fantastic.</a:t>
            </a:r>
          </a:p>
          <a:p>
            <a:pPr algn="l"/>
            <a:r>
              <a:rPr lang="vi-VN" sz="2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exciting.</a:t>
            </a:r>
          </a:p>
          <a:p>
            <a:pPr algn="l"/>
            <a:r>
              <a:rPr lang="en-GB" sz="2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Na Hills is fantastic and exciting.</a:t>
            </a:r>
            <a:endParaRPr lang="vi-V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8AE1A52-AF9F-7A81-0C0F-6FA8AE14821D}"/>
              </a:ext>
            </a:extLst>
          </p:cNvPr>
          <p:cNvSpPr/>
          <p:nvPr/>
        </p:nvSpPr>
        <p:spPr>
          <a:xfrm>
            <a:off x="4507990" y="726235"/>
            <a:ext cx="4798885" cy="2143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of Dau Go Cave?</a:t>
            </a:r>
          </a:p>
          <a:p>
            <a:pPr algn="l"/>
            <a:r>
              <a:rPr lang="vi-VN" sz="2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peaceful.</a:t>
            </a:r>
          </a:p>
          <a:p>
            <a:pPr algn="l"/>
            <a:r>
              <a:rPr lang="vi-VN" sz="2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beautiful.</a:t>
            </a:r>
          </a:p>
          <a:p>
            <a:pPr algn="l"/>
            <a:r>
              <a:rPr lang="en-GB" sz="2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Dau Go Cave is peaceful and beautiful.</a:t>
            </a:r>
            <a:endParaRPr lang="vi-V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Track 85 (1)">
            <a:hlinkClick r:id="" action="ppaction://media"/>
            <a:extLst>
              <a:ext uri="{FF2B5EF4-FFF2-40B4-BE49-F238E27FC236}">
                <a16:creationId xmlns:a16="http://schemas.microsoft.com/office/drawing/2014/main" xmlns="" id="{1285552B-76CF-4B08-B5FE-19D84FEC8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63905" y="1166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1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02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  <p:sp>
        <p:nvSpPr>
          <p:cNvPr id="2" name="文本框 22">
            <a:extLst>
              <a:ext uri="{FF2B5EF4-FFF2-40B4-BE49-F238E27FC236}">
                <a16:creationId xmlns:a16="http://schemas.microsoft.com/office/drawing/2014/main" xmlns="" id="{C104D75D-767D-BEA7-D510-C23A0C9D0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4890" y="2005100"/>
            <a:ext cx="487951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4000" b="1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+mn-lt"/>
              </a:rPr>
              <a:t>Listen and circle.</a:t>
            </a:r>
            <a:endParaRPr lang="zh-CN" altLang="en-US" sz="4000" b="1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7131766"/>
      </p:ext>
    </p:extLst>
  </p:cSld>
  <p:clrMapOvr>
    <a:masterClrMapping/>
  </p:clrMapOvr>
  <p:transition spd="slow" advTm="4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B3CAC3-9A0B-770B-FC2F-46536A8BC8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187" y="995198"/>
            <a:ext cx="9144000" cy="4434542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xmlns="" id="{E3F90FC2-1137-B7A4-1FAB-2662C9A1302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630" y="118236"/>
            <a:ext cx="1145438" cy="334086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xmlns="" id="{4AB85DCE-25A9-4690-C008-A6B95508415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2216" y="-12622"/>
            <a:ext cx="1805772" cy="512606"/>
          </a:xfrm>
          <a:prstGeom prst="rect">
            <a:avLst/>
          </a:prstGeom>
        </p:spPr>
      </p:pic>
      <p:pic>
        <p:nvPicPr>
          <p:cNvPr id="2" name="Track 88">
            <a:hlinkClick r:id="" action="ppaction://media"/>
            <a:extLst>
              <a:ext uri="{FF2B5EF4-FFF2-40B4-BE49-F238E27FC236}">
                <a16:creationId xmlns:a16="http://schemas.microsoft.com/office/drawing/2014/main" xmlns="" id="{9A875679-FC58-8FF2-CAA0-6B9CB44FEF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08187" y="539653"/>
            <a:ext cx="487363" cy="487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E51E635-D9AC-3BBD-EECD-E1EC042B5B70}"/>
              </a:ext>
            </a:extLst>
          </p:cNvPr>
          <p:cNvSpPr txBox="1"/>
          <p:nvPr/>
        </p:nvSpPr>
        <p:spPr>
          <a:xfrm>
            <a:off x="-9728" y="527424"/>
            <a:ext cx="8949447" cy="3968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GB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Vung Tau Beach is (1) </a:t>
            </a:r>
            <a:r>
              <a:rPr lang="en-GB" sz="2800" b="0" i="0" u="none" strike="noStrike" baseline="0" dirty="0">
                <a:solidFill>
                  <a:srgbClr val="8183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</a:t>
            </a:r>
            <a:r>
              <a:rPr lang="en-GB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r>
              <a:rPr lang="en-US" sz="2800" b="1" dirty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2800" b="1" i="0" u="none" strike="noStrike" baseline="0" dirty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beautiful 		</a:t>
            </a:r>
            <a:r>
              <a:rPr lang="vi-VN" sz="2800" b="1" i="0" u="none" strike="noStrike" baseline="0" dirty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exciting</a:t>
            </a:r>
          </a:p>
          <a:p>
            <a:pPr algn="l"/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GB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about (2) </a:t>
            </a:r>
            <a:r>
              <a:rPr lang="en-GB" sz="2800" b="0" i="0" u="none" strike="noStrike" baseline="0" dirty="0">
                <a:solidFill>
                  <a:srgbClr val="8183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 </a:t>
            </a:r>
            <a:r>
              <a:rPr lang="en-GB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kilometres </a:t>
            </a:r>
          </a:p>
          <a:p>
            <a:pPr algn="l"/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GB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Ho Chi Minh City.</a:t>
            </a:r>
          </a:p>
          <a:p>
            <a:pPr algn="l"/>
            <a:r>
              <a:rPr lang="vi-VN" sz="2800" b="1" i="0" u="none" strike="noStrike" baseline="0" dirty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a. </a:t>
            </a:r>
            <a:r>
              <a:rPr lang="vi-VN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96 				</a:t>
            </a:r>
            <a:r>
              <a:rPr lang="vi-VN" sz="2800" b="1" i="0" u="none" strike="noStrike" baseline="0" dirty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69</a:t>
            </a:r>
          </a:p>
          <a:p>
            <a:pPr algn="l"/>
            <a:r>
              <a:rPr lang="en-GB" sz="2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GB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Vi National Park is (1) </a:t>
            </a:r>
            <a:r>
              <a:rPr lang="en-GB" sz="2800" b="0" i="0" u="none" strike="noStrike" baseline="0" dirty="0">
                <a:solidFill>
                  <a:srgbClr val="8183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 </a:t>
            </a:r>
            <a:r>
              <a:rPr lang="en-GB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peaceful.</a:t>
            </a:r>
          </a:p>
          <a:p>
            <a:pPr algn="l"/>
            <a:r>
              <a:rPr lang="vi-VN" sz="2800" b="1" i="0" u="none" strike="noStrike" baseline="0" dirty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a. </a:t>
            </a:r>
            <a:r>
              <a:rPr lang="vi-VN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beautiful 		</a:t>
            </a:r>
            <a:r>
              <a:rPr lang="vi-VN" sz="2800" b="1" i="0" u="none" strike="noStrike" baseline="0" dirty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fantastic</a:t>
            </a:r>
          </a:p>
          <a:p>
            <a:pPr algn="l"/>
            <a:r>
              <a:rPr lang="en-GB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It’s about (2) </a:t>
            </a:r>
            <a:r>
              <a:rPr lang="en-GB" sz="2800" b="0" i="0" u="none" strike="noStrike" baseline="0" dirty="0">
                <a:solidFill>
                  <a:srgbClr val="8183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 </a:t>
            </a:r>
            <a:r>
              <a:rPr lang="en-GB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kilometres from the centre of Ha Noi.</a:t>
            </a:r>
          </a:p>
          <a:p>
            <a:pPr algn="l"/>
            <a:r>
              <a:rPr lang="vi-VN" sz="2800" b="1" i="0" u="none" strike="noStrike" baseline="0" dirty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a. </a:t>
            </a:r>
            <a:r>
              <a:rPr lang="vi-VN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			</a:t>
            </a:r>
            <a:r>
              <a:rPr lang="vi-VN" sz="2800" b="1" i="0" u="none" strike="noStrike" baseline="0" dirty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63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8FBC228-9EF4-3595-11C5-D1A7F972D196}"/>
              </a:ext>
            </a:extLst>
          </p:cNvPr>
          <p:cNvSpPr/>
          <p:nvPr/>
        </p:nvSpPr>
        <p:spPr>
          <a:xfrm>
            <a:off x="2732181" y="1011909"/>
            <a:ext cx="421600" cy="4050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1FF2F36F-6D52-B602-6AD5-8209CAD98893}"/>
              </a:ext>
            </a:extLst>
          </p:cNvPr>
          <p:cNvSpPr/>
          <p:nvPr/>
        </p:nvSpPr>
        <p:spPr>
          <a:xfrm>
            <a:off x="440584" y="2309003"/>
            <a:ext cx="427707" cy="4050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7B5B0C8-DBB4-1191-5D87-B630BF73292C}"/>
              </a:ext>
            </a:extLst>
          </p:cNvPr>
          <p:cNvSpPr/>
          <p:nvPr/>
        </p:nvSpPr>
        <p:spPr>
          <a:xfrm>
            <a:off x="440585" y="3152975"/>
            <a:ext cx="427706" cy="4050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96765614-DAAE-FF8C-8426-DC1FC31489CA}"/>
              </a:ext>
            </a:extLst>
          </p:cNvPr>
          <p:cNvSpPr/>
          <p:nvPr/>
        </p:nvSpPr>
        <p:spPr>
          <a:xfrm>
            <a:off x="2247332" y="4021966"/>
            <a:ext cx="432937" cy="3705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3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00">
        <p:random/>
      </p:transition>
    </mc:Choice>
    <mc:Fallback xmlns="">
      <p:transition spd="slow" advTm="45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2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03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  <p:sp>
        <p:nvSpPr>
          <p:cNvPr id="2" name="文本框 22">
            <a:extLst>
              <a:ext uri="{FF2B5EF4-FFF2-40B4-BE49-F238E27FC236}">
                <a16:creationId xmlns:a16="http://schemas.microsoft.com/office/drawing/2014/main" xmlns="" id="{5F2F092D-8DE0-5684-E2D8-1E77FD2FD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679" y="2048966"/>
            <a:ext cx="544435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4000" b="1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+mn-lt"/>
              </a:rPr>
              <a:t>Read and complete.</a:t>
            </a:r>
            <a:endParaRPr lang="zh-CN" altLang="en-US" sz="4000" b="1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5311351"/>
      </p:ext>
    </p:extLst>
  </p:cSld>
  <p:clrMapOvr>
    <a:masterClrMapping/>
  </p:clrMapOvr>
  <p:transition spd="slow" advTm="4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DAA0529-F564-2DE3-630E-74DD6146F164}"/>
              </a:ext>
            </a:extLst>
          </p:cNvPr>
          <p:cNvSpPr/>
          <p:nvPr/>
        </p:nvSpPr>
        <p:spPr>
          <a:xfrm>
            <a:off x="119824" y="2875836"/>
            <a:ext cx="5900701" cy="2283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6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	</a:t>
            </a:r>
            <a:r>
              <a:rPr lang="en-GB" sz="26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GB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of Hyde Park?</a:t>
            </a:r>
          </a:p>
          <a:p>
            <a:pPr algn="l"/>
            <a:r>
              <a:rPr lang="vi-VN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26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vi-VN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 it’s exciting.</a:t>
            </a:r>
          </a:p>
          <a:p>
            <a:pPr algn="l"/>
            <a:r>
              <a:rPr lang="en-GB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26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GB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far _____ from Big 	Ben?</a:t>
            </a:r>
          </a:p>
          <a:p>
            <a:pPr algn="l"/>
            <a:r>
              <a:rPr lang="vi-VN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26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vi-VN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about ______________.</a:t>
            </a:r>
          </a:p>
          <a:p>
            <a:pPr algn="l"/>
            <a:r>
              <a:rPr lang="vi-VN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26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vi-VN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OK. Thank you.</a:t>
            </a:r>
            <a:endParaRPr lang="vi-VN" sz="2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9992CB-E011-65BC-1BDD-0C18D0F5D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5249" y="481951"/>
            <a:ext cx="3538751" cy="2052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E1B4FB4-253B-D4B2-BBFE-0F87958A6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5249" y="2986391"/>
            <a:ext cx="3538751" cy="2079776"/>
          </a:xfrm>
          <a:prstGeom prst="rect">
            <a:avLst/>
          </a:prstGeom>
        </p:spPr>
      </p:pic>
      <p:sp>
        <p:nvSpPr>
          <p:cNvPr id="9" name="文本框 22">
            <a:extLst>
              <a:ext uri="{FF2B5EF4-FFF2-40B4-BE49-F238E27FC236}">
                <a16:creationId xmlns:a16="http://schemas.microsoft.com/office/drawing/2014/main" xmlns="" id="{3E3E1BFE-D65E-DE7A-DFDE-FFDA22CB7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824" y="-77855"/>
            <a:ext cx="5444352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2800" b="1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Read and complete.</a:t>
            </a:r>
            <a:endParaRPr lang="zh-CN" altLang="en-US" sz="2800" b="1" dirty="0">
              <a:solidFill>
                <a:srgbClr val="7030A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F9E66F1-4B52-123B-ACAF-8103C5996873}"/>
              </a:ext>
            </a:extLst>
          </p:cNvPr>
          <p:cNvSpPr/>
          <p:nvPr/>
        </p:nvSpPr>
        <p:spPr>
          <a:xfrm>
            <a:off x="1" y="477294"/>
            <a:ext cx="5605248" cy="2283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6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	</a:t>
            </a:r>
            <a:r>
              <a:rPr lang="en-GB" sz="26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GB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We’re going to West Lake this 		</a:t>
            </a:r>
            <a:r>
              <a:rPr lang="en-GB" sz="2600" b="0" i="0" u="none" strike="noStrik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GB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weekend. Do you want to come 	</a:t>
            </a:r>
            <a:r>
              <a:rPr lang="en-GB" sz="2600" b="0" i="0" u="none" strike="noStrik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GB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us?</a:t>
            </a:r>
          </a:p>
          <a:p>
            <a:pPr algn="l"/>
            <a:r>
              <a:rPr lang="en-GB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26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en-GB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I’d love to. _________ is it 		</a:t>
            </a:r>
            <a:r>
              <a:rPr lang="en-GB" sz="2600" b="0" i="0" u="none" strike="noStrik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GB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here?</a:t>
            </a:r>
          </a:p>
          <a:p>
            <a:pPr algn="l"/>
            <a:r>
              <a:rPr lang="vi-VN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26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vi-VN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about _______________.</a:t>
            </a:r>
            <a:endParaRPr lang="vi-VN" sz="2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482A3D6-512B-4751-6772-B42CF8FE024F}"/>
              </a:ext>
            </a:extLst>
          </p:cNvPr>
          <p:cNvSpPr/>
          <p:nvPr/>
        </p:nvSpPr>
        <p:spPr>
          <a:xfrm>
            <a:off x="2889738" y="1466059"/>
            <a:ext cx="14991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 far</a:t>
            </a:r>
            <a:endParaRPr lang="en-US" sz="32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D4EB860-6FB3-8F67-5164-A2A4D4DC20C4}"/>
              </a:ext>
            </a:extLst>
          </p:cNvPr>
          <p:cNvSpPr/>
          <p:nvPr/>
        </p:nvSpPr>
        <p:spPr>
          <a:xfrm>
            <a:off x="2376633" y="2264173"/>
            <a:ext cx="22465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kilometres</a:t>
            </a:r>
            <a:endParaRPr lang="en-US" sz="32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1F72AE-A9F5-A7AB-F5AA-B1747C548079}"/>
              </a:ext>
            </a:extLst>
          </p:cNvPr>
          <p:cNvSpPr/>
          <p:nvPr/>
        </p:nvSpPr>
        <p:spPr>
          <a:xfrm>
            <a:off x="879527" y="3338047"/>
            <a:ext cx="12330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</a:t>
            </a:r>
            <a:endParaRPr lang="en-US" sz="32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18247BE-CEC0-49C6-F693-C77BA80DA8EF}"/>
              </a:ext>
            </a:extLst>
          </p:cNvPr>
          <p:cNvSpPr/>
          <p:nvPr/>
        </p:nvSpPr>
        <p:spPr>
          <a:xfrm>
            <a:off x="2171241" y="3690311"/>
            <a:ext cx="7649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it</a:t>
            </a:r>
            <a:endParaRPr lang="en-US" sz="32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6FC9B16-9276-4262-BE76-C033FC733A07}"/>
              </a:ext>
            </a:extLst>
          </p:cNvPr>
          <p:cNvSpPr/>
          <p:nvPr/>
        </p:nvSpPr>
        <p:spPr>
          <a:xfrm>
            <a:off x="2325423" y="4098300"/>
            <a:ext cx="22465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kilometres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840494" y="477294"/>
            <a:ext cx="1303506" cy="29119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West Lake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588574" y="1226693"/>
            <a:ext cx="786050" cy="44646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3 km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571767" y="1815483"/>
            <a:ext cx="1568336" cy="30973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You're here.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007901" y="4555172"/>
            <a:ext cx="1031130" cy="28920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Big Ben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605249" y="3086796"/>
            <a:ext cx="1297597" cy="25125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Hyde Park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221851" y="3835280"/>
            <a:ext cx="786050" cy="42801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3 km</a:t>
            </a:r>
          </a:p>
        </p:txBody>
      </p:sp>
    </p:spTree>
    <p:extLst>
      <p:ext uri="{BB962C8B-B14F-4D97-AF65-F5344CB8AC3E}">
        <p14:creationId xmlns:p14="http://schemas.microsoft.com/office/powerpoint/2010/main" val="67531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ppt"/>
</p:tagLst>
</file>

<file path=ppt/theme/theme1.xml><?xml version="1.0" encoding="utf-8"?>
<a:theme xmlns:a="http://schemas.openxmlformats.org/drawingml/2006/main" name="www.freeppt7.com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rhhwq1z5">
      <a:majorFont>
        <a:latin typeface="微软雅黑"/>
        <a:ea typeface="仓耳青禾体-谷力 W05"/>
        <a:cs typeface=""/>
      </a:majorFont>
      <a:minorFont>
        <a:latin typeface="微软雅黑"/>
        <a:ea typeface="仓耳青禾体-谷力 W05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hhwq1z5">
      <a:majorFont>
        <a:latin typeface="微软雅黑"/>
        <a:ea typeface="仓耳青禾体-谷力 W05"/>
        <a:cs typeface=""/>
      </a:majorFont>
      <a:minorFont>
        <a:latin typeface="微软雅黑"/>
        <a:ea typeface="仓耳青禾体-谷力 W05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3823</TotalTime>
  <Words>494</Words>
  <Application>Microsoft Office PowerPoint</Application>
  <PresentationFormat>On-screen Show (16:9)</PresentationFormat>
  <Paragraphs>156</Paragraphs>
  <Slides>31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맑은 고딕</vt:lpstr>
      <vt:lpstr>微软雅黑</vt:lpstr>
      <vt:lpstr>Aharoni</vt:lpstr>
      <vt:lpstr>Arial</vt:lpstr>
      <vt:lpstr>Arial</vt:lpstr>
      <vt:lpstr>Bell MT</vt:lpstr>
      <vt:lpstr>Calibri</vt:lpstr>
      <vt:lpstr>Comic Sans MS</vt:lpstr>
      <vt:lpstr>Times New Roman</vt:lpstr>
      <vt:lpstr>仓耳青禾体-谷力 W05</vt:lpstr>
      <vt:lpstr>方正少儿简体</vt:lpstr>
      <vt:lpstr>www.freeppt7.com</vt:lpstr>
      <vt:lpstr>www.jpppt.com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第一PPT</Manager>
  <Company>第一PPT，www.1ppt.com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</dc:title>
  <dc:creator>第一PPT</dc:creator>
  <cp:keywords>www.1ppt.com</cp:keywords>
  <dc:description>www.1ppt.com</dc:description>
  <cp:lastModifiedBy>Nhung-NN</cp:lastModifiedBy>
  <cp:revision>43</cp:revision>
  <dcterms:created xsi:type="dcterms:W3CDTF">2017-07-14T06:33:42Z</dcterms:created>
  <dcterms:modified xsi:type="dcterms:W3CDTF">2024-08-20T08:36:16Z</dcterms:modified>
</cp:coreProperties>
</file>