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4" r:id="rId2"/>
    <p:sldMasterId id="2147483685" r:id="rId3"/>
  </p:sldMasterIdLst>
  <p:notesMasterIdLst>
    <p:notesMasterId r:id="rId43"/>
  </p:notesMasterIdLst>
  <p:sldIdLst>
    <p:sldId id="294" r:id="rId4"/>
    <p:sldId id="256" r:id="rId5"/>
    <p:sldId id="257" r:id="rId6"/>
    <p:sldId id="277" r:id="rId7"/>
    <p:sldId id="264" r:id="rId8"/>
    <p:sldId id="258" r:id="rId9"/>
    <p:sldId id="298" r:id="rId10"/>
    <p:sldId id="295" r:id="rId11"/>
    <p:sldId id="409" r:id="rId12"/>
    <p:sldId id="299" r:id="rId13"/>
    <p:sldId id="410" r:id="rId14"/>
    <p:sldId id="302" r:id="rId15"/>
    <p:sldId id="296" r:id="rId16"/>
    <p:sldId id="300" r:id="rId17"/>
    <p:sldId id="297" r:id="rId18"/>
    <p:sldId id="334" r:id="rId19"/>
    <p:sldId id="337" r:id="rId20"/>
    <p:sldId id="338" r:id="rId21"/>
    <p:sldId id="405" r:id="rId22"/>
    <p:sldId id="398" r:id="rId23"/>
    <p:sldId id="342" r:id="rId24"/>
    <p:sldId id="399" r:id="rId25"/>
    <p:sldId id="400" r:id="rId26"/>
    <p:sldId id="401" r:id="rId27"/>
    <p:sldId id="402" r:id="rId28"/>
    <p:sldId id="403" r:id="rId29"/>
    <p:sldId id="404" r:id="rId30"/>
    <p:sldId id="367" r:id="rId31"/>
    <p:sldId id="368" r:id="rId32"/>
    <p:sldId id="369" r:id="rId33"/>
    <p:sldId id="370" r:id="rId34"/>
    <p:sldId id="406" r:id="rId35"/>
    <p:sldId id="371" r:id="rId36"/>
    <p:sldId id="376" r:id="rId37"/>
    <p:sldId id="378" r:id="rId38"/>
    <p:sldId id="383" r:id="rId39"/>
    <p:sldId id="408" r:id="rId40"/>
    <p:sldId id="411" r:id="rId41"/>
    <p:sldId id="311" r:id="rId42"/>
  </p:sldIdLst>
  <p:sldSz cx="9144000" cy="5143500" type="screen16x9"/>
  <p:notesSz cx="6858000" cy="9144000"/>
  <p:embeddedFontLst>
    <p:embeddedFont>
      <p:font typeface="Raleway" panose="020B0604020202020204" charset="0"/>
      <p:regular r:id="rId44"/>
      <p:bold r:id="rId45"/>
      <p:italic r:id="rId46"/>
      <p:boldItalic r:id="rId47"/>
    </p:embeddedFont>
    <p:embeddedFont>
      <p:font typeface="微软雅黑" panose="020B0503020204020204" pitchFamily="34" charset="-122"/>
      <p:regular r:id="rId48"/>
      <p:bold r:id="rId49"/>
    </p:embeddedFont>
    <p:embeddedFont>
      <p:font typeface="Comic Sans MS" panose="030F0702030302020204" pitchFamily="66" charset="0"/>
      <p:regular r:id="rId50"/>
      <p:bold r:id="rId51"/>
    </p:embeddedFont>
    <p:embeddedFont>
      <p:font typeface="#9Slide03 Quicksand Bold" panose="020B0604020202020204" charset="0"/>
      <p:bold r:id="rId52"/>
    </p:embeddedFont>
    <p:embeddedFont>
      <p:font typeface="#9Slide07 IcielCrocante" panose="020B0604020202020204" charset="0"/>
      <p:regular r:id="rId53"/>
    </p:embeddedFont>
    <p:embeddedFont>
      <p:font typeface="Gorditas" panose="020B0604020202020204" charset="0"/>
      <p:regular r:id="rId54"/>
      <p:bold r:id="rId55"/>
    </p:embeddedFont>
    <p:embeddedFont>
      <p:font typeface="Calibri" panose="020F0502020204030204" pitchFamily="34" charset="0"/>
      <p:regular r:id="rId56"/>
      <p:bold r:id="rId57"/>
      <p:italic r:id="rId58"/>
      <p:boldItalic r:id="rId59"/>
    </p:embeddedFont>
    <p:embeddedFont>
      <p:font typeface="#9Slide03 IcielPanton Black" panose="020B0604020202020204" charset="0"/>
      <p:bold r:id="rId60"/>
    </p:embeddedFont>
    <p:embeddedFont>
      <p:font typeface="宋体" panose="02010600030101010101" pitchFamily="2" charset="-122"/>
      <p:regular r:id="rId61"/>
    </p:embeddedFont>
  </p:embeddedFontLst>
  <p:custDataLst>
    <p:tags r:id="rId6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99A1"/>
    <a:srgbClr val="42B9AB"/>
    <a:srgbClr val="DA6426"/>
    <a:srgbClr val="E1AB25"/>
    <a:srgbClr val="A1CA30"/>
    <a:srgbClr val="785033"/>
    <a:srgbClr val="E7E5D0"/>
    <a:srgbClr val="C6C4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showGuides="1">
      <p:cViewPr varScale="1">
        <p:scale>
          <a:sx n="95" d="100"/>
          <a:sy n="95" d="100"/>
        </p:scale>
        <p:origin x="66" y="-222"/>
      </p:cViewPr>
      <p:guideLst>
        <p:guide orient="horz" pos="1620"/>
        <p:guide pos="2880"/>
      </p:guideLst>
    </p:cSldViewPr>
  </p:slideViewPr>
  <p:notesTextViewPr>
    <p:cViewPr>
      <p:scale>
        <a:sx n="1" d="1"/>
        <a:sy n="1" d="1"/>
      </p:scale>
      <p:origin x="0" y="0"/>
    </p:cViewPr>
  </p:notesTextViewPr>
  <p:sorterViewPr>
    <p:cViewPr varScale="1">
      <p:scale>
        <a:sx n="1" d="1"/>
        <a:sy n="1" d="1"/>
      </p:scale>
      <p:origin x="0" y="-1128"/>
    </p:cViewPr>
  </p:sorterViewPr>
  <p:gridSpacing cx="72005" cy="72005"/>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18.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59" Type="http://schemas.openxmlformats.org/officeDocument/2006/relationships/font" Target="fonts/font1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1.fntdata"/><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方正少儿简体" panose="03000509000000000000" pitchFamily="65" charset="-122"/>
                <a:ea typeface="方正少儿简体" panose="03000509000000000000" pitchFamily="65"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方正少儿简体" panose="03000509000000000000" pitchFamily="65" charset="-122"/>
                <a:ea typeface="方正少儿简体" panose="03000509000000000000" pitchFamily="65" charset="-122"/>
              </a:defRPr>
            </a:lvl1pPr>
          </a:lstStyle>
          <a:p>
            <a:fld id="{8585C1F9-F5F1-45C3-A07C-07909B67066D}" type="datetimeFigureOut">
              <a:rPr lang="zh-CN" altLang="en-US" smtClean="0"/>
              <a:pPr/>
              <a:t>2024/8/20</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方正少儿简体" panose="03000509000000000000" pitchFamily="65" charset="-122"/>
                <a:ea typeface="方正少儿简体" panose="03000509000000000000" pitchFamily="65"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方正少儿简体" panose="03000509000000000000" pitchFamily="65" charset="-122"/>
                <a:ea typeface="方正少儿简体" panose="03000509000000000000" pitchFamily="65" charset="-122"/>
              </a:defRPr>
            </a:lvl1pPr>
          </a:lstStyle>
          <a:p>
            <a:fld id="{1B7FDD0F-D319-44AD-BC6C-C5AB358FF818}" type="slidenum">
              <a:rPr lang="zh-CN" altLang="en-US" smtClean="0"/>
              <a:pPr/>
              <a:t>‹#›</a:t>
            </a:fld>
            <a:endParaRPr lang="zh-CN" altLang="en-US" dirty="0"/>
          </a:p>
        </p:txBody>
      </p:sp>
    </p:spTree>
    <p:extLst>
      <p:ext uri="{BB962C8B-B14F-4D97-AF65-F5344CB8AC3E}">
        <p14:creationId xmlns:p14="http://schemas.microsoft.com/office/powerpoint/2010/main" val="1487372043"/>
      </p:ext>
    </p:extLst>
  </p:cSld>
  <p:clrMap bg1="lt1" tx1="dk1" bg2="lt2" tx2="dk2" accent1="accent1" accent2="accent2" accent3="accent3" accent4="accent4" accent5="accent5" accent6="accent6" hlink="hlink" folHlink="folHlink"/>
  <p:hf sldNum="0" hdr="0" ftr="0" dt="0"/>
  <p:notesStyle>
    <a:lvl1pPr marL="0" algn="l" defTabSz="685800" rtl="0" eaLnBrk="1" latinLnBrk="0" hangingPunct="1">
      <a:defRPr sz="900" kern="1200">
        <a:solidFill>
          <a:schemeClr val="tx1"/>
        </a:solidFill>
        <a:latin typeface="方正少儿简体" panose="03000509000000000000" pitchFamily="65" charset="-122"/>
        <a:ea typeface="方正少儿简体" panose="03000509000000000000" pitchFamily="65" charset="-122"/>
        <a:cs typeface="+mn-cs"/>
      </a:defRPr>
    </a:lvl1pPr>
    <a:lvl2pPr marL="342900" algn="l" defTabSz="685800" rtl="0" eaLnBrk="1" latinLnBrk="0" hangingPunct="1">
      <a:defRPr sz="900" kern="1200">
        <a:solidFill>
          <a:schemeClr val="tx1"/>
        </a:solidFill>
        <a:latin typeface="方正少儿简体" panose="03000509000000000000" pitchFamily="65" charset="-122"/>
        <a:ea typeface="方正少儿简体" panose="03000509000000000000" pitchFamily="65" charset="-122"/>
        <a:cs typeface="+mn-cs"/>
      </a:defRPr>
    </a:lvl2pPr>
    <a:lvl3pPr marL="685800" algn="l" defTabSz="685800" rtl="0" eaLnBrk="1" latinLnBrk="0" hangingPunct="1">
      <a:defRPr sz="900" kern="1200">
        <a:solidFill>
          <a:schemeClr val="tx1"/>
        </a:solidFill>
        <a:latin typeface="方正少儿简体" panose="03000509000000000000" pitchFamily="65" charset="-122"/>
        <a:ea typeface="方正少儿简体" panose="03000509000000000000" pitchFamily="65" charset="-122"/>
        <a:cs typeface="+mn-cs"/>
      </a:defRPr>
    </a:lvl3pPr>
    <a:lvl4pPr marL="1028700" algn="l" defTabSz="685800" rtl="0" eaLnBrk="1" latinLnBrk="0" hangingPunct="1">
      <a:defRPr sz="900" kern="1200">
        <a:solidFill>
          <a:schemeClr val="tx1"/>
        </a:solidFill>
        <a:latin typeface="方正少儿简体" panose="03000509000000000000" pitchFamily="65" charset="-122"/>
        <a:ea typeface="方正少儿简体" panose="03000509000000000000" pitchFamily="65" charset="-122"/>
        <a:cs typeface="+mn-cs"/>
      </a:defRPr>
    </a:lvl4pPr>
    <a:lvl5pPr marL="1371600" algn="l" defTabSz="685800" rtl="0" eaLnBrk="1" latinLnBrk="0" hangingPunct="1">
      <a:defRPr sz="900" kern="1200">
        <a:solidFill>
          <a:schemeClr val="tx1"/>
        </a:solidFill>
        <a:latin typeface="方正少儿简体" panose="03000509000000000000" pitchFamily="65" charset="-122"/>
        <a:ea typeface="方正少儿简体" panose="03000509000000000000" pitchFamily="65" charset="-122"/>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 </a:t>
            </a:r>
            <a:endParaRPr lang="zh-CN" altLang="en-US" dirty="0"/>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099925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1264245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 </a:t>
            </a:r>
            <a:endParaRPr lang="zh-CN" altLang="en-US" dirty="0"/>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813518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360301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932890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897037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ltLang="ko-KR"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E50F7BA-5004-4137-874C-5B12FD71E807}" type="slidenum">
              <a:rPr lang="en-US" smtClean="0"/>
              <a:t>20</a:t>
            </a:fld>
            <a:endParaRPr lang="en-US"/>
          </a:p>
        </p:txBody>
      </p:sp>
    </p:spTree>
    <p:extLst>
      <p:ext uri="{BB962C8B-B14F-4D97-AF65-F5344CB8AC3E}">
        <p14:creationId xmlns:p14="http://schemas.microsoft.com/office/powerpoint/2010/main" val="2639742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ltLang="ko-KR"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E50F7BA-5004-4137-874C-5B12FD71E807}" type="slidenum">
              <a:rPr lang="en-US" smtClean="0"/>
              <a:t>21</a:t>
            </a:fld>
            <a:endParaRPr lang="en-US"/>
          </a:p>
        </p:txBody>
      </p:sp>
    </p:spTree>
    <p:extLst>
      <p:ext uri="{BB962C8B-B14F-4D97-AF65-F5344CB8AC3E}">
        <p14:creationId xmlns:p14="http://schemas.microsoft.com/office/powerpoint/2010/main" val="1582982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ltLang="ko-KR"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E50F7BA-5004-4137-874C-5B12FD71E807}" type="slidenum">
              <a:rPr lang="en-US" smtClean="0"/>
              <a:t>22</a:t>
            </a:fld>
            <a:endParaRPr lang="en-US"/>
          </a:p>
        </p:txBody>
      </p:sp>
    </p:spTree>
    <p:extLst>
      <p:ext uri="{BB962C8B-B14F-4D97-AF65-F5344CB8AC3E}">
        <p14:creationId xmlns:p14="http://schemas.microsoft.com/office/powerpoint/2010/main" val="2888399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ltLang="ko-KR"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E50F7BA-5004-4137-874C-5B12FD71E807}" type="slidenum">
              <a:rPr lang="en-US" smtClean="0"/>
              <a:t>23</a:t>
            </a:fld>
            <a:endParaRPr lang="en-US"/>
          </a:p>
        </p:txBody>
      </p:sp>
    </p:spTree>
    <p:extLst>
      <p:ext uri="{BB962C8B-B14F-4D97-AF65-F5344CB8AC3E}">
        <p14:creationId xmlns:p14="http://schemas.microsoft.com/office/powerpoint/2010/main" val="3158700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ltLang="ko-KR"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E50F7BA-5004-4137-874C-5B12FD71E807}" type="slidenum">
              <a:rPr lang="en-US" smtClean="0"/>
              <a:t>24</a:t>
            </a:fld>
            <a:endParaRPr lang="en-US"/>
          </a:p>
        </p:txBody>
      </p:sp>
    </p:spTree>
    <p:extLst>
      <p:ext uri="{BB962C8B-B14F-4D97-AF65-F5344CB8AC3E}">
        <p14:creationId xmlns:p14="http://schemas.microsoft.com/office/powerpoint/2010/main" val="2229334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803646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ltLang="ko-KR"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E50F7BA-5004-4137-874C-5B12FD71E807}" type="slidenum">
              <a:rPr lang="en-US" smtClean="0"/>
              <a:t>25</a:t>
            </a:fld>
            <a:endParaRPr lang="en-US"/>
          </a:p>
        </p:txBody>
      </p:sp>
    </p:spTree>
    <p:extLst>
      <p:ext uri="{BB962C8B-B14F-4D97-AF65-F5344CB8AC3E}">
        <p14:creationId xmlns:p14="http://schemas.microsoft.com/office/powerpoint/2010/main" val="2084042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ltLang="ko-KR"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E50F7BA-5004-4137-874C-5B12FD71E807}" type="slidenum">
              <a:rPr lang="en-US" smtClean="0"/>
              <a:t>26</a:t>
            </a:fld>
            <a:endParaRPr lang="en-US"/>
          </a:p>
        </p:txBody>
      </p:sp>
    </p:spTree>
    <p:extLst>
      <p:ext uri="{BB962C8B-B14F-4D97-AF65-F5344CB8AC3E}">
        <p14:creationId xmlns:p14="http://schemas.microsoft.com/office/powerpoint/2010/main" val="332110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ltLang="ko-KR"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E50F7BA-5004-4137-874C-5B12FD71E807}" type="slidenum">
              <a:rPr lang="en-US" smtClean="0"/>
              <a:t>27</a:t>
            </a:fld>
            <a:endParaRPr lang="en-US"/>
          </a:p>
        </p:txBody>
      </p:sp>
    </p:spTree>
    <p:extLst>
      <p:ext uri="{BB962C8B-B14F-4D97-AF65-F5344CB8AC3E}">
        <p14:creationId xmlns:p14="http://schemas.microsoft.com/office/powerpoint/2010/main" val="1616823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ltLang="ko-KR"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E50F7BA-5004-4137-874C-5B12FD71E807}" type="slidenum">
              <a:rPr lang="en-US" smtClean="0"/>
              <a:t>28</a:t>
            </a:fld>
            <a:endParaRPr lang="en-US"/>
          </a:p>
        </p:txBody>
      </p:sp>
    </p:spTree>
    <p:extLst>
      <p:ext uri="{BB962C8B-B14F-4D97-AF65-F5344CB8AC3E}">
        <p14:creationId xmlns:p14="http://schemas.microsoft.com/office/powerpoint/2010/main" val="18454609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ltLang="ko-KR"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E50F7BA-5004-4137-874C-5B12FD71E807}" type="slidenum">
              <a:rPr lang="en-US" smtClean="0"/>
              <a:t>29</a:t>
            </a:fld>
            <a:endParaRPr lang="en-US"/>
          </a:p>
        </p:txBody>
      </p:sp>
    </p:spTree>
    <p:extLst>
      <p:ext uri="{BB962C8B-B14F-4D97-AF65-F5344CB8AC3E}">
        <p14:creationId xmlns:p14="http://schemas.microsoft.com/office/powerpoint/2010/main" val="12262754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ltLang="ko-KR"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E50F7BA-5004-4137-874C-5B12FD71E807}" type="slidenum">
              <a:rPr lang="en-US" smtClean="0"/>
              <a:t>30</a:t>
            </a:fld>
            <a:endParaRPr lang="en-US"/>
          </a:p>
        </p:txBody>
      </p:sp>
    </p:spTree>
    <p:extLst>
      <p:ext uri="{BB962C8B-B14F-4D97-AF65-F5344CB8AC3E}">
        <p14:creationId xmlns:p14="http://schemas.microsoft.com/office/powerpoint/2010/main" val="3522033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ltLang="ko-KR"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E50F7BA-5004-4137-874C-5B12FD71E807}" type="slidenum">
              <a:rPr lang="en-US" smtClean="0"/>
              <a:t>31</a:t>
            </a:fld>
            <a:endParaRPr lang="en-US"/>
          </a:p>
        </p:txBody>
      </p:sp>
    </p:spTree>
    <p:extLst>
      <p:ext uri="{BB962C8B-B14F-4D97-AF65-F5344CB8AC3E}">
        <p14:creationId xmlns:p14="http://schemas.microsoft.com/office/powerpoint/2010/main" val="35922629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ltLang="ko-KR"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E50F7BA-5004-4137-874C-5B12FD71E807}" type="slidenum">
              <a:rPr lang="en-US" smtClean="0"/>
              <a:t>32</a:t>
            </a:fld>
            <a:endParaRPr lang="en-US"/>
          </a:p>
        </p:txBody>
      </p:sp>
    </p:spTree>
    <p:extLst>
      <p:ext uri="{BB962C8B-B14F-4D97-AF65-F5344CB8AC3E}">
        <p14:creationId xmlns:p14="http://schemas.microsoft.com/office/powerpoint/2010/main" val="1741050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E50F7BA-5004-4137-874C-5B12FD71E807}" type="slidenum">
              <a:rPr lang="en-US" smtClean="0"/>
              <a:t>33</a:t>
            </a:fld>
            <a:endParaRPr lang="en-US"/>
          </a:p>
        </p:txBody>
      </p:sp>
    </p:spTree>
    <p:extLst>
      <p:ext uri="{BB962C8B-B14F-4D97-AF65-F5344CB8AC3E}">
        <p14:creationId xmlns:p14="http://schemas.microsoft.com/office/powerpoint/2010/main" val="12130740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ltLang="ko-KR"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E50F7BA-5004-4137-874C-5B12FD71E807}" type="slidenum">
              <a:rPr lang="en-US" smtClean="0"/>
              <a:t>34</a:t>
            </a:fld>
            <a:endParaRPr lang="en-US"/>
          </a:p>
        </p:txBody>
      </p:sp>
    </p:spTree>
    <p:extLst>
      <p:ext uri="{BB962C8B-B14F-4D97-AF65-F5344CB8AC3E}">
        <p14:creationId xmlns:p14="http://schemas.microsoft.com/office/powerpoint/2010/main" val="3985708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10490693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ltLang="ko-KR"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E50F7BA-5004-4137-874C-5B12FD71E807}" type="slidenum">
              <a:rPr lang="en-US" smtClean="0"/>
              <a:t>35</a:t>
            </a:fld>
            <a:endParaRPr lang="en-US"/>
          </a:p>
        </p:txBody>
      </p:sp>
    </p:spTree>
    <p:extLst>
      <p:ext uri="{BB962C8B-B14F-4D97-AF65-F5344CB8AC3E}">
        <p14:creationId xmlns:p14="http://schemas.microsoft.com/office/powerpoint/2010/main" val="2845482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ltLang="ko-KR"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E50F7BA-5004-4137-874C-5B12FD71E807}" type="slidenum">
              <a:rPr lang="en-US" smtClean="0"/>
              <a:t>36</a:t>
            </a:fld>
            <a:endParaRPr lang="en-US"/>
          </a:p>
        </p:txBody>
      </p:sp>
    </p:spTree>
    <p:extLst>
      <p:ext uri="{BB962C8B-B14F-4D97-AF65-F5344CB8AC3E}">
        <p14:creationId xmlns:p14="http://schemas.microsoft.com/office/powerpoint/2010/main" val="12774865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ltLang="ko-KR" dirty="0"/>
          </a:p>
        </p:txBody>
      </p:sp>
      <p:sp>
        <p:nvSpPr>
          <p:cNvPr id="4" name="Slide Number Placeholder 3"/>
          <p:cNvSpPr>
            <a:spLocks noGrp="1"/>
          </p:cNvSpPr>
          <p:nvPr>
            <p:ph type="sldNum" sz="quarter" idx="10"/>
          </p:nvPr>
        </p:nvSpPr>
        <p:spPr/>
        <p:txBody>
          <a:bodyPr/>
          <a:lstStyle/>
          <a:p>
            <a:fld id="{FE50F7BA-5004-4137-874C-5B12FD71E807}" type="slidenum">
              <a:rPr lang="en-US" smtClean="0"/>
              <a:t>37</a:t>
            </a:fld>
            <a:endParaRPr lang="en-US"/>
          </a:p>
        </p:txBody>
      </p:sp>
    </p:spTree>
    <p:extLst>
      <p:ext uri="{BB962C8B-B14F-4D97-AF65-F5344CB8AC3E}">
        <p14:creationId xmlns:p14="http://schemas.microsoft.com/office/powerpoint/2010/main" val="26793455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ltLang="ko-KR"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E50F7BA-5004-4137-874C-5B12FD71E807}" type="slidenum">
              <a:rPr lang="en-US" smtClean="0"/>
              <a:t>38</a:t>
            </a:fld>
            <a:endParaRPr lang="en-US"/>
          </a:p>
        </p:txBody>
      </p:sp>
    </p:spTree>
    <p:extLst>
      <p:ext uri="{BB962C8B-B14F-4D97-AF65-F5344CB8AC3E}">
        <p14:creationId xmlns:p14="http://schemas.microsoft.com/office/powerpoint/2010/main" val="1917707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49996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370658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350947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833219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993102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064916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slideMaster" Target="../slideMasters/slideMaster1.xml"/><Relationship Id="rId1" Type="http://schemas.openxmlformats.org/officeDocument/2006/relationships/audio" Target="../media/audio1.wav"/><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5F4481BA-38B0-4D82-9D6B-49D674A355D3}" type="datetimeFigureOut">
              <a:rPr lang="zh-CN" altLang="en-US" smtClean="0"/>
              <a:t>2024/8/20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9BCFC22-9305-480F-8F81-7492A88E693A}" type="slidenum">
              <a:rPr lang="zh-CN" altLang="en-US" smtClean="0"/>
              <a:t>‹#›</a:t>
            </a:fld>
            <a:endParaRPr lang="zh-CN" altLang="en-US"/>
          </a:p>
        </p:txBody>
      </p:sp>
    </p:spTree>
    <p:extLst>
      <p:ext uri="{BB962C8B-B14F-4D97-AF65-F5344CB8AC3E}">
        <p14:creationId xmlns:p14="http://schemas.microsoft.com/office/powerpoint/2010/main" val="330301375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5F4481BA-38B0-4D82-9D6B-49D674A355D3}" type="datetimeFigureOut">
              <a:rPr lang="zh-CN" altLang="en-US" smtClean="0"/>
              <a:t>2024/8/20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9BCFC22-9305-480F-8F81-7492A88E693A}" type="slidenum">
              <a:rPr lang="zh-CN" altLang="en-US" smtClean="0"/>
              <a:t>‹#›</a:t>
            </a:fld>
            <a:endParaRPr lang="zh-CN" altLang="en-US"/>
          </a:p>
        </p:txBody>
      </p:sp>
    </p:spTree>
    <p:extLst>
      <p:ext uri="{BB962C8B-B14F-4D97-AF65-F5344CB8AC3E}">
        <p14:creationId xmlns:p14="http://schemas.microsoft.com/office/powerpoint/2010/main" val="378292886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5F4481BA-38B0-4D82-9D6B-49D674A355D3}" type="datetimeFigureOut">
              <a:rPr lang="zh-CN" altLang="en-US" smtClean="0"/>
              <a:t>2024/8/20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9BCFC22-9305-480F-8F81-7492A88E693A}" type="slidenum">
              <a:rPr lang="zh-CN" altLang="en-US" smtClean="0"/>
              <a:t>‹#›</a:t>
            </a:fld>
            <a:endParaRPr lang="zh-CN" altLang="en-US"/>
          </a:p>
        </p:txBody>
      </p:sp>
    </p:spTree>
    <p:extLst>
      <p:ext uri="{BB962C8B-B14F-4D97-AF65-F5344CB8AC3E}">
        <p14:creationId xmlns:p14="http://schemas.microsoft.com/office/powerpoint/2010/main" val="249670861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F4481BA-38B0-4D82-9D6B-49D674A355D3}" type="datetimeFigureOut">
              <a:rPr lang="zh-CN" altLang="en-US" smtClean="0"/>
              <a:t>2024/8/20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9BCFC22-9305-480F-8F81-7492A88E693A}" type="slidenum">
              <a:rPr lang="zh-CN" altLang="en-US" smtClean="0"/>
              <a:t>‹#›</a:t>
            </a:fld>
            <a:endParaRPr lang="zh-CN" altLang="en-US"/>
          </a:p>
        </p:txBody>
      </p:sp>
    </p:spTree>
    <p:extLst>
      <p:ext uri="{BB962C8B-B14F-4D97-AF65-F5344CB8AC3E}">
        <p14:creationId xmlns:p14="http://schemas.microsoft.com/office/powerpoint/2010/main" val="98418242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F4481BA-38B0-4D82-9D6B-49D674A355D3}" type="datetimeFigureOut">
              <a:rPr lang="zh-CN" altLang="en-US" smtClean="0"/>
              <a:t>2024/8/20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9BCFC22-9305-480F-8F81-7492A88E693A}" type="slidenum">
              <a:rPr lang="zh-CN" altLang="en-US" smtClean="0"/>
              <a:t>‹#›</a:t>
            </a:fld>
            <a:endParaRPr lang="zh-CN" altLang="en-US"/>
          </a:p>
        </p:txBody>
      </p:sp>
    </p:spTree>
    <p:extLst>
      <p:ext uri="{BB962C8B-B14F-4D97-AF65-F5344CB8AC3E}">
        <p14:creationId xmlns:p14="http://schemas.microsoft.com/office/powerpoint/2010/main" val="336408018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064"/>
        <p:cNvGrpSpPr/>
        <p:nvPr/>
      </p:nvGrpSpPr>
      <p:grpSpPr>
        <a:xfrm>
          <a:off x="0" y="0"/>
          <a:ext cx="0" cy="0"/>
          <a:chOff x="0" y="0"/>
          <a:chExt cx="0" cy="0"/>
        </a:xfrm>
      </p:grpSpPr>
      <p:grpSp>
        <p:nvGrpSpPr>
          <p:cNvPr id="10065" name="Google Shape;10065;p23"/>
          <p:cNvGrpSpPr/>
          <p:nvPr/>
        </p:nvGrpSpPr>
        <p:grpSpPr>
          <a:xfrm>
            <a:off x="152400" y="-342925"/>
            <a:ext cx="9437346" cy="5811297"/>
            <a:chOff x="152400" y="-342925"/>
            <a:chExt cx="9437346" cy="5811297"/>
          </a:xfrm>
        </p:grpSpPr>
        <p:grpSp>
          <p:nvGrpSpPr>
            <p:cNvPr id="10066" name="Google Shape;10066;p23"/>
            <p:cNvGrpSpPr/>
            <p:nvPr/>
          </p:nvGrpSpPr>
          <p:grpSpPr>
            <a:xfrm>
              <a:off x="152400" y="-342925"/>
              <a:ext cx="9437346" cy="5811297"/>
              <a:chOff x="0" y="-495325"/>
              <a:chExt cx="9437346" cy="5811297"/>
            </a:xfrm>
          </p:grpSpPr>
          <p:grpSp>
            <p:nvGrpSpPr>
              <p:cNvPr id="10067" name="Google Shape;10067;p23"/>
              <p:cNvGrpSpPr/>
              <p:nvPr/>
            </p:nvGrpSpPr>
            <p:grpSpPr>
              <a:xfrm>
                <a:off x="2715558" y="3667417"/>
                <a:ext cx="516970" cy="992912"/>
                <a:chOff x="2715558" y="3667417"/>
                <a:chExt cx="516970" cy="992912"/>
              </a:xfrm>
            </p:grpSpPr>
            <p:sp>
              <p:nvSpPr>
                <p:cNvPr id="10068" name="Google Shape;10068;p23"/>
                <p:cNvSpPr/>
                <p:nvPr/>
              </p:nvSpPr>
              <p:spPr>
                <a:xfrm>
                  <a:off x="3087203" y="3760507"/>
                  <a:ext cx="1019" cy="611"/>
                </a:xfrm>
                <a:custGeom>
                  <a:avLst/>
                  <a:gdLst/>
                  <a:ahLst/>
                  <a:cxnLst/>
                  <a:rect l="l" t="t" r="r" b="b"/>
                  <a:pathLst>
                    <a:path w="30" h="18" extrusionOk="0">
                      <a:moveTo>
                        <a:pt x="4" y="1"/>
                      </a:moveTo>
                      <a:cubicBezTo>
                        <a:pt x="0" y="1"/>
                        <a:pt x="5" y="5"/>
                        <a:pt x="25" y="17"/>
                      </a:cubicBezTo>
                      <a:lnTo>
                        <a:pt x="30" y="9"/>
                      </a:lnTo>
                      <a:cubicBezTo>
                        <a:pt x="17" y="4"/>
                        <a:pt x="7" y="1"/>
                        <a:pt x="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9" name="Google Shape;10069;p23"/>
                <p:cNvSpPr/>
                <p:nvPr/>
              </p:nvSpPr>
              <p:spPr>
                <a:xfrm>
                  <a:off x="3010721" y="3667417"/>
                  <a:ext cx="120261" cy="95537"/>
                </a:xfrm>
                <a:custGeom>
                  <a:avLst/>
                  <a:gdLst/>
                  <a:ahLst/>
                  <a:cxnLst/>
                  <a:rect l="l" t="t" r="r" b="b"/>
                  <a:pathLst>
                    <a:path w="3541" h="2813" extrusionOk="0">
                      <a:moveTo>
                        <a:pt x="1463" y="1"/>
                      </a:moveTo>
                      <a:cubicBezTo>
                        <a:pt x="1043" y="1"/>
                        <a:pt x="619" y="44"/>
                        <a:pt x="200" y="118"/>
                      </a:cubicBezTo>
                      <a:cubicBezTo>
                        <a:pt x="132" y="128"/>
                        <a:pt x="69" y="145"/>
                        <a:pt x="0" y="159"/>
                      </a:cubicBezTo>
                      <a:lnTo>
                        <a:pt x="396" y="2813"/>
                      </a:lnTo>
                      <a:cubicBezTo>
                        <a:pt x="748" y="2691"/>
                        <a:pt x="1125" y="2620"/>
                        <a:pt x="1521" y="2620"/>
                      </a:cubicBezTo>
                      <a:cubicBezTo>
                        <a:pt x="1610" y="2620"/>
                        <a:pt x="1700" y="2623"/>
                        <a:pt x="1791" y="2631"/>
                      </a:cubicBezTo>
                      <a:cubicBezTo>
                        <a:pt x="1774" y="2629"/>
                        <a:pt x="1762" y="2629"/>
                        <a:pt x="1754" y="2629"/>
                      </a:cubicBezTo>
                      <a:cubicBezTo>
                        <a:pt x="1656" y="2629"/>
                        <a:pt x="2144" y="2721"/>
                        <a:pt x="2254" y="2758"/>
                      </a:cubicBezTo>
                      <a:cubicBezTo>
                        <a:pt x="2263" y="2758"/>
                        <a:pt x="2267" y="2763"/>
                        <a:pt x="2272" y="2763"/>
                      </a:cubicBezTo>
                      <a:lnTo>
                        <a:pt x="2277" y="2758"/>
                      </a:lnTo>
                      <a:cubicBezTo>
                        <a:pt x="2257" y="2746"/>
                        <a:pt x="2252" y="2742"/>
                        <a:pt x="2256" y="2742"/>
                      </a:cubicBezTo>
                      <a:cubicBezTo>
                        <a:pt x="2259" y="2742"/>
                        <a:pt x="2269" y="2745"/>
                        <a:pt x="2282" y="2750"/>
                      </a:cubicBezTo>
                      <a:lnTo>
                        <a:pt x="3540" y="445"/>
                      </a:lnTo>
                      <a:cubicBezTo>
                        <a:pt x="2887" y="127"/>
                        <a:pt x="2181" y="1"/>
                        <a:pt x="1463" y="1"/>
                      </a:cubicBezTo>
                      <a:close/>
                    </a:path>
                  </a:pathLst>
                </a:custGeom>
                <a:solidFill>
                  <a:srgbClr val="E29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0" name="Google Shape;10070;p23"/>
                <p:cNvSpPr/>
                <p:nvPr/>
              </p:nvSpPr>
              <p:spPr>
                <a:xfrm>
                  <a:off x="3087849" y="3761084"/>
                  <a:ext cx="1155" cy="509"/>
                </a:xfrm>
                <a:custGeom>
                  <a:avLst/>
                  <a:gdLst/>
                  <a:ahLst/>
                  <a:cxnLst/>
                  <a:rect l="l" t="t" r="r" b="b"/>
                  <a:pathLst>
                    <a:path w="34" h="15" extrusionOk="0">
                      <a:moveTo>
                        <a:pt x="6" y="0"/>
                      </a:moveTo>
                      <a:lnTo>
                        <a:pt x="1" y="5"/>
                      </a:lnTo>
                      <a:cubicBezTo>
                        <a:pt x="10" y="7"/>
                        <a:pt x="17" y="8"/>
                        <a:pt x="23" y="10"/>
                      </a:cubicBezTo>
                      <a:lnTo>
                        <a:pt x="23" y="10"/>
                      </a:lnTo>
                      <a:cubicBezTo>
                        <a:pt x="15" y="7"/>
                        <a:pt x="9" y="3"/>
                        <a:pt x="6" y="0"/>
                      </a:cubicBezTo>
                      <a:close/>
                      <a:moveTo>
                        <a:pt x="23" y="10"/>
                      </a:moveTo>
                      <a:cubicBezTo>
                        <a:pt x="26" y="12"/>
                        <a:pt x="30" y="13"/>
                        <a:pt x="34" y="14"/>
                      </a:cubicBezTo>
                      <a:cubicBezTo>
                        <a:pt x="30" y="13"/>
                        <a:pt x="27" y="11"/>
                        <a:pt x="23" y="1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1" name="Google Shape;10071;p23"/>
                <p:cNvSpPr/>
                <p:nvPr/>
              </p:nvSpPr>
              <p:spPr>
                <a:xfrm>
                  <a:off x="3106562" y="3882362"/>
                  <a:ext cx="121790" cy="127835"/>
                </a:xfrm>
                <a:custGeom>
                  <a:avLst/>
                  <a:gdLst/>
                  <a:ahLst/>
                  <a:cxnLst/>
                  <a:rect l="l" t="t" r="r" b="b"/>
                  <a:pathLst>
                    <a:path w="3586" h="3764" extrusionOk="0">
                      <a:moveTo>
                        <a:pt x="949" y="1"/>
                      </a:moveTo>
                      <a:cubicBezTo>
                        <a:pt x="900" y="387"/>
                        <a:pt x="818" y="773"/>
                        <a:pt x="714" y="1146"/>
                      </a:cubicBezTo>
                      <a:cubicBezTo>
                        <a:pt x="540" y="1750"/>
                        <a:pt x="286" y="2318"/>
                        <a:pt x="1" y="2872"/>
                      </a:cubicBezTo>
                      <a:lnTo>
                        <a:pt x="2472" y="3763"/>
                      </a:lnTo>
                      <a:cubicBezTo>
                        <a:pt x="2836" y="3027"/>
                        <a:pt x="3149" y="2268"/>
                        <a:pt x="3358" y="1460"/>
                      </a:cubicBezTo>
                      <a:cubicBezTo>
                        <a:pt x="3467" y="1055"/>
                        <a:pt x="3539" y="637"/>
                        <a:pt x="3585" y="219"/>
                      </a:cubicBezTo>
                      <a:lnTo>
                        <a:pt x="9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2" name="Google Shape;10072;p23"/>
                <p:cNvSpPr/>
                <p:nvPr/>
              </p:nvSpPr>
              <p:spPr>
                <a:xfrm>
                  <a:off x="3088188" y="3682530"/>
                  <a:ext cx="125186" cy="129363"/>
                </a:xfrm>
                <a:custGeom>
                  <a:avLst/>
                  <a:gdLst/>
                  <a:ahLst/>
                  <a:cxnLst/>
                  <a:rect l="l" t="t" r="r" b="b"/>
                  <a:pathLst>
                    <a:path w="3686" h="3809" extrusionOk="0">
                      <a:moveTo>
                        <a:pt x="1259" y="0"/>
                      </a:moveTo>
                      <a:lnTo>
                        <a:pt x="1" y="2305"/>
                      </a:lnTo>
                      <a:cubicBezTo>
                        <a:pt x="39" y="2317"/>
                        <a:pt x="109" y="2347"/>
                        <a:pt x="95" y="2347"/>
                      </a:cubicBezTo>
                      <a:cubicBezTo>
                        <a:pt x="89" y="2347"/>
                        <a:pt x="68" y="2342"/>
                        <a:pt x="24" y="2327"/>
                      </a:cubicBezTo>
                      <a:lnTo>
                        <a:pt x="24" y="2327"/>
                      </a:lnTo>
                      <a:cubicBezTo>
                        <a:pt x="37" y="2336"/>
                        <a:pt x="60" y="2345"/>
                        <a:pt x="87" y="2359"/>
                      </a:cubicBezTo>
                      <a:cubicBezTo>
                        <a:pt x="191" y="2414"/>
                        <a:pt x="291" y="2477"/>
                        <a:pt x="395" y="2540"/>
                      </a:cubicBezTo>
                      <a:cubicBezTo>
                        <a:pt x="414" y="2554"/>
                        <a:pt x="509" y="2632"/>
                        <a:pt x="559" y="2668"/>
                      </a:cubicBezTo>
                      <a:cubicBezTo>
                        <a:pt x="551" y="2660"/>
                        <a:pt x="544" y="2652"/>
                        <a:pt x="536" y="2645"/>
                      </a:cubicBezTo>
                      <a:lnTo>
                        <a:pt x="536" y="2645"/>
                      </a:lnTo>
                      <a:cubicBezTo>
                        <a:pt x="573" y="2676"/>
                        <a:pt x="587" y="2689"/>
                        <a:pt x="587" y="2689"/>
                      </a:cubicBezTo>
                      <a:cubicBezTo>
                        <a:pt x="586" y="2689"/>
                        <a:pt x="575" y="2680"/>
                        <a:pt x="559" y="2668"/>
                      </a:cubicBezTo>
                      <a:lnTo>
                        <a:pt x="559" y="2668"/>
                      </a:lnTo>
                      <a:cubicBezTo>
                        <a:pt x="632" y="2736"/>
                        <a:pt x="705" y="2804"/>
                        <a:pt x="773" y="2877"/>
                      </a:cubicBezTo>
                      <a:cubicBezTo>
                        <a:pt x="1045" y="3158"/>
                        <a:pt x="978" y="3100"/>
                        <a:pt x="1169" y="3450"/>
                      </a:cubicBezTo>
                      <a:cubicBezTo>
                        <a:pt x="1232" y="3563"/>
                        <a:pt x="1286" y="3681"/>
                        <a:pt x="1332" y="3808"/>
                      </a:cubicBezTo>
                      <a:lnTo>
                        <a:pt x="3686" y="2676"/>
                      </a:lnTo>
                      <a:cubicBezTo>
                        <a:pt x="3281" y="1700"/>
                        <a:pt x="2622" y="841"/>
                        <a:pt x="1659" y="223"/>
                      </a:cubicBezTo>
                      <a:cubicBezTo>
                        <a:pt x="1527" y="141"/>
                        <a:pt x="1391" y="69"/>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3" name="Google Shape;10073;p23"/>
                <p:cNvSpPr/>
                <p:nvPr/>
              </p:nvSpPr>
              <p:spPr>
                <a:xfrm>
                  <a:off x="3133425" y="3773412"/>
                  <a:ext cx="99103" cy="116389"/>
                </a:xfrm>
                <a:custGeom>
                  <a:avLst/>
                  <a:gdLst/>
                  <a:ahLst/>
                  <a:cxnLst/>
                  <a:rect l="l" t="t" r="r" b="b"/>
                  <a:pathLst>
                    <a:path w="2918" h="3427" extrusionOk="0">
                      <a:moveTo>
                        <a:pt x="2354" y="0"/>
                      </a:moveTo>
                      <a:lnTo>
                        <a:pt x="0" y="1132"/>
                      </a:lnTo>
                      <a:cubicBezTo>
                        <a:pt x="227" y="1751"/>
                        <a:pt x="254" y="2477"/>
                        <a:pt x="158" y="3209"/>
                      </a:cubicBezTo>
                      <a:lnTo>
                        <a:pt x="2794" y="3427"/>
                      </a:lnTo>
                      <a:cubicBezTo>
                        <a:pt x="2917" y="2255"/>
                        <a:pt x="2785" y="1059"/>
                        <a:pt x="2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4" name="Google Shape;10074;p23"/>
                <p:cNvSpPr/>
                <p:nvPr/>
              </p:nvSpPr>
              <p:spPr>
                <a:xfrm>
                  <a:off x="3105305" y="3771409"/>
                  <a:ext cx="2853" cy="2445"/>
                </a:xfrm>
                <a:custGeom>
                  <a:avLst/>
                  <a:gdLst/>
                  <a:ahLst/>
                  <a:cxnLst/>
                  <a:rect l="l" t="t" r="r" b="b"/>
                  <a:pathLst>
                    <a:path w="84" h="72" extrusionOk="0">
                      <a:moveTo>
                        <a:pt x="0" y="1"/>
                      </a:moveTo>
                      <a:cubicBezTo>
                        <a:pt x="12" y="11"/>
                        <a:pt x="23" y="20"/>
                        <a:pt x="32" y="28"/>
                      </a:cubicBezTo>
                      <a:lnTo>
                        <a:pt x="32" y="28"/>
                      </a:lnTo>
                      <a:cubicBezTo>
                        <a:pt x="22" y="18"/>
                        <a:pt x="11" y="9"/>
                        <a:pt x="0" y="1"/>
                      </a:cubicBezTo>
                      <a:close/>
                      <a:moveTo>
                        <a:pt x="32" y="28"/>
                      </a:moveTo>
                      <a:cubicBezTo>
                        <a:pt x="40" y="35"/>
                        <a:pt x="47" y="43"/>
                        <a:pt x="55" y="51"/>
                      </a:cubicBezTo>
                      <a:cubicBezTo>
                        <a:pt x="71" y="63"/>
                        <a:pt x="82" y="72"/>
                        <a:pt x="83" y="72"/>
                      </a:cubicBezTo>
                      <a:cubicBezTo>
                        <a:pt x="83" y="72"/>
                        <a:pt x="69" y="59"/>
                        <a:pt x="32" y="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5" name="Google Shape;10075;p23"/>
                <p:cNvSpPr/>
                <p:nvPr/>
              </p:nvSpPr>
              <p:spPr>
                <a:xfrm>
                  <a:off x="3088052" y="3760779"/>
                  <a:ext cx="3838" cy="1494"/>
                </a:xfrm>
                <a:custGeom>
                  <a:avLst/>
                  <a:gdLst/>
                  <a:ahLst/>
                  <a:cxnLst/>
                  <a:rect l="l" t="t" r="r" b="b"/>
                  <a:pathLst>
                    <a:path w="113" h="44" extrusionOk="0">
                      <a:moveTo>
                        <a:pt x="5" y="1"/>
                      </a:moveTo>
                      <a:lnTo>
                        <a:pt x="0" y="9"/>
                      </a:lnTo>
                      <a:cubicBezTo>
                        <a:pt x="5" y="14"/>
                        <a:pt x="13" y="18"/>
                        <a:pt x="28" y="23"/>
                      </a:cubicBezTo>
                      <a:cubicBezTo>
                        <a:pt x="72" y="38"/>
                        <a:pt x="93" y="43"/>
                        <a:pt x="99" y="43"/>
                      </a:cubicBezTo>
                      <a:cubicBezTo>
                        <a:pt x="113" y="43"/>
                        <a:pt x="43" y="13"/>
                        <a:pt x="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6" name="Google Shape;10076;p23"/>
                <p:cNvSpPr/>
                <p:nvPr/>
              </p:nvSpPr>
              <p:spPr>
                <a:xfrm>
                  <a:off x="2899156" y="3672817"/>
                  <a:ext cx="125050" cy="129533"/>
                </a:xfrm>
                <a:custGeom>
                  <a:avLst/>
                  <a:gdLst/>
                  <a:ahLst/>
                  <a:cxnLst/>
                  <a:rect l="l" t="t" r="r" b="b"/>
                  <a:pathLst>
                    <a:path w="3682" h="3814" extrusionOk="0">
                      <a:moveTo>
                        <a:pt x="3285" y="0"/>
                      </a:moveTo>
                      <a:cubicBezTo>
                        <a:pt x="2008" y="282"/>
                        <a:pt x="922" y="1050"/>
                        <a:pt x="0" y="1981"/>
                      </a:cubicBezTo>
                      <a:lnTo>
                        <a:pt x="1876" y="3813"/>
                      </a:lnTo>
                      <a:cubicBezTo>
                        <a:pt x="2404" y="3299"/>
                        <a:pt x="3004" y="2881"/>
                        <a:pt x="3681" y="2654"/>
                      </a:cubicBezTo>
                      <a:lnTo>
                        <a:pt x="32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7" name="Google Shape;10077;p23"/>
                <p:cNvSpPr/>
                <p:nvPr/>
              </p:nvSpPr>
              <p:spPr>
                <a:xfrm>
                  <a:off x="2840810" y="3740062"/>
                  <a:ext cx="122095" cy="118529"/>
                </a:xfrm>
                <a:custGeom>
                  <a:avLst/>
                  <a:gdLst/>
                  <a:ahLst/>
                  <a:cxnLst/>
                  <a:rect l="l" t="t" r="r" b="b"/>
                  <a:pathLst>
                    <a:path w="3595" h="3490" extrusionOk="0">
                      <a:moveTo>
                        <a:pt x="1718" y="1"/>
                      </a:moveTo>
                      <a:cubicBezTo>
                        <a:pt x="1249" y="470"/>
                        <a:pt x="823" y="982"/>
                        <a:pt x="437" y="1492"/>
                      </a:cubicBezTo>
                      <a:cubicBezTo>
                        <a:pt x="1" y="2064"/>
                        <a:pt x="314" y="2960"/>
                        <a:pt x="882" y="3300"/>
                      </a:cubicBezTo>
                      <a:cubicBezTo>
                        <a:pt x="1099" y="3431"/>
                        <a:pt x="1321" y="3490"/>
                        <a:pt x="1536" y="3490"/>
                      </a:cubicBezTo>
                      <a:cubicBezTo>
                        <a:pt x="1980" y="3490"/>
                        <a:pt x="2397" y="3240"/>
                        <a:pt x="2690" y="2855"/>
                      </a:cubicBezTo>
                      <a:cubicBezTo>
                        <a:pt x="2963" y="2496"/>
                        <a:pt x="3267" y="2146"/>
                        <a:pt x="3594" y="1833"/>
                      </a:cubicBezTo>
                      <a:lnTo>
                        <a:pt x="17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8" name="Google Shape;10078;p23"/>
                <p:cNvSpPr/>
                <p:nvPr/>
              </p:nvSpPr>
              <p:spPr>
                <a:xfrm>
                  <a:off x="3058573" y="3979901"/>
                  <a:ext cx="131944" cy="127665"/>
                </a:xfrm>
                <a:custGeom>
                  <a:avLst/>
                  <a:gdLst/>
                  <a:ahLst/>
                  <a:cxnLst/>
                  <a:rect l="l" t="t" r="r" b="b"/>
                  <a:pathLst>
                    <a:path w="3885" h="3759" extrusionOk="0">
                      <a:moveTo>
                        <a:pt x="1414" y="0"/>
                      </a:moveTo>
                      <a:cubicBezTo>
                        <a:pt x="1227" y="355"/>
                        <a:pt x="1026" y="700"/>
                        <a:pt x="818" y="1042"/>
                      </a:cubicBezTo>
                      <a:cubicBezTo>
                        <a:pt x="545" y="1491"/>
                        <a:pt x="273" y="1946"/>
                        <a:pt x="0" y="2395"/>
                      </a:cubicBezTo>
                      <a:lnTo>
                        <a:pt x="2249" y="3758"/>
                      </a:lnTo>
                      <a:cubicBezTo>
                        <a:pt x="2263" y="3745"/>
                        <a:pt x="2272" y="3727"/>
                        <a:pt x="2281" y="3708"/>
                      </a:cubicBezTo>
                      <a:cubicBezTo>
                        <a:pt x="2844" y="2781"/>
                        <a:pt x="3408" y="1860"/>
                        <a:pt x="3885" y="891"/>
                      </a:cubicBezTo>
                      <a:lnTo>
                        <a:pt x="14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9" name="Google Shape;10079;p23"/>
                <p:cNvSpPr/>
                <p:nvPr/>
              </p:nvSpPr>
              <p:spPr>
                <a:xfrm>
                  <a:off x="2715558" y="4516329"/>
                  <a:ext cx="143831" cy="144001"/>
                </a:xfrm>
                <a:custGeom>
                  <a:avLst/>
                  <a:gdLst/>
                  <a:ahLst/>
                  <a:cxnLst/>
                  <a:rect l="l" t="t" r="r" b="b"/>
                  <a:pathLst>
                    <a:path w="4235" h="4240" extrusionOk="0">
                      <a:moveTo>
                        <a:pt x="1980" y="1"/>
                      </a:moveTo>
                      <a:cubicBezTo>
                        <a:pt x="1525" y="750"/>
                        <a:pt x="1071" y="1505"/>
                        <a:pt x="612" y="2254"/>
                      </a:cubicBezTo>
                      <a:cubicBezTo>
                        <a:pt x="1" y="3269"/>
                        <a:pt x="910" y="4239"/>
                        <a:pt x="1815" y="4239"/>
                      </a:cubicBezTo>
                      <a:cubicBezTo>
                        <a:pt x="2208" y="4239"/>
                        <a:pt x="2599" y="4057"/>
                        <a:pt x="2865" y="3617"/>
                      </a:cubicBezTo>
                      <a:cubicBezTo>
                        <a:pt x="3320" y="2868"/>
                        <a:pt x="3779" y="2118"/>
                        <a:pt x="4234" y="1364"/>
                      </a:cubicBezTo>
                      <a:lnTo>
                        <a:pt x="19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0" name="Google Shape;10080;p23"/>
                <p:cNvSpPr/>
                <p:nvPr/>
              </p:nvSpPr>
              <p:spPr>
                <a:xfrm>
                  <a:off x="2782769" y="4402590"/>
                  <a:ext cx="145427" cy="160099"/>
                </a:xfrm>
                <a:custGeom>
                  <a:avLst/>
                  <a:gdLst/>
                  <a:ahLst/>
                  <a:cxnLst/>
                  <a:rect l="l" t="t" r="r" b="b"/>
                  <a:pathLst>
                    <a:path w="4282" h="4714" extrusionOk="0">
                      <a:moveTo>
                        <a:pt x="2027" y="1"/>
                      </a:moveTo>
                      <a:cubicBezTo>
                        <a:pt x="1355" y="1114"/>
                        <a:pt x="678" y="2232"/>
                        <a:pt x="1" y="3350"/>
                      </a:cubicBezTo>
                      <a:lnTo>
                        <a:pt x="2255" y="4713"/>
                      </a:lnTo>
                      <a:cubicBezTo>
                        <a:pt x="2931" y="3600"/>
                        <a:pt x="3608" y="2482"/>
                        <a:pt x="4281" y="1364"/>
                      </a:cubicBezTo>
                      <a:lnTo>
                        <a:pt x="202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1" name="Google Shape;10081;p23"/>
                <p:cNvSpPr/>
                <p:nvPr/>
              </p:nvSpPr>
              <p:spPr>
                <a:xfrm>
                  <a:off x="2851610" y="4288716"/>
                  <a:ext cx="145529" cy="160235"/>
                </a:xfrm>
                <a:custGeom>
                  <a:avLst/>
                  <a:gdLst/>
                  <a:ahLst/>
                  <a:cxnLst/>
                  <a:rect l="l" t="t" r="r" b="b"/>
                  <a:pathLst>
                    <a:path w="4285" h="4718" extrusionOk="0">
                      <a:moveTo>
                        <a:pt x="2032" y="0"/>
                      </a:moveTo>
                      <a:cubicBezTo>
                        <a:pt x="1382" y="1077"/>
                        <a:pt x="728" y="2154"/>
                        <a:pt x="78" y="3231"/>
                      </a:cubicBezTo>
                      <a:cubicBezTo>
                        <a:pt x="50" y="3272"/>
                        <a:pt x="27" y="3312"/>
                        <a:pt x="0" y="3354"/>
                      </a:cubicBezTo>
                      <a:lnTo>
                        <a:pt x="2254" y="4717"/>
                      </a:lnTo>
                      <a:cubicBezTo>
                        <a:pt x="2932" y="3599"/>
                        <a:pt x="3609" y="2486"/>
                        <a:pt x="4285" y="1368"/>
                      </a:cubicBezTo>
                      <a:lnTo>
                        <a:pt x="20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2" name="Google Shape;10082;p23"/>
                <p:cNvSpPr/>
                <p:nvPr/>
              </p:nvSpPr>
              <p:spPr>
                <a:xfrm>
                  <a:off x="2989563" y="4061239"/>
                  <a:ext cx="145393" cy="160065"/>
                </a:xfrm>
                <a:custGeom>
                  <a:avLst/>
                  <a:gdLst/>
                  <a:ahLst/>
                  <a:cxnLst/>
                  <a:rect l="l" t="t" r="r" b="b"/>
                  <a:pathLst>
                    <a:path w="4281" h="4713" extrusionOk="0">
                      <a:moveTo>
                        <a:pt x="2032" y="0"/>
                      </a:moveTo>
                      <a:cubicBezTo>
                        <a:pt x="1355" y="1118"/>
                        <a:pt x="678" y="2231"/>
                        <a:pt x="0" y="3349"/>
                      </a:cubicBezTo>
                      <a:lnTo>
                        <a:pt x="2255" y="4712"/>
                      </a:lnTo>
                      <a:cubicBezTo>
                        <a:pt x="2932" y="3599"/>
                        <a:pt x="3609" y="2481"/>
                        <a:pt x="4281" y="1363"/>
                      </a:cubicBezTo>
                      <a:lnTo>
                        <a:pt x="20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3" name="Google Shape;10083;p23"/>
                <p:cNvSpPr/>
                <p:nvPr/>
              </p:nvSpPr>
              <p:spPr>
                <a:xfrm>
                  <a:off x="2920586" y="4174978"/>
                  <a:ext cx="145563" cy="160201"/>
                </a:xfrm>
                <a:custGeom>
                  <a:avLst/>
                  <a:gdLst/>
                  <a:ahLst/>
                  <a:cxnLst/>
                  <a:rect l="l" t="t" r="r" b="b"/>
                  <a:pathLst>
                    <a:path w="4286" h="4717" extrusionOk="0">
                      <a:moveTo>
                        <a:pt x="2031" y="0"/>
                      </a:moveTo>
                      <a:cubicBezTo>
                        <a:pt x="1354" y="1118"/>
                        <a:pt x="678" y="2236"/>
                        <a:pt x="1" y="3349"/>
                      </a:cubicBezTo>
                      <a:lnTo>
                        <a:pt x="2254" y="4717"/>
                      </a:lnTo>
                      <a:cubicBezTo>
                        <a:pt x="2413" y="4449"/>
                        <a:pt x="2577" y="4186"/>
                        <a:pt x="2736" y="3922"/>
                      </a:cubicBezTo>
                      <a:cubicBezTo>
                        <a:pt x="3254" y="3068"/>
                        <a:pt x="3768" y="2217"/>
                        <a:pt x="4286" y="1363"/>
                      </a:cubicBezTo>
                      <a:lnTo>
                        <a:pt x="20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84" name="Google Shape;10084;p23"/>
              <p:cNvGrpSpPr/>
              <p:nvPr/>
            </p:nvGrpSpPr>
            <p:grpSpPr>
              <a:xfrm>
                <a:off x="7487917" y="2833585"/>
                <a:ext cx="800965" cy="1422274"/>
                <a:chOff x="7487917" y="2833585"/>
                <a:chExt cx="800965" cy="1422274"/>
              </a:xfrm>
            </p:grpSpPr>
            <p:sp>
              <p:nvSpPr>
                <p:cNvPr id="10085" name="Google Shape;10085;p23"/>
                <p:cNvSpPr/>
                <p:nvPr/>
              </p:nvSpPr>
              <p:spPr>
                <a:xfrm>
                  <a:off x="7837894" y="3246731"/>
                  <a:ext cx="450988" cy="1009128"/>
                </a:xfrm>
                <a:custGeom>
                  <a:avLst/>
                  <a:gdLst/>
                  <a:ahLst/>
                  <a:cxnLst/>
                  <a:rect l="l" t="t" r="r" b="b"/>
                  <a:pathLst>
                    <a:path w="13279" h="29713" extrusionOk="0">
                      <a:moveTo>
                        <a:pt x="805" y="1"/>
                      </a:moveTo>
                      <a:cubicBezTo>
                        <a:pt x="714" y="1"/>
                        <a:pt x="622" y="18"/>
                        <a:pt x="533" y="55"/>
                      </a:cubicBezTo>
                      <a:cubicBezTo>
                        <a:pt x="174" y="205"/>
                        <a:pt x="1" y="618"/>
                        <a:pt x="151" y="977"/>
                      </a:cubicBezTo>
                      <a:lnTo>
                        <a:pt x="11820" y="29272"/>
                      </a:lnTo>
                      <a:cubicBezTo>
                        <a:pt x="11933" y="29547"/>
                        <a:pt x="12197" y="29713"/>
                        <a:pt x="12473" y="29713"/>
                      </a:cubicBezTo>
                      <a:cubicBezTo>
                        <a:pt x="12563" y="29713"/>
                        <a:pt x="12655" y="29695"/>
                        <a:pt x="12743" y="29658"/>
                      </a:cubicBezTo>
                      <a:cubicBezTo>
                        <a:pt x="13106" y="29509"/>
                        <a:pt x="13278" y="29096"/>
                        <a:pt x="13129" y="28737"/>
                      </a:cubicBezTo>
                      <a:lnTo>
                        <a:pt x="1456" y="441"/>
                      </a:lnTo>
                      <a:cubicBezTo>
                        <a:pt x="1345" y="166"/>
                        <a:pt x="1083" y="1"/>
                        <a:pt x="805" y="1"/>
                      </a:cubicBez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6" name="Google Shape;10086;p23"/>
                <p:cNvSpPr/>
                <p:nvPr/>
              </p:nvSpPr>
              <p:spPr>
                <a:xfrm>
                  <a:off x="7490667" y="2833585"/>
                  <a:ext cx="610102" cy="537762"/>
                </a:xfrm>
                <a:custGeom>
                  <a:avLst/>
                  <a:gdLst/>
                  <a:ahLst/>
                  <a:cxnLst/>
                  <a:rect l="l" t="t" r="r" b="b"/>
                  <a:pathLst>
                    <a:path w="17964" h="15834" extrusionOk="0">
                      <a:moveTo>
                        <a:pt x="8979" y="0"/>
                      </a:moveTo>
                      <a:cubicBezTo>
                        <a:pt x="7973" y="0"/>
                        <a:pt x="6951" y="193"/>
                        <a:pt x="5963" y="600"/>
                      </a:cubicBezTo>
                      <a:cubicBezTo>
                        <a:pt x="1923" y="2269"/>
                        <a:pt x="1" y="6894"/>
                        <a:pt x="1664" y="10933"/>
                      </a:cubicBezTo>
                      <a:cubicBezTo>
                        <a:pt x="2924" y="13989"/>
                        <a:pt x="5873" y="15833"/>
                        <a:pt x="8983" y="15833"/>
                      </a:cubicBezTo>
                      <a:cubicBezTo>
                        <a:pt x="9990" y="15833"/>
                        <a:pt x="11013" y="15640"/>
                        <a:pt x="12002" y="15232"/>
                      </a:cubicBezTo>
                      <a:cubicBezTo>
                        <a:pt x="16042" y="13569"/>
                        <a:pt x="17963" y="8939"/>
                        <a:pt x="16300" y="4899"/>
                      </a:cubicBezTo>
                      <a:cubicBezTo>
                        <a:pt x="15040" y="1847"/>
                        <a:pt x="12090" y="0"/>
                        <a:pt x="8979" y="0"/>
                      </a:cubicBezTo>
                      <a:close/>
                    </a:path>
                  </a:pathLst>
                </a:custGeom>
                <a:solidFill>
                  <a:srgbClr val="EC2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7" name="Google Shape;10087;p23"/>
                <p:cNvSpPr/>
                <p:nvPr/>
              </p:nvSpPr>
              <p:spPr>
                <a:xfrm>
                  <a:off x="7487917" y="2954014"/>
                  <a:ext cx="615638" cy="296968"/>
                </a:xfrm>
                <a:custGeom>
                  <a:avLst/>
                  <a:gdLst/>
                  <a:ahLst/>
                  <a:cxnLst/>
                  <a:rect l="l" t="t" r="r" b="b"/>
                  <a:pathLst>
                    <a:path w="18127" h="8744" extrusionOk="0">
                      <a:moveTo>
                        <a:pt x="16771" y="1"/>
                      </a:moveTo>
                      <a:cubicBezTo>
                        <a:pt x="16620" y="1"/>
                        <a:pt x="16466" y="30"/>
                        <a:pt x="16318" y="90"/>
                      </a:cubicBezTo>
                      <a:lnTo>
                        <a:pt x="900" y="6452"/>
                      </a:lnTo>
                      <a:cubicBezTo>
                        <a:pt x="291" y="6701"/>
                        <a:pt x="0" y="7397"/>
                        <a:pt x="255" y="8006"/>
                      </a:cubicBezTo>
                      <a:cubicBezTo>
                        <a:pt x="444" y="8465"/>
                        <a:pt x="885" y="8743"/>
                        <a:pt x="1353" y="8743"/>
                      </a:cubicBezTo>
                      <a:cubicBezTo>
                        <a:pt x="1505" y="8743"/>
                        <a:pt x="1660" y="8714"/>
                        <a:pt x="1809" y="8651"/>
                      </a:cubicBezTo>
                      <a:lnTo>
                        <a:pt x="17226" y="2294"/>
                      </a:lnTo>
                      <a:cubicBezTo>
                        <a:pt x="17836" y="2039"/>
                        <a:pt x="18126" y="1345"/>
                        <a:pt x="17876" y="735"/>
                      </a:cubicBezTo>
                      <a:cubicBezTo>
                        <a:pt x="17684" y="278"/>
                        <a:pt x="17239" y="1"/>
                        <a:pt x="16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88" name="Google Shape;10088;p23"/>
              <p:cNvGrpSpPr/>
              <p:nvPr/>
            </p:nvGrpSpPr>
            <p:grpSpPr>
              <a:xfrm>
                <a:off x="0" y="-495325"/>
                <a:ext cx="9437346" cy="5811297"/>
                <a:chOff x="0" y="-495325"/>
                <a:chExt cx="9437346" cy="5811297"/>
              </a:xfrm>
            </p:grpSpPr>
            <p:sp>
              <p:nvSpPr>
                <p:cNvPr id="10089" name="Google Shape;10089;p23"/>
                <p:cNvSpPr/>
                <p:nvPr/>
              </p:nvSpPr>
              <p:spPr>
                <a:xfrm>
                  <a:off x="7837894" y="-82145"/>
                  <a:ext cx="450988" cy="1008992"/>
                </a:xfrm>
                <a:custGeom>
                  <a:avLst/>
                  <a:gdLst/>
                  <a:ahLst/>
                  <a:cxnLst/>
                  <a:rect l="l" t="t" r="r" b="b"/>
                  <a:pathLst>
                    <a:path w="13279" h="29709" extrusionOk="0">
                      <a:moveTo>
                        <a:pt x="804" y="0"/>
                      </a:moveTo>
                      <a:cubicBezTo>
                        <a:pt x="714" y="0"/>
                        <a:pt x="622" y="17"/>
                        <a:pt x="533" y="54"/>
                      </a:cubicBezTo>
                      <a:cubicBezTo>
                        <a:pt x="174" y="200"/>
                        <a:pt x="1" y="613"/>
                        <a:pt x="151" y="977"/>
                      </a:cubicBezTo>
                      <a:lnTo>
                        <a:pt x="11820" y="29272"/>
                      </a:lnTo>
                      <a:cubicBezTo>
                        <a:pt x="11933" y="29543"/>
                        <a:pt x="12197" y="29708"/>
                        <a:pt x="12474" y="29708"/>
                      </a:cubicBezTo>
                      <a:cubicBezTo>
                        <a:pt x="12564" y="29708"/>
                        <a:pt x="12655" y="29691"/>
                        <a:pt x="12743" y="29654"/>
                      </a:cubicBezTo>
                      <a:cubicBezTo>
                        <a:pt x="13106" y="29504"/>
                        <a:pt x="13278" y="29090"/>
                        <a:pt x="13129" y="28731"/>
                      </a:cubicBezTo>
                      <a:lnTo>
                        <a:pt x="1456" y="436"/>
                      </a:lnTo>
                      <a:cubicBezTo>
                        <a:pt x="1345" y="165"/>
                        <a:pt x="1082" y="0"/>
                        <a:pt x="804" y="0"/>
                      </a:cubicBez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0" name="Google Shape;10090;p23"/>
                <p:cNvSpPr/>
                <p:nvPr/>
              </p:nvSpPr>
              <p:spPr>
                <a:xfrm>
                  <a:off x="7490667" y="-495325"/>
                  <a:ext cx="610102" cy="537762"/>
                </a:xfrm>
                <a:custGeom>
                  <a:avLst/>
                  <a:gdLst/>
                  <a:ahLst/>
                  <a:cxnLst/>
                  <a:rect l="l" t="t" r="r" b="b"/>
                  <a:pathLst>
                    <a:path w="17964" h="15834" extrusionOk="0">
                      <a:moveTo>
                        <a:pt x="8982" y="0"/>
                      </a:moveTo>
                      <a:cubicBezTo>
                        <a:pt x="7975" y="0"/>
                        <a:pt x="6952" y="193"/>
                        <a:pt x="5963" y="601"/>
                      </a:cubicBezTo>
                      <a:cubicBezTo>
                        <a:pt x="1923" y="2264"/>
                        <a:pt x="1" y="6895"/>
                        <a:pt x="1664" y="10934"/>
                      </a:cubicBezTo>
                      <a:cubicBezTo>
                        <a:pt x="2925" y="13987"/>
                        <a:pt x="5875" y="15833"/>
                        <a:pt x="8986" y="15833"/>
                      </a:cubicBezTo>
                      <a:cubicBezTo>
                        <a:pt x="9992" y="15833"/>
                        <a:pt x="11014" y="15640"/>
                        <a:pt x="12002" y="15233"/>
                      </a:cubicBezTo>
                      <a:cubicBezTo>
                        <a:pt x="16042" y="13566"/>
                        <a:pt x="17963" y="8940"/>
                        <a:pt x="16300" y="4896"/>
                      </a:cubicBezTo>
                      <a:cubicBezTo>
                        <a:pt x="15040" y="1844"/>
                        <a:pt x="12092" y="0"/>
                        <a:pt x="8982" y="0"/>
                      </a:cubicBezTo>
                      <a:close/>
                    </a:path>
                  </a:pathLst>
                </a:custGeom>
                <a:solidFill>
                  <a:srgbClr val="EC2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1" name="Google Shape;10091;p23"/>
                <p:cNvSpPr/>
                <p:nvPr/>
              </p:nvSpPr>
              <p:spPr>
                <a:xfrm>
                  <a:off x="7487917" y="-375032"/>
                  <a:ext cx="615638" cy="297036"/>
                </a:xfrm>
                <a:custGeom>
                  <a:avLst/>
                  <a:gdLst/>
                  <a:ahLst/>
                  <a:cxnLst/>
                  <a:rect l="l" t="t" r="r" b="b"/>
                  <a:pathLst>
                    <a:path w="18127" h="8746" extrusionOk="0">
                      <a:moveTo>
                        <a:pt x="16770" y="0"/>
                      </a:moveTo>
                      <a:cubicBezTo>
                        <a:pt x="16619" y="0"/>
                        <a:pt x="16466" y="29"/>
                        <a:pt x="16318" y="90"/>
                      </a:cubicBezTo>
                      <a:lnTo>
                        <a:pt x="900" y="6452"/>
                      </a:lnTo>
                      <a:cubicBezTo>
                        <a:pt x="291" y="6702"/>
                        <a:pt x="0" y="7402"/>
                        <a:pt x="255" y="8006"/>
                      </a:cubicBezTo>
                      <a:cubicBezTo>
                        <a:pt x="444" y="8467"/>
                        <a:pt x="888" y="8746"/>
                        <a:pt x="1357" y="8746"/>
                      </a:cubicBezTo>
                      <a:cubicBezTo>
                        <a:pt x="1508" y="8746"/>
                        <a:pt x="1661" y="8717"/>
                        <a:pt x="1809" y="8656"/>
                      </a:cubicBezTo>
                      <a:lnTo>
                        <a:pt x="17226" y="2294"/>
                      </a:lnTo>
                      <a:cubicBezTo>
                        <a:pt x="17836" y="2044"/>
                        <a:pt x="18126" y="1349"/>
                        <a:pt x="17876" y="740"/>
                      </a:cubicBezTo>
                      <a:cubicBezTo>
                        <a:pt x="17684" y="279"/>
                        <a:pt x="17239" y="0"/>
                        <a:pt x="167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2" name="Google Shape;10092;p23"/>
                <p:cNvSpPr/>
                <p:nvPr/>
              </p:nvSpPr>
              <p:spPr>
                <a:xfrm>
                  <a:off x="7748880" y="1368945"/>
                  <a:ext cx="652386" cy="617982"/>
                </a:xfrm>
                <a:custGeom>
                  <a:avLst/>
                  <a:gdLst/>
                  <a:ahLst/>
                  <a:cxnLst/>
                  <a:rect l="l" t="t" r="r" b="b"/>
                  <a:pathLst>
                    <a:path w="19209" h="18196" extrusionOk="0">
                      <a:moveTo>
                        <a:pt x="5460" y="1"/>
                      </a:moveTo>
                      <a:cubicBezTo>
                        <a:pt x="3368" y="1"/>
                        <a:pt x="1875" y="1946"/>
                        <a:pt x="1182" y="3858"/>
                      </a:cubicBezTo>
                      <a:cubicBezTo>
                        <a:pt x="0" y="7203"/>
                        <a:pt x="2145" y="16986"/>
                        <a:pt x="6384" y="17958"/>
                      </a:cubicBezTo>
                      <a:cubicBezTo>
                        <a:pt x="6797" y="18121"/>
                        <a:pt x="7244" y="18196"/>
                        <a:pt x="7714" y="18196"/>
                      </a:cubicBezTo>
                      <a:cubicBezTo>
                        <a:pt x="11856" y="18196"/>
                        <a:pt x="17829" y="12356"/>
                        <a:pt x="18653" y="9279"/>
                      </a:cubicBezTo>
                      <a:cubicBezTo>
                        <a:pt x="19208" y="7152"/>
                        <a:pt x="19013" y="4458"/>
                        <a:pt x="16854" y="3417"/>
                      </a:cubicBezTo>
                      <a:cubicBezTo>
                        <a:pt x="16225" y="3094"/>
                        <a:pt x="15584" y="2962"/>
                        <a:pt x="14940" y="2962"/>
                      </a:cubicBezTo>
                      <a:cubicBezTo>
                        <a:pt x="13538" y="2962"/>
                        <a:pt x="12118" y="3586"/>
                        <a:pt x="10774" y="4221"/>
                      </a:cubicBezTo>
                      <a:lnTo>
                        <a:pt x="10542" y="4145"/>
                      </a:lnTo>
                      <a:cubicBezTo>
                        <a:pt x="9448" y="2276"/>
                        <a:pt x="8211" y="328"/>
                        <a:pt x="5985" y="41"/>
                      </a:cubicBezTo>
                      <a:cubicBezTo>
                        <a:pt x="5806" y="14"/>
                        <a:pt x="5631" y="1"/>
                        <a:pt x="5460" y="1"/>
                      </a:cubicBezTo>
                      <a:close/>
                    </a:path>
                  </a:pathLst>
                </a:custGeom>
                <a:solidFill>
                  <a:srgbClr val="FFF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3" name="Google Shape;10093;p23"/>
                <p:cNvSpPr/>
                <p:nvPr/>
              </p:nvSpPr>
              <p:spPr>
                <a:xfrm>
                  <a:off x="7907991" y="1586369"/>
                  <a:ext cx="54204" cy="141420"/>
                </a:xfrm>
                <a:custGeom>
                  <a:avLst/>
                  <a:gdLst/>
                  <a:ahLst/>
                  <a:cxnLst/>
                  <a:rect l="l" t="t" r="r" b="b"/>
                  <a:pathLst>
                    <a:path w="1596" h="4164" extrusionOk="0">
                      <a:moveTo>
                        <a:pt x="1393" y="1"/>
                      </a:moveTo>
                      <a:cubicBezTo>
                        <a:pt x="1258" y="1"/>
                        <a:pt x="1140" y="162"/>
                        <a:pt x="1041" y="482"/>
                      </a:cubicBezTo>
                      <a:cubicBezTo>
                        <a:pt x="1005" y="605"/>
                        <a:pt x="963" y="786"/>
                        <a:pt x="914" y="1036"/>
                      </a:cubicBezTo>
                      <a:lnTo>
                        <a:pt x="900" y="1078"/>
                      </a:lnTo>
                      <a:cubicBezTo>
                        <a:pt x="814" y="1363"/>
                        <a:pt x="663" y="1786"/>
                        <a:pt x="459" y="2355"/>
                      </a:cubicBezTo>
                      <a:cubicBezTo>
                        <a:pt x="250" y="2917"/>
                        <a:pt x="100" y="3340"/>
                        <a:pt x="14" y="3626"/>
                      </a:cubicBezTo>
                      <a:cubicBezTo>
                        <a:pt x="0" y="3672"/>
                        <a:pt x="4" y="3722"/>
                        <a:pt x="32" y="3772"/>
                      </a:cubicBezTo>
                      <a:cubicBezTo>
                        <a:pt x="59" y="3827"/>
                        <a:pt x="105" y="3863"/>
                        <a:pt x="172" y="3881"/>
                      </a:cubicBezTo>
                      <a:cubicBezTo>
                        <a:pt x="215" y="3895"/>
                        <a:pt x="261" y="3903"/>
                        <a:pt x="310" y="3903"/>
                      </a:cubicBezTo>
                      <a:cubicBezTo>
                        <a:pt x="340" y="3903"/>
                        <a:pt x="372" y="3900"/>
                        <a:pt x="405" y="3894"/>
                      </a:cubicBezTo>
                      <a:cubicBezTo>
                        <a:pt x="650" y="3972"/>
                        <a:pt x="845" y="4058"/>
                        <a:pt x="1005" y="4154"/>
                      </a:cubicBezTo>
                      <a:cubicBezTo>
                        <a:pt x="1030" y="4160"/>
                        <a:pt x="1055" y="4163"/>
                        <a:pt x="1080" y="4163"/>
                      </a:cubicBezTo>
                      <a:cubicBezTo>
                        <a:pt x="1109" y="4163"/>
                        <a:pt x="1137" y="4159"/>
                        <a:pt x="1164" y="4150"/>
                      </a:cubicBezTo>
                      <a:cubicBezTo>
                        <a:pt x="1214" y="4135"/>
                        <a:pt x="1246" y="4108"/>
                        <a:pt x="1259" y="4068"/>
                      </a:cubicBezTo>
                      <a:cubicBezTo>
                        <a:pt x="1296" y="3953"/>
                        <a:pt x="1187" y="3863"/>
                        <a:pt x="941" y="3785"/>
                      </a:cubicBezTo>
                      <a:lnTo>
                        <a:pt x="650" y="3704"/>
                      </a:lnTo>
                      <a:cubicBezTo>
                        <a:pt x="495" y="3653"/>
                        <a:pt x="459" y="3500"/>
                        <a:pt x="541" y="3236"/>
                      </a:cubicBezTo>
                      <a:lnTo>
                        <a:pt x="850" y="2323"/>
                      </a:lnTo>
                      <a:lnTo>
                        <a:pt x="887" y="2208"/>
                      </a:lnTo>
                      <a:cubicBezTo>
                        <a:pt x="914" y="2132"/>
                        <a:pt x="946" y="2068"/>
                        <a:pt x="990" y="2027"/>
                      </a:cubicBezTo>
                      <a:lnTo>
                        <a:pt x="1399" y="633"/>
                      </a:lnTo>
                      <a:lnTo>
                        <a:pt x="1581" y="209"/>
                      </a:lnTo>
                      <a:cubicBezTo>
                        <a:pt x="1596" y="169"/>
                        <a:pt x="1586" y="132"/>
                        <a:pt x="1559" y="92"/>
                      </a:cubicBezTo>
                      <a:cubicBezTo>
                        <a:pt x="1536" y="50"/>
                        <a:pt x="1500" y="23"/>
                        <a:pt x="1449" y="10"/>
                      </a:cubicBezTo>
                      <a:cubicBezTo>
                        <a:pt x="1430" y="4"/>
                        <a:pt x="1412" y="1"/>
                        <a:pt x="13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4" name="Google Shape;10094;p23"/>
                <p:cNvSpPr/>
                <p:nvPr/>
              </p:nvSpPr>
              <p:spPr>
                <a:xfrm>
                  <a:off x="7974489" y="1604063"/>
                  <a:ext cx="79540" cy="141182"/>
                </a:xfrm>
                <a:custGeom>
                  <a:avLst/>
                  <a:gdLst/>
                  <a:ahLst/>
                  <a:cxnLst/>
                  <a:rect l="l" t="t" r="r" b="b"/>
                  <a:pathLst>
                    <a:path w="2342" h="4157" extrusionOk="0">
                      <a:moveTo>
                        <a:pt x="1449" y="381"/>
                      </a:moveTo>
                      <a:cubicBezTo>
                        <a:pt x="1488" y="381"/>
                        <a:pt x="1530" y="388"/>
                        <a:pt x="1573" y="402"/>
                      </a:cubicBezTo>
                      <a:cubicBezTo>
                        <a:pt x="1737" y="452"/>
                        <a:pt x="1855" y="548"/>
                        <a:pt x="1928" y="693"/>
                      </a:cubicBezTo>
                      <a:cubicBezTo>
                        <a:pt x="2000" y="834"/>
                        <a:pt x="2014" y="974"/>
                        <a:pt x="1977" y="1120"/>
                      </a:cubicBezTo>
                      <a:lnTo>
                        <a:pt x="1945" y="1220"/>
                      </a:lnTo>
                      <a:cubicBezTo>
                        <a:pt x="1901" y="1366"/>
                        <a:pt x="1846" y="1593"/>
                        <a:pt x="1782" y="1901"/>
                      </a:cubicBezTo>
                      <a:cubicBezTo>
                        <a:pt x="1723" y="2211"/>
                        <a:pt x="1668" y="2433"/>
                        <a:pt x="1622" y="2578"/>
                      </a:cubicBezTo>
                      <a:cubicBezTo>
                        <a:pt x="1578" y="2723"/>
                        <a:pt x="1513" y="2897"/>
                        <a:pt x="1427" y="3092"/>
                      </a:cubicBezTo>
                      <a:cubicBezTo>
                        <a:pt x="1377" y="3205"/>
                        <a:pt x="1323" y="3310"/>
                        <a:pt x="1268" y="3405"/>
                      </a:cubicBezTo>
                      <a:cubicBezTo>
                        <a:pt x="1205" y="3505"/>
                        <a:pt x="1141" y="3592"/>
                        <a:pt x="1073" y="3678"/>
                      </a:cubicBezTo>
                      <a:cubicBezTo>
                        <a:pt x="1005" y="3759"/>
                        <a:pt x="928" y="3819"/>
                        <a:pt x="842" y="3851"/>
                      </a:cubicBezTo>
                      <a:cubicBezTo>
                        <a:pt x="793" y="3872"/>
                        <a:pt x="743" y="3883"/>
                        <a:pt x="693" y="3883"/>
                      </a:cubicBezTo>
                      <a:cubicBezTo>
                        <a:pt x="659" y="3883"/>
                        <a:pt x="625" y="3878"/>
                        <a:pt x="592" y="3869"/>
                      </a:cubicBezTo>
                      <a:cubicBezTo>
                        <a:pt x="500" y="3792"/>
                        <a:pt x="437" y="3614"/>
                        <a:pt x="396" y="3337"/>
                      </a:cubicBezTo>
                      <a:cubicBezTo>
                        <a:pt x="414" y="2887"/>
                        <a:pt x="514" y="2388"/>
                        <a:pt x="687" y="1829"/>
                      </a:cubicBezTo>
                      <a:lnTo>
                        <a:pt x="882" y="1306"/>
                      </a:lnTo>
                      <a:lnTo>
                        <a:pt x="982" y="965"/>
                      </a:lnTo>
                      <a:cubicBezTo>
                        <a:pt x="1041" y="783"/>
                        <a:pt x="1110" y="638"/>
                        <a:pt x="1192" y="525"/>
                      </a:cubicBezTo>
                      <a:cubicBezTo>
                        <a:pt x="1260" y="429"/>
                        <a:pt x="1347" y="381"/>
                        <a:pt x="1449" y="381"/>
                      </a:cubicBezTo>
                      <a:close/>
                      <a:moveTo>
                        <a:pt x="1327" y="0"/>
                      </a:moveTo>
                      <a:cubicBezTo>
                        <a:pt x="1283" y="0"/>
                        <a:pt x="1236" y="10"/>
                        <a:pt x="1186" y="30"/>
                      </a:cubicBezTo>
                      <a:cubicBezTo>
                        <a:pt x="1110" y="57"/>
                        <a:pt x="1001" y="170"/>
                        <a:pt x="864" y="366"/>
                      </a:cubicBezTo>
                      <a:cubicBezTo>
                        <a:pt x="701" y="592"/>
                        <a:pt x="523" y="1011"/>
                        <a:pt x="337" y="1615"/>
                      </a:cubicBezTo>
                      <a:lnTo>
                        <a:pt x="305" y="1720"/>
                      </a:lnTo>
                      <a:cubicBezTo>
                        <a:pt x="309" y="1724"/>
                        <a:pt x="314" y="1733"/>
                        <a:pt x="305" y="1752"/>
                      </a:cubicBezTo>
                      <a:lnTo>
                        <a:pt x="232" y="1970"/>
                      </a:lnTo>
                      <a:cubicBezTo>
                        <a:pt x="156" y="2211"/>
                        <a:pt x="91" y="2501"/>
                        <a:pt x="37" y="2842"/>
                      </a:cubicBezTo>
                      <a:cubicBezTo>
                        <a:pt x="1" y="3069"/>
                        <a:pt x="9" y="3315"/>
                        <a:pt x="68" y="3583"/>
                      </a:cubicBezTo>
                      <a:cubicBezTo>
                        <a:pt x="128" y="3860"/>
                        <a:pt x="286" y="4038"/>
                        <a:pt x="542" y="4114"/>
                      </a:cubicBezTo>
                      <a:cubicBezTo>
                        <a:pt x="632" y="4142"/>
                        <a:pt x="720" y="4156"/>
                        <a:pt x="805" y="4156"/>
                      </a:cubicBezTo>
                      <a:cubicBezTo>
                        <a:pt x="1297" y="4156"/>
                        <a:pt x="1687" y="3684"/>
                        <a:pt x="1982" y="2742"/>
                      </a:cubicBezTo>
                      <a:lnTo>
                        <a:pt x="2168" y="2088"/>
                      </a:lnTo>
                      <a:lnTo>
                        <a:pt x="2182" y="2042"/>
                      </a:lnTo>
                      <a:cubicBezTo>
                        <a:pt x="2300" y="1666"/>
                        <a:pt x="2341" y="1329"/>
                        <a:pt x="2304" y="1033"/>
                      </a:cubicBezTo>
                      <a:cubicBezTo>
                        <a:pt x="2241" y="521"/>
                        <a:pt x="1941" y="179"/>
                        <a:pt x="1404" y="11"/>
                      </a:cubicBezTo>
                      <a:cubicBezTo>
                        <a:pt x="1380" y="4"/>
                        <a:pt x="1354" y="0"/>
                        <a:pt x="1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5" name="Google Shape;10095;p23"/>
                <p:cNvSpPr/>
                <p:nvPr/>
              </p:nvSpPr>
              <p:spPr>
                <a:xfrm>
                  <a:off x="8064623" y="1624304"/>
                  <a:ext cx="81340" cy="141793"/>
                </a:xfrm>
                <a:custGeom>
                  <a:avLst/>
                  <a:gdLst/>
                  <a:ahLst/>
                  <a:cxnLst/>
                  <a:rect l="l" t="t" r="r" b="b"/>
                  <a:pathLst>
                    <a:path w="2395" h="4175" extrusionOk="0">
                      <a:moveTo>
                        <a:pt x="491" y="1"/>
                      </a:moveTo>
                      <a:cubicBezTo>
                        <a:pt x="468" y="1"/>
                        <a:pt x="445" y="5"/>
                        <a:pt x="423" y="15"/>
                      </a:cubicBezTo>
                      <a:cubicBezTo>
                        <a:pt x="377" y="28"/>
                        <a:pt x="350" y="65"/>
                        <a:pt x="332" y="115"/>
                      </a:cubicBezTo>
                      <a:cubicBezTo>
                        <a:pt x="319" y="164"/>
                        <a:pt x="319" y="306"/>
                        <a:pt x="337" y="542"/>
                      </a:cubicBezTo>
                      <a:cubicBezTo>
                        <a:pt x="346" y="638"/>
                        <a:pt x="346" y="869"/>
                        <a:pt x="350" y="1233"/>
                      </a:cubicBezTo>
                      <a:cubicBezTo>
                        <a:pt x="346" y="1596"/>
                        <a:pt x="327" y="2037"/>
                        <a:pt x="283" y="2555"/>
                      </a:cubicBezTo>
                      <a:cubicBezTo>
                        <a:pt x="237" y="3073"/>
                        <a:pt x="146" y="3568"/>
                        <a:pt x="0" y="4036"/>
                      </a:cubicBezTo>
                      <a:lnTo>
                        <a:pt x="100" y="4164"/>
                      </a:lnTo>
                      <a:cubicBezTo>
                        <a:pt x="127" y="4171"/>
                        <a:pt x="154" y="4175"/>
                        <a:pt x="181" y="4175"/>
                      </a:cubicBezTo>
                      <a:cubicBezTo>
                        <a:pt x="269" y="4175"/>
                        <a:pt x="360" y="4135"/>
                        <a:pt x="455" y="4054"/>
                      </a:cubicBezTo>
                      <a:cubicBezTo>
                        <a:pt x="577" y="3950"/>
                        <a:pt x="696" y="3796"/>
                        <a:pt x="805" y="3600"/>
                      </a:cubicBezTo>
                      <a:cubicBezTo>
                        <a:pt x="914" y="3400"/>
                        <a:pt x="1019" y="3205"/>
                        <a:pt x="1109" y="3010"/>
                      </a:cubicBezTo>
                      <a:cubicBezTo>
                        <a:pt x="1195" y="2809"/>
                        <a:pt x="1286" y="2609"/>
                        <a:pt x="1373" y="2406"/>
                      </a:cubicBezTo>
                      <a:cubicBezTo>
                        <a:pt x="1459" y="2201"/>
                        <a:pt x="1522" y="2051"/>
                        <a:pt x="1573" y="1964"/>
                      </a:cubicBezTo>
                      <a:cubicBezTo>
                        <a:pt x="1623" y="1873"/>
                        <a:pt x="1755" y="1682"/>
                        <a:pt x="1963" y="1391"/>
                      </a:cubicBezTo>
                      <a:cubicBezTo>
                        <a:pt x="2177" y="1097"/>
                        <a:pt x="2318" y="842"/>
                        <a:pt x="2382" y="624"/>
                      </a:cubicBezTo>
                      <a:cubicBezTo>
                        <a:pt x="2395" y="592"/>
                        <a:pt x="2386" y="556"/>
                        <a:pt x="2363" y="519"/>
                      </a:cubicBezTo>
                      <a:cubicBezTo>
                        <a:pt x="2336" y="487"/>
                        <a:pt x="2304" y="464"/>
                        <a:pt x="2263" y="451"/>
                      </a:cubicBezTo>
                      <a:lnTo>
                        <a:pt x="2109" y="401"/>
                      </a:lnTo>
                      <a:cubicBezTo>
                        <a:pt x="2041" y="524"/>
                        <a:pt x="1809" y="961"/>
                        <a:pt x="1413" y="1718"/>
                      </a:cubicBezTo>
                      <a:cubicBezTo>
                        <a:pt x="1019" y="2473"/>
                        <a:pt x="700" y="3046"/>
                        <a:pt x="468" y="3442"/>
                      </a:cubicBezTo>
                      <a:cubicBezTo>
                        <a:pt x="473" y="3404"/>
                        <a:pt x="486" y="3295"/>
                        <a:pt x="514" y="3114"/>
                      </a:cubicBezTo>
                      <a:cubicBezTo>
                        <a:pt x="541" y="2937"/>
                        <a:pt x="568" y="2755"/>
                        <a:pt x="591" y="2578"/>
                      </a:cubicBezTo>
                      <a:cubicBezTo>
                        <a:pt x="618" y="2396"/>
                        <a:pt x="650" y="2137"/>
                        <a:pt x="691" y="1796"/>
                      </a:cubicBezTo>
                      <a:cubicBezTo>
                        <a:pt x="732" y="1456"/>
                        <a:pt x="750" y="1083"/>
                        <a:pt x="746" y="678"/>
                      </a:cubicBezTo>
                      <a:cubicBezTo>
                        <a:pt x="746" y="273"/>
                        <a:pt x="682" y="51"/>
                        <a:pt x="550" y="11"/>
                      </a:cubicBezTo>
                      <a:cubicBezTo>
                        <a:pt x="531" y="4"/>
                        <a:pt x="511" y="1"/>
                        <a:pt x="4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6" name="Google Shape;10096;p23"/>
                <p:cNvSpPr/>
                <p:nvPr/>
              </p:nvSpPr>
              <p:spPr>
                <a:xfrm>
                  <a:off x="8125279" y="1653579"/>
                  <a:ext cx="74548" cy="139416"/>
                </a:xfrm>
                <a:custGeom>
                  <a:avLst/>
                  <a:gdLst/>
                  <a:ahLst/>
                  <a:cxnLst/>
                  <a:rect l="l" t="t" r="r" b="b"/>
                  <a:pathLst>
                    <a:path w="2195" h="4105" extrusionOk="0">
                      <a:moveTo>
                        <a:pt x="1322" y="0"/>
                      </a:moveTo>
                      <a:cubicBezTo>
                        <a:pt x="1179" y="0"/>
                        <a:pt x="1075" y="111"/>
                        <a:pt x="1005" y="334"/>
                      </a:cubicBezTo>
                      <a:lnTo>
                        <a:pt x="890" y="835"/>
                      </a:lnTo>
                      <a:lnTo>
                        <a:pt x="323" y="2502"/>
                      </a:lnTo>
                      <a:lnTo>
                        <a:pt x="64" y="3492"/>
                      </a:lnTo>
                      <a:lnTo>
                        <a:pt x="13" y="3643"/>
                      </a:lnTo>
                      <a:cubicBezTo>
                        <a:pt x="0" y="3692"/>
                        <a:pt x="13" y="3742"/>
                        <a:pt x="55" y="3792"/>
                      </a:cubicBezTo>
                      <a:cubicBezTo>
                        <a:pt x="91" y="3842"/>
                        <a:pt x="141" y="3874"/>
                        <a:pt x="204" y="3897"/>
                      </a:cubicBezTo>
                      <a:lnTo>
                        <a:pt x="791" y="4079"/>
                      </a:lnTo>
                      <a:cubicBezTo>
                        <a:pt x="844" y="4095"/>
                        <a:pt x="898" y="4105"/>
                        <a:pt x="951" y="4105"/>
                      </a:cubicBezTo>
                      <a:cubicBezTo>
                        <a:pt x="971" y="4105"/>
                        <a:pt x="990" y="4103"/>
                        <a:pt x="1009" y="4101"/>
                      </a:cubicBezTo>
                      <a:cubicBezTo>
                        <a:pt x="1077" y="4092"/>
                        <a:pt x="1118" y="4061"/>
                        <a:pt x="1136" y="4002"/>
                      </a:cubicBezTo>
                      <a:cubicBezTo>
                        <a:pt x="1168" y="3910"/>
                        <a:pt x="1091" y="3834"/>
                        <a:pt x="918" y="3779"/>
                      </a:cubicBezTo>
                      <a:lnTo>
                        <a:pt x="405" y="3637"/>
                      </a:lnTo>
                      <a:cubicBezTo>
                        <a:pt x="395" y="3633"/>
                        <a:pt x="422" y="3524"/>
                        <a:pt x="491" y="3306"/>
                      </a:cubicBezTo>
                      <a:lnTo>
                        <a:pt x="846" y="2274"/>
                      </a:lnTo>
                      <a:cubicBezTo>
                        <a:pt x="890" y="2129"/>
                        <a:pt x="927" y="1980"/>
                        <a:pt x="959" y="1829"/>
                      </a:cubicBezTo>
                      <a:lnTo>
                        <a:pt x="1136" y="1884"/>
                      </a:lnTo>
                      <a:cubicBezTo>
                        <a:pt x="1204" y="1915"/>
                        <a:pt x="1272" y="1938"/>
                        <a:pt x="1332" y="1957"/>
                      </a:cubicBezTo>
                      <a:cubicBezTo>
                        <a:pt x="1365" y="1969"/>
                        <a:pt x="1396" y="1975"/>
                        <a:pt x="1425" y="1975"/>
                      </a:cubicBezTo>
                      <a:cubicBezTo>
                        <a:pt x="1451" y="1975"/>
                        <a:pt x="1476" y="1970"/>
                        <a:pt x="1500" y="1961"/>
                      </a:cubicBezTo>
                      <a:cubicBezTo>
                        <a:pt x="1550" y="1943"/>
                        <a:pt x="1582" y="1911"/>
                        <a:pt x="1595" y="1871"/>
                      </a:cubicBezTo>
                      <a:cubicBezTo>
                        <a:pt x="1626" y="1766"/>
                        <a:pt x="1532" y="1680"/>
                        <a:pt x="1309" y="1607"/>
                      </a:cubicBezTo>
                      <a:lnTo>
                        <a:pt x="1059" y="1538"/>
                      </a:lnTo>
                      <a:cubicBezTo>
                        <a:pt x="1064" y="1479"/>
                        <a:pt x="1068" y="1448"/>
                        <a:pt x="1068" y="1443"/>
                      </a:cubicBezTo>
                      <a:lnTo>
                        <a:pt x="1354" y="625"/>
                      </a:lnTo>
                      <a:cubicBezTo>
                        <a:pt x="1381" y="543"/>
                        <a:pt x="1404" y="462"/>
                        <a:pt x="1422" y="376"/>
                      </a:cubicBezTo>
                      <a:cubicBezTo>
                        <a:pt x="1554" y="430"/>
                        <a:pt x="1718" y="521"/>
                        <a:pt x="1913" y="648"/>
                      </a:cubicBezTo>
                      <a:cubicBezTo>
                        <a:pt x="2058" y="648"/>
                        <a:pt x="2144" y="607"/>
                        <a:pt x="2172" y="529"/>
                      </a:cubicBezTo>
                      <a:cubicBezTo>
                        <a:pt x="2195" y="453"/>
                        <a:pt x="2104" y="361"/>
                        <a:pt x="1909" y="248"/>
                      </a:cubicBezTo>
                      <a:cubicBezTo>
                        <a:pt x="1708" y="130"/>
                        <a:pt x="1545" y="53"/>
                        <a:pt x="1422" y="17"/>
                      </a:cubicBezTo>
                      <a:cubicBezTo>
                        <a:pt x="1387" y="6"/>
                        <a:pt x="1353" y="0"/>
                        <a:pt x="1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7" name="Google Shape;10097;p23"/>
                <p:cNvSpPr/>
                <p:nvPr/>
              </p:nvSpPr>
              <p:spPr>
                <a:xfrm>
                  <a:off x="6674495" y="-449816"/>
                  <a:ext cx="651401" cy="621684"/>
                </a:xfrm>
                <a:custGeom>
                  <a:avLst/>
                  <a:gdLst/>
                  <a:ahLst/>
                  <a:cxnLst/>
                  <a:rect l="l" t="t" r="r" b="b"/>
                  <a:pathLst>
                    <a:path w="19180" h="18305" extrusionOk="0">
                      <a:moveTo>
                        <a:pt x="13513" y="0"/>
                      </a:moveTo>
                      <a:cubicBezTo>
                        <a:pt x="13283" y="0"/>
                        <a:pt x="13047" y="24"/>
                        <a:pt x="12806" y="75"/>
                      </a:cubicBezTo>
                      <a:cubicBezTo>
                        <a:pt x="10597" y="484"/>
                        <a:pt x="9469" y="2497"/>
                        <a:pt x="8484" y="4428"/>
                      </a:cubicBezTo>
                      <a:lnTo>
                        <a:pt x="8252" y="4514"/>
                      </a:lnTo>
                      <a:cubicBezTo>
                        <a:pt x="6965" y="3993"/>
                        <a:pt x="5610" y="3483"/>
                        <a:pt x="4294" y="3483"/>
                      </a:cubicBezTo>
                      <a:cubicBezTo>
                        <a:pt x="3556" y="3483"/>
                        <a:pt x="2831" y="3643"/>
                        <a:pt x="2136" y="4051"/>
                      </a:cubicBezTo>
                      <a:cubicBezTo>
                        <a:pt x="46" y="5215"/>
                        <a:pt x="0" y="7914"/>
                        <a:pt x="668" y="10008"/>
                      </a:cubicBezTo>
                      <a:cubicBezTo>
                        <a:pt x="1643" y="12974"/>
                        <a:pt x="7706" y="18305"/>
                        <a:pt x="11838" y="18305"/>
                      </a:cubicBezTo>
                      <a:cubicBezTo>
                        <a:pt x="12402" y="18305"/>
                        <a:pt x="12931" y="18206"/>
                        <a:pt x="13405" y="17987"/>
                      </a:cubicBezTo>
                      <a:cubicBezTo>
                        <a:pt x="17585" y="16774"/>
                        <a:pt x="19180" y="6891"/>
                        <a:pt x="17812" y="3615"/>
                      </a:cubicBezTo>
                      <a:cubicBezTo>
                        <a:pt x="17039" y="1806"/>
                        <a:pt x="15508" y="0"/>
                        <a:pt x="135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8" name="Google Shape;10098;p23"/>
                <p:cNvSpPr/>
                <p:nvPr/>
              </p:nvSpPr>
              <p:spPr>
                <a:xfrm>
                  <a:off x="6889746" y="-162295"/>
                  <a:ext cx="101888" cy="145869"/>
                </a:xfrm>
                <a:custGeom>
                  <a:avLst/>
                  <a:gdLst/>
                  <a:ahLst/>
                  <a:cxnLst/>
                  <a:rect l="l" t="t" r="r" b="b"/>
                  <a:pathLst>
                    <a:path w="3000" h="4295" extrusionOk="0">
                      <a:moveTo>
                        <a:pt x="1419" y="1"/>
                      </a:moveTo>
                      <a:cubicBezTo>
                        <a:pt x="1366" y="1"/>
                        <a:pt x="1313" y="10"/>
                        <a:pt x="1260" y="29"/>
                      </a:cubicBezTo>
                      <a:cubicBezTo>
                        <a:pt x="1168" y="65"/>
                        <a:pt x="1051" y="478"/>
                        <a:pt x="906" y="1269"/>
                      </a:cubicBezTo>
                      <a:cubicBezTo>
                        <a:pt x="846" y="1596"/>
                        <a:pt x="814" y="1765"/>
                        <a:pt x="810" y="1774"/>
                      </a:cubicBezTo>
                      <a:lnTo>
                        <a:pt x="737" y="1574"/>
                      </a:lnTo>
                      <a:cubicBezTo>
                        <a:pt x="510" y="974"/>
                        <a:pt x="415" y="620"/>
                        <a:pt x="442" y="511"/>
                      </a:cubicBezTo>
                      <a:lnTo>
                        <a:pt x="432" y="492"/>
                      </a:lnTo>
                      <a:cubicBezTo>
                        <a:pt x="419" y="447"/>
                        <a:pt x="382" y="415"/>
                        <a:pt x="328" y="392"/>
                      </a:cubicBezTo>
                      <a:cubicBezTo>
                        <a:pt x="307" y="385"/>
                        <a:pt x="285" y="382"/>
                        <a:pt x="261" y="382"/>
                      </a:cubicBezTo>
                      <a:cubicBezTo>
                        <a:pt x="223" y="382"/>
                        <a:pt x="180" y="391"/>
                        <a:pt x="132" y="411"/>
                      </a:cubicBezTo>
                      <a:cubicBezTo>
                        <a:pt x="55" y="438"/>
                        <a:pt x="10" y="497"/>
                        <a:pt x="1" y="583"/>
                      </a:cubicBezTo>
                      <a:cubicBezTo>
                        <a:pt x="74" y="784"/>
                        <a:pt x="164" y="1097"/>
                        <a:pt x="273" y="1520"/>
                      </a:cubicBezTo>
                      <a:cubicBezTo>
                        <a:pt x="382" y="1942"/>
                        <a:pt x="474" y="2256"/>
                        <a:pt x="551" y="2460"/>
                      </a:cubicBezTo>
                      <a:lnTo>
                        <a:pt x="1191" y="4177"/>
                      </a:lnTo>
                      <a:cubicBezTo>
                        <a:pt x="1214" y="4232"/>
                        <a:pt x="1250" y="4268"/>
                        <a:pt x="1300" y="4286"/>
                      </a:cubicBezTo>
                      <a:cubicBezTo>
                        <a:pt x="1321" y="4292"/>
                        <a:pt x="1342" y="4294"/>
                        <a:pt x="1364" y="4294"/>
                      </a:cubicBezTo>
                      <a:cubicBezTo>
                        <a:pt x="1400" y="4294"/>
                        <a:pt x="1439" y="4287"/>
                        <a:pt x="1483" y="4273"/>
                      </a:cubicBezTo>
                      <a:cubicBezTo>
                        <a:pt x="1577" y="4236"/>
                        <a:pt x="1605" y="4177"/>
                        <a:pt x="1573" y="4087"/>
                      </a:cubicBezTo>
                      <a:lnTo>
                        <a:pt x="1183" y="3041"/>
                      </a:lnTo>
                      <a:cubicBezTo>
                        <a:pt x="1042" y="2655"/>
                        <a:pt x="1001" y="2296"/>
                        <a:pt x="1064" y="1965"/>
                      </a:cubicBezTo>
                      <a:lnTo>
                        <a:pt x="1064" y="1965"/>
                      </a:lnTo>
                      <a:cubicBezTo>
                        <a:pt x="1264" y="2283"/>
                        <a:pt x="1527" y="2642"/>
                        <a:pt x="1850" y="3046"/>
                      </a:cubicBezTo>
                      <a:cubicBezTo>
                        <a:pt x="2041" y="3282"/>
                        <a:pt x="2227" y="3473"/>
                        <a:pt x="2410" y="3619"/>
                      </a:cubicBezTo>
                      <a:cubicBezTo>
                        <a:pt x="2557" y="3734"/>
                        <a:pt x="2678" y="3789"/>
                        <a:pt x="2774" y="3789"/>
                      </a:cubicBezTo>
                      <a:cubicBezTo>
                        <a:pt x="2800" y="3789"/>
                        <a:pt x="2824" y="3785"/>
                        <a:pt x="2846" y="3777"/>
                      </a:cubicBezTo>
                      <a:cubicBezTo>
                        <a:pt x="2900" y="3760"/>
                        <a:pt x="2936" y="3728"/>
                        <a:pt x="2964" y="3682"/>
                      </a:cubicBezTo>
                      <a:cubicBezTo>
                        <a:pt x="2995" y="3641"/>
                        <a:pt x="3000" y="3596"/>
                        <a:pt x="2982" y="3555"/>
                      </a:cubicBezTo>
                      <a:cubicBezTo>
                        <a:pt x="2968" y="3514"/>
                        <a:pt x="2941" y="3477"/>
                        <a:pt x="2909" y="3446"/>
                      </a:cubicBezTo>
                      <a:cubicBezTo>
                        <a:pt x="2873" y="3414"/>
                        <a:pt x="2823" y="3382"/>
                        <a:pt x="2760" y="3346"/>
                      </a:cubicBezTo>
                      <a:cubicBezTo>
                        <a:pt x="2691" y="3314"/>
                        <a:pt x="2651" y="3292"/>
                        <a:pt x="2632" y="3278"/>
                      </a:cubicBezTo>
                      <a:cubicBezTo>
                        <a:pt x="2473" y="3173"/>
                        <a:pt x="2232" y="2928"/>
                        <a:pt x="1914" y="2542"/>
                      </a:cubicBezTo>
                      <a:cubicBezTo>
                        <a:pt x="1592" y="2156"/>
                        <a:pt x="1401" y="1883"/>
                        <a:pt x="1342" y="1719"/>
                      </a:cubicBezTo>
                      <a:lnTo>
                        <a:pt x="1227" y="1378"/>
                      </a:lnTo>
                      <a:cubicBezTo>
                        <a:pt x="1246" y="1287"/>
                        <a:pt x="1336" y="952"/>
                        <a:pt x="1500" y="369"/>
                      </a:cubicBezTo>
                      <a:cubicBezTo>
                        <a:pt x="1550" y="184"/>
                        <a:pt x="1577" y="88"/>
                        <a:pt x="1577" y="83"/>
                      </a:cubicBezTo>
                      <a:cubicBezTo>
                        <a:pt x="1560" y="33"/>
                        <a:pt x="1519" y="6"/>
                        <a:pt x="1451" y="2"/>
                      </a:cubicBezTo>
                      <a:cubicBezTo>
                        <a:pt x="1440" y="1"/>
                        <a:pt x="1430" y="1"/>
                        <a:pt x="14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9" name="Google Shape;10099;p23"/>
                <p:cNvSpPr/>
                <p:nvPr/>
              </p:nvSpPr>
              <p:spPr>
                <a:xfrm>
                  <a:off x="6956277" y="-187325"/>
                  <a:ext cx="94178" cy="137141"/>
                </a:xfrm>
                <a:custGeom>
                  <a:avLst/>
                  <a:gdLst/>
                  <a:ahLst/>
                  <a:cxnLst/>
                  <a:rect l="l" t="t" r="r" b="b"/>
                  <a:pathLst>
                    <a:path w="2773" h="4038" extrusionOk="0">
                      <a:moveTo>
                        <a:pt x="1332" y="0"/>
                      </a:moveTo>
                      <a:cubicBezTo>
                        <a:pt x="1280" y="0"/>
                        <a:pt x="1212" y="16"/>
                        <a:pt x="1128" y="48"/>
                      </a:cubicBezTo>
                      <a:lnTo>
                        <a:pt x="319" y="348"/>
                      </a:lnTo>
                      <a:cubicBezTo>
                        <a:pt x="96" y="434"/>
                        <a:pt x="0" y="516"/>
                        <a:pt x="32" y="602"/>
                      </a:cubicBezTo>
                      <a:cubicBezTo>
                        <a:pt x="55" y="661"/>
                        <a:pt x="86" y="697"/>
                        <a:pt x="132" y="703"/>
                      </a:cubicBezTo>
                      <a:cubicBezTo>
                        <a:pt x="143" y="705"/>
                        <a:pt x="155" y="706"/>
                        <a:pt x="168" y="706"/>
                      </a:cubicBezTo>
                      <a:cubicBezTo>
                        <a:pt x="206" y="706"/>
                        <a:pt x="249" y="696"/>
                        <a:pt x="300" y="675"/>
                      </a:cubicBezTo>
                      <a:lnTo>
                        <a:pt x="455" y="615"/>
                      </a:lnTo>
                      <a:lnTo>
                        <a:pt x="583" y="566"/>
                      </a:lnTo>
                      <a:cubicBezTo>
                        <a:pt x="677" y="747"/>
                        <a:pt x="764" y="943"/>
                        <a:pt x="841" y="1161"/>
                      </a:cubicBezTo>
                      <a:lnTo>
                        <a:pt x="1277" y="2433"/>
                      </a:lnTo>
                      <a:lnTo>
                        <a:pt x="1768" y="3620"/>
                      </a:lnTo>
                      <a:lnTo>
                        <a:pt x="1786" y="3696"/>
                      </a:lnTo>
                      <a:lnTo>
                        <a:pt x="1591" y="3769"/>
                      </a:lnTo>
                      <a:cubicBezTo>
                        <a:pt x="1568" y="3778"/>
                        <a:pt x="1545" y="3805"/>
                        <a:pt x="1531" y="3847"/>
                      </a:cubicBezTo>
                      <a:cubicBezTo>
                        <a:pt x="1518" y="3887"/>
                        <a:pt x="1514" y="3929"/>
                        <a:pt x="1527" y="3965"/>
                      </a:cubicBezTo>
                      <a:cubicBezTo>
                        <a:pt x="1546" y="4013"/>
                        <a:pt x="1587" y="4038"/>
                        <a:pt x="1651" y="4038"/>
                      </a:cubicBezTo>
                      <a:cubicBezTo>
                        <a:pt x="1696" y="4038"/>
                        <a:pt x="1751" y="4026"/>
                        <a:pt x="1818" y="4002"/>
                      </a:cubicBezTo>
                      <a:cubicBezTo>
                        <a:pt x="1837" y="3992"/>
                        <a:pt x="1864" y="3979"/>
                        <a:pt x="1900" y="3965"/>
                      </a:cubicBezTo>
                      <a:cubicBezTo>
                        <a:pt x="1959" y="3951"/>
                        <a:pt x="2091" y="3906"/>
                        <a:pt x="2295" y="3828"/>
                      </a:cubicBezTo>
                      <a:lnTo>
                        <a:pt x="2595" y="3715"/>
                      </a:lnTo>
                      <a:cubicBezTo>
                        <a:pt x="2655" y="3692"/>
                        <a:pt x="2699" y="3656"/>
                        <a:pt x="2736" y="3606"/>
                      </a:cubicBezTo>
                      <a:cubicBezTo>
                        <a:pt x="2768" y="3556"/>
                        <a:pt x="2772" y="3505"/>
                        <a:pt x="2754" y="3456"/>
                      </a:cubicBezTo>
                      <a:cubicBezTo>
                        <a:pt x="2736" y="3403"/>
                        <a:pt x="2690" y="3377"/>
                        <a:pt x="2619" y="3377"/>
                      </a:cubicBezTo>
                      <a:cubicBezTo>
                        <a:pt x="2568" y="3377"/>
                        <a:pt x="2503" y="3391"/>
                        <a:pt x="2427" y="3419"/>
                      </a:cubicBezTo>
                      <a:lnTo>
                        <a:pt x="2231" y="3501"/>
                      </a:lnTo>
                      <a:lnTo>
                        <a:pt x="2141" y="3533"/>
                      </a:lnTo>
                      <a:lnTo>
                        <a:pt x="2086" y="3375"/>
                      </a:lnTo>
                      <a:lnTo>
                        <a:pt x="2022" y="3205"/>
                      </a:lnTo>
                      <a:lnTo>
                        <a:pt x="1541" y="2016"/>
                      </a:lnTo>
                      <a:lnTo>
                        <a:pt x="1177" y="921"/>
                      </a:lnTo>
                      <a:cubicBezTo>
                        <a:pt x="1105" y="730"/>
                        <a:pt x="1032" y="557"/>
                        <a:pt x="954" y="407"/>
                      </a:cubicBezTo>
                      <a:lnTo>
                        <a:pt x="1304" y="280"/>
                      </a:lnTo>
                      <a:cubicBezTo>
                        <a:pt x="1355" y="261"/>
                        <a:pt x="1391" y="229"/>
                        <a:pt x="1422" y="185"/>
                      </a:cubicBezTo>
                      <a:cubicBezTo>
                        <a:pt x="1450" y="139"/>
                        <a:pt x="1459" y="97"/>
                        <a:pt x="1445" y="66"/>
                      </a:cubicBezTo>
                      <a:cubicBezTo>
                        <a:pt x="1431" y="22"/>
                        <a:pt x="1392" y="0"/>
                        <a:pt x="1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0" name="Google Shape;10100;p23"/>
                <p:cNvSpPr/>
                <p:nvPr/>
              </p:nvSpPr>
              <p:spPr>
                <a:xfrm>
                  <a:off x="7025865" y="-206038"/>
                  <a:ext cx="71321" cy="137854"/>
                </a:xfrm>
                <a:custGeom>
                  <a:avLst/>
                  <a:gdLst/>
                  <a:ahLst/>
                  <a:cxnLst/>
                  <a:rect l="l" t="t" r="r" b="b"/>
                  <a:pathLst>
                    <a:path w="2100" h="4059" extrusionOk="0">
                      <a:moveTo>
                        <a:pt x="556" y="1"/>
                      </a:moveTo>
                      <a:cubicBezTo>
                        <a:pt x="500" y="1"/>
                        <a:pt x="447" y="10"/>
                        <a:pt x="396" y="31"/>
                      </a:cubicBezTo>
                      <a:cubicBezTo>
                        <a:pt x="182" y="109"/>
                        <a:pt x="55" y="294"/>
                        <a:pt x="19" y="585"/>
                      </a:cubicBezTo>
                      <a:cubicBezTo>
                        <a:pt x="0" y="740"/>
                        <a:pt x="19" y="904"/>
                        <a:pt x="82" y="1072"/>
                      </a:cubicBezTo>
                      <a:cubicBezTo>
                        <a:pt x="187" y="1349"/>
                        <a:pt x="387" y="1594"/>
                        <a:pt x="687" y="1812"/>
                      </a:cubicBezTo>
                      <a:cubicBezTo>
                        <a:pt x="810" y="1903"/>
                        <a:pt x="933" y="1994"/>
                        <a:pt x="1059" y="2080"/>
                      </a:cubicBezTo>
                      <a:cubicBezTo>
                        <a:pt x="1182" y="2166"/>
                        <a:pt x="1296" y="2267"/>
                        <a:pt x="1405" y="2385"/>
                      </a:cubicBezTo>
                      <a:cubicBezTo>
                        <a:pt x="1510" y="2498"/>
                        <a:pt x="1587" y="2626"/>
                        <a:pt x="1642" y="2766"/>
                      </a:cubicBezTo>
                      <a:cubicBezTo>
                        <a:pt x="1691" y="2907"/>
                        <a:pt x="1723" y="3075"/>
                        <a:pt x="1728" y="3280"/>
                      </a:cubicBezTo>
                      <a:cubicBezTo>
                        <a:pt x="1732" y="3385"/>
                        <a:pt x="1714" y="3479"/>
                        <a:pt x="1673" y="3566"/>
                      </a:cubicBezTo>
                      <a:cubicBezTo>
                        <a:pt x="1632" y="3653"/>
                        <a:pt x="1569" y="3712"/>
                        <a:pt x="1482" y="3743"/>
                      </a:cubicBezTo>
                      <a:lnTo>
                        <a:pt x="1187" y="3807"/>
                      </a:lnTo>
                      <a:lnTo>
                        <a:pt x="1145" y="3934"/>
                      </a:lnTo>
                      <a:cubicBezTo>
                        <a:pt x="1191" y="4018"/>
                        <a:pt x="1271" y="4058"/>
                        <a:pt x="1383" y="4058"/>
                      </a:cubicBezTo>
                      <a:cubicBezTo>
                        <a:pt x="1428" y="4058"/>
                        <a:pt x="1478" y="4052"/>
                        <a:pt x="1533" y="4039"/>
                      </a:cubicBezTo>
                      <a:lnTo>
                        <a:pt x="1527" y="4025"/>
                      </a:lnTo>
                      <a:cubicBezTo>
                        <a:pt x="1673" y="3966"/>
                        <a:pt x="1791" y="3884"/>
                        <a:pt x="1882" y="3779"/>
                      </a:cubicBezTo>
                      <a:cubicBezTo>
                        <a:pt x="1969" y="3670"/>
                        <a:pt x="2028" y="3553"/>
                        <a:pt x="2051" y="3425"/>
                      </a:cubicBezTo>
                      <a:cubicBezTo>
                        <a:pt x="2100" y="3171"/>
                        <a:pt x="2082" y="2930"/>
                        <a:pt x="1996" y="2703"/>
                      </a:cubicBezTo>
                      <a:cubicBezTo>
                        <a:pt x="1887" y="2403"/>
                        <a:pt x="1718" y="2166"/>
                        <a:pt x="1491" y="1990"/>
                      </a:cubicBezTo>
                      <a:cubicBezTo>
                        <a:pt x="1391" y="1912"/>
                        <a:pt x="1287" y="1835"/>
                        <a:pt x="1178" y="1753"/>
                      </a:cubicBezTo>
                      <a:cubicBezTo>
                        <a:pt x="1069" y="1676"/>
                        <a:pt x="969" y="1603"/>
                        <a:pt x="873" y="1539"/>
                      </a:cubicBezTo>
                      <a:cubicBezTo>
                        <a:pt x="782" y="1472"/>
                        <a:pt x="696" y="1394"/>
                        <a:pt x="614" y="1294"/>
                      </a:cubicBezTo>
                      <a:cubicBezTo>
                        <a:pt x="532" y="1199"/>
                        <a:pt x="474" y="1112"/>
                        <a:pt x="446" y="1036"/>
                      </a:cubicBezTo>
                      <a:cubicBezTo>
                        <a:pt x="419" y="958"/>
                        <a:pt x="401" y="889"/>
                        <a:pt x="387" y="826"/>
                      </a:cubicBezTo>
                      <a:cubicBezTo>
                        <a:pt x="342" y="549"/>
                        <a:pt x="392" y="376"/>
                        <a:pt x="532" y="317"/>
                      </a:cubicBezTo>
                      <a:cubicBezTo>
                        <a:pt x="545" y="318"/>
                        <a:pt x="558" y="318"/>
                        <a:pt x="570" y="318"/>
                      </a:cubicBezTo>
                      <a:cubicBezTo>
                        <a:pt x="611" y="318"/>
                        <a:pt x="649" y="313"/>
                        <a:pt x="687" y="299"/>
                      </a:cubicBezTo>
                      <a:cubicBezTo>
                        <a:pt x="796" y="258"/>
                        <a:pt x="837" y="195"/>
                        <a:pt x="805" y="109"/>
                      </a:cubicBezTo>
                      <a:cubicBezTo>
                        <a:pt x="787" y="58"/>
                        <a:pt x="732" y="27"/>
                        <a:pt x="646" y="8"/>
                      </a:cubicBezTo>
                      <a:cubicBezTo>
                        <a:pt x="615" y="3"/>
                        <a:pt x="585" y="1"/>
                        <a:pt x="5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1" name="Google Shape;10101;p23"/>
                <p:cNvSpPr/>
                <p:nvPr/>
              </p:nvSpPr>
              <p:spPr>
                <a:xfrm>
                  <a:off x="7080476" y="-226381"/>
                  <a:ext cx="71355" cy="137786"/>
                </a:xfrm>
                <a:custGeom>
                  <a:avLst/>
                  <a:gdLst/>
                  <a:ahLst/>
                  <a:cxnLst/>
                  <a:rect l="l" t="t" r="r" b="b"/>
                  <a:pathLst>
                    <a:path w="2101" h="4057" extrusionOk="0">
                      <a:moveTo>
                        <a:pt x="559" y="0"/>
                      </a:moveTo>
                      <a:cubicBezTo>
                        <a:pt x="502" y="0"/>
                        <a:pt x="448" y="10"/>
                        <a:pt x="397" y="30"/>
                      </a:cubicBezTo>
                      <a:cubicBezTo>
                        <a:pt x="183" y="108"/>
                        <a:pt x="61" y="293"/>
                        <a:pt x="24" y="584"/>
                      </a:cubicBezTo>
                      <a:cubicBezTo>
                        <a:pt x="1" y="739"/>
                        <a:pt x="24" y="903"/>
                        <a:pt x="88" y="1071"/>
                      </a:cubicBezTo>
                      <a:cubicBezTo>
                        <a:pt x="192" y="1348"/>
                        <a:pt x="392" y="1593"/>
                        <a:pt x="688" y="1811"/>
                      </a:cubicBezTo>
                      <a:cubicBezTo>
                        <a:pt x="810" y="1902"/>
                        <a:pt x="938" y="1993"/>
                        <a:pt x="1060" y="2080"/>
                      </a:cubicBezTo>
                      <a:cubicBezTo>
                        <a:pt x="1183" y="2166"/>
                        <a:pt x="1301" y="2266"/>
                        <a:pt x="1406" y="2384"/>
                      </a:cubicBezTo>
                      <a:cubicBezTo>
                        <a:pt x="1515" y="2497"/>
                        <a:pt x="1592" y="2625"/>
                        <a:pt x="1642" y="2765"/>
                      </a:cubicBezTo>
                      <a:cubicBezTo>
                        <a:pt x="1697" y="2902"/>
                        <a:pt x="1724" y="3074"/>
                        <a:pt x="1733" y="3279"/>
                      </a:cubicBezTo>
                      <a:cubicBezTo>
                        <a:pt x="1737" y="3384"/>
                        <a:pt x="1719" y="3479"/>
                        <a:pt x="1678" y="3565"/>
                      </a:cubicBezTo>
                      <a:cubicBezTo>
                        <a:pt x="1637" y="3652"/>
                        <a:pt x="1573" y="3711"/>
                        <a:pt x="1487" y="3743"/>
                      </a:cubicBezTo>
                      <a:lnTo>
                        <a:pt x="1192" y="3806"/>
                      </a:lnTo>
                      <a:lnTo>
                        <a:pt x="1151" y="3933"/>
                      </a:lnTo>
                      <a:cubicBezTo>
                        <a:pt x="1197" y="4015"/>
                        <a:pt x="1276" y="4057"/>
                        <a:pt x="1390" y="4057"/>
                      </a:cubicBezTo>
                      <a:cubicBezTo>
                        <a:pt x="1434" y="4057"/>
                        <a:pt x="1483" y="4051"/>
                        <a:pt x="1537" y="4038"/>
                      </a:cubicBezTo>
                      <a:lnTo>
                        <a:pt x="1533" y="4024"/>
                      </a:lnTo>
                      <a:cubicBezTo>
                        <a:pt x="1678" y="3965"/>
                        <a:pt x="1792" y="3883"/>
                        <a:pt x="1882" y="3779"/>
                      </a:cubicBezTo>
                      <a:cubicBezTo>
                        <a:pt x="1974" y="3670"/>
                        <a:pt x="2028" y="3552"/>
                        <a:pt x="2051" y="3424"/>
                      </a:cubicBezTo>
                      <a:cubicBezTo>
                        <a:pt x="2100" y="3170"/>
                        <a:pt x="2083" y="2929"/>
                        <a:pt x="1997" y="2702"/>
                      </a:cubicBezTo>
                      <a:cubicBezTo>
                        <a:pt x="1888" y="2402"/>
                        <a:pt x="1719" y="2166"/>
                        <a:pt x="1492" y="1989"/>
                      </a:cubicBezTo>
                      <a:cubicBezTo>
                        <a:pt x="1397" y="1912"/>
                        <a:pt x="1292" y="1834"/>
                        <a:pt x="1183" y="1752"/>
                      </a:cubicBezTo>
                      <a:cubicBezTo>
                        <a:pt x="1074" y="1675"/>
                        <a:pt x="969" y="1602"/>
                        <a:pt x="879" y="1539"/>
                      </a:cubicBezTo>
                      <a:cubicBezTo>
                        <a:pt x="783" y="1471"/>
                        <a:pt x="697" y="1389"/>
                        <a:pt x="615" y="1293"/>
                      </a:cubicBezTo>
                      <a:cubicBezTo>
                        <a:pt x="533" y="1198"/>
                        <a:pt x="479" y="1107"/>
                        <a:pt x="451" y="1035"/>
                      </a:cubicBezTo>
                      <a:cubicBezTo>
                        <a:pt x="424" y="957"/>
                        <a:pt x="401" y="889"/>
                        <a:pt x="392" y="825"/>
                      </a:cubicBezTo>
                      <a:cubicBezTo>
                        <a:pt x="347" y="544"/>
                        <a:pt x="392" y="375"/>
                        <a:pt x="533" y="316"/>
                      </a:cubicBezTo>
                      <a:cubicBezTo>
                        <a:pt x="546" y="317"/>
                        <a:pt x="559" y="318"/>
                        <a:pt x="572" y="318"/>
                      </a:cubicBezTo>
                      <a:cubicBezTo>
                        <a:pt x="613" y="318"/>
                        <a:pt x="653" y="312"/>
                        <a:pt x="688" y="299"/>
                      </a:cubicBezTo>
                      <a:cubicBezTo>
                        <a:pt x="801" y="257"/>
                        <a:pt x="837" y="194"/>
                        <a:pt x="806" y="108"/>
                      </a:cubicBezTo>
                      <a:cubicBezTo>
                        <a:pt x="787" y="58"/>
                        <a:pt x="733" y="21"/>
                        <a:pt x="646" y="7"/>
                      </a:cubicBezTo>
                      <a:cubicBezTo>
                        <a:pt x="617" y="3"/>
                        <a:pt x="588" y="0"/>
                        <a:pt x="5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2" name="Google Shape;10102;p23"/>
                <p:cNvSpPr/>
                <p:nvPr/>
              </p:nvSpPr>
              <p:spPr>
                <a:xfrm>
                  <a:off x="8460755" y="170600"/>
                  <a:ext cx="649295" cy="608914"/>
                </a:xfrm>
                <a:custGeom>
                  <a:avLst/>
                  <a:gdLst/>
                  <a:ahLst/>
                  <a:cxnLst/>
                  <a:rect l="l" t="t" r="r" b="b"/>
                  <a:pathLst>
                    <a:path w="19118" h="17929" extrusionOk="0">
                      <a:moveTo>
                        <a:pt x="5076" y="0"/>
                      </a:moveTo>
                      <a:cubicBezTo>
                        <a:pt x="2802" y="0"/>
                        <a:pt x="1394" y="2194"/>
                        <a:pt x="864" y="4259"/>
                      </a:cubicBezTo>
                      <a:cubicBezTo>
                        <a:pt x="1" y="7703"/>
                        <a:pt x="3068" y="17237"/>
                        <a:pt x="7380" y="17799"/>
                      </a:cubicBezTo>
                      <a:cubicBezTo>
                        <a:pt x="7685" y="17887"/>
                        <a:pt x="8003" y="17929"/>
                        <a:pt x="8331" y="17929"/>
                      </a:cubicBezTo>
                      <a:cubicBezTo>
                        <a:pt x="12495" y="17929"/>
                        <a:pt x="18224" y="11238"/>
                        <a:pt x="18772" y="7994"/>
                      </a:cubicBezTo>
                      <a:cubicBezTo>
                        <a:pt x="19117" y="5822"/>
                        <a:pt x="18668" y="3159"/>
                        <a:pt x="16422" y="2328"/>
                      </a:cubicBezTo>
                      <a:cubicBezTo>
                        <a:pt x="15912" y="2124"/>
                        <a:pt x="15405" y="2036"/>
                        <a:pt x="14903" y="2036"/>
                      </a:cubicBezTo>
                      <a:cubicBezTo>
                        <a:pt x="13355" y="2036"/>
                        <a:pt x="11855" y="2871"/>
                        <a:pt x="10447" y="3704"/>
                      </a:cubicBezTo>
                      <a:lnTo>
                        <a:pt x="10206" y="3654"/>
                      </a:lnTo>
                      <a:cubicBezTo>
                        <a:pt x="8939" y="1896"/>
                        <a:pt x="7521" y="78"/>
                        <a:pt x="5281" y="6"/>
                      </a:cubicBezTo>
                      <a:cubicBezTo>
                        <a:pt x="5212" y="2"/>
                        <a:pt x="5144" y="0"/>
                        <a:pt x="50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3" name="Google Shape;10103;p23"/>
                <p:cNvSpPr/>
                <p:nvPr/>
              </p:nvSpPr>
              <p:spPr>
                <a:xfrm>
                  <a:off x="8625130" y="338473"/>
                  <a:ext cx="127190" cy="160575"/>
                </a:xfrm>
                <a:custGeom>
                  <a:avLst/>
                  <a:gdLst/>
                  <a:ahLst/>
                  <a:cxnLst/>
                  <a:rect l="l" t="t" r="r" b="b"/>
                  <a:pathLst>
                    <a:path w="3745" h="4728" extrusionOk="0">
                      <a:moveTo>
                        <a:pt x="1157" y="0"/>
                      </a:moveTo>
                      <a:cubicBezTo>
                        <a:pt x="1128" y="0"/>
                        <a:pt x="1099" y="3"/>
                        <a:pt x="1073" y="6"/>
                      </a:cubicBezTo>
                      <a:cubicBezTo>
                        <a:pt x="1009" y="15"/>
                        <a:pt x="972" y="47"/>
                        <a:pt x="964" y="93"/>
                      </a:cubicBezTo>
                      <a:cubicBezTo>
                        <a:pt x="955" y="138"/>
                        <a:pt x="959" y="179"/>
                        <a:pt x="977" y="220"/>
                      </a:cubicBezTo>
                      <a:cubicBezTo>
                        <a:pt x="895" y="625"/>
                        <a:pt x="731" y="1219"/>
                        <a:pt x="491" y="2005"/>
                      </a:cubicBezTo>
                      <a:cubicBezTo>
                        <a:pt x="255" y="2792"/>
                        <a:pt x="91" y="3387"/>
                        <a:pt x="5" y="3792"/>
                      </a:cubicBezTo>
                      <a:cubicBezTo>
                        <a:pt x="1" y="3828"/>
                        <a:pt x="14" y="3864"/>
                        <a:pt x="50" y="3905"/>
                      </a:cubicBezTo>
                      <a:cubicBezTo>
                        <a:pt x="91" y="3941"/>
                        <a:pt x="141" y="3964"/>
                        <a:pt x="213" y="3978"/>
                      </a:cubicBezTo>
                      <a:cubicBezTo>
                        <a:pt x="237" y="3984"/>
                        <a:pt x="260" y="3987"/>
                        <a:pt x="280" y="3987"/>
                      </a:cubicBezTo>
                      <a:cubicBezTo>
                        <a:pt x="319" y="3987"/>
                        <a:pt x="351" y="3977"/>
                        <a:pt x="377" y="3960"/>
                      </a:cubicBezTo>
                      <a:cubicBezTo>
                        <a:pt x="414" y="3937"/>
                        <a:pt x="441" y="3891"/>
                        <a:pt x="454" y="3828"/>
                      </a:cubicBezTo>
                      <a:lnTo>
                        <a:pt x="482" y="3646"/>
                      </a:lnTo>
                      <a:cubicBezTo>
                        <a:pt x="582" y="3160"/>
                        <a:pt x="823" y="2228"/>
                        <a:pt x="1205" y="860"/>
                      </a:cubicBezTo>
                      <a:cubicBezTo>
                        <a:pt x="1259" y="1192"/>
                        <a:pt x="1318" y="1670"/>
                        <a:pt x="1372" y="2292"/>
                      </a:cubicBezTo>
                      <a:cubicBezTo>
                        <a:pt x="1427" y="2910"/>
                        <a:pt x="1436" y="3310"/>
                        <a:pt x="1400" y="3501"/>
                      </a:cubicBezTo>
                      <a:cubicBezTo>
                        <a:pt x="1381" y="3574"/>
                        <a:pt x="1395" y="3641"/>
                        <a:pt x="1436" y="3700"/>
                      </a:cubicBezTo>
                      <a:cubicBezTo>
                        <a:pt x="1477" y="3755"/>
                        <a:pt x="1545" y="3796"/>
                        <a:pt x="1641" y="3815"/>
                      </a:cubicBezTo>
                      <a:cubicBezTo>
                        <a:pt x="1645" y="3815"/>
                        <a:pt x="1649" y="3816"/>
                        <a:pt x="1653" y="3816"/>
                      </a:cubicBezTo>
                      <a:cubicBezTo>
                        <a:pt x="1815" y="3816"/>
                        <a:pt x="2198" y="3233"/>
                        <a:pt x="2809" y="2064"/>
                      </a:cubicBezTo>
                      <a:cubicBezTo>
                        <a:pt x="3049" y="1601"/>
                        <a:pt x="3185" y="1347"/>
                        <a:pt x="3218" y="1297"/>
                      </a:cubicBezTo>
                      <a:lnTo>
                        <a:pt x="3218" y="1297"/>
                      </a:lnTo>
                      <a:cubicBezTo>
                        <a:pt x="3204" y="1378"/>
                        <a:pt x="3172" y="1502"/>
                        <a:pt x="3126" y="1661"/>
                      </a:cubicBezTo>
                      <a:cubicBezTo>
                        <a:pt x="3086" y="1819"/>
                        <a:pt x="3049" y="1961"/>
                        <a:pt x="3027" y="2078"/>
                      </a:cubicBezTo>
                      <a:cubicBezTo>
                        <a:pt x="3004" y="2192"/>
                        <a:pt x="2972" y="2424"/>
                        <a:pt x="2935" y="2773"/>
                      </a:cubicBezTo>
                      <a:cubicBezTo>
                        <a:pt x="2899" y="3119"/>
                        <a:pt x="2863" y="3378"/>
                        <a:pt x="2826" y="3551"/>
                      </a:cubicBezTo>
                      <a:lnTo>
                        <a:pt x="2667" y="4310"/>
                      </a:lnTo>
                      <a:cubicBezTo>
                        <a:pt x="2618" y="4555"/>
                        <a:pt x="2663" y="4691"/>
                        <a:pt x="2813" y="4723"/>
                      </a:cubicBezTo>
                      <a:cubicBezTo>
                        <a:pt x="2830" y="4726"/>
                        <a:pt x="2846" y="4728"/>
                        <a:pt x="2862" y="4728"/>
                      </a:cubicBezTo>
                      <a:cubicBezTo>
                        <a:pt x="2911" y="4728"/>
                        <a:pt x="2958" y="4712"/>
                        <a:pt x="3000" y="4677"/>
                      </a:cubicBezTo>
                      <a:cubicBezTo>
                        <a:pt x="3059" y="4633"/>
                        <a:pt x="3090" y="4587"/>
                        <a:pt x="3099" y="4541"/>
                      </a:cubicBezTo>
                      <a:cubicBezTo>
                        <a:pt x="3109" y="4496"/>
                        <a:pt x="3109" y="4446"/>
                        <a:pt x="3094" y="4400"/>
                      </a:cubicBezTo>
                      <a:lnTo>
                        <a:pt x="3103" y="4283"/>
                      </a:lnTo>
                      <a:cubicBezTo>
                        <a:pt x="3126" y="4042"/>
                        <a:pt x="3145" y="3896"/>
                        <a:pt x="3153" y="3851"/>
                      </a:cubicBezTo>
                      <a:lnTo>
                        <a:pt x="3300" y="3228"/>
                      </a:lnTo>
                      <a:cubicBezTo>
                        <a:pt x="3354" y="2974"/>
                        <a:pt x="3422" y="2561"/>
                        <a:pt x="3512" y="1988"/>
                      </a:cubicBezTo>
                      <a:cubicBezTo>
                        <a:pt x="3599" y="1415"/>
                        <a:pt x="3671" y="988"/>
                        <a:pt x="3730" y="701"/>
                      </a:cubicBezTo>
                      <a:cubicBezTo>
                        <a:pt x="3744" y="652"/>
                        <a:pt x="3722" y="606"/>
                        <a:pt x="3676" y="565"/>
                      </a:cubicBezTo>
                      <a:cubicBezTo>
                        <a:pt x="3627" y="529"/>
                        <a:pt x="3567" y="502"/>
                        <a:pt x="3508" y="488"/>
                      </a:cubicBezTo>
                      <a:cubicBezTo>
                        <a:pt x="3500" y="487"/>
                        <a:pt x="3492" y="486"/>
                        <a:pt x="3484" y="486"/>
                      </a:cubicBezTo>
                      <a:cubicBezTo>
                        <a:pt x="3342" y="486"/>
                        <a:pt x="3122" y="750"/>
                        <a:pt x="2817" y="1269"/>
                      </a:cubicBezTo>
                      <a:cubicBezTo>
                        <a:pt x="2672" y="1510"/>
                        <a:pt x="2540" y="1751"/>
                        <a:pt x="2413" y="1988"/>
                      </a:cubicBezTo>
                      <a:cubicBezTo>
                        <a:pt x="2285" y="2224"/>
                        <a:pt x="2168" y="2451"/>
                        <a:pt x="2054" y="2674"/>
                      </a:cubicBezTo>
                      <a:cubicBezTo>
                        <a:pt x="1936" y="2892"/>
                        <a:pt x="1863" y="3028"/>
                        <a:pt x="1832" y="3083"/>
                      </a:cubicBezTo>
                      <a:cubicBezTo>
                        <a:pt x="1827" y="2764"/>
                        <a:pt x="1754" y="2179"/>
                        <a:pt x="1618" y="1324"/>
                      </a:cubicBezTo>
                      <a:cubicBezTo>
                        <a:pt x="1486" y="470"/>
                        <a:pt x="1368" y="34"/>
                        <a:pt x="1263" y="11"/>
                      </a:cubicBezTo>
                      <a:cubicBezTo>
                        <a:pt x="1229" y="4"/>
                        <a:pt x="1192" y="0"/>
                        <a:pt x="1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4" name="Google Shape;10104;p23"/>
                <p:cNvSpPr/>
                <p:nvPr/>
              </p:nvSpPr>
              <p:spPr>
                <a:xfrm>
                  <a:off x="8753506" y="361771"/>
                  <a:ext cx="69487" cy="139076"/>
                </a:xfrm>
                <a:custGeom>
                  <a:avLst/>
                  <a:gdLst/>
                  <a:ahLst/>
                  <a:cxnLst/>
                  <a:rect l="l" t="t" r="r" b="b"/>
                  <a:pathLst>
                    <a:path w="2046" h="4095" extrusionOk="0">
                      <a:moveTo>
                        <a:pt x="719" y="1"/>
                      </a:moveTo>
                      <a:cubicBezTo>
                        <a:pt x="616" y="1"/>
                        <a:pt x="558" y="29"/>
                        <a:pt x="546" y="88"/>
                      </a:cubicBezTo>
                      <a:cubicBezTo>
                        <a:pt x="533" y="151"/>
                        <a:pt x="541" y="197"/>
                        <a:pt x="577" y="229"/>
                      </a:cubicBezTo>
                      <a:cubicBezTo>
                        <a:pt x="610" y="256"/>
                        <a:pt x="665" y="279"/>
                        <a:pt x="732" y="293"/>
                      </a:cubicBezTo>
                      <a:lnTo>
                        <a:pt x="896" y="325"/>
                      </a:lnTo>
                      <a:lnTo>
                        <a:pt x="1032" y="352"/>
                      </a:lnTo>
                      <a:cubicBezTo>
                        <a:pt x="1014" y="552"/>
                        <a:pt x="982" y="765"/>
                        <a:pt x="937" y="992"/>
                      </a:cubicBezTo>
                      <a:lnTo>
                        <a:pt x="623" y="2301"/>
                      </a:lnTo>
                      <a:lnTo>
                        <a:pt x="409" y="3565"/>
                      </a:lnTo>
                      <a:lnTo>
                        <a:pt x="378" y="3641"/>
                      </a:lnTo>
                      <a:lnTo>
                        <a:pt x="178" y="3601"/>
                      </a:lnTo>
                      <a:cubicBezTo>
                        <a:pt x="174" y="3600"/>
                        <a:pt x="169" y="3600"/>
                        <a:pt x="165" y="3600"/>
                      </a:cubicBezTo>
                      <a:cubicBezTo>
                        <a:pt x="141" y="3600"/>
                        <a:pt x="113" y="3610"/>
                        <a:pt x="82" y="3633"/>
                      </a:cubicBezTo>
                      <a:cubicBezTo>
                        <a:pt x="51" y="3660"/>
                        <a:pt x="28" y="3691"/>
                        <a:pt x="19" y="3728"/>
                      </a:cubicBezTo>
                      <a:cubicBezTo>
                        <a:pt x="0" y="3819"/>
                        <a:pt x="78" y="3878"/>
                        <a:pt x="246" y="3914"/>
                      </a:cubicBezTo>
                      <a:cubicBezTo>
                        <a:pt x="264" y="3919"/>
                        <a:pt x="296" y="3924"/>
                        <a:pt x="332" y="3928"/>
                      </a:cubicBezTo>
                      <a:cubicBezTo>
                        <a:pt x="392" y="3947"/>
                        <a:pt x="528" y="3978"/>
                        <a:pt x="741" y="4023"/>
                      </a:cubicBezTo>
                      <a:lnTo>
                        <a:pt x="1055" y="4087"/>
                      </a:lnTo>
                      <a:cubicBezTo>
                        <a:pt x="1077" y="4092"/>
                        <a:pt x="1099" y="4094"/>
                        <a:pt x="1121" y="4094"/>
                      </a:cubicBezTo>
                      <a:cubicBezTo>
                        <a:pt x="1160" y="4094"/>
                        <a:pt x="1197" y="4086"/>
                        <a:pt x="1232" y="4069"/>
                      </a:cubicBezTo>
                      <a:cubicBezTo>
                        <a:pt x="1286" y="4046"/>
                        <a:pt x="1319" y="4005"/>
                        <a:pt x="1328" y="3955"/>
                      </a:cubicBezTo>
                      <a:cubicBezTo>
                        <a:pt x="1351" y="3859"/>
                        <a:pt x="1264" y="3787"/>
                        <a:pt x="1068" y="3750"/>
                      </a:cubicBezTo>
                      <a:lnTo>
                        <a:pt x="864" y="3710"/>
                      </a:lnTo>
                      <a:lnTo>
                        <a:pt x="768" y="3691"/>
                      </a:lnTo>
                      <a:lnTo>
                        <a:pt x="805" y="3528"/>
                      </a:lnTo>
                      <a:lnTo>
                        <a:pt x="841" y="3351"/>
                      </a:lnTo>
                      <a:lnTo>
                        <a:pt x="1068" y="2087"/>
                      </a:lnTo>
                      <a:lnTo>
                        <a:pt x="1341" y="969"/>
                      </a:lnTo>
                      <a:cubicBezTo>
                        <a:pt x="1387" y="765"/>
                        <a:pt x="1414" y="579"/>
                        <a:pt x="1432" y="415"/>
                      </a:cubicBezTo>
                      <a:lnTo>
                        <a:pt x="1796" y="493"/>
                      </a:lnTo>
                      <a:cubicBezTo>
                        <a:pt x="1811" y="496"/>
                        <a:pt x="1827" y="497"/>
                        <a:pt x="1843" y="497"/>
                      </a:cubicBezTo>
                      <a:cubicBezTo>
                        <a:pt x="1877" y="497"/>
                        <a:pt x="1912" y="490"/>
                        <a:pt x="1946" y="474"/>
                      </a:cubicBezTo>
                      <a:cubicBezTo>
                        <a:pt x="1995" y="451"/>
                        <a:pt x="2022" y="424"/>
                        <a:pt x="2028" y="388"/>
                      </a:cubicBezTo>
                      <a:cubicBezTo>
                        <a:pt x="2045" y="306"/>
                        <a:pt x="1959" y="243"/>
                        <a:pt x="1768" y="202"/>
                      </a:cubicBezTo>
                      <a:lnTo>
                        <a:pt x="923" y="25"/>
                      </a:lnTo>
                      <a:cubicBezTo>
                        <a:pt x="842" y="9"/>
                        <a:pt x="774" y="1"/>
                        <a:pt x="7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5" name="Google Shape;10105;p23"/>
                <p:cNvSpPr/>
                <p:nvPr/>
              </p:nvSpPr>
              <p:spPr>
                <a:xfrm>
                  <a:off x="8812328" y="375763"/>
                  <a:ext cx="60080" cy="136292"/>
                </a:xfrm>
                <a:custGeom>
                  <a:avLst/>
                  <a:gdLst/>
                  <a:ahLst/>
                  <a:cxnLst/>
                  <a:rect l="l" t="t" r="r" b="b"/>
                  <a:pathLst>
                    <a:path w="1769" h="4013" extrusionOk="0">
                      <a:moveTo>
                        <a:pt x="1342" y="1"/>
                      </a:moveTo>
                      <a:cubicBezTo>
                        <a:pt x="1162" y="1"/>
                        <a:pt x="995" y="92"/>
                        <a:pt x="841" y="280"/>
                      </a:cubicBezTo>
                      <a:cubicBezTo>
                        <a:pt x="741" y="404"/>
                        <a:pt x="672" y="553"/>
                        <a:pt x="636" y="731"/>
                      </a:cubicBezTo>
                      <a:cubicBezTo>
                        <a:pt x="573" y="1016"/>
                        <a:pt x="613" y="1331"/>
                        <a:pt x="749" y="1675"/>
                      </a:cubicBezTo>
                      <a:cubicBezTo>
                        <a:pt x="804" y="1817"/>
                        <a:pt x="863" y="1962"/>
                        <a:pt x="923" y="2098"/>
                      </a:cubicBezTo>
                      <a:cubicBezTo>
                        <a:pt x="982" y="2239"/>
                        <a:pt x="1022" y="2389"/>
                        <a:pt x="1049" y="2543"/>
                      </a:cubicBezTo>
                      <a:cubicBezTo>
                        <a:pt x="1081" y="2694"/>
                        <a:pt x="1077" y="2843"/>
                        <a:pt x="1049" y="2989"/>
                      </a:cubicBezTo>
                      <a:cubicBezTo>
                        <a:pt x="1018" y="3134"/>
                        <a:pt x="954" y="3298"/>
                        <a:pt x="850" y="3470"/>
                      </a:cubicBezTo>
                      <a:cubicBezTo>
                        <a:pt x="800" y="3562"/>
                        <a:pt x="732" y="3634"/>
                        <a:pt x="650" y="3688"/>
                      </a:cubicBezTo>
                      <a:cubicBezTo>
                        <a:pt x="591" y="3724"/>
                        <a:pt x="532" y="3742"/>
                        <a:pt x="470" y="3742"/>
                      </a:cubicBezTo>
                      <a:cubicBezTo>
                        <a:pt x="445" y="3742"/>
                        <a:pt x="421" y="3739"/>
                        <a:pt x="395" y="3734"/>
                      </a:cubicBezTo>
                      <a:lnTo>
                        <a:pt x="109" y="3629"/>
                      </a:lnTo>
                      <a:lnTo>
                        <a:pt x="9" y="3716"/>
                      </a:lnTo>
                      <a:cubicBezTo>
                        <a:pt x="0" y="3848"/>
                        <a:pt x="91" y="3948"/>
                        <a:pt x="277" y="4011"/>
                      </a:cubicBezTo>
                      <a:lnTo>
                        <a:pt x="282" y="3993"/>
                      </a:lnTo>
                      <a:cubicBezTo>
                        <a:pt x="345" y="4006"/>
                        <a:pt x="406" y="4012"/>
                        <a:pt x="465" y="4012"/>
                      </a:cubicBezTo>
                      <a:cubicBezTo>
                        <a:pt x="551" y="4012"/>
                        <a:pt x="633" y="3999"/>
                        <a:pt x="713" y="3975"/>
                      </a:cubicBezTo>
                      <a:cubicBezTo>
                        <a:pt x="845" y="3929"/>
                        <a:pt x="954" y="3862"/>
                        <a:pt x="1041" y="3766"/>
                      </a:cubicBezTo>
                      <a:cubicBezTo>
                        <a:pt x="1223" y="3579"/>
                        <a:pt x="1336" y="3366"/>
                        <a:pt x="1381" y="3126"/>
                      </a:cubicBezTo>
                      <a:cubicBezTo>
                        <a:pt x="1450" y="2816"/>
                        <a:pt x="1431" y="2526"/>
                        <a:pt x="1336" y="2253"/>
                      </a:cubicBezTo>
                      <a:cubicBezTo>
                        <a:pt x="1295" y="2134"/>
                        <a:pt x="1245" y="2017"/>
                        <a:pt x="1196" y="1889"/>
                      </a:cubicBezTo>
                      <a:cubicBezTo>
                        <a:pt x="1145" y="1762"/>
                        <a:pt x="1100" y="1648"/>
                        <a:pt x="1054" y="1544"/>
                      </a:cubicBezTo>
                      <a:cubicBezTo>
                        <a:pt x="1013" y="1440"/>
                        <a:pt x="982" y="1326"/>
                        <a:pt x="963" y="1199"/>
                      </a:cubicBezTo>
                      <a:cubicBezTo>
                        <a:pt x="945" y="1071"/>
                        <a:pt x="945" y="972"/>
                        <a:pt x="963" y="890"/>
                      </a:cubicBezTo>
                      <a:cubicBezTo>
                        <a:pt x="982" y="808"/>
                        <a:pt x="999" y="739"/>
                        <a:pt x="1022" y="685"/>
                      </a:cubicBezTo>
                      <a:cubicBezTo>
                        <a:pt x="1125" y="446"/>
                        <a:pt x="1239" y="327"/>
                        <a:pt x="1375" y="327"/>
                      </a:cubicBezTo>
                      <a:cubicBezTo>
                        <a:pt x="1389" y="327"/>
                        <a:pt x="1403" y="328"/>
                        <a:pt x="1418" y="331"/>
                      </a:cubicBezTo>
                      <a:cubicBezTo>
                        <a:pt x="1458" y="362"/>
                        <a:pt x="1508" y="385"/>
                        <a:pt x="1559" y="394"/>
                      </a:cubicBezTo>
                      <a:cubicBezTo>
                        <a:pt x="1582" y="399"/>
                        <a:pt x="1604" y="401"/>
                        <a:pt x="1624" y="401"/>
                      </a:cubicBezTo>
                      <a:cubicBezTo>
                        <a:pt x="1698" y="401"/>
                        <a:pt x="1744" y="366"/>
                        <a:pt x="1758" y="295"/>
                      </a:cubicBezTo>
                      <a:cubicBezTo>
                        <a:pt x="1768" y="244"/>
                        <a:pt x="1741" y="185"/>
                        <a:pt x="1676" y="127"/>
                      </a:cubicBezTo>
                      <a:cubicBezTo>
                        <a:pt x="1609" y="67"/>
                        <a:pt x="1536" y="31"/>
                        <a:pt x="1454" y="12"/>
                      </a:cubicBezTo>
                      <a:cubicBezTo>
                        <a:pt x="1416" y="4"/>
                        <a:pt x="1379" y="1"/>
                        <a:pt x="13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6" name="Google Shape;10106;p23"/>
                <p:cNvSpPr/>
                <p:nvPr/>
              </p:nvSpPr>
              <p:spPr>
                <a:xfrm>
                  <a:off x="8869384" y="387650"/>
                  <a:ext cx="60216" cy="136359"/>
                </a:xfrm>
                <a:custGeom>
                  <a:avLst/>
                  <a:gdLst/>
                  <a:ahLst/>
                  <a:cxnLst/>
                  <a:rect l="l" t="t" r="r" b="b"/>
                  <a:pathLst>
                    <a:path w="1773" h="4015" extrusionOk="0">
                      <a:moveTo>
                        <a:pt x="1344" y="1"/>
                      </a:moveTo>
                      <a:cubicBezTo>
                        <a:pt x="1164" y="1"/>
                        <a:pt x="996" y="92"/>
                        <a:pt x="842" y="280"/>
                      </a:cubicBezTo>
                      <a:cubicBezTo>
                        <a:pt x="742" y="404"/>
                        <a:pt x="674" y="553"/>
                        <a:pt x="638" y="731"/>
                      </a:cubicBezTo>
                      <a:cubicBezTo>
                        <a:pt x="579" y="1017"/>
                        <a:pt x="615" y="1335"/>
                        <a:pt x="751" y="1675"/>
                      </a:cubicBezTo>
                      <a:cubicBezTo>
                        <a:pt x="810" y="1821"/>
                        <a:pt x="865" y="1962"/>
                        <a:pt x="923" y="2103"/>
                      </a:cubicBezTo>
                      <a:cubicBezTo>
                        <a:pt x="982" y="2239"/>
                        <a:pt x="1028" y="2388"/>
                        <a:pt x="1055" y="2543"/>
                      </a:cubicBezTo>
                      <a:cubicBezTo>
                        <a:pt x="1083" y="2698"/>
                        <a:pt x="1083" y="2848"/>
                        <a:pt x="1051" y="2994"/>
                      </a:cubicBezTo>
                      <a:cubicBezTo>
                        <a:pt x="1019" y="3139"/>
                        <a:pt x="955" y="3298"/>
                        <a:pt x="856" y="3475"/>
                      </a:cubicBezTo>
                      <a:cubicBezTo>
                        <a:pt x="801" y="3566"/>
                        <a:pt x="733" y="3634"/>
                        <a:pt x="655" y="3688"/>
                      </a:cubicBezTo>
                      <a:cubicBezTo>
                        <a:pt x="597" y="3724"/>
                        <a:pt x="536" y="3744"/>
                        <a:pt x="473" y="3744"/>
                      </a:cubicBezTo>
                      <a:cubicBezTo>
                        <a:pt x="448" y="3744"/>
                        <a:pt x="423" y="3741"/>
                        <a:pt x="397" y="3734"/>
                      </a:cubicBezTo>
                      <a:lnTo>
                        <a:pt x="110" y="3630"/>
                      </a:lnTo>
                      <a:lnTo>
                        <a:pt x="11" y="3716"/>
                      </a:lnTo>
                      <a:cubicBezTo>
                        <a:pt x="1" y="3848"/>
                        <a:pt x="92" y="3948"/>
                        <a:pt x="283" y="4011"/>
                      </a:cubicBezTo>
                      <a:lnTo>
                        <a:pt x="288" y="3997"/>
                      </a:lnTo>
                      <a:cubicBezTo>
                        <a:pt x="349" y="4008"/>
                        <a:pt x="409" y="4014"/>
                        <a:pt x="468" y="4014"/>
                      </a:cubicBezTo>
                      <a:cubicBezTo>
                        <a:pt x="554" y="4014"/>
                        <a:pt x="637" y="4002"/>
                        <a:pt x="715" y="3975"/>
                      </a:cubicBezTo>
                      <a:cubicBezTo>
                        <a:pt x="846" y="3934"/>
                        <a:pt x="960" y="3861"/>
                        <a:pt x="1047" y="3770"/>
                      </a:cubicBezTo>
                      <a:cubicBezTo>
                        <a:pt x="1223" y="3579"/>
                        <a:pt x="1337" y="3366"/>
                        <a:pt x="1387" y="3125"/>
                      </a:cubicBezTo>
                      <a:cubicBezTo>
                        <a:pt x="1451" y="2816"/>
                        <a:pt x="1437" y="2525"/>
                        <a:pt x="1337" y="2258"/>
                      </a:cubicBezTo>
                      <a:cubicBezTo>
                        <a:pt x="1296" y="2139"/>
                        <a:pt x="1251" y="2017"/>
                        <a:pt x="1200" y="1889"/>
                      </a:cubicBezTo>
                      <a:cubicBezTo>
                        <a:pt x="1151" y="1767"/>
                        <a:pt x="1101" y="1648"/>
                        <a:pt x="1060" y="1543"/>
                      </a:cubicBezTo>
                      <a:cubicBezTo>
                        <a:pt x="1015" y="1440"/>
                        <a:pt x="982" y="1325"/>
                        <a:pt x="965" y="1199"/>
                      </a:cubicBezTo>
                      <a:cubicBezTo>
                        <a:pt x="951" y="1071"/>
                        <a:pt x="951" y="971"/>
                        <a:pt x="965" y="889"/>
                      </a:cubicBezTo>
                      <a:cubicBezTo>
                        <a:pt x="982" y="813"/>
                        <a:pt x="1001" y="740"/>
                        <a:pt x="1028" y="685"/>
                      </a:cubicBezTo>
                      <a:cubicBezTo>
                        <a:pt x="1127" y="446"/>
                        <a:pt x="1245" y="327"/>
                        <a:pt x="1377" y="327"/>
                      </a:cubicBezTo>
                      <a:cubicBezTo>
                        <a:pt x="1391" y="327"/>
                        <a:pt x="1404" y="328"/>
                        <a:pt x="1419" y="331"/>
                      </a:cubicBezTo>
                      <a:cubicBezTo>
                        <a:pt x="1464" y="362"/>
                        <a:pt x="1510" y="385"/>
                        <a:pt x="1560" y="394"/>
                      </a:cubicBezTo>
                      <a:cubicBezTo>
                        <a:pt x="1586" y="400"/>
                        <a:pt x="1609" y="403"/>
                        <a:pt x="1630" y="403"/>
                      </a:cubicBezTo>
                      <a:cubicBezTo>
                        <a:pt x="1704" y="403"/>
                        <a:pt x="1745" y="365"/>
                        <a:pt x="1760" y="295"/>
                      </a:cubicBezTo>
                      <a:cubicBezTo>
                        <a:pt x="1773" y="244"/>
                        <a:pt x="1746" y="190"/>
                        <a:pt x="1678" y="126"/>
                      </a:cubicBezTo>
                      <a:cubicBezTo>
                        <a:pt x="1615" y="67"/>
                        <a:pt x="1537" y="31"/>
                        <a:pt x="1456" y="12"/>
                      </a:cubicBezTo>
                      <a:cubicBezTo>
                        <a:pt x="1418" y="5"/>
                        <a:pt x="1381" y="1"/>
                        <a:pt x="13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7" name="Google Shape;10107;p23"/>
                <p:cNvSpPr/>
                <p:nvPr/>
              </p:nvSpPr>
              <p:spPr>
                <a:xfrm>
                  <a:off x="8706265" y="537524"/>
                  <a:ext cx="81374" cy="140673"/>
                </a:xfrm>
                <a:custGeom>
                  <a:avLst/>
                  <a:gdLst/>
                  <a:ahLst/>
                  <a:cxnLst/>
                  <a:rect l="l" t="t" r="r" b="b"/>
                  <a:pathLst>
                    <a:path w="2396" h="4142" extrusionOk="0">
                      <a:moveTo>
                        <a:pt x="710" y="1"/>
                      </a:moveTo>
                      <a:cubicBezTo>
                        <a:pt x="659" y="1"/>
                        <a:pt x="607" y="30"/>
                        <a:pt x="556" y="98"/>
                      </a:cubicBezTo>
                      <a:lnTo>
                        <a:pt x="410" y="947"/>
                      </a:lnTo>
                      <a:cubicBezTo>
                        <a:pt x="283" y="1566"/>
                        <a:pt x="187" y="2033"/>
                        <a:pt x="124" y="2361"/>
                      </a:cubicBezTo>
                      <a:cubicBezTo>
                        <a:pt x="60" y="2688"/>
                        <a:pt x="24" y="2983"/>
                        <a:pt x="11" y="3243"/>
                      </a:cubicBezTo>
                      <a:cubicBezTo>
                        <a:pt x="1" y="3415"/>
                        <a:pt x="38" y="3592"/>
                        <a:pt x="124" y="3783"/>
                      </a:cubicBezTo>
                      <a:cubicBezTo>
                        <a:pt x="202" y="3969"/>
                        <a:pt x="360" y="4083"/>
                        <a:pt x="596" y="4128"/>
                      </a:cubicBezTo>
                      <a:cubicBezTo>
                        <a:pt x="638" y="4137"/>
                        <a:pt x="679" y="4141"/>
                        <a:pt x="719" y="4141"/>
                      </a:cubicBezTo>
                      <a:cubicBezTo>
                        <a:pt x="1271" y="4141"/>
                        <a:pt x="1716" y="3328"/>
                        <a:pt x="2056" y="1698"/>
                      </a:cubicBezTo>
                      <a:lnTo>
                        <a:pt x="2069" y="1597"/>
                      </a:lnTo>
                      <a:lnTo>
                        <a:pt x="2205" y="1106"/>
                      </a:lnTo>
                      <a:lnTo>
                        <a:pt x="2377" y="525"/>
                      </a:lnTo>
                      <a:cubicBezTo>
                        <a:pt x="2391" y="443"/>
                        <a:pt x="2396" y="380"/>
                        <a:pt x="2387" y="326"/>
                      </a:cubicBezTo>
                      <a:cubicBezTo>
                        <a:pt x="2377" y="293"/>
                        <a:pt x="2360" y="266"/>
                        <a:pt x="2333" y="244"/>
                      </a:cubicBezTo>
                      <a:cubicBezTo>
                        <a:pt x="2305" y="221"/>
                        <a:pt x="2260" y="202"/>
                        <a:pt x="2196" y="189"/>
                      </a:cubicBezTo>
                      <a:cubicBezTo>
                        <a:pt x="2166" y="183"/>
                        <a:pt x="2141" y="179"/>
                        <a:pt x="2118" y="179"/>
                      </a:cubicBezTo>
                      <a:cubicBezTo>
                        <a:pt x="2093" y="179"/>
                        <a:pt x="2072" y="184"/>
                        <a:pt x="2056" y="194"/>
                      </a:cubicBezTo>
                      <a:cubicBezTo>
                        <a:pt x="2023" y="211"/>
                        <a:pt x="2005" y="244"/>
                        <a:pt x="1996" y="293"/>
                      </a:cubicBezTo>
                      <a:lnTo>
                        <a:pt x="1978" y="389"/>
                      </a:lnTo>
                      <a:lnTo>
                        <a:pt x="1909" y="720"/>
                      </a:lnTo>
                      <a:cubicBezTo>
                        <a:pt x="1483" y="2769"/>
                        <a:pt x="1104" y="3796"/>
                        <a:pt x="775" y="3796"/>
                      </a:cubicBezTo>
                      <a:cubicBezTo>
                        <a:pt x="764" y="3796"/>
                        <a:pt x="753" y="3795"/>
                        <a:pt x="741" y="3793"/>
                      </a:cubicBezTo>
                      <a:cubicBezTo>
                        <a:pt x="442" y="3734"/>
                        <a:pt x="319" y="3556"/>
                        <a:pt x="383" y="3265"/>
                      </a:cubicBezTo>
                      <a:cubicBezTo>
                        <a:pt x="410" y="3124"/>
                        <a:pt x="437" y="2916"/>
                        <a:pt x="460" y="2629"/>
                      </a:cubicBezTo>
                      <a:cubicBezTo>
                        <a:pt x="487" y="2348"/>
                        <a:pt x="515" y="2134"/>
                        <a:pt x="542" y="1993"/>
                      </a:cubicBezTo>
                      <a:lnTo>
                        <a:pt x="878" y="385"/>
                      </a:lnTo>
                      <a:cubicBezTo>
                        <a:pt x="896" y="307"/>
                        <a:pt x="888" y="225"/>
                        <a:pt x="860" y="144"/>
                      </a:cubicBezTo>
                      <a:cubicBezTo>
                        <a:pt x="833" y="62"/>
                        <a:pt x="787" y="16"/>
                        <a:pt x="733" y="3"/>
                      </a:cubicBezTo>
                      <a:cubicBezTo>
                        <a:pt x="725" y="2"/>
                        <a:pt x="718" y="1"/>
                        <a:pt x="7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8" name="Google Shape;10108;p23"/>
                <p:cNvSpPr/>
                <p:nvPr/>
              </p:nvSpPr>
              <p:spPr>
                <a:xfrm>
                  <a:off x="7362461" y="706586"/>
                  <a:ext cx="380584" cy="278866"/>
                </a:xfrm>
                <a:custGeom>
                  <a:avLst/>
                  <a:gdLst/>
                  <a:ahLst/>
                  <a:cxnLst/>
                  <a:rect l="l" t="t" r="r" b="b"/>
                  <a:pathLst>
                    <a:path w="11206" h="8211" extrusionOk="0">
                      <a:moveTo>
                        <a:pt x="8466" y="1"/>
                      </a:moveTo>
                      <a:cubicBezTo>
                        <a:pt x="8173" y="1"/>
                        <a:pt x="7876" y="69"/>
                        <a:pt x="7598" y="214"/>
                      </a:cubicBezTo>
                      <a:lnTo>
                        <a:pt x="1263" y="3527"/>
                      </a:lnTo>
                      <a:cubicBezTo>
                        <a:pt x="350" y="4003"/>
                        <a:pt x="0" y="5135"/>
                        <a:pt x="477" y="6048"/>
                      </a:cubicBezTo>
                      <a:lnTo>
                        <a:pt x="1086" y="7212"/>
                      </a:lnTo>
                      <a:cubicBezTo>
                        <a:pt x="1419" y="7848"/>
                        <a:pt x="2067" y="8211"/>
                        <a:pt x="2739" y="8211"/>
                      </a:cubicBezTo>
                      <a:cubicBezTo>
                        <a:pt x="3031" y="8211"/>
                        <a:pt x="3327" y="8142"/>
                        <a:pt x="3603" y="7998"/>
                      </a:cubicBezTo>
                      <a:lnTo>
                        <a:pt x="9937" y="4685"/>
                      </a:lnTo>
                      <a:cubicBezTo>
                        <a:pt x="10851" y="4208"/>
                        <a:pt x="11206" y="3076"/>
                        <a:pt x="10728" y="2164"/>
                      </a:cubicBezTo>
                      <a:lnTo>
                        <a:pt x="10120" y="1004"/>
                      </a:lnTo>
                      <a:cubicBezTo>
                        <a:pt x="9787" y="364"/>
                        <a:pt x="9139" y="1"/>
                        <a:pt x="84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9" name="Google Shape;10109;p23"/>
                <p:cNvSpPr/>
                <p:nvPr/>
              </p:nvSpPr>
              <p:spPr>
                <a:xfrm>
                  <a:off x="7102891" y="2461091"/>
                  <a:ext cx="384320" cy="214677"/>
                </a:xfrm>
                <a:custGeom>
                  <a:avLst/>
                  <a:gdLst/>
                  <a:ahLst/>
                  <a:cxnLst/>
                  <a:rect l="l" t="t" r="r" b="b"/>
                  <a:pathLst>
                    <a:path w="11316" h="6321" extrusionOk="0">
                      <a:moveTo>
                        <a:pt x="2261" y="0"/>
                      </a:moveTo>
                      <a:cubicBezTo>
                        <a:pt x="1377" y="0"/>
                        <a:pt x="588" y="632"/>
                        <a:pt x="423" y="1531"/>
                      </a:cubicBezTo>
                      <a:lnTo>
                        <a:pt x="186" y="2822"/>
                      </a:lnTo>
                      <a:cubicBezTo>
                        <a:pt x="1" y="3835"/>
                        <a:pt x="672" y="4807"/>
                        <a:pt x="1686" y="4993"/>
                      </a:cubicBezTo>
                      <a:lnTo>
                        <a:pt x="8720" y="6289"/>
                      </a:lnTo>
                      <a:cubicBezTo>
                        <a:pt x="8834" y="6310"/>
                        <a:pt x="8947" y="6320"/>
                        <a:pt x="9059" y="6320"/>
                      </a:cubicBezTo>
                      <a:cubicBezTo>
                        <a:pt x="9942" y="6320"/>
                        <a:pt x="10727" y="5689"/>
                        <a:pt x="10892" y="4789"/>
                      </a:cubicBezTo>
                      <a:lnTo>
                        <a:pt x="11129" y="3498"/>
                      </a:lnTo>
                      <a:cubicBezTo>
                        <a:pt x="11315" y="2481"/>
                        <a:pt x="10642" y="1508"/>
                        <a:pt x="9629" y="1323"/>
                      </a:cubicBezTo>
                      <a:lnTo>
                        <a:pt x="2599" y="31"/>
                      </a:lnTo>
                      <a:cubicBezTo>
                        <a:pt x="2486" y="10"/>
                        <a:pt x="2372" y="0"/>
                        <a:pt x="2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0" name="Google Shape;10110;p23"/>
                <p:cNvSpPr/>
                <p:nvPr/>
              </p:nvSpPr>
              <p:spPr>
                <a:xfrm>
                  <a:off x="8542094" y="1128936"/>
                  <a:ext cx="293096" cy="364044"/>
                </a:xfrm>
                <a:custGeom>
                  <a:avLst/>
                  <a:gdLst/>
                  <a:ahLst/>
                  <a:cxnLst/>
                  <a:rect l="l" t="t" r="r" b="b"/>
                  <a:pathLst>
                    <a:path w="8630" h="10719" extrusionOk="0">
                      <a:moveTo>
                        <a:pt x="5325" y="0"/>
                      </a:moveTo>
                      <a:cubicBezTo>
                        <a:pt x="4640" y="0"/>
                        <a:pt x="3980" y="379"/>
                        <a:pt x="3654" y="1037"/>
                      </a:cubicBezTo>
                      <a:lnTo>
                        <a:pt x="460" y="7435"/>
                      </a:lnTo>
                      <a:cubicBezTo>
                        <a:pt x="1" y="8358"/>
                        <a:pt x="378" y="9475"/>
                        <a:pt x="1300" y="9939"/>
                      </a:cubicBezTo>
                      <a:lnTo>
                        <a:pt x="2473" y="10520"/>
                      </a:lnTo>
                      <a:cubicBezTo>
                        <a:pt x="2742" y="10655"/>
                        <a:pt x="3028" y="10719"/>
                        <a:pt x="3308" y="10719"/>
                      </a:cubicBezTo>
                      <a:cubicBezTo>
                        <a:pt x="3994" y="10719"/>
                        <a:pt x="4651" y="10339"/>
                        <a:pt x="4976" y="9685"/>
                      </a:cubicBezTo>
                      <a:lnTo>
                        <a:pt x="8166" y="3287"/>
                      </a:lnTo>
                      <a:cubicBezTo>
                        <a:pt x="8629" y="2364"/>
                        <a:pt x="8253" y="1242"/>
                        <a:pt x="7330" y="783"/>
                      </a:cubicBezTo>
                      <a:lnTo>
                        <a:pt x="6158" y="197"/>
                      </a:lnTo>
                      <a:cubicBezTo>
                        <a:pt x="5890" y="64"/>
                        <a:pt x="5605" y="0"/>
                        <a:pt x="5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1" name="Google Shape;10111;p23"/>
                <p:cNvSpPr/>
                <p:nvPr/>
              </p:nvSpPr>
              <p:spPr>
                <a:xfrm>
                  <a:off x="6753830" y="413461"/>
                  <a:ext cx="373486" cy="294727"/>
                </a:xfrm>
                <a:custGeom>
                  <a:avLst/>
                  <a:gdLst/>
                  <a:ahLst/>
                  <a:cxnLst/>
                  <a:rect l="l" t="t" r="r" b="b"/>
                  <a:pathLst>
                    <a:path w="10997" h="8678" extrusionOk="0">
                      <a:moveTo>
                        <a:pt x="2835" y="1"/>
                      </a:moveTo>
                      <a:cubicBezTo>
                        <a:pt x="2218" y="1"/>
                        <a:pt x="1615" y="307"/>
                        <a:pt x="1259" y="865"/>
                      </a:cubicBezTo>
                      <a:lnTo>
                        <a:pt x="554" y="1974"/>
                      </a:lnTo>
                      <a:cubicBezTo>
                        <a:pt x="0" y="2842"/>
                        <a:pt x="259" y="3996"/>
                        <a:pt x="1127" y="4551"/>
                      </a:cubicBezTo>
                      <a:lnTo>
                        <a:pt x="7161" y="8386"/>
                      </a:lnTo>
                      <a:cubicBezTo>
                        <a:pt x="7470" y="8584"/>
                        <a:pt x="7817" y="8678"/>
                        <a:pt x="8159" y="8678"/>
                      </a:cubicBezTo>
                      <a:cubicBezTo>
                        <a:pt x="8776" y="8678"/>
                        <a:pt x="9381" y="8371"/>
                        <a:pt x="9738" y="7813"/>
                      </a:cubicBezTo>
                      <a:lnTo>
                        <a:pt x="10442" y="6705"/>
                      </a:lnTo>
                      <a:cubicBezTo>
                        <a:pt x="10996" y="5833"/>
                        <a:pt x="10737" y="4678"/>
                        <a:pt x="9870" y="4128"/>
                      </a:cubicBezTo>
                      <a:lnTo>
                        <a:pt x="3835" y="293"/>
                      </a:lnTo>
                      <a:cubicBezTo>
                        <a:pt x="3523" y="95"/>
                        <a:pt x="3177" y="1"/>
                        <a:pt x="2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2" name="Google Shape;10112;p23"/>
                <p:cNvSpPr/>
                <p:nvPr/>
              </p:nvSpPr>
              <p:spPr>
                <a:xfrm>
                  <a:off x="6516301" y="969145"/>
                  <a:ext cx="715182" cy="578687"/>
                </a:xfrm>
                <a:custGeom>
                  <a:avLst/>
                  <a:gdLst/>
                  <a:ahLst/>
                  <a:cxnLst/>
                  <a:rect l="l" t="t" r="r" b="b"/>
                  <a:pathLst>
                    <a:path w="21058" h="17039" extrusionOk="0">
                      <a:moveTo>
                        <a:pt x="11475" y="1"/>
                      </a:moveTo>
                      <a:cubicBezTo>
                        <a:pt x="9245" y="1"/>
                        <a:pt x="6910" y="1334"/>
                        <a:pt x="4917" y="4051"/>
                      </a:cubicBezTo>
                      <a:cubicBezTo>
                        <a:pt x="569" y="9982"/>
                        <a:pt x="0" y="15158"/>
                        <a:pt x="3654" y="15562"/>
                      </a:cubicBezTo>
                      <a:cubicBezTo>
                        <a:pt x="7307" y="15961"/>
                        <a:pt x="13287" y="16616"/>
                        <a:pt x="16940" y="17016"/>
                      </a:cubicBezTo>
                      <a:cubicBezTo>
                        <a:pt x="17074" y="17031"/>
                        <a:pt x="17205" y="17038"/>
                        <a:pt x="17330" y="17038"/>
                      </a:cubicBezTo>
                      <a:cubicBezTo>
                        <a:pt x="20636" y="17038"/>
                        <a:pt x="21057" y="11993"/>
                        <a:pt x="18204" y="5510"/>
                      </a:cubicBezTo>
                      <a:cubicBezTo>
                        <a:pt x="16601" y="1865"/>
                        <a:pt x="14112" y="1"/>
                        <a:pt x="11475" y="1"/>
                      </a:cubicBezTo>
                      <a:close/>
                    </a:path>
                  </a:pathLst>
                </a:custGeom>
                <a:solidFill>
                  <a:srgbClr val="E29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3" name="Google Shape;10113;p23"/>
                <p:cNvSpPr/>
                <p:nvPr/>
              </p:nvSpPr>
              <p:spPr>
                <a:xfrm>
                  <a:off x="6840026" y="1012651"/>
                  <a:ext cx="45306" cy="33725"/>
                </a:xfrm>
                <a:custGeom>
                  <a:avLst/>
                  <a:gdLst/>
                  <a:ahLst/>
                  <a:cxnLst/>
                  <a:rect l="l" t="t" r="r" b="b"/>
                  <a:pathLst>
                    <a:path w="1334" h="993" extrusionOk="0">
                      <a:moveTo>
                        <a:pt x="657" y="0"/>
                      </a:moveTo>
                      <a:cubicBezTo>
                        <a:pt x="82" y="0"/>
                        <a:pt x="1" y="919"/>
                        <a:pt x="615" y="989"/>
                      </a:cubicBezTo>
                      <a:cubicBezTo>
                        <a:pt x="636" y="992"/>
                        <a:pt x="657" y="993"/>
                        <a:pt x="677" y="993"/>
                      </a:cubicBezTo>
                      <a:cubicBezTo>
                        <a:pt x="1253" y="993"/>
                        <a:pt x="1334" y="74"/>
                        <a:pt x="720" y="4"/>
                      </a:cubicBezTo>
                      <a:cubicBezTo>
                        <a:pt x="698" y="1"/>
                        <a:pt x="678" y="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4" name="Google Shape;10114;p23"/>
                <p:cNvSpPr/>
                <p:nvPr/>
              </p:nvSpPr>
              <p:spPr>
                <a:xfrm>
                  <a:off x="6947617" y="1195196"/>
                  <a:ext cx="45136" cy="33589"/>
                </a:xfrm>
                <a:custGeom>
                  <a:avLst/>
                  <a:gdLst/>
                  <a:ahLst/>
                  <a:cxnLst/>
                  <a:rect l="l" t="t" r="r" b="b"/>
                  <a:pathLst>
                    <a:path w="1329" h="989" extrusionOk="0">
                      <a:moveTo>
                        <a:pt x="652" y="0"/>
                      </a:moveTo>
                      <a:cubicBezTo>
                        <a:pt x="76" y="0"/>
                        <a:pt x="1" y="915"/>
                        <a:pt x="610" y="985"/>
                      </a:cubicBezTo>
                      <a:cubicBezTo>
                        <a:pt x="631" y="988"/>
                        <a:pt x="652" y="989"/>
                        <a:pt x="672" y="989"/>
                      </a:cubicBezTo>
                      <a:cubicBezTo>
                        <a:pt x="1253" y="989"/>
                        <a:pt x="1329" y="70"/>
                        <a:pt x="719" y="4"/>
                      </a:cubicBezTo>
                      <a:cubicBezTo>
                        <a:pt x="696" y="1"/>
                        <a:pt x="674" y="0"/>
                        <a:pt x="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5" name="Google Shape;10115;p23"/>
                <p:cNvSpPr/>
                <p:nvPr/>
              </p:nvSpPr>
              <p:spPr>
                <a:xfrm>
                  <a:off x="6793226" y="1234388"/>
                  <a:ext cx="45238" cy="33793"/>
                </a:xfrm>
                <a:custGeom>
                  <a:avLst/>
                  <a:gdLst/>
                  <a:ahLst/>
                  <a:cxnLst/>
                  <a:rect l="l" t="t" r="r" b="b"/>
                  <a:pathLst>
                    <a:path w="1332" h="995" extrusionOk="0">
                      <a:moveTo>
                        <a:pt x="660" y="0"/>
                      </a:moveTo>
                      <a:cubicBezTo>
                        <a:pt x="78" y="0"/>
                        <a:pt x="1" y="920"/>
                        <a:pt x="612" y="991"/>
                      </a:cubicBezTo>
                      <a:cubicBezTo>
                        <a:pt x="633" y="993"/>
                        <a:pt x="654" y="994"/>
                        <a:pt x="674" y="994"/>
                      </a:cubicBezTo>
                      <a:cubicBezTo>
                        <a:pt x="1250" y="994"/>
                        <a:pt x="1332" y="74"/>
                        <a:pt x="721" y="4"/>
                      </a:cubicBezTo>
                      <a:cubicBezTo>
                        <a:pt x="700" y="1"/>
                        <a:pt x="680" y="0"/>
                        <a:pt x="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6" name="Google Shape;10116;p23"/>
                <p:cNvSpPr/>
                <p:nvPr/>
              </p:nvSpPr>
              <p:spPr>
                <a:xfrm>
                  <a:off x="6890323" y="1306930"/>
                  <a:ext cx="45238" cy="33759"/>
                </a:xfrm>
                <a:custGeom>
                  <a:avLst/>
                  <a:gdLst/>
                  <a:ahLst/>
                  <a:cxnLst/>
                  <a:rect l="l" t="t" r="r" b="b"/>
                  <a:pathLst>
                    <a:path w="1332" h="994" extrusionOk="0">
                      <a:moveTo>
                        <a:pt x="657" y="1"/>
                      </a:moveTo>
                      <a:cubicBezTo>
                        <a:pt x="78" y="1"/>
                        <a:pt x="0" y="919"/>
                        <a:pt x="611" y="990"/>
                      </a:cubicBezTo>
                      <a:cubicBezTo>
                        <a:pt x="632" y="992"/>
                        <a:pt x="652" y="993"/>
                        <a:pt x="672" y="993"/>
                      </a:cubicBezTo>
                      <a:cubicBezTo>
                        <a:pt x="1250" y="993"/>
                        <a:pt x="1331" y="74"/>
                        <a:pt x="720" y="4"/>
                      </a:cubicBezTo>
                      <a:cubicBezTo>
                        <a:pt x="698" y="2"/>
                        <a:pt x="677"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7" name="Google Shape;10117;p23"/>
                <p:cNvSpPr/>
                <p:nvPr/>
              </p:nvSpPr>
              <p:spPr>
                <a:xfrm>
                  <a:off x="7080476" y="1282851"/>
                  <a:ext cx="45170" cy="33623"/>
                </a:xfrm>
                <a:custGeom>
                  <a:avLst/>
                  <a:gdLst/>
                  <a:ahLst/>
                  <a:cxnLst/>
                  <a:rect l="l" t="t" r="r" b="b"/>
                  <a:pathLst>
                    <a:path w="1330" h="990" extrusionOk="0">
                      <a:moveTo>
                        <a:pt x="657" y="1"/>
                      </a:moveTo>
                      <a:cubicBezTo>
                        <a:pt x="82" y="1"/>
                        <a:pt x="0" y="919"/>
                        <a:pt x="611" y="986"/>
                      </a:cubicBezTo>
                      <a:cubicBezTo>
                        <a:pt x="632" y="988"/>
                        <a:pt x="652" y="989"/>
                        <a:pt x="672" y="989"/>
                      </a:cubicBezTo>
                      <a:cubicBezTo>
                        <a:pt x="1252" y="989"/>
                        <a:pt x="1330" y="70"/>
                        <a:pt x="720" y="4"/>
                      </a:cubicBezTo>
                      <a:cubicBezTo>
                        <a:pt x="698" y="2"/>
                        <a:pt x="677"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8" name="Google Shape;10118;p23"/>
                <p:cNvSpPr/>
                <p:nvPr/>
              </p:nvSpPr>
              <p:spPr>
                <a:xfrm>
                  <a:off x="7078132" y="1440129"/>
                  <a:ext cx="45374" cy="33589"/>
                </a:xfrm>
                <a:custGeom>
                  <a:avLst/>
                  <a:gdLst/>
                  <a:ahLst/>
                  <a:cxnLst/>
                  <a:rect l="l" t="t" r="r" b="b"/>
                  <a:pathLst>
                    <a:path w="1336" h="989" extrusionOk="0">
                      <a:moveTo>
                        <a:pt x="658" y="0"/>
                      </a:moveTo>
                      <a:cubicBezTo>
                        <a:pt x="82" y="0"/>
                        <a:pt x="1" y="919"/>
                        <a:pt x="615" y="985"/>
                      </a:cubicBezTo>
                      <a:cubicBezTo>
                        <a:pt x="636" y="988"/>
                        <a:pt x="657" y="989"/>
                        <a:pt x="677" y="989"/>
                      </a:cubicBezTo>
                      <a:cubicBezTo>
                        <a:pt x="1254" y="989"/>
                        <a:pt x="1336" y="69"/>
                        <a:pt x="720" y="4"/>
                      </a:cubicBezTo>
                      <a:cubicBezTo>
                        <a:pt x="699" y="1"/>
                        <a:pt x="678" y="0"/>
                        <a:pt x="6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9" name="Google Shape;10119;p23"/>
                <p:cNvSpPr/>
                <p:nvPr/>
              </p:nvSpPr>
              <p:spPr>
                <a:xfrm>
                  <a:off x="6885535" y="1418971"/>
                  <a:ext cx="45170" cy="33623"/>
                </a:xfrm>
                <a:custGeom>
                  <a:avLst/>
                  <a:gdLst/>
                  <a:ahLst/>
                  <a:cxnLst/>
                  <a:rect l="l" t="t" r="r" b="b"/>
                  <a:pathLst>
                    <a:path w="1330" h="990" extrusionOk="0">
                      <a:moveTo>
                        <a:pt x="657" y="1"/>
                      </a:moveTo>
                      <a:cubicBezTo>
                        <a:pt x="78" y="1"/>
                        <a:pt x="1" y="919"/>
                        <a:pt x="611" y="986"/>
                      </a:cubicBezTo>
                      <a:cubicBezTo>
                        <a:pt x="633" y="988"/>
                        <a:pt x="655" y="989"/>
                        <a:pt x="676" y="989"/>
                      </a:cubicBezTo>
                      <a:cubicBezTo>
                        <a:pt x="1249" y="989"/>
                        <a:pt x="1329" y="69"/>
                        <a:pt x="720" y="4"/>
                      </a:cubicBezTo>
                      <a:cubicBezTo>
                        <a:pt x="698" y="2"/>
                        <a:pt x="678"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0" name="Google Shape;10120;p23"/>
                <p:cNvSpPr/>
                <p:nvPr/>
              </p:nvSpPr>
              <p:spPr>
                <a:xfrm>
                  <a:off x="6611462" y="1387013"/>
                  <a:ext cx="45136" cy="33623"/>
                </a:xfrm>
                <a:custGeom>
                  <a:avLst/>
                  <a:gdLst/>
                  <a:ahLst/>
                  <a:cxnLst/>
                  <a:rect l="l" t="t" r="r" b="b"/>
                  <a:pathLst>
                    <a:path w="1329" h="990" extrusionOk="0">
                      <a:moveTo>
                        <a:pt x="659" y="1"/>
                      </a:moveTo>
                      <a:cubicBezTo>
                        <a:pt x="82" y="1"/>
                        <a:pt x="0" y="920"/>
                        <a:pt x="611" y="985"/>
                      </a:cubicBezTo>
                      <a:cubicBezTo>
                        <a:pt x="634" y="988"/>
                        <a:pt x="656" y="989"/>
                        <a:pt x="677" y="989"/>
                      </a:cubicBezTo>
                      <a:cubicBezTo>
                        <a:pt x="1254" y="989"/>
                        <a:pt x="1329" y="70"/>
                        <a:pt x="720" y="4"/>
                      </a:cubicBezTo>
                      <a:cubicBezTo>
                        <a:pt x="699" y="2"/>
                        <a:pt x="678"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1" name="Google Shape;10121;p23"/>
                <p:cNvSpPr/>
                <p:nvPr/>
              </p:nvSpPr>
              <p:spPr>
                <a:xfrm>
                  <a:off x="6621787" y="1292565"/>
                  <a:ext cx="45374" cy="33589"/>
                </a:xfrm>
                <a:custGeom>
                  <a:avLst/>
                  <a:gdLst/>
                  <a:ahLst/>
                  <a:cxnLst/>
                  <a:rect l="l" t="t" r="r" b="b"/>
                  <a:pathLst>
                    <a:path w="1336" h="989" extrusionOk="0">
                      <a:moveTo>
                        <a:pt x="659" y="1"/>
                      </a:moveTo>
                      <a:cubicBezTo>
                        <a:pt x="82" y="1"/>
                        <a:pt x="1" y="920"/>
                        <a:pt x="611" y="986"/>
                      </a:cubicBezTo>
                      <a:cubicBezTo>
                        <a:pt x="633" y="988"/>
                        <a:pt x="653" y="989"/>
                        <a:pt x="674" y="989"/>
                      </a:cubicBezTo>
                      <a:cubicBezTo>
                        <a:pt x="1254" y="989"/>
                        <a:pt x="1335" y="70"/>
                        <a:pt x="720" y="4"/>
                      </a:cubicBezTo>
                      <a:cubicBezTo>
                        <a:pt x="699" y="2"/>
                        <a:pt x="679"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2" name="Google Shape;10122;p23"/>
                <p:cNvSpPr/>
                <p:nvPr/>
              </p:nvSpPr>
              <p:spPr>
                <a:xfrm>
                  <a:off x="6749585" y="1099661"/>
                  <a:ext cx="45170" cy="33623"/>
                </a:xfrm>
                <a:custGeom>
                  <a:avLst/>
                  <a:gdLst/>
                  <a:ahLst/>
                  <a:cxnLst/>
                  <a:rect l="l" t="t" r="r" b="b"/>
                  <a:pathLst>
                    <a:path w="1330" h="990" extrusionOk="0">
                      <a:moveTo>
                        <a:pt x="657" y="1"/>
                      </a:moveTo>
                      <a:cubicBezTo>
                        <a:pt x="82" y="1"/>
                        <a:pt x="0" y="920"/>
                        <a:pt x="610" y="986"/>
                      </a:cubicBezTo>
                      <a:cubicBezTo>
                        <a:pt x="633" y="989"/>
                        <a:pt x="655" y="990"/>
                        <a:pt x="677" y="990"/>
                      </a:cubicBezTo>
                      <a:cubicBezTo>
                        <a:pt x="1254" y="990"/>
                        <a:pt x="1329" y="75"/>
                        <a:pt x="720" y="4"/>
                      </a:cubicBezTo>
                      <a:cubicBezTo>
                        <a:pt x="698" y="2"/>
                        <a:pt x="677"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3" name="Google Shape;10123;p23"/>
                <p:cNvSpPr/>
                <p:nvPr/>
              </p:nvSpPr>
              <p:spPr>
                <a:xfrm>
                  <a:off x="6962390" y="1059858"/>
                  <a:ext cx="45136" cy="33623"/>
                </a:xfrm>
                <a:custGeom>
                  <a:avLst/>
                  <a:gdLst/>
                  <a:ahLst/>
                  <a:cxnLst/>
                  <a:rect l="l" t="t" r="r" b="b"/>
                  <a:pathLst>
                    <a:path w="1329" h="990" extrusionOk="0">
                      <a:moveTo>
                        <a:pt x="658" y="1"/>
                      </a:moveTo>
                      <a:cubicBezTo>
                        <a:pt x="82" y="1"/>
                        <a:pt x="1" y="919"/>
                        <a:pt x="611" y="986"/>
                      </a:cubicBezTo>
                      <a:cubicBezTo>
                        <a:pt x="634" y="988"/>
                        <a:pt x="656" y="989"/>
                        <a:pt x="677" y="989"/>
                      </a:cubicBezTo>
                      <a:cubicBezTo>
                        <a:pt x="1254" y="989"/>
                        <a:pt x="1329" y="69"/>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4" name="Google Shape;10124;p23"/>
                <p:cNvSpPr/>
                <p:nvPr/>
              </p:nvSpPr>
              <p:spPr>
                <a:xfrm>
                  <a:off x="6775226" y="1399375"/>
                  <a:ext cx="45170" cy="33623"/>
                </a:xfrm>
                <a:custGeom>
                  <a:avLst/>
                  <a:gdLst/>
                  <a:ahLst/>
                  <a:cxnLst/>
                  <a:rect l="l" t="t" r="r" b="b"/>
                  <a:pathLst>
                    <a:path w="1330" h="990" extrusionOk="0">
                      <a:moveTo>
                        <a:pt x="657" y="1"/>
                      </a:moveTo>
                      <a:cubicBezTo>
                        <a:pt x="77" y="1"/>
                        <a:pt x="0" y="919"/>
                        <a:pt x="610" y="986"/>
                      </a:cubicBezTo>
                      <a:cubicBezTo>
                        <a:pt x="631" y="988"/>
                        <a:pt x="652" y="989"/>
                        <a:pt x="671" y="989"/>
                      </a:cubicBezTo>
                      <a:cubicBezTo>
                        <a:pt x="1248" y="989"/>
                        <a:pt x="1330" y="70"/>
                        <a:pt x="719" y="4"/>
                      </a:cubicBezTo>
                      <a:cubicBezTo>
                        <a:pt x="698" y="2"/>
                        <a:pt x="677"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5" name="Google Shape;10125;p23"/>
                <p:cNvSpPr/>
                <p:nvPr/>
              </p:nvSpPr>
              <p:spPr>
                <a:xfrm>
                  <a:off x="6996930" y="1367417"/>
                  <a:ext cx="45204" cy="33623"/>
                </a:xfrm>
                <a:custGeom>
                  <a:avLst/>
                  <a:gdLst/>
                  <a:ahLst/>
                  <a:cxnLst/>
                  <a:rect l="l" t="t" r="r" b="b"/>
                  <a:pathLst>
                    <a:path w="1331" h="990" extrusionOk="0">
                      <a:moveTo>
                        <a:pt x="660" y="1"/>
                      </a:moveTo>
                      <a:cubicBezTo>
                        <a:pt x="78" y="1"/>
                        <a:pt x="1" y="920"/>
                        <a:pt x="612" y="986"/>
                      </a:cubicBezTo>
                      <a:cubicBezTo>
                        <a:pt x="635" y="988"/>
                        <a:pt x="657" y="989"/>
                        <a:pt x="678" y="989"/>
                      </a:cubicBezTo>
                      <a:cubicBezTo>
                        <a:pt x="1251" y="989"/>
                        <a:pt x="1330" y="74"/>
                        <a:pt x="721" y="4"/>
                      </a:cubicBezTo>
                      <a:cubicBezTo>
                        <a:pt x="700" y="2"/>
                        <a:pt x="680" y="1"/>
                        <a:pt x="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6" name="Google Shape;10126;p23"/>
                <p:cNvSpPr/>
                <p:nvPr/>
              </p:nvSpPr>
              <p:spPr>
                <a:xfrm>
                  <a:off x="6675650" y="1185924"/>
                  <a:ext cx="45374" cy="33623"/>
                </a:xfrm>
                <a:custGeom>
                  <a:avLst/>
                  <a:gdLst/>
                  <a:ahLst/>
                  <a:cxnLst/>
                  <a:rect l="l" t="t" r="r" b="b"/>
                  <a:pathLst>
                    <a:path w="1336" h="990" extrusionOk="0">
                      <a:moveTo>
                        <a:pt x="659" y="1"/>
                      </a:moveTo>
                      <a:cubicBezTo>
                        <a:pt x="82" y="1"/>
                        <a:pt x="0" y="920"/>
                        <a:pt x="616" y="986"/>
                      </a:cubicBezTo>
                      <a:cubicBezTo>
                        <a:pt x="637" y="988"/>
                        <a:pt x="658" y="989"/>
                        <a:pt x="678" y="989"/>
                      </a:cubicBezTo>
                      <a:cubicBezTo>
                        <a:pt x="1254" y="989"/>
                        <a:pt x="1335" y="71"/>
                        <a:pt x="721" y="4"/>
                      </a:cubicBezTo>
                      <a:cubicBezTo>
                        <a:pt x="700" y="2"/>
                        <a:pt x="679"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7" name="Google Shape;10127;p23"/>
                <p:cNvSpPr/>
                <p:nvPr/>
              </p:nvSpPr>
              <p:spPr>
                <a:xfrm>
                  <a:off x="6712533" y="1310938"/>
                  <a:ext cx="45374" cy="33589"/>
                </a:xfrm>
                <a:custGeom>
                  <a:avLst/>
                  <a:gdLst/>
                  <a:ahLst/>
                  <a:cxnLst/>
                  <a:rect l="l" t="t" r="r" b="b"/>
                  <a:pathLst>
                    <a:path w="1336" h="989" extrusionOk="0">
                      <a:moveTo>
                        <a:pt x="664" y="1"/>
                      </a:moveTo>
                      <a:cubicBezTo>
                        <a:pt x="82" y="1"/>
                        <a:pt x="1" y="920"/>
                        <a:pt x="616" y="985"/>
                      </a:cubicBezTo>
                      <a:cubicBezTo>
                        <a:pt x="638" y="988"/>
                        <a:pt x="658" y="989"/>
                        <a:pt x="679" y="989"/>
                      </a:cubicBezTo>
                      <a:cubicBezTo>
                        <a:pt x="1254" y="989"/>
                        <a:pt x="1336" y="70"/>
                        <a:pt x="725" y="4"/>
                      </a:cubicBezTo>
                      <a:cubicBezTo>
                        <a:pt x="704" y="2"/>
                        <a:pt x="684"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8" name="Google Shape;10128;p23"/>
                <p:cNvSpPr/>
                <p:nvPr/>
              </p:nvSpPr>
              <p:spPr>
                <a:xfrm>
                  <a:off x="6856837" y="1124181"/>
                  <a:ext cx="45306" cy="33623"/>
                </a:xfrm>
                <a:custGeom>
                  <a:avLst/>
                  <a:gdLst/>
                  <a:ahLst/>
                  <a:cxnLst/>
                  <a:rect l="l" t="t" r="r" b="b"/>
                  <a:pathLst>
                    <a:path w="1334" h="990" extrusionOk="0">
                      <a:moveTo>
                        <a:pt x="659" y="1"/>
                      </a:moveTo>
                      <a:cubicBezTo>
                        <a:pt x="82" y="1"/>
                        <a:pt x="0" y="920"/>
                        <a:pt x="611" y="986"/>
                      </a:cubicBezTo>
                      <a:cubicBezTo>
                        <a:pt x="633" y="988"/>
                        <a:pt x="656" y="990"/>
                        <a:pt x="677" y="990"/>
                      </a:cubicBezTo>
                      <a:cubicBezTo>
                        <a:pt x="1254" y="990"/>
                        <a:pt x="1334" y="71"/>
                        <a:pt x="720" y="4"/>
                      </a:cubicBezTo>
                      <a:cubicBezTo>
                        <a:pt x="699" y="2"/>
                        <a:pt x="678"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9" name="Google Shape;10129;p23"/>
                <p:cNvSpPr/>
                <p:nvPr/>
              </p:nvSpPr>
              <p:spPr>
                <a:xfrm>
                  <a:off x="7053035" y="1182358"/>
                  <a:ext cx="45272" cy="33623"/>
                </a:xfrm>
                <a:custGeom>
                  <a:avLst/>
                  <a:gdLst/>
                  <a:ahLst/>
                  <a:cxnLst/>
                  <a:rect l="l" t="t" r="r" b="b"/>
                  <a:pathLst>
                    <a:path w="1333" h="990" extrusionOk="0">
                      <a:moveTo>
                        <a:pt x="653" y="1"/>
                      </a:moveTo>
                      <a:cubicBezTo>
                        <a:pt x="80" y="1"/>
                        <a:pt x="0" y="917"/>
                        <a:pt x="614" y="986"/>
                      </a:cubicBezTo>
                      <a:cubicBezTo>
                        <a:pt x="635" y="988"/>
                        <a:pt x="656" y="990"/>
                        <a:pt x="676" y="990"/>
                      </a:cubicBezTo>
                      <a:cubicBezTo>
                        <a:pt x="1252" y="990"/>
                        <a:pt x="1333" y="71"/>
                        <a:pt x="718" y="5"/>
                      </a:cubicBezTo>
                      <a:cubicBezTo>
                        <a:pt x="696" y="2"/>
                        <a:pt x="674"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0" name="Google Shape;10130;p23"/>
                <p:cNvSpPr/>
                <p:nvPr/>
              </p:nvSpPr>
              <p:spPr>
                <a:xfrm>
                  <a:off x="6967315" y="1476672"/>
                  <a:ext cx="45170" cy="33623"/>
                </a:xfrm>
                <a:custGeom>
                  <a:avLst/>
                  <a:gdLst/>
                  <a:ahLst/>
                  <a:cxnLst/>
                  <a:rect l="l" t="t" r="r" b="b"/>
                  <a:pathLst>
                    <a:path w="1330" h="990" extrusionOk="0">
                      <a:moveTo>
                        <a:pt x="659" y="1"/>
                      </a:moveTo>
                      <a:cubicBezTo>
                        <a:pt x="78" y="1"/>
                        <a:pt x="0" y="920"/>
                        <a:pt x="612" y="986"/>
                      </a:cubicBezTo>
                      <a:cubicBezTo>
                        <a:pt x="635" y="988"/>
                        <a:pt x="657" y="990"/>
                        <a:pt x="678" y="990"/>
                      </a:cubicBezTo>
                      <a:cubicBezTo>
                        <a:pt x="1250" y="990"/>
                        <a:pt x="1330" y="75"/>
                        <a:pt x="721" y="4"/>
                      </a:cubicBezTo>
                      <a:cubicBezTo>
                        <a:pt x="700" y="2"/>
                        <a:pt x="679"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1" name="Google Shape;10131;p23"/>
                <p:cNvSpPr/>
                <p:nvPr/>
              </p:nvSpPr>
              <p:spPr>
                <a:xfrm>
                  <a:off x="6703601" y="1444918"/>
                  <a:ext cx="45204" cy="33725"/>
                </a:xfrm>
                <a:custGeom>
                  <a:avLst/>
                  <a:gdLst/>
                  <a:ahLst/>
                  <a:cxnLst/>
                  <a:rect l="l" t="t" r="r" b="b"/>
                  <a:pathLst>
                    <a:path w="1331" h="993" extrusionOk="0">
                      <a:moveTo>
                        <a:pt x="657" y="0"/>
                      </a:moveTo>
                      <a:cubicBezTo>
                        <a:pt x="77" y="0"/>
                        <a:pt x="1" y="919"/>
                        <a:pt x="611" y="989"/>
                      </a:cubicBezTo>
                      <a:cubicBezTo>
                        <a:pt x="632" y="992"/>
                        <a:pt x="653" y="993"/>
                        <a:pt x="672" y="993"/>
                      </a:cubicBezTo>
                      <a:cubicBezTo>
                        <a:pt x="1249" y="993"/>
                        <a:pt x="1331" y="73"/>
                        <a:pt x="720" y="3"/>
                      </a:cubicBezTo>
                      <a:cubicBezTo>
                        <a:pt x="699" y="1"/>
                        <a:pt x="678" y="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2" name="Google Shape;10132;p23"/>
                <p:cNvSpPr/>
                <p:nvPr/>
              </p:nvSpPr>
              <p:spPr>
                <a:xfrm>
                  <a:off x="7139739" y="1366194"/>
                  <a:ext cx="45340" cy="33759"/>
                </a:xfrm>
                <a:custGeom>
                  <a:avLst/>
                  <a:gdLst/>
                  <a:ahLst/>
                  <a:cxnLst/>
                  <a:rect l="l" t="t" r="r" b="b"/>
                  <a:pathLst>
                    <a:path w="1335" h="994" extrusionOk="0">
                      <a:moveTo>
                        <a:pt x="657" y="1"/>
                      </a:moveTo>
                      <a:cubicBezTo>
                        <a:pt x="81" y="1"/>
                        <a:pt x="0" y="919"/>
                        <a:pt x="615" y="990"/>
                      </a:cubicBezTo>
                      <a:cubicBezTo>
                        <a:pt x="636" y="992"/>
                        <a:pt x="656" y="993"/>
                        <a:pt x="676" y="993"/>
                      </a:cubicBezTo>
                      <a:cubicBezTo>
                        <a:pt x="1253" y="993"/>
                        <a:pt x="1334" y="74"/>
                        <a:pt x="719" y="4"/>
                      </a:cubicBezTo>
                      <a:cubicBezTo>
                        <a:pt x="698" y="2"/>
                        <a:pt x="677"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3" name="Google Shape;10133;p23"/>
                <p:cNvSpPr/>
                <p:nvPr/>
              </p:nvSpPr>
              <p:spPr>
                <a:xfrm>
                  <a:off x="6741163" y="2097020"/>
                  <a:ext cx="306" cy="917"/>
                </a:xfrm>
                <a:custGeom>
                  <a:avLst/>
                  <a:gdLst/>
                  <a:ahLst/>
                  <a:cxnLst/>
                  <a:rect l="l" t="t" r="r" b="b"/>
                  <a:pathLst>
                    <a:path w="9" h="27" extrusionOk="0">
                      <a:moveTo>
                        <a:pt x="0" y="1"/>
                      </a:moveTo>
                      <a:cubicBezTo>
                        <a:pt x="0" y="16"/>
                        <a:pt x="0" y="26"/>
                        <a:pt x="2" y="26"/>
                      </a:cubicBezTo>
                      <a:cubicBezTo>
                        <a:pt x="3" y="26"/>
                        <a:pt x="5" y="19"/>
                        <a:pt x="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4" name="Google Shape;10134;p23"/>
                <p:cNvSpPr/>
                <p:nvPr/>
              </p:nvSpPr>
              <p:spPr>
                <a:xfrm>
                  <a:off x="6679250" y="2157642"/>
                  <a:ext cx="137854" cy="126307"/>
                </a:xfrm>
                <a:custGeom>
                  <a:avLst/>
                  <a:gdLst/>
                  <a:ahLst/>
                  <a:cxnLst/>
                  <a:rect l="l" t="t" r="r" b="b"/>
                  <a:pathLst>
                    <a:path w="4059" h="3719" extrusionOk="0">
                      <a:moveTo>
                        <a:pt x="2427" y="1"/>
                      </a:moveTo>
                      <a:lnTo>
                        <a:pt x="1" y="1146"/>
                      </a:lnTo>
                      <a:cubicBezTo>
                        <a:pt x="642" y="2287"/>
                        <a:pt x="1691" y="3105"/>
                        <a:pt x="2845" y="3719"/>
                      </a:cubicBezTo>
                      <a:lnTo>
                        <a:pt x="4059" y="1397"/>
                      </a:lnTo>
                      <a:cubicBezTo>
                        <a:pt x="3418" y="1037"/>
                        <a:pt x="2841" y="583"/>
                        <a:pt x="24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5" name="Google Shape;10135;p23"/>
                <p:cNvSpPr/>
                <p:nvPr/>
              </p:nvSpPr>
              <p:spPr>
                <a:xfrm>
                  <a:off x="6647767" y="2078646"/>
                  <a:ext cx="113944" cy="117918"/>
                </a:xfrm>
                <a:custGeom>
                  <a:avLst/>
                  <a:gdLst/>
                  <a:ahLst/>
                  <a:cxnLst/>
                  <a:rect l="l" t="t" r="r" b="b"/>
                  <a:pathLst>
                    <a:path w="3355" h="3472" extrusionOk="0">
                      <a:moveTo>
                        <a:pt x="183" y="1"/>
                      </a:moveTo>
                      <a:cubicBezTo>
                        <a:pt x="1" y="1137"/>
                        <a:pt x="310" y="2264"/>
                        <a:pt x="828" y="3291"/>
                      </a:cubicBezTo>
                      <a:cubicBezTo>
                        <a:pt x="860" y="3354"/>
                        <a:pt x="896" y="3413"/>
                        <a:pt x="928" y="3472"/>
                      </a:cubicBezTo>
                      <a:lnTo>
                        <a:pt x="3354" y="2327"/>
                      </a:lnTo>
                      <a:cubicBezTo>
                        <a:pt x="3091" y="1962"/>
                        <a:pt x="2894" y="1547"/>
                        <a:pt x="2784" y="1068"/>
                      </a:cubicBezTo>
                      <a:lnTo>
                        <a:pt x="2784" y="1068"/>
                      </a:lnTo>
                      <a:cubicBezTo>
                        <a:pt x="2787" y="1083"/>
                        <a:pt x="2790" y="1090"/>
                        <a:pt x="2792" y="1090"/>
                      </a:cubicBezTo>
                      <a:cubicBezTo>
                        <a:pt x="2806" y="1090"/>
                        <a:pt x="2763" y="667"/>
                        <a:pt x="2763" y="560"/>
                      </a:cubicBezTo>
                      <a:lnTo>
                        <a:pt x="2763" y="546"/>
                      </a:lnTo>
                      <a:lnTo>
                        <a:pt x="2759" y="542"/>
                      </a:lnTo>
                      <a:cubicBezTo>
                        <a:pt x="2755" y="560"/>
                        <a:pt x="2753" y="567"/>
                        <a:pt x="2752" y="567"/>
                      </a:cubicBezTo>
                      <a:cubicBezTo>
                        <a:pt x="2750" y="567"/>
                        <a:pt x="2750" y="557"/>
                        <a:pt x="2750" y="542"/>
                      </a:cubicBezTo>
                      <a:lnTo>
                        <a:pt x="18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6" name="Google Shape;10136;p23"/>
                <p:cNvSpPr/>
                <p:nvPr/>
              </p:nvSpPr>
              <p:spPr>
                <a:xfrm>
                  <a:off x="6741434" y="2096103"/>
                  <a:ext cx="374" cy="1087"/>
                </a:xfrm>
                <a:custGeom>
                  <a:avLst/>
                  <a:gdLst/>
                  <a:ahLst/>
                  <a:cxnLst/>
                  <a:rect l="l" t="t" r="r" b="b"/>
                  <a:pathLst>
                    <a:path w="11" h="32" extrusionOk="0">
                      <a:moveTo>
                        <a:pt x="11" y="0"/>
                      </a:moveTo>
                      <a:cubicBezTo>
                        <a:pt x="5" y="9"/>
                        <a:pt x="5" y="23"/>
                        <a:pt x="1" y="28"/>
                      </a:cubicBezTo>
                      <a:lnTo>
                        <a:pt x="5" y="32"/>
                      </a:lnTo>
                      <a:cubicBezTo>
                        <a:pt x="11" y="19"/>
                        <a:pt x="11" y="9"/>
                        <a:pt x="1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7" name="Google Shape;10137;p23"/>
                <p:cNvSpPr/>
                <p:nvPr/>
              </p:nvSpPr>
              <p:spPr>
                <a:xfrm>
                  <a:off x="7552716" y="2084692"/>
                  <a:ext cx="160575" cy="110582"/>
                </a:xfrm>
                <a:custGeom>
                  <a:avLst/>
                  <a:gdLst/>
                  <a:ahLst/>
                  <a:cxnLst/>
                  <a:rect l="l" t="t" r="r" b="b"/>
                  <a:pathLst>
                    <a:path w="4728" h="3256" extrusionOk="0">
                      <a:moveTo>
                        <a:pt x="655" y="0"/>
                      </a:moveTo>
                      <a:lnTo>
                        <a:pt x="0" y="2553"/>
                      </a:lnTo>
                      <a:cubicBezTo>
                        <a:pt x="851" y="2772"/>
                        <a:pt x="1701" y="2990"/>
                        <a:pt x="2550" y="3208"/>
                      </a:cubicBezTo>
                      <a:cubicBezTo>
                        <a:pt x="2676" y="3241"/>
                        <a:pt x="2797" y="3256"/>
                        <a:pt x="2911" y="3256"/>
                      </a:cubicBezTo>
                      <a:cubicBezTo>
                        <a:pt x="4282" y="3256"/>
                        <a:pt x="4727" y="1049"/>
                        <a:pt x="3209" y="659"/>
                      </a:cubicBezTo>
                      <a:cubicBezTo>
                        <a:pt x="2359" y="441"/>
                        <a:pt x="1505" y="223"/>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8" name="Google Shape;10138;p23"/>
                <p:cNvSpPr/>
                <p:nvPr/>
              </p:nvSpPr>
              <p:spPr>
                <a:xfrm>
                  <a:off x="6775872" y="2205052"/>
                  <a:ext cx="122095" cy="108103"/>
                </a:xfrm>
                <a:custGeom>
                  <a:avLst/>
                  <a:gdLst/>
                  <a:ahLst/>
                  <a:cxnLst/>
                  <a:rect l="l" t="t" r="r" b="b"/>
                  <a:pathLst>
                    <a:path w="3595" h="3183" extrusionOk="0">
                      <a:moveTo>
                        <a:pt x="1214" y="1"/>
                      </a:moveTo>
                      <a:lnTo>
                        <a:pt x="0" y="2323"/>
                      </a:lnTo>
                      <a:cubicBezTo>
                        <a:pt x="587" y="2636"/>
                        <a:pt x="1200" y="2895"/>
                        <a:pt x="1799" y="3122"/>
                      </a:cubicBezTo>
                      <a:cubicBezTo>
                        <a:pt x="1912" y="3164"/>
                        <a:pt x="2027" y="3183"/>
                        <a:pt x="2141" y="3183"/>
                      </a:cubicBezTo>
                      <a:cubicBezTo>
                        <a:pt x="2711" y="3183"/>
                        <a:pt x="3264" y="2706"/>
                        <a:pt x="3404" y="2172"/>
                      </a:cubicBezTo>
                      <a:cubicBezTo>
                        <a:pt x="3595" y="1423"/>
                        <a:pt x="3127" y="819"/>
                        <a:pt x="2454" y="568"/>
                      </a:cubicBezTo>
                      <a:cubicBezTo>
                        <a:pt x="2032" y="410"/>
                        <a:pt x="1609" y="223"/>
                        <a:pt x="1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9" name="Google Shape;10139;p23"/>
                <p:cNvSpPr/>
                <p:nvPr/>
              </p:nvSpPr>
              <p:spPr>
                <a:xfrm>
                  <a:off x="7423864" y="2051511"/>
                  <a:ext cx="151099" cy="119922"/>
                </a:xfrm>
                <a:custGeom>
                  <a:avLst/>
                  <a:gdLst/>
                  <a:ahLst/>
                  <a:cxnLst/>
                  <a:rect l="l" t="t" r="r" b="b"/>
                  <a:pathLst>
                    <a:path w="4449" h="3531" extrusionOk="0">
                      <a:moveTo>
                        <a:pt x="659" y="0"/>
                      </a:moveTo>
                      <a:lnTo>
                        <a:pt x="0" y="2553"/>
                      </a:lnTo>
                      <a:cubicBezTo>
                        <a:pt x="1264" y="2881"/>
                        <a:pt x="2532" y="3203"/>
                        <a:pt x="3794" y="3530"/>
                      </a:cubicBezTo>
                      <a:lnTo>
                        <a:pt x="4449" y="977"/>
                      </a:lnTo>
                      <a:cubicBezTo>
                        <a:pt x="3186" y="655"/>
                        <a:pt x="1923" y="328"/>
                        <a:pt x="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0" name="Google Shape;10140;p23"/>
                <p:cNvSpPr/>
                <p:nvPr/>
              </p:nvSpPr>
              <p:spPr>
                <a:xfrm>
                  <a:off x="7295013" y="2018466"/>
                  <a:ext cx="151269" cy="119786"/>
                </a:xfrm>
                <a:custGeom>
                  <a:avLst/>
                  <a:gdLst/>
                  <a:ahLst/>
                  <a:cxnLst/>
                  <a:rect l="l" t="t" r="r" b="b"/>
                  <a:pathLst>
                    <a:path w="4454" h="3527" extrusionOk="0">
                      <a:moveTo>
                        <a:pt x="659" y="1"/>
                      </a:moveTo>
                      <a:lnTo>
                        <a:pt x="0" y="2550"/>
                      </a:lnTo>
                      <a:cubicBezTo>
                        <a:pt x="1219" y="2863"/>
                        <a:pt x="2441" y="3177"/>
                        <a:pt x="3658" y="3490"/>
                      </a:cubicBezTo>
                      <a:cubicBezTo>
                        <a:pt x="3704" y="3505"/>
                        <a:pt x="3750" y="3513"/>
                        <a:pt x="3794" y="3526"/>
                      </a:cubicBezTo>
                      <a:lnTo>
                        <a:pt x="4453" y="973"/>
                      </a:lnTo>
                      <a:cubicBezTo>
                        <a:pt x="3186" y="651"/>
                        <a:pt x="1923" y="323"/>
                        <a:pt x="6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1" name="Google Shape;10141;p23"/>
                <p:cNvSpPr/>
                <p:nvPr/>
              </p:nvSpPr>
              <p:spPr>
                <a:xfrm>
                  <a:off x="6824199" y="1920554"/>
                  <a:ext cx="126103" cy="95638"/>
                </a:xfrm>
                <a:custGeom>
                  <a:avLst/>
                  <a:gdLst/>
                  <a:ahLst/>
                  <a:cxnLst/>
                  <a:rect l="l" t="t" r="r" b="b"/>
                  <a:pathLst>
                    <a:path w="3713" h="2816" extrusionOk="0">
                      <a:moveTo>
                        <a:pt x="1630" y="1"/>
                      </a:moveTo>
                      <a:cubicBezTo>
                        <a:pt x="1506" y="1"/>
                        <a:pt x="1383" y="3"/>
                        <a:pt x="1259" y="8"/>
                      </a:cubicBezTo>
                      <a:cubicBezTo>
                        <a:pt x="836" y="21"/>
                        <a:pt x="418" y="71"/>
                        <a:pt x="0" y="153"/>
                      </a:cubicBezTo>
                      <a:lnTo>
                        <a:pt x="554" y="2734"/>
                      </a:lnTo>
                      <a:cubicBezTo>
                        <a:pt x="936" y="2670"/>
                        <a:pt x="1331" y="2638"/>
                        <a:pt x="1718" y="2629"/>
                      </a:cubicBezTo>
                      <a:cubicBezTo>
                        <a:pt x="1736" y="2629"/>
                        <a:pt x="1754" y="2629"/>
                        <a:pt x="1772" y="2629"/>
                      </a:cubicBezTo>
                      <a:cubicBezTo>
                        <a:pt x="2381" y="2629"/>
                        <a:pt x="2984" y="2700"/>
                        <a:pt x="3576" y="2816"/>
                      </a:cubicBezTo>
                      <a:lnTo>
                        <a:pt x="3712" y="189"/>
                      </a:lnTo>
                      <a:cubicBezTo>
                        <a:pt x="3028" y="77"/>
                        <a:pt x="2333" y="1"/>
                        <a:pt x="16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2" name="Google Shape;10142;p23"/>
                <p:cNvSpPr/>
                <p:nvPr/>
              </p:nvSpPr>
              <p:spPr>
                <a:xfrm>
                  <a:off x="7037446" y="1952104"/>
                  <a:ext cx="151133" cy="119820"/>
                </a:xfrm>
                <a:custGeom>
                  <a:avLst/>
                  <a:gdLst/>
                  <a:ahLst/>
                  <a:cxnLst/>
                  <a:rect l="l" t="t" r="r" b="b"/>
                  <a:pathLst>
                    <a:path w="4450" h="3528" extrusionOk="0">
                      <a:moveTo>
                        <a:pt x="655" y="0"/>
                      </a:moveTo>
                      <a:lnTo>
                        <a:pt x="1" y="2550"/>
                      </a:lnTo>
                      <a:cubicBezTo>
                        <a:pt x="1264" y="2877"/>
                        <a:pt x="2527" y="3200"/>
                        <a:pt x="3790" y="3527"/>
                      </a:cubicBezTo>
                      <a:lnTo>
                        <a:pt x="4449" y="977"/>
                      </a:lnTo>
                      <a:cubicBezTo>
                        <a:pt x="3186" y="650"/>
                        <a:pt x="1922" y="323"/>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3" name="Google Shape;10143;p23"/>
                <p:cNvSpPr/>
                <p:nvPr/>
              </p:nvSpPr>
              <p:spPr>
                <a:xfrm>
                  <a:off x="6945647" y="1926939"/>
                  <a:ext cx="114046" cy="111805"/>
                </a:xfrm>
                <a:custGeom>
                  <a:avLst/>
                  <a:gdLst/>
                  <a:ahLst/>
                  <a:cxnLst/>
                  <a:rect l="l" t="t" r="r" b="b"/>
                  <a:pathLst>
                    <a:path w="3358" h="3292" extrusionOk="0">
                      <a:moveTo>
                        <a:pt x="136" y="1"/>
                      </a:moveTo>
                      <a:lnTo>
                        <a:pt x="0" y="2628"/>
                      </a:lnTo>
                      <a:cubicBezTo>
                        <a:pt x="395" y="2704"/>
                        <a:pt x="781" y="2796"/>
                        <a:pt x="1173" y="2895"/>
                      </a:cubicBezTo>
                      <a:cubicBezTo>
                        <a:pt x="1681" y="3027"/>
                        <a:pt x="2190" y="3159"/>
                        <a:pt x="2704" y="3291"/>
                      </a:cubicBezTo>
                      <a:lnTo>
                        <a:pt x="3358" y="741"/>
                      </a:lnTo>
                      <a:cubicBezTo>
                        <a:pt x="3339" y="737"/>
                        <a:pt x="3322" y="733"/>
                        <a:pt x="3303" y="728"/>
                      </a:cubicBezTo>
                      <a:cubicBezTo>
                        <a:pt x="2249" y="456"/>
                        <a:pt x="1204" y="179"/>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4" name="Google Shape;10144;p23"/>
                <p:cNvSpPr/>
                <p:nvPr/>
              </p:nvSpPr>
              <p:spPr>
                <a:xfrm>
                  <a:off x="7166162" y="1985285"/>
                  <a:ext cx="151269" cy="119820"/>
                </a:xfrm>
                <a:custGeom>
                  <a:avLst/>
                  <a:gdLst/>
                  <a:ahLst/>
                  <a:cxnLst/>
                  <a:rect l="l" t="t" r="r" b="b"/>
                  <a:pathLst>
                    <a:path w="4454" h="3528" extrusionOk="0">
                      <a:moveTo>
                        <a:pt x="659" y="0"/>
                      </a:moveTo>
                      <a:lnTo>
                        <a:pt x="0" y="2550"/>
                      </a:lnTo>
                      <a:cubicBezTo>
                        <a:pt x="1268" y="2877"/>
                        <a:pt x="2532" y="3200"/>
                        <a:pt x="3794" y="3527"/>
                      </a:cubicBezTo>
                      <a:lnTo>
                        <a:pt x="4453" y="978"/>
                      </a:lnTo>
                      <a:cubicBezTo>
                        <a:pt x="4153" y="900"/>
                        <a:pt x="3853" y="823"/>
                        <a:pt x="3553" y="746"/>
                      </a:cubicBezTo>
                      <a:cubicBezTo>
                        <a:pt x="2586" y="496"/>
                        <a:pt x="1622" y="246"/>
                        <a:pt x="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5" name="Google Shape;10145;p23"/>
                <p:cNvSpPr/>
                <p:nvPr/>
              </p:nvSpPr>
              <p:spPr>
                <a:xfrm>
                  <a:off x="6653982" y="1973568"/>
                  <a:ext cx="123012" cy="123488"/>
                </a:xfrm>
                <a:custGeom>
                  <a:avLst/>
                  <a:gdLst/>
                  <a:ahLst/>
                  <a:cxnLst/>
                  <a:rect l="l" t="t" r="r" b="b"/>
                  <a:pathLst>
                    <a:path w="3622" h="3636" extrusionOk="0">
                      <a:moveTo>
                        <a:pt x="1863" y="1"/>
                      </a:moveTo>
                      <a:cubicBezTo>
                        <a:pt x="1040" y="664"/>
                        <a:pt x="409" y="1545"/>
                        <a:pt x="99" y="2650"/>
                      </a:cubicBezTo>
                      <a:cubicBezTo>
                        <a:pt x="55" y="2795"/>
                        <a:pt x="27" y="2945"/>
                        <a:pt x="0" y="3095"/>
                      </a:cubicBezTo>
                      <a:lnTo>
                        <a:pt x="2567" y="3636"/>
                      </a:lnTo>
                      <a:cubicBezTo>
                        <a:pt x="2567" y="3598"/>
                        <a:pt x="2575" y="3531"/>
                        <a:pt x="2580" y="3531"/>
                      </a:cubicBezTo>
                      <a:cubicBezTo>
                        <a:pt x="2583" y="3531"/>
                        <a:pt x="2586" y="3552"/>
                        <a:pt x="2586" y="3608"/>
                      </a:cubicBezTo>
                      <a:cubicBezTo>
                        <a:pt x="2586" y="3590"/>
                        <a:pt x="2590" y="3567"/>
                        <a:pt x="2594" y="3535"/>
                      </a:cubicBezTo>
                      <a:cubicBezTo>
                        <a:pt x="2617" y="3418"/>
                        <a:pt x="2649" y="3304"/>
                        <a:pt x="2681" y="3191"/>
                      </a:cubicBezTo>
                      <a:cubicBezTo>
                        <a:pt x="2685" y="3168"/>
                        <a:pt x="2731" y="3054"/>
                        <a:pt x="2754" y="2994"/>
                      </a:cubicBezTo>
                      <a:lnTo>
                        <a:pt x="2754" y="2994"/>
                      </a:lnTo>
                      <a:cubicBezTo>
                        <a:pt x="2745" y="3015"/>
                        <a:pt x="2733" y="3036"/>
                        <a:pt x="2725" y="3056"/>
                      </a:cubicBezTo>
                      <a:lnTo>
                        <a:pt x="2725" y="3056"/>
                      </a:lnTo>
                      <a:cubicBezTo>
                        <a:pt x="2752" y="2988"/>
                        <a:pt x="2763" y="2964"/>
                        <a:pt x="2764" y="2964"/>
                      </a:cubicBezTo>
                      <a:lnTo>
                        <a:pt x="2764" y="2964"/>
                      </a:lnTo>
                      <a:cubicBezTo>
                        <a:pt x="2765" y="2964"/>
                        <a:pt x="2761" y="2976"/>
                        <a:pt x="2754" y="2994"/>
                      </a:cubicBezTo>
                      <a:cubicBezTo>
                        <a:pt x="2798" y="2904"/>
                        <a:pt x="2844" y="2818"/>
                        <a:pt x="2890" y="2732"/>
                      </a:cubicBezTo>
                      <a:cubicBezTo>
                        <a:pt x="3085" y="2390"/>
                        <a:pt x="3044" y="2468"/>
                        <a:pt x="3326" y="2186"/>
                      </a:cubicBezTo>
                      <a:cubicBezTo>
                        <a:pt x="3417" y="2090"/>
                        <a:pt x="3517" y="2009"/>
                        <a:pt x="3622" y="1927"/>
                      </a:cubicBezTo>
                      <a:lnTo>
                        <a:pt x="1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6" name="Google Shape;10146;p23"/>
                <p:cNvSpPr/>
                <p:nvPr/>
              </p:nvSpPr>
              <p:spPr>
                <a:xfrm>
                  <a:off x="6717219" y="1925716"/>
                  <a:ext cx="125831" cy="113299"/>
                </a:xfrm>
                <a:custGeom>
                  <a:avLst/>
                  <a:gdLst/>
                  <a:ahLst/>
                  <a:cxnLst/>
                  <a:rect l="l" t="t" r="r" b="b"/>
                  <a:pathLst>
                    <a:path w="3705" h="3336" extrusionOk="0">
                      <a:moveTo>
                        <a:pt x="3150" y="1"/>
                      </a:moveTo>
                      <a:cubicBezTo>
                        <a:pt x="1995" y="219"/>
                        <a:pt x="887" y="687"/>
                        <a:pt x="1" y="1410"/>
                      </a:cubicBezTo>
                      <a:lnTo>
                        <a:pt x="1760" y="3336"/>
                      </a:lnTo>
                      <a:cubicBezTo>
                        <a:pt x="2287" y="2941"/>
                        <a:pt x="2977" y="2704"/>
                        <a:pt x="3704" y="2582"/>
                      </a:cubicBezTo>
                      <a:lnTo>
                        <a:pt x="31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7" name="Google Shape;10147;p23"/>
                <p:cNvSpPr/>
                <p:nvPr/>
              </p:nvSpPr>
              <p:spPr>
                <a:xfrm>
                  <a:off x="6746427" y="2074197"/>
                  <a:ext cx="1460" cy="3430"/>
                </a:xfrm>
                <a:custGeom>
                  <a:avLst/>
                  <a:gdLst/>
                  <a:ahLst/>
                  <a:cxnLst/>
                  <a:rect l="l" t="t" r="r" b="b"/>
                  <a:pathLst>
                    <a:path w="43" h="101" extrusionOk="0">
                      <a:moveTo>
                        <a:pt x="42" y="1"/>
                      </a:moveTo>
                      <a:cubicBezTo>
                        <a:pt x="41" y="1"/>
                        <a:pt x="30" y="25"/>
                        <a:pt x="3" y="93"/>
                      </a:cubicBezTo>
                      <a:lnTo>
                        <a:pt x="3" y="93"/>
                      </a:lnTo>
                      <a:cubicBezTo>
                        <a:pt x="11" y="73"/>
                        <a:pt x="23" y="52"/>
                        <a:pt x="32" y="31"/>
                      </a:cubicBezTo>
                      <a:cubicBezTo>
                        <a:pt x="39" y="13"/>
                        <a:pt x="43" y="1"/>
                        <a:pt x="42" y="1"/>
                      </a:cubicBezTo>
                      <a:close/>
                      <a:moveTo>
                        <a:pt x="3" y="93"/>
                      </a:moveTo>
                      <a:cubicBezTo>
                        <a:pt x="2" y="96"/>
                        <a:pt x="1" y="98"/>
                        <a:pt x="0" y="100"/>
                      </a:cubicBezTo>
                      <a:cubicBezTo>
                        <a:pt x="1" y="98"/>
                        <a:pt x="2" y="95"/>
                        <a:pt x="3" y="93"/>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8" name="Google Shape;10148;p23"/>
                <p:cNvSpPr/>
                <p:nvPr/>
              </p:nvSpPr>
              <p:spPr>
                <a:xfrm>
                  <a:off x="6741163" y="2093488"/>
                  <a:ext cx="645" cy="3566"/>
                </a:xfrm>
                <a:custGeom>
                  <a:avLst/>
                  <a:gdLst/>
                  <a:ahLst/>
                  <a:cxnLst/>
                  <a:rect l="l" t="t" r="r" b="b"/>
                  <a:pathLst>
                    <a:path w="19" h="105" extrusionOk="0">
                      <a:moveTo>
                        <a:pt x="13" y="0"/>
                      </a:moveTo>
                      <a:cubicBezTo>
                        <a:pt x="8" y="0"/>
                        <a:pt x="0" y="67"/>
                        <a:pt x="0" y="105"/>
                      </a:cubicBezTo>
                      <a:lnTo>
                        <a:pt x="9" y="105"/>
                      </a:lnTo>
                      <a:cubicBezTo>
                        <a:pt x="13" y="100"/>
                        <a:pt x="13" y="86"/>
                        <a:pt x="19" y="77"/>
                      </a:cubicBezTo>
                      <a:cubicBezTo>
                        <a:pt x="19" y="21"/>
                        <a:pt x="16" y="0"/>
                        <a:pt x="1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9" name="Google Shape;10149;p23"/>
                <p:cNvSpPr/>
                <p:nvPr/>
              </p:nvSpPr>
              <p:spPr>
                <a:xfrm>
                  <a:off x="7443936" y="343024"/>
                  <a:ext cx="72102" cy="55868"/>
                </a:xfrm>
                <a:custGeom>
                  <a:avLst/>
                  <a:gdLst/>
                  <a:ahLst/>
                  <a:cxnLst/>
                  <a:rect l="l" t="t" r="r" b="b"/>
                  <a:pathLst>
                    <a:path w="2123" h="1645" extrusionOk="0">
                      <a:moveTo>
                        <a:pt x="1059" y="0"/>
                      </a:moveTo>
                      <a:cubicBezTo>
                        <a:pt x="1" y="0"/>
                        <a:pt x="1" y="1645"/>
                        <a:pt x="1059" y="1645"/>
                      </a:cubicBezTo>
                      <a:cubicBezTo>
                        <a:pt x="2123" y="1645"/>
                        <a:pt x="2123" y="0"/>
                        <a:pt x="1059" y="0"/>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0" name="Google Shape;10150;p23"/>
                <p:cNvSpPr/>
                <p:nvPr/>
              </p:nvSpPr>
              <p:spPr>
                <a:xfrm>
                  <a:off x="7868935" y="1081118"/>
                  <a:ext cx="72102" cy="56038"/>
                </a:xfrm>
                <a:custGeom>
                  <a:avLst/>
                  <a:gdLst/>
                  <a:ahLst/>
                  <a:cxnLst/>
                  <a:rect l="l" t="t" r="r" b="b"/>
                  <a:pathLst>
                    <a:path w="2123" h="1650" extrusionOk="0">
                      <a:moveTo>
                        <a:pt x="1060" y="1"/>
                      </a:moveTo>
                      <a:cubicBezTo>
                        <a:pt x="1" y="1"/>
                        <a:pt x="1" y="1650"/>
                        <a:pt x="1060" y="1650"/>
                      </a:cubicBezTo>
                      <a:cubicBezTo>
                        <a:pt x="2123" y="1650"/>
                        <a:pt x="2123" y="1"/>
                        <a:pt x="1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1" name="Google Shape;10151;p23"/>
                <p:cNvSpPr/>
                <p:nvPr/>
              </p:nvSpPr>
              <p:spPr>
                <a:xfrm>
                  <a:off x="7757065" y="2527724"/>
                  <a:ext cx="72102" cy="55902"/>
                </a:xfrm>
                <a:custGeom>
                  <a:avLst/>
                  <a:gdLst/>
                  <a:ahLst/>
                  <a:cxnLst/>
                  <a:rect l="l" t="t" r="r" b="b"/>
                  <a:pathLst>
                    <a:path w="2123" h="1646" extrusionOk="0">
                      <a:moveTo>
                        <a:pt x="1063" y="1"/>
                      </a:moveTo>
                      <a:cubicBezTo>
                        <a:pt x="0" y="1"/>
                        <a:pt x="0" y="1645"/>
                        <a:pt x="1063" y="1645"/>
                      </a:cubicBezTo>
                      <a:cubicBezTo>
                        <a:pt x="2122" y="1645"/>
                        <a:pt x="2122" y="1"/>
                        <a:pt x="10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2" name="Google Shape;10152;p23"/>
                <p:cNvSpPr/>
                <p:nvPr/>
              </p:nvSpPr>
              <p:spPr>
                <a:xfrm>
                  <a:off x="6586364" y="2632055"/>
                  <a:ext cx="72272" cy="55902"/>
                </a:xfrm>
                <a:custGeom>
                  <a:avLst/>
                  <a:gdLst/>
                  <a:ahLst/>
                  <a:cxnLst/>
                  <a:rect l="l" t="t" r="r" b="b"/>
                  <a:pathLst>
                    <a:path w="2128" h="1646" extrusionOk="0">
                      <a:moveTo>
                        <a:pt x="1064" y="1"/>
                      </a:moveTo>
                      <a:cubicBezTo>
                        <a:pt x="1" y="1"/>
                        <a:pt x="1" y="1645"/>
                        <a:pt x="1064" y="1645"/>
                      </a:cubicBezTo>
                      <a:cubicBezTo>
                        <a:pt x="2127" y="1645"/>
                        <a:pt x="2127" y="1"/>
                        <a:pt x="1064"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3" name="Google Shape;10153;p23"/>
                <p:cNvSpPr/>
                <p:nvPr/>
              </p:nvSpPr>
              <p:spPr>
                <a:xfrm>
                  <a:off x="9038684" y="1570033"/>
                  <a:ext cx="72102" cy="55868"/>
                </a:xfrm>
                <a:custGeom>
                  <a:avLst/>
                  <a:gdLst/>
                  <a:ahLst/>
                  <a:cxnLst/>
                  <a:rect l="l" t="t" r="r" b="b"/>
                  <a:pathLst>
                    <a:path w="2123" h="1645" extrusionOk="0">
                      <a:moveTo>
                        <a:pt x="1060" y="0"/>
                      </a:moveTo>
                      <a:cubicBezTo>
                        <a:pt x="1" y="0"/>
                        <a:pt x="1" y="1645"/>
                        <a:pt x="1060" y="1645"/>
                      </a:cubicBezTo>
                      <a:cubicBezTo>
                        <a:pt x="2123" y="1645"/>
                        <a:pt x="2123" y="0"/>
                        <a:pt x="1060" y="0"/>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4" name="Google Shape;10154;p23"/>
                <p:cNvSpPr/>
                <p:nvPr/>
              </p:nvSpPr>
              <p:spPr>
                <a:xfrm>
                  <a:off x="8883003" y="-96816"/>
                  <a:ext cx="72102" cy="55902"/>
                </a:xfrm>
                <a:custGeom>
                  <a:avLst/>
                  <a:gdLst/>
                  <a:ahLst/>
                  <a:cxnLst/>
                  <a:rect l="l" t="t" r="r" b="b"/>
                  <a:pathLst>
                    <a:path w="2123" h="1646" extrusionOk="0">
                      <a:moveTo>
                        <a:pt x="1059" y="1"/>
                      </a:moveTo>
                      <a:cubicBezTo>
                        <a:pt x="0" y="1"/>
                        <a:pt x="0" y="1645"/>
                        <a:pt x="1059" y="1645"/>
                      </a:cubicBezTo>
                      <a:cubicBezTo>
                        <a:pt x="2122" y="1645"/>
                        <a:pt x="2122" y="1"/>
                        <a:pt x="10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5" name="Google Shape;10155;p23"/>
                <p:cNvSpPr/>
                <p:nvPr/>
              </p:nvSpPr>
              <p:spPr>
                <a:xfrm>
                  <a:off x="8204410" y="7481"/>
                  <a:ext cx="72136" cy="55936"/>
                </a:xfrm>
                <a:custGeom>
                  <a:avLst/>
                  <a:gdLst/>
                  <a:ahLst/>
                  <a:cxnLst/>
                  <a:rect l="l" t="t" r="r" b="b"/>
                  <a:pathLst>
                    <a:path w="2124" h="1647" extrusionOk="0">
                      <a:moveTo>
                        <a:pt x="1064" y="1"/>
                      </a:moveTo>
                      <a:cubicBezTo>
                        <a:pt x="1" y="1"/>
                        <a:pt x="1" y="1646"/>
                        <a:pt x="1064" y="1646"/>
                      </a:cubicBezTo>
                      <a:cubicBezTo>
                        <a:pt x="2123" y="1646"/>
                        <a:pt x="2123" y="1"/>
                        <a:pt x="1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6" name="Google Shape;10156;p23"/>
                <p:cNvSpPr/>
                <p:nvPr/>
              </p:nvSpPr>
              <p:spPr>
                <a:xfrm>
                  <a:off x="7748880" y="4697991"/>
                  <a:ext cx="652386" cy="617982"/>
                </a:xfrm>
                <a:custGeom>
                  <a:avLst/>
                  <a:gdLst/>
                  <a:ahLst/>
                  <a:cxnLst/>
                  <a:rect l="l" t="t" r="r" b="b"/>
                  <a:pathLst>
                    <a:path w="19209" h="18196" extrusionOk="0">
                      <a:moveTo>
                        <a:pt x="5460" y="0"/>
                      </a:moveTo>
                      <a:cubicBezTo>
                        <a:pt x="3368" y="0"/>
                        <a:pt x="1875" y="1947"/>
                        <a:pt x="1182" y="3857"/>
                      </a:cubicBezTo>
                      <a:cubicBezTo>
                        <a:pt x="0" y="7202"/>
                        <a:pt x="2145" y="16981"/>
                        <a:pt x="6384" y="17958"/>
                      </a:cubicBezTo>
                      <a:cubicBezTo>
                        <a:pt x="6796" y="18120"/>
                        <a:pt x="7241" y="18195"/>
                        <a:pt x="7710" y="18195"/>
                      </a:cubicBezTo>
                      <a:cubicBezTo>
                        <a:pt x="11853" y="18195"/>
                        <a:pt x="17829" y="12357"/>
                        <a:pt x="18653" y="9278"/>
                      </a:cubicBezTo>
                      <a:cubicBezTo>
                        <a:pt x="19208" y="7152"/>
                        <a:pt x="19013" y="4457"/>
                        <a:pt x="16854" y="3412"/>
                      </a:cubicBezTo>
                      <a:cubicBezTo>
                        <a:pt x="16227" y="3091"/>
                        <a:pt x="15588" y="2960"/>
                        <a:pt x="14945" y="2960"/>
                      </a:cubicBezTo>
                      <a:cubicBezTo>
                        <a:pt x="13541" y="2960"/>
                        <a:pt x="12120" y="3584"/>
                        <a:pt x="10774" y="4217"/>
                      </a:cubicBezTo>
                      <a:lnTo>
                        <a:pt x="10542" y="4144"/>
                      </a:lnTo>
                      <a:cubicBezTo>
                        <a:pt x="9448" y="2272"/>
                        <a:pt x="8211" y="327"/>
                        <a:pt x="5985" y="40"/>
                      </a:cubicBezTo>
                      <a:cubicBezTo>
                        <a:pt x="5806" y="13"/>
                        <a:pt x="5631" y="0"/>
                        <a:pt x="54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7" name="Google Shape;10157;p23"/>
                <p:cNvSpPr/>
                <p:nvPr/>
              </p:nvSpPr>
              <p:spPr>
                <a:xfrm>
                  <a:off x="7907991" y="4915415"/>
                  <a:ext cx="54204" cy="141284"/>
                </a:xfrm>
                <a:custGeom>
                  <a:avLst/>
                  <a:gdLst/>
                  <a:ahLst/>
                  <a:cxnLst/>
                  <a:rect l="l" t="t" r="r" b="b"/>
                  <a:pathLst>
                    <a:path w="1596" h="4160" extrusionOk="0">
                      <a:moveTo>
                        <a:pt x="1392" y="0"/>
                      </a:moveTo>
                      <a:cubicBezTo>
                        <a:pt x="1257" y="0"/>
                        <a:pt x="1140" y="159"/>
                        <a:pt x="1041" y="482"/>
                      </a:cubicBezTo>
                      <a:cubicBezTo>
                        <a:pt x="1005" y="600"/>
                        <a:pt x="963" y="787"/>
                        <a:pt x="914" y="1032"/>
                      </a:cubicBezTo>
                      <a:lnTo>
                        <a:pt x="900" y="1077"/>
                      </a:lnTo>
                      <a:cubicBezTo>
                        <a:pt x="814" y="1364"/>
                        <a:pt x="663" y="1786"/>
                        <a:pt x="459" y="2350"/>
                      </a:cubicBezTo>
                      <a:cubicBezTo>
                        <a:pt x="250" y="2914"/>
                        <a:pt x="100" y="3340"/>
                        <a:pt x="14" y="3627"/>
                      </a:cubicBezTo>
                      <a:cubicBezTo>
                        <a:pt x="0" y="3671"/>
                        <a:pt x="4" y="3722"/>
                        <a:pt x="32" y="3772"/>
                      </a:cubicBezTo>
                      <a:cubicBezTo>
                        <a:pt x="59" y="3822"/>
                        <a:pt x="105" y="3858"/>
                        <a:pt x="172" y="3881"/>
                      </a:cubicBezTo>
                      <a:cubicBezTo>
                        <a:pt x="216" y="3895"/>
                        <a:pt x="262" y="3902"/>
                        <a:pt x="312" y="3902"/>
                      </a:cubicBezTo>
                      <a:cubicBezTo>
                        <a:pt x="342" y="3902"/>
                        <a:pt x="373" y="3900"/>
                        <a:pt x="405" y="3895"/>
                      </a:cubicBezTo>
                      <a:cubicBezTo>
                        <a:pt x="650" y="3971"/>
                        <a:pt x="845" y="4059"/>
                        <a:pt x="1005" y="4154"/>
                      </a:cubicBezTo>
                      <a:cubicBezTo>
                        <a:pt x="1029" y="4157"/>
                        <a:pt x="1054" y="4160"/>
                        <a:pt x="1078" y="4160"/>
                      </a:cubicBezTo>
                      <a:cubicBezTo>
                        <a:pt x="1107" y="4160"/>
                        <a:pt x="1136" y="4156"/>
                        <a:pt x="1164" y="4149"/>
                      </a:cubicBezTo>
                      <a:cubicBezTo>
                        <a:pt x="1214" y="4135"/>
                        <a:pt x="1246" y="4108"/>
                        <a:pt x="1259" y="4067"/>
                      </a:cubicBezTo>
                      <a:cubicBezTo>
                        <a:pt x="1296" y="3954"/>
                        <a:pt x="1187" y="3858"/>
                        <a:pt x="941" y="3781"/>
                      </a:cubicBezTo>
                      <a:lnTo>
                        <a:pt x="650" y="3699"/>
                      </a:lnTo>
                      <a:cubicBezTo>
                        <a:pt x="495" y="3654"/>
                        <a:pt x="459" y="3499"/>
                        <a:pt x="541" y="3231"/>
                      </a:cubicBezTo>
                      <a:lnTo>
                        <a:pt x="850" y="2322"/>
                      </a:lnTo>
                      <a:lnTo>
                        <a:pt x="887" y="2209"/>
                      </a:lnTo>
                      <a:cubicBezTo>
                        <a:pt x="914" y="2127"/>
                        <a:pt x="946" y="2068"/>
                        <a:pt x="990" y="2023"/>
                      </a:cubicBezTo>
                      <a:lnTo>
                        <a:pt x="1399" y="632"/>
                      </a:lnTo>
                      <a:lnTo>
                        <a:pt x="1581" y="205"/>
                      </a:lnTo>
                      <a:cubicBezTo>
                        <a:pt x="1596" y="169"/>
                        <a:pt x="1586" y="127"/>
                        <a:pt x="1559" y="91"/>
                      </a:cubicBezTo>
                      <a:cubicBezTo>
                        <a:pt x="1536" y="51"/>
                        <a:pt x="1500" y="24"/>
                        <a:pt x="1449" y="9"/>
                      </a:cubicBezTo>
                      <a:cubicBezTo>
                        <a:pt x="1430" y="3"/>
                        <a:pt x="1411" y="0"/>
                        <a:pt x="139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8" name="Google Shape;10158;p23"/>
                <p:cNvSpPr/>
                <p:nvPr/>
              </p:nvSpPr>
              <p:spPr>
                <a:xfrm>
                  <a:off x="7974489" y="4933041"/>
                  <a:ext cx="79540" cy="141250"/>
                </a:xfrm>
                <a:custGeom>
                  <a:avLst/>
                  <a:gdLst/>
                  <a:ahLst/>
                  <a:cxnLst/>
                  <a:rect l="l" t="t" r="r" b="b"/>
                  <a:pathLst>
                    <a:path w="2342" h="4159" extrusionOk="0">
                      <a:moveTo>
                        <a:pt x="1455" y="381"/>
                      </a:moveTo>
                      <a:cubicBezTo>
                        <a:pt x="1493" y="381"/>
                        <a:pt x="1532" y="387"/>
                        <a:pt x="1573" y="399"/>
                      </a:cubicBezTo>
                      <a:cubicBezTo>
                        <a:pt x="1737" y="449"/>
                        <a:pt x="1855" y="549"/>
                        <a:pt x="1928" y="690"/>
                      </a:cubicBezTo>
                      <a:cubicBezTo>
                        <a:pt x="2000" y="835"/>
                        <a:pt x="2014" y="977"/>
                        <a:pt x="1977" y="1118"/>
                      </a:cubicBezTo>
                      <a:lnTo>
                        <a:pt x="1945" y="1222"/>
                      </a:lnTo>
                      <a:cubicBezTo>
                        <a:pt x="1901" y="1367"/>
                        <a:pt x="1846" y="1594"/>
                        <a:pt x="1782" y="1904"/>
                      </a:cubicBezTo>
                      <a:cubicBezTo>
                        <a:pt x="1723" y="2208"/>
                        <a:pt x="1668" y="2435"/>
                        <a:pt x="1622" y="2580"/>
                      </a:cubicBezTo>
                      <a:cubicBezTo>
                        <a:pt x="1578" y="2726"/>
                        <a:pt x="1513" y="2894"/>
                        <a:pt x="1427" y="3094"/>
                      </a:cubicBezTo>
                      <a:cubicBezTo>
                        <a:pt x="1377" y="3207"/>
                        <a:pt x="1323" y="3312"/>
                        <a:pt x="1268" y="3408"/>
                      </a:cubicBezTo>
                      <a:cubicBezTo>
                        <a:pt x="1205" y="3503"/>
                        <a:pt x="1141" y="3594"/>
                        <a:pt x="1073" y="3676"/>
                      </a:cubicBezTo>
                      <a:cubicBezTo>
                        <a:pt x="1005" y="3758"/>
                        <a:pt x="928" y="3817"/>
                        <a:pt x="842" y="3853"/>
                      </a:cubicBezTo>
                      <a:cubicBezTo>
                        <a:pt x="794" y="3873"/>
                        <a:pt x="746" y="3884"/>
                        <a:pt x="697" y="3884"/>
                      </a:cubicBezTo>
                      <a:cubicBezTo>
                        <a:pt x="662" y="3884"/>
                        <a:pt x="626" y="3878"/>
                        <a:pt x="592" y="3867"/>
                      </a:cubicBezTo>
                      <a:cubicBezTo>
                        <a:pt x="500" y="3794"/>
                        <a:pt x="437" y="3616"/>
                        <a:pt x="396" y="3339"/>
                      </a:cubicBezTo>
                      <a:cubicBezTo>
                        <a:pt x="414" y="2890"/>
                        <a:pt x="514" y="2385"/>
                        <a:pt x="687" y="1831"/>
                      </a:cubicBezTo>
                      <a:lnTo>
                        <a:pt x="882" y="1308"/>
                      </a:lnTo>
                      <a:lnTo>
                        <a:pt x="982" y="963"/>
                      </a:lnTo>
                      <a:cubicBezTo>
                        <a:pt x="1041" y="781"/>
                        <a:pt x="1110" y="635"/>
                        <a:pt x="1192" y="526"/>
                      </a:cubicBezTo>
                      <a:cubicBezTo>
                        <a:pt x="1262" y="429"/>
                        <a:pt x="1350" y="381"/>
                        <a:pt x="1455" y="381"/>
                      </a:cubicBezTo>
                      <a:close/>
                      <a:moveTo>
                        <a:pt x="1327" y="0"/>
                      </a:moveTo>
                      <a:cubicBezTo>
                        <a:pt x="1284" y="0"/>
                        <a:pt x="1237" y="10"/>
                        <a:pt x="1186" y="27"/>
                      </a:cubicBezTo>
                      <a:cubicBezTo>
                        <a:pt x="1110" y="59"/>
                        <a:pt x="1001" y="172"/>
                        <a:pt x="864" y="363"/>
                      </a:cubicBezTo>
                      <a:cubicBezTo>
                        <a:pt x="701" y="595"/>
                        <a:pt x="523" y="1013"/>
                        <a:pt x="337" y="1617"/>
                      </a:cubicBezTo>
                      <a:lnTo>
                        <a:pt x="305" y="1722"/>
                      </a:lnTo>
                      <a:cubicBezTo>
                        <a:pt x="309" y="1722"/>
                        <a:pt x="314" y="1730"/>
                        <a:pt x="305" y="1753"/>
                      </a:cubicBezTo>
                      <a:lnTo>
                        <a:pt x="232" y="1967"/>
                      </a:lnTo>
                      <a:cubicBezTo>
                        <a:pt x="156" y="2208"/>
                        <a:pt x="91" y="2498"/>
                        <a:pt x="37" y="2844"/>
                      </a:cubicBezTo>
                      <a:cubicBezTo>
                        <a:pt x="1" y="3071"/>
                        <a:pt x="9" y="3316"/>
                        <a:pt x="68" y="3580"/>
                      </a:cubicBezTo>
                      <a:cubicBezTo>
                        <a:pt x="128" y="3857"/>
                        <a:pt x="286" y="4035"/>
                        <a:pt x="542" y="4117"/>
                      </a:cubicBezTo>
                      <a:cubicBezTo>
                        <a:pt x="632" y="4145"/>
                        <a:pt x="720" y="4159"/>
                        <a:pt x="805" y="4159"/>
                      </a:cubicBezTo>
                      <a:cubicBezTo>
                        <a:pt x="1296" y="4159"/>
                        <a:pt x="1687" y="3686"/>
                        <a:pt x="1982" y="2744"/>
                      </a:cubicBezTo>
                      <a:lnTo>
                        <a:pt x="2168" y="2085"/>
                      </a:lnTo>
                      <a:lnTo>
                        <a:pt x="2182" y="2044"/>
                      </a:lnTo>
                      <a:cubicBezTo>
                        <a:pt x="2300" y="1663"/>
                        <a:pt x="2341" y="1326"/>
                        <a:pt x="2304" y="1031"/>
                      </a:cubicBezTo>
                      <a:cubicBezTo>
                        <a:pt x="2241" y="518"/>
                        <a:pt x="1941" y="176"/>
                        <a:pt x="1404" y="13"/>
                      </a:cubicBezTo>
                      <a:cubicBezTo>
                        <a:pt x="1380" y="4"/>
                        <a:pt x="1354" y="0"/>
                        <a:pt x="132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9" name="Google Shape;10159;p23"/>
                <p:cNvSpPr/>
                <p:nvPr/>
              </p:nvSpPr>
              <p:spPr>
                <a:xfrm>
                  <a:off x="8064623" y="4953350"/>
                  <a:ext cx="81340" cy="141726"/>
                </a:xfrm>
                <a:custGeom>
                  <a:avLst/>
                  <a:gdLst/>
                  <a:ahLst/>
                  <a:cxnLst/>
                  <a:rect l="l" t="t" r="r" b="b"/>
                  <a:pathLst>
                    <a:path w="2395" h="4173" extrusionOk="0">
                      <a:moveTo>
                        <a:pt x="486" y="0"/>
                      </a:moveTo>
                      <a:cubicBezTo>
                        <a:pt x="465" y="0"/>
                        <a:pt x="443" y="4"/>
                        <a:pt x="423" y="10"/>
                      </a:cubicBezTo>
                      <a:cubicBezTo>
                        <a:pt x="377" y="29"/>
                        <a:pt x="350" y="60"/>
                        <a:pt x="332" y="111"/>
                      </a:cubicBezTo>
                      <a:cubicBezTo>
                        <a:pt x="319" y="161"/>
                        <a:pt x="319" y="306"/>
                        <a:pt x="337" y="537"/>
                      </a:cubicBezTo>
                      <a:cubicBezTo>
                        <a:pt x="346" y="637"/>
                        <a:pt x="346" y="870"/>
                        <a:pt x="350" y="1233"/>
                      </a:cubicBezTo>
                      <a:cubicBezTo>
                        <a:pt x="346" y="1592"/>
                        <a:pt x="327" y="2032"/>
                        <a:pt x="283" y="2550"/>
                      </a:cubicBezTo>
                      <a:cubicBezTo>
                        <a:pt x="237" y="3073"/>
                        <a:pt x="146" y="3563"/>
                        <a:pt x="0" y="4032"/>
                      </a:cubicBezTo>
                      <a:lnTo>
                        <a:pt x="100" y="4159"/>
                      </a:lnTo>
                      <a:cubicBezTo>
                        <a:pt x="129" y="4168"/>
                        <a:pt x="158" y="4173"/>
                        <a:pt x="187" y="4173"/>
                      </a:cubicBezTo>
                      <a:cubicBezTo>
                        <a:pt x="274" y="4173"/>
                        <a:pt x="363" y="4132"/>
                        <a:pt x="455" y="4054"/>
                      </a:cubicBezTo>
                      <a:cubicBezTo>
                        <a:pt x="577" y="3945"/>
                        <a:pt x="696" y="3796"/>
                        <a:pt x="805" y="3596"/>
                      </a:cubicBezTo>
                      <a:cubicBezTo>
                        <a:pt x="914" y="3400"/>
                        <a:pt x="1019" y="3200"/>
                        <a:pt x="1109" y="3005"/>
                      </a:cubicBezTo>
                      <a:cubicBezTo>
                        <a:pt x="1195" y="2810"/>
                        <a:pt x="1286" y="2609"/>
                        <a:pt x="1373" y="2401"/>
                      </a:cubicBezTo>
                      <a:cubicBezTo>
                        <a:pt x="1459" y="2196"/>
                        <a:pt x="1522" y="2051"/>
                        <a:pt x="1573" y="1960"/>
                      </a:cubicBezTo>
                      <a:cubicBezTo>
                        <a:pt x="1623" y="1873"/>
                        <a:pt x="1755" y="1682"/>
                        <a:pt x="1963" y="1388"/>
                      </a:cubicBezTo>
                      <a:cubicBezTo>
                        <a:pt x="2177" y="1096"/>
                        <a:pt x="2318" y="842"/>
                        <a:pt x="2382" y="624"/>
                      </a:cubicBezTo>
                      <a:cubicBezTo>
                        <a:pt x="2395" y="587"/>
                        <a:pt x="2386" y="556"/>
                        <a:pt x="2363" y="520"/>
                      </a:cubicBezTo>
                      <a:cubicBezTo>
                        <a:pt x="2336" y="482"/>
                        <a:pt x="2304" y="461"/>
                        <a:pt x="2263" y="446"/>
                      </a:cubicBezTo>
                      <a:lnTo>
                        <a:pt x="2109" y="401"/>
                      </a:lnTo>
                      <a:cubicBezTo>
                        <a:pt x="2041" y="520"/>
                        <a:pt x="1809" y="960"/>
                        <a:pt x="1413" y="1715"/>
                      </a:cubicBezTo>
                      <a:cubicBezTo>
                        <a:pt x="1019" y="2468"/>
                        <a:pt x="700" y="3045"/>
                        <a:pt x="468" y="3437"/>
                      </a:cubicBezTo>
                      <a:cubicBezTo>
                        <a:pt x="473" y="3400"/>
                        <a:pt x="486" y="3296"/>
                        <a:pt x="514" y="3114"/>
                      </a:cubicBezTo>
                      <a:cubicBezTo>
                        <a:pt x="541" y="2936"/>
                        <a:pt x="568" y="2755"/>
                        <a:pt x="591" y="2573"/>
                      </a:cubicBezTo>
                      <a:cubicBezTo>
                        <a:pt x="618" y="2396"/>
                        <a:pt x="650" y="2137"/>
                        <a:pt x="691" y="1797"/>
                      </a:cubicBezTo>
                      <a:cubicBezTo>
                        <a:pt x="732" y="1455"/>
                        <a:pt x="750" y="1082"/>
                        <a:pt x="746" y="673"/>
                      </a:cubicBezTo>
                      <a:cubicBezTo>
                        <a:pt x="746" y="270"/>
                        <a:pt x="682" y="52"/>
                        <a:pt x="550" y="10"/>
                      </a:cubicBezTo>
                      <a:cubicBezTo>
                        <a:pt x="530" y="4"/>
                        <a:pt x="508" y="0"/>
                        <a:pt x="48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0" name="Google Shape;10160;p23"/>
                <p:cNvSpPr/>
                <p:nvPr/>
              </p:nvSpPr>
              <p:spPr>
                <a:xfrm>
                  <a:off x="8125279" y="4982557"/>
                  <a:ext cx="74548" cy="139416"/>
                </a:xfrm>
                <a:custGeom>
                  <a:avLst/>
                  <a:gdLst/>
                  <a:ahLst/>
                  <a:cxnLst/>
                  <a:rect l="l" t="t" r="r" b="b"/>
                  <a:pathLst>
                    <a:path w="2195" h="4105" extrusionOk="0">
                      <a:moveTo>
                        <a:pt x="1320" y="1"/>
                      </a:moveTo>
                      <a:cubicBezTo>
                        <a:pt x="1179" y="1"/>
                        <a:pt x="1075" y="114"/>
                        <a:pt x="1005" y="337"/>
                      </a:cubicBezTo>
                      <a:lnTo>
                        <a:pt x="890" y="832"/>
                      </a:lnTo>
                      <a:lnTo>
                        <a:pt x="323" y="2504"/>
                      </a:lnTo>
                      <a:lnTo>
                        <a:pt x="64" y="3490"/>
                      </a:lnTo>
                      <a:lnTo>
                        <a:pt x="13" y="3644"/>
                      </a:lnTo>
                      <a:cubicBezTo>
                        <a:pt x="0" y="3695"/>
                        <a:pt x="13" y="3739"/>
                        <a:pt x="55" y="3789"/>
                      </a:cubicBezTo>
                      <a:cubicBezTo>
                        <a:pt x="91" y="3844"/>
                        <a:pt x="141" y="3876"/>
                        <a:pt x="204" y="3894"/>
                      </a:cubicBezTo>
                      <a:lnTo>
                        <a:pt x="791" y="4076"/>
                      </a:lnTo>
                      <a:cubicBezTo>
                        <a:pt x="851" y="4095"/>
                        <a:pt x="912" y="4105"/>
                        <a:pt x="973" y="4105"/>
                      </a:cubicBezTo>
                      <a:cubicBezTo>
                        <a:pt x="985" y="4105"/>
                        <a:pt x="997" y="4104"/>
                        <a:pt x="1009" y="4104"/>
                      </a:cubicBezTo>
                      <a:cubicBezTo>
                        <a:pt x="1077" y="4094"/>
                        <a:pt x="1118" y="4062"/>
                        <a:pt x="1136" y="4003"/>
                      </a:cubicBezTo>
                      <a:cubicBezTo>
                        <a:pt x="1168" y="3908"/>
                        <a:pt x="1091" y="3835"/>
                        <a:pt x="918" y="3781"/>
                      </a:cubicBezTo>
                      <a:lnTo>
                        <a:pt x="405" y="3636"/>
                      </a:lnTo>
                      <a:cubicBezTo>
                        <a:pt x="395" y="3636"/>
                        <a:pt x="422" y="3527"/>
                        <a:pt x="491" y="3309"/>
                      </a:cubicBezTo>
                      <a:lnTo>
                        <a:pt x="846" y="2272"/>
                      </a:lnTo>
                      <a:cubicBezTo>
                        <a:pt x="890" y="2126"/>
                        <a:pt x="927" y="1981"/>
                        <a:pt x="959" y="1831"/>
                      </a:cubicBezTo>
                      <a:lnTo>
                        <a:pt x="1136" y="1885"/>
                      </a:lnTo>
                      <a:cubicBezTo>
                        <a:pt x="1204" y="1913"/>
                        <a:pt x="1272" y="1940"/>
                        <a:pt x="1332" y="1958"/>
                      </a:cubicBezTo>
                      <a:cubicBezTo>
                        <a:pt x="1364" y="1968"/>
                        <a:pt x="1393" y="1972"/>
                        <a:pt x="1421" y="1972"/>
                      </a:cubicBezTo>
                      <a:cubicBezTo>
                        <a:pt x="1449" y="1972"/>
                        <a:pt x="1475" y="1968"/>
                        <a:pt x="1500" y="1958"/>
                      </a:cubicBezTo>
                      <a:cubicBezTo>
                        <a:pt x="1550" y="1940"/>
                        <a:pt x="1582" y="1913"/>
                        <a:pt x="1595" y="1872"/>
                      </a:cubicBezTo>
                      <a:cubicBezTo>
                        <a:pt x="1626" y="1763"/>
                        <a:pt x="1532" y="1677"/>
                        <a:pt x="1309" y="1608"/>
                      </a:cubicBezTo>
                      <a:lnTo>
                        <a:pt x="1059" y="1541"/>
                      </a:lnTo>
                      <a:cubicBezTo>
                        <a:pt x="1064" y="1482"/>
                        <a:pt x="1068" y="1449"/>
                        <a:pt x="1068" y="1445"/>
                      </a:cubicBezTo>
                      <a:lnTo>
                        <a:pt x="1354" y="627"/>
                      </a:lnTo>
                      <a:cubicBezTo>
                        <a:pt x="1381" y="545"/>
                        <a:pt x="1404" y="459"/>
                        <a:pt x="1422" y="373"/>
                      </a:cubicBezTo>
                      <a:cubicBezTo>
                        <a:pt x="1554" y="432"/>
                        <a:pt x="1718" y="522"/>
                        <a:pt x="1913" y="645"/>
                      </a:cubicBezTo>
                      <a:cubicBezTo>
                        <a:pt x="1920" y="646"/>
                        <a:pt x="1927" y="646"/>
                        <a:pt x="1934" y="646"/>
                      </a:cubicBezTo>
                      <a:cubicBezTo>
                        <a:pt x="2067" y="646"/>
                        <a:pt x="2146" y="606"/>
                        <a:pt x="2172" y="532"/>
                      </a:cubicBezTo>
                      <a:cubicBezTo>
                        <a:pt x="2195" y="455"/>
                        <a:pt x="2104" y="359"/>
                        <a:pt x="1909" y="245"/>
                      </a:cubicBezTo>
                      <a:cubicBezTo>
                        <a:pt x="1708" y="132"/>
                        <a:pt x="1545" y="54"/>
                        <a:pt x="1422" y="18"/>
                      </a:cubicBezTo>
                      <a:cubicBezTo>
                        <a:pt x="1386" y="7"/>
                        <a:pt x="1353" y="1"/>
                        <a:pt x="132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1" name="Google Shape;10161;p23"/>
                <p:cNvSpPr/>
                <p:nvPr/>
              </p:nvSpPr>
              <p:spPr>
                <a:xfrm>
                  <a:off x="6674495" y="2879162"/>
                  <a:ext cx="651401" cy="621650"/>
                </a:xfrm>
                <a:custGeom>
                  <a:avLst/>
                  <a:gdLst/>
                  <a:ahLst/>
                  <a:cxnLst/>
                  <a:rect l="l" t="t" r="r" b="b"/>
                  <a:pathLst>
                    <a:path w="19180" h="18304" extrusionOk="0">
                      <a:moveTo>
                        <a:pt x="13518" y="0"/>
                      </a:moveTo>
                      <a:cubicBezTo>
                        <a:pt x="13287" y="0"/>
                        <a:pt x="13049" y="25"/>
                        <a:pt x="12806" y="76"/>
                      </a:cubicBezTo>
                      <a:cubicBezTo>
                        <a:pt x="10597" y="485"/>
                        <a:pt x="9469" y="2498"/>
                        <a:pt x="8484" y="4430"/>
                      </a:cubicBezTo>
                      <a:lnTo>
                        <a:pt x="8252" y="4512"/>
                      </a:lnTo>
                      <a:cubicBezTo>
                        <a:pt x="6965" y="3993"/>
                        <a:pt x="5611" y="3485"/>
                        <a:pt x="4295" y="3485"/>
                      </a:cubicBezTo>
                      <a:cubicBezTo>
                        <a:pt x="3557" y="3485"/>
                        <a:pt x="2831" y="3645"/>
                        <a:pt x="2136" y="4052"/>
                      </a:cubicBezTo>
                      <a:cubicBezTo>
                        <a:pt x="46" y="5212"/>
                        <a:pt x="0" y="7915"/>
                        <a:pt x="668" y="10006"/>
                      </a:cubicBezTo>
                      <a:cubicBezTo>
                        <a:pt x="1643" y="12971"/>
                        <a:pt x="7703" y="18303"/>
                        <a:pt x="11836" y="18303"/>
                      </a:cubicBezTo>
                      <a:cubicBezTo>
                        <a:pt x="12401" y="18303"/>
                        <a:pt x="12930" y="18204"/>
                        <a:pt x="13405" y="17984"/>
                      </a:cubicBezTo>
                      <a:cubicBezTo>
                        <a:pt x="17585" y="16776"/>
                        <a:pt x="19180" y="6892"/>
                        <a:pt x="17812" y="3616"/>
                      </a:cubicBezTo>
                      <a:cubicBezTo>
                        <a:pt x="17039" y="1805"/>
                        <a:pt x="15510" y="0"/>
                        <a:pt x="13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2" name="Google Shape;10162;p23"/>
                <p:cNvSpPr/>
                <p:nvPr/>
              </p:nvSpPr>
              <p:spPr>
                <a:xfrm>
                  <a:off x="6889746" y="3166649"/>
                  <a:ext cx="101888" cy="145903"/>
                </a:xfrm>
                <a:custGeom>
                  <a:avLst/>
                  <a:gdLst/>
                  <a:ahLst/>
                  <a:cxnLst/>
                  <a:rect l="l" t="t" r="r" b="b"/>
                  <a:pathLst>
                    <a:path w="3000" h="4296" extrusionOk="0">
                      <a:moveTo>
                        <a:pt x="1403" y="1"/>
                      </a:moveTo>
                      <a:cubicBezTo>
                        <a:pt x="1355" y="1"/>
                        <a:pt x="1308" y="11"/>
                        <a:pt x="1260" y="31"/>
                      </a:cubicBezTo>
                      <a:cubicBezTo>
                        <a:pt x="1168" y="63"/>
                        <a:pt x="1051" y="478"/>
                        <a:pt x="906" y="1273"/>
                      </a:cubicBezTo>
                      <a:cubicBezTo>
                        <a:pt x="846" y="1595"/>
                        <a:pt x="814" y="1768"/>
                        <a:pt x="810" y="1776"/>
                      </a:cubicBezTo>
                      <a:lnTo>
                        <a:pt x="737" y="1577"/>
                      </a:lnTo>
                      <a:cubicBezTo>
                        <a:pt x="510" y="977"/>
                        <a:pt x="415" y="623"/>
                        <a:pt x="442" y="513"/>
                      </a:cubicBezTo>
                      <a:lnTo>
                        <a:pt x="432" y="495"/>
                      </a:lnTo>
                      <a:cubicBezTo>
                        <a:pt x="419" y="445"/>
                        <a:pt x="382" y="413"/>
                        <a:pt x="328" y="396"/>
                      </a:cubicBezTo>
                      <a:cubicBezTo>
                        <a:pt x="306" y="388"/>
                        <a:pt x="282" y="384"/>
                        <a:pt x="257" y="384"/>
                      </a:cubicBezTo>
                      <a:cubicBezTo>
                        <a:pt x="220" y="384"/>
                        <a:pt x="179" y="393"/>
                        <a:pt x="132" y="409"/>
                      </a:cubicBezTo>
                      <a:cubicBezTo>
                        <a:pt x="55" y="436"/>
                        <a:pt x="10" y="495"/>
                        <a:pt x="1" y="581"/>
                      </a:cubicBezTo>
                      <a:cubicBezTo>
                        <a:pt x="74" y="786"/>
                        <a:pt x="164" y="1095"/>
                        <a:pt x="273" y="1518"/>
                      </a:cubicBezTo>
                      <a:cubicBezTo>
                        <a:pt x="382" y="1940"/>
                        <a:pt x="474" y="2254"/>
                        <a:pt x="551" y="2458"/>
                      </a:cubicBezTo>
                      <a:lnTo>
                        <a:pt x="1191" y="4176"/>
                      </a:lnTo>
                      <a:cubicBezTo>
                        <a:pt x="1214" y="4230"/>
                        <a:pt x="1250" y="4267"/>
                        <a:pt x="1300" y="4285"/>
                      </a:cubicBezTo>
                      <a:cubicBezTo>
                        <a:pt x="1323" y="4292"/>
                        <a:pt x="1345" y="4296"/>
                        <a:pt x="1369" y="4296"/>
                      </a:cubicBezTo>
                      <a:cubicBezTo>
                        <a:pt x="1404" y="4296"/>
                        <a:pt x="1442" y="4288"/>
                        <a:pt x="1483" y="4272"/>
                      </a:cubicBezTo>
                      <a:cubicBezTo>
                        <a:pt x="1577" y="4240"/>
                        <a:pt x="1605" y="4176"/>
                        <a:pt x="1573" y="4089"/>
                      </a:cubicBezTo>
                      <a:lnTo>
                        <a:pt x="1183" y="3040"/>
                      </a:lnTo>
                      <a:cubicBezTo>
                        <a:pt x="1042" y="2659"/>
                        <a:pt x="1001" y="2299"/>
                        <a:pt x="1064" y="1967"/>
                      </a:cubicBezTo>
                      <a:lnTo>
                        <a:pt x="1064" y="1967"/>
                      </a:lnTo>
                      <a:cubicBezTo>
                        <a:pt x="1264" y="2281"/>
                        <a:pt x="1527" y="2644"/>
                        <a:pt x="1850" y="3049"/>
                      </a:cubicBezTo>
                      <a:cubicBezTo>
                        <a:pt x="2041" y="3286"/>
                        <a:pt x="2227" y="3477"/>
                        <a:pt x="2410" y="3622"/>
                      </a:cubicBezTo>
                      <a:cubicBezTo>
                        <a:pt x="2556" y="3732"/>
                        <a:pt x="2677" y="3789"/>
                        <a:pt x="2773" y="3789"/>
                      </a:cubicBezTo>
                      <a:cubicBezTo>
                        <a:pt x="2799" y="3789"/>
                        <a:pt x="2823" y="3785"/>
                        <a:pt x="2846" y="3776"/>
                      </a:cubicBezTo>
                      <a:cubicBezTo>
                        <a:pt x="2900" y="3758"/>
                        <a:pt x="2936" y="3726"/>
                        <a:pt x="2964" y="3685"/>
                      </a:cubicBezTo>
                      <a:cubicBezTo>
                        <a:pt x="2995" y="3640"/>
                        <a:pt x="3000" y="3599"/>
                        <a:pt x="2982" y="3558"/>
                      </a:cubicBezTo>
                      <a:cubicBezTo>
                        <a:pt x="2968" y="3513"/>
                        <a:pt x="2941" y="3477"/>
                        <a:pt x="2909" y="3444"/>
                      </a:cubicBezTo>
                      <a:cubicBezTo>
                        <a:pt x="2873" y="3417"/>
                        <a:pt x="2823" y="3385"/>
                        <a:pt x="2760" y="3349"/>
                      </a:cubicBezTo>
                      <a:cubicBezTo>
                        <a:pt x="2691" y="3313"/>
                        <a:pt x="2651" y="3290"/>
                        <a:pt x="2632" y="3280"/>
                      </a:cubicBezTo>
                      <a:cubicBezTo>
                        <a:pt x="2473" y="3171"/>
                        <a:pt x="2232" y="2926"/>
                        <a:pt x="1914" y="2544"/>
                      </a:cubicBezTo>
                      <a:cubicBezTo>
                        <a:pt x="1592" y="2158"/>
                        <a:pt x="1401" y="1881"/>
                        <a:pt x="1342" y="1722"/>
                      </a:cubicBezTo>
                      <a:lnTo>
                        <a:pt x="1227" y="1377"/>
                      </a:lnTo>
                      <a:cubicBezTo>
                        <a:pt x="1246" y="1286"/>
                        <a:pt x="1336" y="950"/>
                        <a:pt x="1500" y="373"/>
                      </a:cubicBezTo>
                      <a:cubicBezTo>
                        <a:pt x="1550" y="186"/>
                        <a:pt x="1577" y="90"/>
                        <a:pt x="1577" y="86"/>
                      </a:cubicBezTo>
                      <a:cubicBezTo>
                        <a:pt x="1560" y="36"/>
                        <a:pt x="1519" y="9"/>
                        <a:pt x="1451" y="4"/>
                      </a:cubicBezTo>
                      <a:cubicBezTo>
                        <a:pt x="1435" y="2"/>
                        <a:pt x="1419" y="1"/>
                        <a:pt x="14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3" name="Google Shape;10163;p23"/>
                <p:cNvSpPr/>
                <p:nvPr/>
              </p:nvSpPr>
              <p:spPr>
                <a:xfrm>
                  <a:off x="6956277" y="3141687"/>
                  <a:ext cx="94178" cy="137141"/>
                </a:xfrm>
                <a:custGeom>
                  <a:avLst/>
                  <a:gdLst/>
                  <a:ahLst/>
                  <a:cxnLst/>
                  <a:rect l="l" t="t" r="r" b="b"/>
                  <a:pathLst>
                    <a:path w="2773" h="4038" extrusionOk="0">
                      <a:moveTo>
                        <a:pt x="1334" y="1"/>
                      </a:moveTo>
                      <a:cubicBezTo>
                        <a:pt x="1281" y="1"/>
                        <a:pt x="1213" y="17"/>
                        <a:pt x="1128" y="49"/>
                      </a:cubicBezTo>
                      <a:lnTo>
                        <a:pt x="319" y="349"/>
                      </a:lnTo>
                      <a:cubicBezTo>
                        <a:pt x="96" y="431"/>
                        <a:pt x="0" y="517"/>
                        <a:pt x="32" y="603"/>
                      </a:cubicBezTo>
                      <a:cubicBezTo>
                        <a:pt x="55" y="662"/>
                        <a:pt x="86" y="694"/>
                        <a:pt x="132" y="703"/>
                      </a:cubicBezTo>
                      <a:cubicBezTo>
                        <a:pt x="143" y="705"/>
                        <a:pt x="155" y="706"/>
                        <a:pt x="168" y="706"/>
                      </a:cubicBezTo>
                      <a:cubicBezTo>
                        <a:pt x="206" y="706"/>
                        <a:pt x="249" y="696"/>
                        <a:pt x="300" y="676"/>
                      </a:cubicBezTo>
                      <a:lnTo>
                        <a:pt x="455" y="613"/>
                      </a:lnTo>
                      <a:lnTo>
                        <a:pt x="583" y="563"/>
                      </a:lnTo>
                      <a:cubicBezTo>
                        <a:pt x="677" y="744"/>
                        <a:pt x="764" y="944"/>
                        <a:pt x="841" y="1158"/>
                      </a:cubicBezTo>
                      <a:lnTo>
                        <a:pt x="1277" y="2434"/>
                      </a:lnTo>
                      <a:lnTo>
                        <a:pt x="1768" y="3616"/>
                      </a:lnTo>
                      <a:lnTo>
                        <a:pt x="1786" y="3698"/>
                      </a:lnTo>
                      <a:lnTo>
                        <a:pt x="1591" y="3770"/>
                      </a:lnTo>
                      <a:cubicBezTo>
                        <a:pt x="1568" y="3780"/>
                        <a:pt x="1545" y="3807"/>
                        <a:pt x="1531" y="3847"/>
                      </a:cubicBezTo>
                      <a:cubicBezTo>
                        <a:pt x="1518" y="3889"/>
                        <a:pt x="1514" y="3929"/>
                        <a:pt x="1527" y="3961"/>
                      </a:cubicBezTo>
                      <a:cubicBezTo>
                        <a:pt x="1545" y="4012"/>
                        <a:pt x="1586" y="4037"/>
                        <a:pt x="1649" y="4037"/>
                      </a:cubicBezTo>
                      <a:cubicBezTo>
                        <a:pt x="1694" y="4037"/>
                        <a:pt x="1750" y="4024"/>
                        <a:pt x="1818" y="3998"/>
                      </a:cubicBezTo>
                      <a:cubicBezTo>
                        <a:pt x="1837" y="3993"/>
                        <a:pt x="1864" y="3979"/>
                        <a:pt x="1900" y="3961"/>
                      </a:cubicBezTo>
                      <a:cubicBezTo>
                        <a:pt x="1959" y="3948"/>
                        <a:pt x="2091" y="3902"/>
                        <a:pt x="2295" y="3824"/>
                      </a:cubicBezTo>
                      <a:lnTo>
                        <a:pt x="2595" y="3715"/>
                      </a:lnTo>
                      <a:cubicBezTo>
                        <a:pt x="2655" y="3694"/>
                        <a:pt x="2699" y="3656"/>
                        <a:pt x="2736" y="3606"/>
                      </a:cubicBezTo>
                      <a:cubicBezTo>
                        <a:pt x="2768" y="3557"/>
                        <a:pt x="2772" y="3507"/>
                        <a:pt x="2754" y="3457"/>
                      </a:cubicBezTo>
                      <a:cubicBezTo>
                        <a:pt x="2736" y="3402"/>
                        <a:pt x="2691" y="3376"/>
                        <a:pt x="2623" y="3376"/>
                      </a:cubicBezTo>
                      <a:cubicBezTo>
                        <a:pt x="2571" y="3376"/>
                        <a:pt x="2505" y="3391"/>
                        <a:pt x="2427" y="3421"/>
                      </a:cubicBezTo>
                      <a:lnTo>
                        <a:pt x="2231" y="3497"/>
                      </a:lnTo>
                      <a:lnTo>
                        <a:pt x="2141" y="3530"/>
                      </a:lnTo>
                      <a:lnTo>
                        <a:pt x="2086" y="3375"/>
                      </a:lnTo>
                      <a:lnTo>
                        <a:pt x="2022" y="3207"/>
                      </a:lnTo>
                      <a:lnTo>
                        <a:pt x="1541" y="2016"/>
                      </a:lnTo>
                      <a:lnTo>
                        <a:pt x="1177" y="921"/>
                      </a:lnTo>
                      <a:cubicBezTo>
                        <a:pt x="1105" y="726"/>
                        <a:pt x="1032" y="553"/>
                        <a:pt x="954" y="408"/>
                      </a:cubicBezTo>
                      <a:lnTo>
                        <a:pt x="1304" y="276"/>
                      </a:lnTo>
                      <a:cubicBezTo>
                        <a:pt x="1355" y="258"/>
                        <a:pt x="1391" y="226"/>
                        <a:pt x="1422" y="181"/>
                      </a:cubicBezTo>
                      <a:cubicBezTo>
                        <a:pt x="1450" y="139"/>
                        <a:pt x="1459" y="99"/>
                        <a:pt x="1445" y="62"/>
                      </a:cubicBezTo>
                      <a:cubicBezTo>
                        <a:pt x="1431" y="21"/>
                        <a:pt x="1393" y="1"/>
                        <a:pt x="1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4" name="Google Shape;10164;p23"/>
                <p:cNvSpPr/>
                <p:nvPr/>
              </p:nvSpPr>
              <p:spPr>
                <a:xfrm>
                  <a:off x="7025865" y="3122940"/>
                  <a:ext cx="71321" cy="137820"/>
                </a:xfrm>
                <a:custGeom>
                  <a:avLst/>
                  <a:gdLst/>
                  <a:ahLst/>
                  <a:cxnLst/>
                  <a:rect l="l" t="t" r="r" b="b"/>
                  <a:pathLst>
                    <a:path w="2100" h="4058" extrusionOk="0">
                      <a:moveTo>
                        <a:pt x="554" y="1"/>
                      </a:moveTo>
                      <a:cubicBezTo>
                        <a:pt x="498" y="1"/>
                        <a:pt x="446" y="11"/>
                        <a:pt x="396" y="28"/>
                      </a:cubicBezTo>
                      <a:cubicBezTo>
                        <a:pt x="182" y="110"/>
                        <a:pt x="55" y="292"/>
                        <a:pt x="19" y="582"/>
                      </a:cubicBezTo>
                      <a:cubicBezTo>
                        <a:pt x="0" y="742"/>
                        <a:pt x="19" y="905"/>
                        <a:pt x="82" y="1073"/>
                      </a:cubicBezTo>
                      <a:cubicBezTo>
                        <a:pt x="187" y="1350"/>
                        <a:pt x="387" y="1595"/>
                        <a:pt x="687" y="1814"/>
                      </a:cubicBezTo>
                      <a:cubicBezTo>
                        <a:pt x="810" y="1905"/>
                        <a:pt x="933" y="1991"/>
                        <a:pt x="1059" y="2082"/>
                      </a:cubicBezTo>
                      <a:cubicBezTo>
                        <a:pt x="1182" y="2168"/>
                        <a:pt x="1296" y="2268"/>
                        <a:pt x="1405" y="2382"/>
                      </a:cubicBezTo>
                      <a:cubicBezTo>
                        <a:pt x="1510" y="2501"/>
                        <a:pt x="1587" y="2627"/>
                        <a:pt x="1642" y="2768"/>
                      </a:cubicBezTo>
                      <a:cubicBezTo>
                        <a:pt x="1691" y="2904"/>
                        <a:pt x="1723" y="3078"/>
                        <a:pt x="1728" y="3277"/>
                      </a:cubicBezTo>
                      <a:cubicBezTo>
                        <a:pt x="1732" y="3386"/>
                        <a:pt x="1714" y="3482"/>
                        <a:pt x="1673" y="3568"/>
                      </a:cubicBezTo>
                      <a:cubicBezTo>
                        <a:pt x="1632" y="3654"/>
                        <a:pt x="1569" y="3713"/>
                        <a:pt x="1482" y="3745"/>
                      </a:cubicBezTo>
                      <a:lnTo>
                        <a:pt x="1187" y="3809"/>
                      </a:lnTo>
                      <a:lnTo>
                        <a:pt x="1145" y="3931"/>
                      </a:lnTo>
                      <a:cubicBezTo>
                        <a:pt x="1191" y="4015"/>
                        <a:pt x="1271" y="4058"/>
                        <a:pt x="1381" y="4058"/>
                      </a:cubicBezTo>
                      <a:cubicBezTo>
                        <a:pt x="1427" y="4058"/>
                        <a:pt x="1477" y="4051"/>
                        <a:pt x="1533" y="4036"/>
                      </a:cubicBezTo>
                      <a:lnTo>
                        <a:pt x="1527" y="4022"/>
                      </a:lnTo>
                      <a:cubicBezTo>
                        <a:pt x="1673" y="3967"/>
                        <a:pt x="1791" y="3886"/>
                        <a:pt x="1882" y="3777"/>
                      </a:cubicBezTo>
                      <a:cubicBezTo>
                        <a:pt x="1969" y="3673"/>
                        <a:pt x="2028" y="3554"/>
                        <a:pt x="2051" y="3428"/>
                      </a:cubicBezTo>
                      <a:cubicBezTo>
                        <a:pt x="2100" y="3172"/>
                        <a:pt x="2082" y="2927"/>
                        <a:pt x="1996" y="2700"/>
                      </a:cubicBezTo>
                      <a:cubicBezTo>
                        <a:pt x="1887" y="2405"/>
                        <a:pt x="1718" y="2168"/>
                        <a:pt x="1491" y="1991"/>
                      </a:cubicBezTo>
                      <a:cubicBezTo>
                        <a:pt x="1391" y="1914"/>
                        <a:pt x="1287" y="1836"/>
                        <a:pt x="1178" y="1755"/>
                      </a:cubicBezTo>
                      <a:cubicBezTo>
                        <a:pt x="1069" y="1677"/>
                        <a:pt x="969" y="1605"/>
                        <a:pt x="873" y="1537"/>
                      </a:cubicBezTo>
                      <a:cubicBezTo>
                        <a:pt x="782" y="1473"/>
                        <a:pt x="696" y="1392"/>
                        <a:pt x="614" y="1296"/>
                      </a:cubicBezTo>
                      <a:cubicBezTo>
                        <a:pt x="532" y="1196"/>
                        <a:pt x="474" y="1110"/>
                        <a:pt x="446" y="1033"/>
                      </a:cubicBezTo>
                      <a:cubicBezTo>
                        <a:pt x="419" y="960"/>
                        <a:pt x="401" y="887"/>
                        <a:pt x="387" y="828"/>
                      </a:cubicBezTo>
                      <a:cubicBezTo>
                        <a:pt x="342" y="546"/>
                        <a:pt x="392" y="378"/>
                        <a:pt x="532" y="320"/>
                      </a:cubicBezTo>
                      <a:cubicBezTo>
                        <a:pt x="541" y="320"/>
                        <a:pt x="550" y="321"/>
                        <a:pt x="558" y="321"/>
                      </a:cubicBezTo>
                      <a:cubicBezTo>
                        <a:pt x="603" y="321"/>
                        <a:pt x="645" y="311"/>
                        <a:pt x="687" y="297"/>
                      </a:cubicBezTo>
                      <a:cubicBezTo>
                        <a:pt x="796" y="255"/>
                        <a:pt x="837" y="192"/>
                        <a:pt x="805" y="106"/>
                      </a:cubicBezTo>
                      <a:cubicBezTo>
                        <a:pt x="787" y="56"/>
                        <a:pt x="732" y="24"/>
                        <a:pt x="646" y="10"/>
                      </a:cubicBezTo>
                      <a:cubicBezTo>
                        <a:pt x="614" y="4"/>
                        <a:pt x="583" y="1"/>
                        <a:pt x="5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5" name="Google Shape;10165;p23"/>
                <p:cNvSpPr/>
                <p:nvPr/>
              </p:nvSpPr>
              <p:spPr>
                <a:xfrm>
                  <a:off x="7080476" y="3102563"/>
                  <a:ext cx="71355" cy="137854"/>
                </a:xfrm>
                <a:custGeom>
                  <a:avLst/>
                  <a:gdLst/>
                  <a:ahLst/>
                  <a:cxnLst/>
                  <a:rect l="l" t="t" r="r" b="b"/>
                  <a:pathLst>
                    <a:path w="2101" h="4059" extrusionOk="0">
                      <a:moveTo>
                        <a:pt x="556" y="1"/>
                      </a:moveTo>
                      <a:cubicBezTo>
                        <a:pt x="501" y="1"/>
                        <a:pt x="447" y="11"/>
                        <a:pt x="397" y="29"/>
                      </a:cubicBezTo>
                      <a:cubicBezTo>
                        <a:pt x="183" y="110"/>
                        <a:pt x="61" y="292"/>
                        <a:pt x="24" y="583"/>
                      </a:cubicBezTo>
                      <a:cubicBezTo>
                        <a:pt x="1" y="742"/>
                        <a:pt x="24" y="905"/>
                        <a:pt x="88" y="1073"/>
                      </a:cubicBezTo>
                      <a:cubicBezTo>
                        <a:pt x="192" y="1350"/>
                        <a:pt x="392" y="1596"/>
                        <a:pt x="688" y="1809"/>
                      </a:cubicBezTo>
                      <a:cubicBezTo>
                        <a:pt x="810" y="1905"/>
                        <a:pt x="938" y="1992"/>
                        <a:pt x="1060" y="2078"/>
                      </a:cubicBezTo>
                      <a:cubicBezTo>
                        <a:pt x="1183" y="2168"/>
                        <a:pt x="1301" y="2269"/>
                        <a:pt x="1406" y="2382"/>
                      </a:cubicBezTo>
                      <a:cubicBezTo>
                        <a:pt x="1515" y="2501"/>
                        <a:pt x="1592" y="2627"/>
                        <a:pt x="1642" y="2764"/>
                      </a:cubicBezTo>
                      <a:cubicBezTo>
                        <a:pt x="1697" y="2904"/>
                        <a:pt x="1724" y="3078"/>
                        <a:pt x="1733" y="3277"/>
                      </a:cubicBezTo>
                      <a:cubicBezTo>
                        <a:pt x="1737" y="3382"/>
                        <a:pt x="1719" y="3482"/>
                        <a:pt x="1678" y="3568"/>
                      </a:cubicBezTo>
                      <a:cubicBezTo>
                        <a:pt x="1637" y="3655"/>
                        <a:pt x="1573" y="3714"/>
                        <a:pt x="1487" y="3745"/>
                      </a:cubicBezTo>
                      <a:lnTo>
                        <a:pt x="1192" y="3809"/>
                      </a:lnTo>
                      <a:lnTo>
                        <a:pt x="1151" y="3932"/>
                      </a:lnTo>
                      <a:cubicBezTo>
                        <a:pt x="1196" y="4015"/>
                        <a:pt x="1274" y="4058"/>
                        <a:pt x="1384" y="4058"/>
                      </a:cubicBezTo>
                      <a:cubicBezTo>
                        <a:pt x="1430" y="4058"/>
                        <a:pt x="1481" y="4051"/>
                        <a:pt x="1537" y="4036"/>
                      </a:cubicBezTo>
                      <a:lnTo>
                        <a:pt x="1533" y="4022"/>
                      </a:lnTo>
                      <a:cubicBezTo>
                        <a:pt x="1678" y="3968"/>
                        <a:pt x="1792" y="3886"/>
                        <a:pt x="1882" y="3777"/>
                      </a:cubicBezTo>
                      <a:cubicBezTo>
                        <a:pt x="1974" y="3668"/>
                        <a:pt x="2028" y="3554"/>
                        <a:pt x="2051" y="3428"/>
                      </a:cubicBezTo>
                      <a:cubicBezTo>
                        <a:pt x="2100" y="3173"/>
                        <a:pt x="2083" y="2927"/>
                        <a:pt x="1997" y="2700"/>
                      </a:cubicBezTo>
                      <a:cubicBezTo>
                        <a:pt x="1888" y="2405"/>
                        <a:pt x="1719" y="2168"/>
                        <a:pt x="1492" y="1992"/>
                      </a:cubicBezTo>
                      <a:cubicBezTo>
                        <a:pt x="1397" y="1914"/>
                        <a:pt x="1292" y="1837"/>
                        <a:pt x="1183" y="1755"/>
                      </a:cubicBezTo>
                      <a:cubicBezTo>
                        <a:pt x="1074" y="1673"/>
                        <a:pt x="969" y="1601"/>
                        <a:pt x="879" y="1537"/>
                      </a:cubicBezTo>
                      <a:cubicBezTo>
                        <a:pt x="783" y="1474"/>
                        <a:pt x="697" y="1392"/>
                        <a:pt x="615" y="1296"/>
                      </a:cubicBezTo>
                      <a:cubicBezTo>
                        <a:pt x="533" y="1197"/>
                        <a:pt x="479" y="1110"/>
                        <a:pt x="451" y="1033"/>
                      </a:cubicBezTo>
                      <a:cubicBezTo>
                        <a:pt x="424" y="956"/>
                        <a:pt x="401" y="887"/>
                        <a:pt x="392" y="828"/>
                      </a:cubicBezTo>
                      <a:cubicBezTo>
                        <a:pt x="347" y="547"/>
                        <a:pt x="392" y="379"/>
                        <a:pt x="533" y="320"/>
                      </a:cubicBezTo>
                      <a:cubicBezTo>
                        <a:pt x="542" y="320"/>
                        <a:pt x="550" y="321"/>
                        <a:pt x="559" y="321"/>
                      </a:cubicBezTo>
                      <a:cubicBezTo>
                        <a:pt x="605" y="321"/>
                        <a:pt x="649" y="311"/>
                        <a:pt x="688" y="297"/>
                      </a:cubicBezTo>
                      <a:cubicBezTo>
                        <a:pt x="801" y="255"/>
                        <a:pt x="837" y="192"/>
                        <a:pt x="806" y="106"/>
                      </a:cubicBezTo>
                      <a:cubicBezTo>
                        <a:pt x="787" y="56"/>
                        <a:pt x="733" y="24"/>
                        <a:pt x="646" y="10"/>
                      </a:cubicBezTo>
                      <a:cubicBezTo>
                        <a:pt x="616" y="4"/>
                        <a:pt x="586" y="1"/>
                        <a:pt x="5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6" name="Google Shape;10166;p23"/>
                <p:cNvSpPr/>
                <p:nvPr/>
              </p:nvSpPr>
              <p:spPr>
                <a:xfrm>
                  <a:off x="8460755" y="3499476"/>
                  <a:ext cx="649295" cy="609117"/>
                </a:xfrm>
                <a:custGeom>
                  <a:avLst/>
                  <a:gdLst/>
                  <a:ahLst/>
                  <a:cxnLst/>
                  <a:rect l="l" t="t" r="r" b="b"/>
                  <a:pathLst>
                    <a:path w="19118" h="17935" extrusionOk="0">
                      <a:moveTo>
                        <a:pt x="5082" y="1"/>
                      </a:moveTo>
                      <a:cubicBezTo>
                        <a:pt x="2804" y="1"/>
                        <a:pt x="1394" y="2192"/>
                        <a:pt x="864" y="4264"/>
                      </a:cubicBezTo>
                      <a:cubicBezTo>
                        <a:pt x="1" y="7708"/>
                        <a:pt x="3068" y="17237"/>
                        <a:pt x="7380" y="17805"/>
                      </a:cubicBezTo>
                      <a:cubicBezTo>
                        <a:pt x="7685" y="17893"/>
                        <a:pt x="8003" y="17934"/>
                        <a:pt x="8331" y="17934"/>
                      </a:cubicBezTo>
                      <a:cubicBezTo>
                        <a:pt x="12495" y="17934"/>
                        <a:pt x="18224" y="11242"/>
                        <a:pt x="18772" y="7999"/>
                      </a:cubicBezTo>
                      <a:cubicBezTo>
                        <a:pt x="19117" y="5826"/>
                        <a:pt x="18668" y="3164"/>
                        <a:pt x="16422" y="2332"/>
                      </a:cubicBezTo>
                      <a:cubicBezTo>
                        <a:pt x="15912" y="2129"/>
                        <a:pt x="15405" y="2041"/>
                        <a:pt x="14904" y="2041"/>
                      </a:cubicBezTo>
                      <a:cubicBezTo>
                        <a:pt x="13355" y="2041"/>
                        <a:pt x="11855" y="2875"/>
                        <a:pt x="10447" y="3710"/>
                      </a:cubicBezTo>
                      <a:lnTo>
                        <a:pt x="10206" y="3659"/>
                      </a:lnTo>
                      <a:cubicBezTo>
                        <a:pt x="8939" y="1900"/>
                        <a:pt x="7521" y="78"/>
                        <a:pt x="5281" y="6"/>
                      </a:cubicBezTo>
                      <a:cubicBezTo>
                        <a:pt x="5214" y="2"/>
                        <a:pt x="5148" y="1"/>
                        <a:pt x="50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7" name="Google Shape;10167;p23"/>
                <p:cNvSpPr/>
                <p:nvPr/>
              </p:nvSpPr>
              <p:spPr>
                <a:xfrm>
                  <a:off x="8625130" y="3667383"/>
                  <a:ext cx="127190" cy="160711"/>
                </a:xfrm>
                <a:custGeom>
                  <a:avLst/>
                  <a:gdLst/>
                  <a:ahLst/>
                  <a:cxnLst/>
                  <a:rect l="l" t="t" r="r" b="b"/>
                  <a:pathLst>
                    <a:path w="3745" h="4732" extrusionOk="0">
                      <a:moveTo>
                        <a:pt x="1159" y="1"/>
                      </a:moveTo>
                      <a:cubicBezTo>
                        <a:pt x="1129" y="1"/>
                        <a:pt x="1100" y="4"/>
                        <a:pt x="1073" y="10"/>
                      </a:cubicBezTo>
                      <a:cubicBezTo>
                        <a:pt x="1009" y="20"/>
                        <a:pt x="972" y="47"/>
                        <a:pt x="964" y="92"/>
                      </a:cubicBezTo>
                      <a:cubicBezTo>
                        <a:pt x="955" y="138"/>
                        <a:pt x="959" y="183"/>
                        <a:pt x="977" y="224"/>
                      </a:cubicBezTo>
                      <a:cubicBezTo>
                        <a:pt x="895" y="628"/>
                        <a:pt x="731" y="1219"/>
                        <a:pt x="491" y="2010"/>
                      </a:cubicBezTo>
                      <a:cubicBezTo>
                        <a:pt x="255" y="2795"/>
                        <a:pt x="91" y="3391"/>
                        <a:pt x="5" y="3791"/>
                      </a:cubicBezTo>
                      <a:cubicBezTo>
                        <a:pt x="1" y="3831"/>
                        <a:pt x="14" y="3868"/>
                        <a:pt x="50" y="3904"/>
                      </a:cubicBezTo>
                      <a:cubicBezTo>
                        <a:pt x="91" y="3940"/>
                        <a:pt x="141" y="3968"/>
                        <a:pt x="213" y="3982"/>
                      </a:cubicBezTo>
                      <a:cubicBezTo>
                        <a:pt x="238" y="3986"/>
                        <a:pt x="260" y="3989"/>
                        <a:pt x="281" y="3989"/>
                      </a:cubicBezTo>
                      <a:cubicBezTo>
                        <a:pt x="319" y="3989"/>
                        <a:pt x="351" y="3981"/>
                        <a:pt x="377" y="3963"/>
                      </a:cubicBezTo>
                      <a:cubicBezTo>
                        <a:pt x="414" y="3936"/>
                        <a:pt x="441" y="3891"/>
                        <a:pt x="454" y="3827"/>
                      </a:cubicBezTo>
                      <a:lnTo>
                        <a:pt x="482" y="3650"/>
                      </a:lnTo>
                      <a:cubicBezTo>
                        <a:pt x="582" y="3160"/>
                        <a:pt x="823" y="2233"/>
                        <a:pt x="1205" y="860"/>
                      </a:cubicBezTo>
                      <a:cubicBezTo>
                        <a:pt x="1259" y="1197"/>
                        <a:pt x="1318" y="1673"/>
                        <a:pt x="1372" y="2291"/>
                      </a:cubicBezTo>
                      <a:cubicBezTo>
                        <a:pt x="1427" y="2910"/>
                        <a:pt x="1436" y="3313"/>
                        <a:pt x="1400" y="3500"/>
                      </a:cubicBezTo>
                      <a:cubicBezTo>
                        <a:pt x="1381" y="3577"/>
                        <a:pt x="1395" y="3646"/>
                        <a:pt x="1436" y="3700"/>
                      </a:cubicBezTo>
                      <a:cubicBezTo>
                        <a:pt x="1477" y="3759"/>
                        <a:pt x="1545" y="3795"/>
                        <a:pt x="1641" y="3814"/>
                      </a:cubicBezTo>
                      <a:cubicBezTo>
                        <a:pt x="1645" y="3815"/>
                        <a:pt x="1650" y="3815"/>
                        <a:pt x="1655" y="3815"/>
                      </a:cubicBezTo>
                      <a:cubicBezTo>
                        <a:pt x="1817" y="3815"/>
                        <a:pt x="2200" y="3230"/>
                        <a:pt x="2809" y="2069"/>
                      </a:cubicBezTo>
                      <a:cubicBezTo>
                        <a:pt x="3049" y="1601"/>
                        <a:pt x="3185" y="1346"/>
                        <a:pt x="3218" y="1301"/>
                      </a:cubicBezTo>
                      <a:lnTo>
                        <a:pt x="3218" y="1301"/>
                      </a:lnTo>
                      <a:cubicBezTo>
                        <a:pt x="3204" y="1383"/>
                        <a:pt x="3172" y="1501"/>
                        <a:pt x="3126" y="1660"/>
                      </a:cubicBezTo>
                      <a:cubicBezTo>
                        <a:pt x="3086" y="1824"/>
                        <a:pt x="3049" y="1960"/>
                        <a:pt x="3027" y="2078"/>
                      </a:cubicBezTo>
                      <a:cubicBezTo>
                        <a:pt x="3004" y="2195"/>
                        <a:pt x="2972" y="2428"/>
                        <a:pt x="2935" y="2773"/>
                      </a:cubicBezTo>
                      <a:cubicBezTo>
                        <a:pt x="2899" y="3118"/>
                        <a:pt x="2863" y="3382"/>
                        <a:pt x="2826" y="3554"/>
                      </a:cubicBezTo>
                      <a:lnTo>
                        <a:pt x="2667" y="4309"/>
                      </a:lnTo>
                      <a:cubicBezTo>
                        <a:pt x="2618" y="4554"/>
                        <a:pt x="2663" y="4695"/>
                        <a:pt x="2813" y="4727"/>
                      </a:cubicBezTo>
                      <a:cubicBezTo>
                        <a:pt x="2830" y="4730"/>
                        <a:pt x="2846" y="4732"/>
                        <a:pt x="2863" y="4732"/>
                      </a:cubicBezTo>
                      <a:cubicBezTo>
                        <a:pt x="2912" y="4732"/>
                        <a:pt x="2959" y="4716"/>
                        <a:pt x="3000" y="4682"/>
                      </a:cubicBezTo>
                      <a:cubicBezTo>
                        <a:pt x="3059" y="4636"/>
                        <a:pt x="3090" y="4590"/>
                        <a:pt x="3099" y="4546"/>
                      </a:cubicBezTo>
                      <a:cubicBezTo>
                        <a:pt x="3109" y="4495"/>
                        <a:pt x="3109" y="4450"/>
                        <a:pt x="3094" y="4404"/>
                      </a:cubicBezTo>
                      <a:lnTo>
                        <a:pt x="3103" y="4286"/>
                      </a:lnTo>
                      <a:cubicBezTo>
                        <a:pt x="3126" y="4041"/>
                        <a:pt x="3145" y="3900"/>
                        <a:pt x="3153" y="3854"/>
                      </a:cubicBezTo>
                      <a:lnTo>
                        <a:pt x="3153" y="3850"/>
                      </a:lnTo>
                      <a:lnTo>
                        <a:pt x="3300" y="3231"/>
                      </a:lnTo>
                      <a:cubicBezTo>
                        <a:pt x="3354" y="2977"/>
                        <a:pt x="3422" y="2564"/>
                        <a:pt x="3512" y="1992"/>
                      </a:cubicBezTo>
                      <a:cubicBezTo>
                        <a:pt x="3599" y="1419"/>
                        <a:pt x="3671" y="991"/>
                        <a:pt x="3730" y="706"/>
                      </a:cubicBezTo>
                      <a:cubicBezTo>
                        <a:pt x="3744" y="656"/>
                        <a:pt x="3722" y="610"/>
                        <a:pt x="3676" y="569"/>
                      </a:cubicBezTo>
                      <a:cubicBezTo>
                        <a:pt x="3627" y="528"/>
                        <a:pt x="3567" y="501"/>
                        <a:pt x="3508" y="488"/>
                      </a:cubicBezTo>
                      <a:cubicBezTo>
                        <a:pt x="3501" y="486"/>
                        <a:pt x="3494" y="486"/>
                        <a:pt x="3487" y="486"/>
                      </a:cubicBezTo>
                      <a:cubicBezTo>
                        <a:pt x="3346" y="486"/>
                        <a:pt x="3125" y="749"/>
                        <a:pt x="2817" y="1274"/>
                      </a:cubicBezTo>
                      <a:cubicBezTo>
                        <a:pt x="2672" y="1514"/>
                        <a:pt x="2540" y="1751"/>
                        <a:pt x="2413" y="1992"/>
                      </a:cubicBezTo>
                      <a:cubicBezTo>
                        <a:pt x="2285" y="2228"/>
                        <a:pt x="2168" y="2455"/>
                        <a:pt x="2054" y="2673"/>
                      </a:cubicBezTo>
                      <a:cubicBezTo>
                        <a:pt x="1936" y="2896"/>
                        <a:pt x="1863" y="3032"/>
                        <a:pt x="1832" y="3086"/>
                      </a:cubicBezTo>
                      <a:cubicBezTo>
                        <a:pt x="1827" y="2768"/>
                        <a:pt x="1754" y="2182"/>
                        <a:pt x="1618" y="1328"/>
                      </a:cubicBezTo>
                      <a:cubicBezTo>
                        <a:pt x="1486" y="473"/>
                        <a:pt x="1368" y="33"/>
                        <a:pt x="1263" y="14"/>
                      </a:cubicBezTo>
                      <a:cubicBezTo>
                        <a:pt x="1230" y="5"/>
                        <a:pt x="1194" y="1"/>
                        <a:pt x="1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8" name="Google Shape;10168;p23"/>
                <p:cNvSpPr/>
                <p:nvPr/>
              </p:nvSpPr>
              <p:spPr>
                <a:xfrm>
                  <a:off x="8753506" y="3690749"/>
                  <a:ext cx="69487" cy="139144"/>
                </a:xfrm>
                <a:custGeom>
                  <a:avLst/>
                  <a:gdLst/>
                  <a:ahLst/>
                  <a:cxnLst/>
                  <a:rect l="l" t="t" r="r" b="b"/>
                  <a:pathLst>
                    <a:path w="2046" h="4097" extrusionOk="0">
                      <a:moveTo>
                        <a:pt x="720" y="0"/>
                      </a:moveTo>
                      <a:cubicBezTo>
                        <a:pt x="616" y="0"/>
                        <a:pt x="558" y="31"/>
                        <a:pt x="546" y="90"/>
                      </a:cubicBezTo>
                      <a:cubicBezTo>
                        <a:pt x="533" y="150"/>
                        <a:pt x="541" y="194"/>
                        <a:pt x="577" y="226"/>
                      </a:cubicBezTo>
                      <a:cubicBezTo>
                        <a:pt x="610" y="259"/>
                        <a:pt x="665" y="281"/>
                        <a:pt x="732" y="295"/>
                      </a:cubicBezTo>
                      <a:lnTo>
                        <a:pt x="896" y="322"/>
                      </a:lnTo>
                      <a:lnTo>
                        <a:pt x="1032" y="349"/>
                      </a:lnTo>
                      <a:cubicBezTo>
                        <a:pt x="1014" y="553"/>
                        <a:pt x="982" y="767"/>
                        <a:pt x="937" y="995"/>
                      </a:cubicBezTo>
                      <a:lnTo>
                        <a:pt x="623" y="2298"/>
                      </a:lnTo>
                      <a:lnTo>
                        <a:pt x="409" y="3566"/>
                      </a:lnTo>
                      <a:lnTo>
                        <a:pt x="378" y="3644"/>
                      </a:lnTo>
                      <a:lnTo>
                        <a:pt x="178" y="3598"/>
                      </a:lnTo>
                      <a:cubicBezTo>
                        <a:pt x="175" y="3598"/>
                        <a:pt x="171" y="3597"/>
                        <a:pt x="168" y="3597"/>
                      </a:cubicBezTo>
                      <a:cubicBezTo>
                        <a:pt x="143" y="3597"/>
                        <a:pt x="115" y="3610"/>
                        <a:pt x="82" y="3634"/>
                      </a:cubicBezTo>
                      <a:cubicBezTo>
                        <a:pt x="51" y="3661"/>
                        <a:pt x="28" y="3694"/>
                        <a:pt x="19" y="3730"/>
                      </a:cubicBezTo>
                      <a:cubicBezTo>
                        <a:pt x="0" y="3816"/>
                        <a:pt x="78" y="3879"/>
                        <a:pt x="246" y="3917"/>
                      </a:cubicBezTo>
                      <a:cubicBezTo>
                        <a:pt x="264" y="3921"/>
                        <a:pt x="296" y="3925"/>
                        <a:pt x="332" y="3925"/>
                      </a:cubicBezTo>
                      <a:cubicBezTo>
                        <a:pt x="392" y="3948"/>
                        <a:pt x="528" y="3980"/>
                        <a:pt x="741" y="4026"/>
                      </a:cubicBezTo>
                      <a:lnTo>
                        <a:pt x="1055" y="4089"/>
                      </a:lnTo>
                      <a:cubicBezTo>
                        <a:pt x="1077" y="4094"/>
                        <a:pt x="1099" y="4096"/>
                        <a:pt x="1121" y="4096"/>
                      </a:cubicBezTo>
                      <a:cubicBezTo>
                        <a:pt x="1159" y="4096"/>
                        <a:pt x="1196" y="4088"/>
                        <a:pt x="1232" y="4070"/>
                      </a:cubicBezTo>
                      <a:cubicBezTo>
                        <a:pt x="1286" y="4043"/>
                        <a:pt x="1319" y="4007"/>
                        <a:pt x="1328" y="3957"/>
                      </a:cubicBezTo>
                      <a:cubicBezTo>
                        <a:pt x="1351" y="3858"/>
                        <a:pt x="1264" y="3789"/>
                        <a:pt x="1068" y="3749"/>
                      </a:cubicBezTo>
                      <a:lnTo>
                        <a:pt x="864" y="3711"/>
                      </a:lnTo>
                      <a:lnTo>
                        <a:pt x="768" y="3694"/>
                      </a:lnTo>
                      <a:lnTo>
                        <a:pt x="805" y="3530"/>
                      </a:lnTo>
                      <a:lnTo>
                        <a:pt x="841" y="3353"/>
                      </a:lnTo>
                      <a:lnTo>
                        <a:pt x="1068" y="2090"/>
                      </a:lnTo>
                      <a:lnTo>
                        <a:pt x="1341" y="972"/>
                      </a:lnTo>
                      <a:cubicBezTo>
                        <a:pt x="1387" y="767"/>
                        <a:pt x="1414" y="580"/>
                        <a:pt x="1432" y="417"/>
                      </a:cubicBezTo>
                      <a:lnTo>
                        <a:pt x="1796" y="490"/>
                      </a:lnTo>
                      <a:cubicBezTo>
                        <a:pt x="1814" y="495"/>
                        <a:pt x="1833" y="498"/>
                        <a:pt x="1852" y="498"/>
                      </a:cubicBezTo>
                      <a:cubicBezTo>
                        <a:pt x="1883" y="498"/>
                        <a:pt x="1915" y="491"/>
                        <a:pt x="1946" y="477"/>
                      </a:cubicBezTo>
                      <a:cubicBezTo>
                        <a:pt x="1995" y="454"/>
                        <a:pt x="2022" y="422"/>
                        <a:pt x="2028" y="385"/>
                      </a:cubicBezTo>
                      <a:cubicBezTo>
                        <a:pt x="2045" y="303"/>
                        <a:pt x="1959" y="245"/>
                        <a:pt x="1768" y="204"/>
                      </a:cubicBezTo>
                      <a:lnTo>
                        <a:pt x="923" y="26"/>
                      </a:lnTo>
                      <a:cubicBezTo>
                        <a:pt x="843" y="9"/>
                        <a:pt x="775" y="0"/>
                        <a:pt x="7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9" name="Google Shape;10169;p23"/>
                <p:cNvSpPr/>
                <p:nvPr/>
              </p:nvSpPr>
              <p:spPr>
                <a:xfrm>
                  <a:off x="8812328" y="3704673"/>
                  <a:ext cx="60080" cy="136427"/>
                </a:xfrm>
                <a:custGeom>
                  <a:avLst/>
                  <a:gdLst/>
                  <a:ahLst/>
                  <a:cxnLst/>
                  <a:rect l="l" t="t" r="r" b="b"/>
                  <a:pathLst>
                    <a:path w="1769" h="4017" extrusionOk="0">
                      <a:moveTo>
                        <a:pt x="1343" y="1"/>
                      </a:moveTo>
                      <a:cubicBezTo>
                        <a:pt x="1163" y="1"/>
                        <a:pt x="995" y="95"/>
                        <a:pt x="841" y="285"/>
                      </a:cubicBezTo>
                      <a:cubicBezTo>
                        <a:pt x="741" y="403"/>
                        <a:pt x="672" y="552"/>
                        <a:pt x="636" y="730"/>
                      </a:cubicBezTo>
                      <a:cubicBezTo>
                        <a:pt x="573" y="1021"/>
                        <a:pt x="613" y="1334"/>
                        <a:pt x="749" y="1675"/>
                      </a:cubicBezTo>
                      <a:cubicBezTo>
                        <a:pt x="804" y="1821"/>
                        <a:pt x="863" y="1961"/>
                        <a:pt x="923" y="2102"/>
                      </a:cubicBezTo>
                      <a:cubicBezTo>
                        <a:pt x="982" y="2243"/>
                        <a:pt x="1022" y="2389"/>
                        <a:pt x="1049" y="2542"/>
                      </a:cubicBezTo>
                      <a:cubicBezTo>
                        <a:pt x="1081" y="2697"/>
                        <a:pt x="1077" y="2848"/>
                        <a:pt x="1049" y="2993"/>
                      </a:cubicBezTo>
                      <a:cubicBezTo>
                        <a:pt x="1018" y="3138"/>
                        <a:pt x="954" y="3297"/>
                        <a:pt x="850" y="3475"/>
                      </a:cubicBezTo>
                      <a:cubicBezTo>
                        <a:pt x="800" y="3565"/>
                        <a:pt x="732" y="3638"/>
                        <a:pt x="650" y="3688"/>
                      </a:cubicBezTo>
                      <a:cubicBezTo>
                        <a:pt x="589" y="3725"/>
                        <a:pt x="528" y="3745"/>
                        <a:pt x="463" y="3745"/>
                      </a:cubicBezTo>
                      <a:cubicBezTo>
                        <a:pt x="441" y="3745"/>
                        <a:pt x="418" y="3742"/>
                        <a:pt x="395" y="3738"/>
                      </a:cubicBezTo>
                      <a:lnTo>
                        <a:pt x="109" y="3633"/>
                      </a:lnTo>
                      <a:lnTo>
                        <a:pt x="9" y="3715"/>
                      </a:lnTo>
                      <a:cubicBezTo>
                        <a:pt x="0" y="3851"/>
                        <a:pt x="91" y="3947"/>
                        <a:pt x="277" y="4010"/>
                      </a:cubicBezTo>
                      <a:lnTo>
                        <a:pt x="282" y="3997"/>
                      </a:lnTo>
                      <a:cubicBezTo>
                        <a:pt x="343" y="4010"/>
                        <a:pt x="403" y="4016"/>
                        <a:pt x="461" y="4016"/>
                      </a:cubicBezTo>
                      <a:cubicBezTo>
                        <a:pt x="548" y="4016"/>
                        <a:pt x="631" y="4002"/>
                        <a:pt x="713" y="3974"/>
                      </a:cubicBezTo>
                      <a:cubicBezTo>
                        <a:pt x="845" y="3933"/>
                        <a:pt x="954" y="3865"/>
                        <a:pt x="1041" y="3769"/>
                      </a:cubicBezTo>
                      <a:cubicBezTo>
                        <a:pt x="1223" y="3578"/>
                        <a:pt x="1336" y="3366"/>
                        <a:pt x="1381" y="3129"/>
                      </a:cubicBezTo>
                      <a:cubicBezTo>
                        <a:pt x="1450" y="2821"/>
                        <a:pt x="1431" y="2529"/>
                        <a:pt x="1336" y="2257"/>
                      </a:cubicBezTo>
                      <a:cubicBezTo>
                        <a:pt x="1295" y="2139"/>
                        <a:pt x="1245" y="2016"/>
                        <a:pt x="1196" y="1894"/>
                      </a:cubicBezTo>
                      <a:cubicBezTo>
                        <a:pt x="1145" y="1766"/>
                        <a:pt x="1100" y="1653"/>
                        <a:pt x="1054" y="1548"/>
                      </a:cubicBezTo>
                      <a:cubicBezTo>
                        <a:pt x="1013" y="1443"/>
                        <a:pt x="982" y="1325"/>
                        <a:pt x="963" y="1202"/>
                      </a:cubicBezTo>
                      <a:cubicBezTo>
                        <a:pt x="945" y="1076"/>
                        <a:pt x="945" y="971"/>
                        <a:pt x="963" y="889"/>
                      </a:cubicBezTo>
                      <a:cubicBezTo>
                        <a:pt x="982" y="812"/>
                        <a:pt x="999" y="743"/>
                        <a:pt x="1022" y="684"/>
                      </a:cubicBezTo>
                      <a:cubicBezTo>
                        <a:pt x="1126" y="447"/>
                        <a:pt x="1243" y="327"/>
                        <a:pt x="1381" y="327"/>
                      </a:cubicBezTo>
                      <a:cubicBezTo>
                        <a:pt x="1393" y="327"/>
                        <a:pt x="1405" y="328"/>
                        <a:pt x="1418" y="330"/>
                      </a:cubicBezTo>
                      <a:cubicBezTo>
                        <a:pt x="1458" y="367"/>
                        <a:pt x="1508" y="384"/>
                        <a:pt x="1559" y="398"/>
                      </a:cubicBezTo>
                      <a:cubicBezTo>
                        <a:pt x="1582" y="403"/>
                        <a:pt x="1603" y="405"/>
                        <a:pt x="1623" y="405"/>
                      </a:cubicBezTo>
                      <a:cubicBezTo>
                        <a:pt x="1698" y="405"/>
                        <a:pt x="1744" y="370"/>
                        <a:pt x="1758" y="298"/>
                      </a:cubicBezTo>
                      <a:cubicBezTo>
                        <a:pt x="1768" y="244"/>
                        <a:pt x="1741" y="189"/>
                        <a:pt x="1676" y="130"/>
                      </a:cubicBezTo>
                      <a:cubicBezTo>
                        <a:pt x="1609" y="71"/>
                        <a:pt x="1536" y="30"/>
                        <a:pt x="1454" y="12"/>
                      </a:cubicBezTo>
                      <a:cubicBezTo>
                        <a:pt x="1417" y="5"/>
                        <a:pt x="1380" y="1"/>
                        <a:pt x="13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0" name="Google Shape;10170;p23"/>
                <p:cNvSpPr/>
                <p:nvPr/>
              </p:nvSpPr>
              <p:spPr>
                <a:xfrm>
                  <a:off x="8869384" y="3716662"/>
                  <a:ext cx="60216" cy="136325"/>
                </a:xfrm>
                <a:custGeom>
                  <a:avLst/>
                  <a:gdLst/>
                  <a:ahLst/>
                  <a:cxnLst/>
                  <a:rect l="l" t="t" r="r" b="b"/>
                  <a:pathLst>
                    <a:path w="1773" h="4014" extrusionOk="0">
                      <a:moveTo>
                        <a:pt x="1338" y="0"/>
                      </a:moveTo>
                      <a:cubicBezTo>
                        <a:pt x="1160" y="0"/>
                        <a:pt x="995" y="95"/>
                        <a:pt x="842" y="281"/>
                      </a:cubicBezTo>
                      <a:cubicBezTo>
                        <a:pt x="742" y="404"/>
                        <a:pt x="674" y="554"/>
                        <a:pt x="638" y="731"/>
                      </a:cubicBezTo>
                      <a:cubicBezTo>
                        <a:pt x="579" y="1017"/>
                        <a:pt x="615" y="1331"/>
                        <a:pt x="751" y="1677"/>
                      </a:cubicBezTo>
                      <a:cubicBezTo>
                        <a:pt x="810" y="1818"/>
                        <a:pt x="865" y="1963"/>
                        <a:pt x="923" y="2099"/>
                      </a:cubicBezTo>
                      <a:cubicBezTo>
                        <a:pt x="982" y="2240"/>
                        <a:pt x="1028" y="2386"/>
                        <a:pt x="1055" y="2540"/>
                      </a:cubicBezTo>
                      <a:cubicBezTo>
                        <a:pt x="1083" y="2694"/>
                        <a:pt x="1083" y="2844"/>
                        <a:pt x="1051" y="2990"/>
                      </a:cubicBezTo>
                      <a:cubicBezTo>
                        <a:pt x="1019" y="3135"/>
                        <a:pt x="955" y="3294"/>
                        <a:pt x="856" y="3471"/>
                      </a:cubicBezTo>
                      <a:cubicBezTo>
                        <a:pt x="801" y="3562"/>
                        <a:pt x="733" y="3634"/>
                        <a:pt x="655" y="3685"/>
                      </a:cubicBezTo>
                      <a:cubicBezTo>
                        <a:pt x="596" y="3724"/>
                        <a:pt x="534" y="3742"/>
                        <a:pt x="470" y="3742"/>
                      </a:cubicBezTo>
                      <a:cubicBezTo>
                        <a:pt x="446" y="3742"/>
                        <a:pt x="422" y="3740"/>
                        <a:pt x="397" y="3735"/>
                      </a:cubicBezTo>
                      <a:lnTo>
                        <a:pt x="110" y="3630"/>
                      </a:lnTo>
                      <a:lnTo>
                        <a:pt x="11" y="3716"/>
                      </a:lnTo>
                      <a:cubicBezTo>
                        <a:pt x="1" y="3848"/>
                        <a:pt x="92" y="3944"/>
                        <a:pt x="283" y="4007"/>
                      </a:cubicBezTo>
                      <a:lnTo>
                        <a:pt x="288" y="3994"/>
                      </a:lnTo>
                      <a:cubicBezTo>
                        <a:pt x="348" y="4007"/>
                        <a:pt x="407" y="4013"/>
                        <a:pt x="466" y="4013"/>
                      </a:cubicBezTo>
                      <a:cubicBezTo>
                        <a:pt x="552" y="4013"/>
                        <a:pt x="636" y="4000"/>
                        <a:pt x="715" y="3976"/>
                      </a:cubicBezTo>
                      <a:cubicBezTo>
                        <a:pt x="846" y="3930"/>
                        <a:pt x="960" y="3862"/>
                        <a:pt x="1047" y="3766"/>
                      </a:cubicBezTo>
                      <a:cubicBezTo>
                        <a:pt x="1223" y="3580"/>
                        <a:pt x="1337" y="3362"/>
                        <a:pt x="1387" y="3126"/>
                      </a:cubicBezTo>
                      <a:cubicBezTo>
                        <a:pt x="1451" y="2817"/>
                        <a:pt x="1437" y="2526"/>
                        <a:pt x="1337" y="2254"/>
                      </a:cubicBezTo>
                      <a:cubicBezTo>
                        <a:pt x="1296" y="2135"/>
                        <a:pt x="1251" y="2017"/>
                        <a:pt x="1200" y="1890"/>
                      </a:cubicBezTo>
                      <a:cubicBezTo>
                        <a:pt x="1151" y="1763"/>
                        <a:pt x="1101" y="1650"/>
                        <a:pt x="1060" y="1545"/>
                      </a:cubicBezTo>
                      <a:cubicBezTo>
                        <a:pt x="1015" y="1440"/>
                        <a:pt x="982" y="1322"/>
                        <a:pt x="965" y="1199"/>
                      </a:cubicBezTo>
                      <a:cubicBezTo>
                        <a:pt x="951" y="1072"/>
                        <a:pt x="951" y="968"/>
                        <a:pt x="965" y="891"/>
                      </a:cubicBezTo>
                      <a:cubicBezTo>
                        <a:pt x="982" y="809"/>
                        <a:pt x="1001" y="740"/>
                        <a:pt x="1028" y="681"/>
                      </a:cubicBezTo>
                      <a:cubicBezTo>
                        <a:pt x="1128" y="444"/>
                        <a:pt x="1248" y="324"/>
                        <a:pt x="1383" y="324"/>
                      </a:cubicBezTo>
                      <a:cubicBezTo>
                        <a:pt x="1394" y="324"/>
                        <a:pt x="1406" y="325"/>
                        <a:pt x="1419" y="327"/>
                      </a:cubicBezTo>
                      <a:cubicBezTo>
                        <a:pt x="1464" y="363"/>
                        <a:pt x="1510" y="381"/>
                        <a:pt x="1560" y="395"/>
                      </a:cubicBezTo>
                      <a:cubicBezTo>
                        <a:pt x="1584" y="400"/>
                        <a:pt x="1606" y="402"/>
                        <a:pt x="1625" y="402"/>
                      </a:cubicBezTo>
                      <a:cubicBezTo>
                        <a:pt x="1702" y="402"/>
                        <a:pt x="1745" y="367"/>
                        <a:pt x="1760" y="295"/>
                      </a:cubicBezTo>
                      <a:cubicBezTo>
                        <a:pt x="1773" y="245"/>
                        <a:pt x="1746" y="186"/>
                        <a:pt x="1678" y="127"/>
                      </a:cubicBezTo>
                      <a:cubicBezTo>
                        <a:pt x="1615" y="68"/>
                        <a:pt x="1537" y="27"/>
                        <a:pt x="1456" y="14"/>
                      </a:cubicBezTo>
                      <a:cubicBezTo>
                        <a:pt x="1416" y="5"/>
                        <a:pt x="1377" y="0"/>
                        <a:pt x="1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1" name="Google Shape;10171;p23"/>
                <p:cNvSpPr/>
                <p:nvPr/>
              </p:nvSpPr>
              <p:spPr>
                <a:xfrm>
                  <a:off x="8706265" y="3866536"/>
                  <a:ext cx="81374" cy="140673"/>
                </a:xfrm>
                <a:custGeom>
                  <a:avLst/>
                  <a:gdLst/>
                  <a:ahLst/>
                  <a:cxnLst/>
                  <a:rect l="l" t="t" r="r" b="b"/>
                  <a:pathLst>
                    <a:path w="2396" h="4142" extrusionOk="0">
                      <a:moveTo>
                        <a:pt x="707" y="0"/>
                      </a:moveTo>
                      <a:cubicBezTo>
                        <a:pt x="657" y="0"/>
                        <a:pt x="606" y="33"/>
                        <a:pt x="556" y="94"/>
                      </a:cubicBezTo>
                      <a:lnTo>
                        <a:pt x="410" y="949"/>
                      </a:lnTo>
                      <a:cubicBezTo>
                        <a:pt x="283" y="1562"/>
                        <a:pt x="187" y="2035"/>
                        <a:pt x="124" y="2362"/>
                      </a:cubicBezTo>
                      <a:cubicBezTo>
                        <a:pt x="60" y="2689"/>
                        <a:pt x="24" y="2984"/>
                        <a:pt x="11" y="3243"/>
                      </a:cubicBezTo>
                      <a:cubicBezTo>
                        <a:pt x="1" y="3411"/>
                        <a:pt x="38" y="3593"/>
                        <a:pt x="124" y="3780"/>
                      </a:cubicBezTo>
                      <a:cubicBezTo>
                        <a:pt x="202" y="3965"/>
                        <a:pt x="360" y="4084"/>
                        <a:pt x="596" y="4129"/>
                      </a:cubicBezTo>
                      <a:cubicBezTo>
                        <a:pt x="638" y="4138"/>
                        <a:pt x="679" y="4142"/>
                        <a:pt x="719" y="4142"/>
                      </a:cubicBezTo>
                      <a:cubicBezTo>
                        <a:pt x="1271" y="4142"/>
                        <a:pt x="1716" y="3328"/>
                        <a:pt x="2056" y="1698"/>
                      </a:cubicBezTo>
                      <a:lnTo>
                        <a:pt x="2069" y="1593"/>
                      </a:lnTo>
                      <a:lnTo>
                        <a:pt x="2205" y="1108"/>
                      </a:lnTo>
                      <a:lnTo>
                        <a:pt x="2377" y="521"/>
                      </a:lnTo>
                      <a:cubicBezTo>
                        <a:pt x="2391" y="444"/>
                        <a:pt x="2396" y="381"/>
                        <a:pt x="2387" y="326"/>
                      </a:cubicBezTo>
                      <a:cubicBezTo>
                        <a:pt x="2377" y="295"/>
                        <a:pt x="2360" y="267"/>
                        <a:pt x="2333" y="244"/>
                      </a:cubicBezTo>
                      <a:cubicBezTo>
                        <a:pt x="2305" y="221"/>
                        <a:pt x="2260" y="199"/>
                        <a:pt x="2196" y="190"/>
                      </a:cubicBezTo>
                      <a:cubicBezTo>
                        <a:pt x="2166" y="183"/>
                        <a:pt x="2141" y="180"/>
                        <a:pt x="2118" y="180"/>
                      </a:cubicBezTo>
                      <a:cubicBezTo>
                        <a:pt x="2093" y="180"/>
                        <a:pt x="2072" y="184"/>
                        <a:pt x="2056" y="194"/>
                      </a:cubicBezTo>
                      <a:cubicBezTo>
                        <a:pt x="2023" y="213"/>
                        <a:pt x="2005" y="244"/>
                        <a:pt x="1996" y="290"/>
                      </a:cubicBezTo>
                      <a:lnTo>
                        <a:pt x="1978" y="389"/>
                      </a:lnTo>
                      <a:lnTo>
                        <a:pt x="1909" y="721"/>
                      </a:lnTo>
                      <a:cubicBezTo>
                        <a:pt x="1483" y="2772"/>
                        <a:pt x="1103" y="3796"/>
                        <a:pt x="773" y="3796"/>
                      </a:cubicBezTo>
                      <a:cubicBezTo>
                        <a:pt x="763" y="3796"/>
                        <a:pt x="752" y="3795"/>
                        <a:pt x="741" y="3793"/>
                      </a:cubicBezTo>
                      <a:cubicBezTo>
                        <a:pt x="442" y="3730"/>
                        <a:pt x="319" y="3556"/>
                        <a:pt x="383" y="3266"/>
                      </a:cubicBezTo>
                      <a:cubicBezTo>
                        <a:pt x="410" y="3126"/>
                        <a:pt x="437" y="2912"/>
                        <a:pt x="460" y="2629"/>
                      </a:cubicBezTo>
                      <a:cubicBezTo>
                        <a:pt x="487" y="2344"/>
                        <a:pt x="515" y="2134"/>
                        <a:pt x="542" y="1994"/>
                      </a:cubicBezTo>
                      <a:lnTo>
                        <a:pt x="878" y="385"/>
                      </a:lnTo>
                      <a:cubicBezTo>
                        <a:pt x="896" y="303"/>
                        <a:pt x="888" y="221"/>
                        <a:pt x="860" y="144"/>
                      </a:cubicBezTo>
                      <a:cubicBezTo>
                        <a:pt x="833" y="62"/>
                        <a:pt x="787" y="12"/>
                        <a:pt x="733" y="3"/>
                      </a:cubicBezTo>
                      <a:cubicBezTo>
                        <a:pt x="724" y="1"/>
                        <a:pt x="715" y="0"/>
                        <a:pt x="7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2" name="Google Shape;10172;p23"/>
                <p:cNvSpPr/>
                <p:nvPr/>
              </p:nvSpPr>
              <p:spPr>
                <a:xfrm>
                  <a:off x="8509388" y="2845404"/>
                  <a:ext cx="358542" cy="315206"/>
                </a:xfrm>
                <a:custGeom>
                  <a:avLst/>
                  <a:gdLst/>
                  <a:ahLst/>
                  <a:cxnLst/>
                  <a:rect l="l" t="t" r="r" b="b"/>
                  <a:pathLst>
                    <a:path w="10557" h="9281" extrusionOk="0">
                      <a:moveTo>
                        <a:pt x="7626" y="0"/>
                      </a:moveTo>
                      <a:cubicBezTo>
                        <a:pt x="7210" y="0"/>
                        <a:pt x="6792" y="138"/>
                        <a:pt x="6444" y="421"/>
                      </a:cubicBezTo>
                      <a:lnTo>
                        <a:pt x="913" y="4956"/>
                      </a:lnTo>
                      <a:cubicBezTo>
                        <a:pt x="118" y="5610"/>
                        <a:pt x="1" y="6783"/>
                        <a:pt x="655" y="7582"/>
                      </a:cubicBezTo>
                      <a:lnTo>
                        <a:pt x="1486" y="8595"/>
                      </a:lnTo>
                      <a:cubicBezTo>
                        <a:pt x="1855" y="9047"/>
                        <a:pt x="2390" y="9280"/>
                        <a:pt x="2930" y="9280"/>
                      </a:cubicBezTo>
                      <a:cubicBezTo>
                        <a:pt x="3346" y="9280"/>
                        <a:pt x="3764" y="9142"/>
                        <a:pt x="4112" y="8859"/>
                      </a:cubicBezTo>
                      <a:lnTo>
                        <a:pt x="9642" y="4324"/>
                      </a:lnTo>
                      <a:cubicBezTo>
                        <a:pt x="10437" y="3675"/>
                        <a:pt x="10556" y="2498"/>
                        <a:pt x="9902" y="1697"/>
                      </a:cubicBezTo>
                      <a:lnTo>
                        <a:pt x="9070" y="684"/>
                      </a:lnTo>
                      <a:cubicBezTo>
                        <a:pt x="8700" y="233"/>
                        <a:pt x="8166" y="0"/>
                        <a:pt x="76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3" name="Google Shape;10173;p23"/>
                <p:cNvSpPr/>
                <p:nvPr/>
              </p:nvSpPr>
              <p:spPr>
                <a:xfrm>
                  <a:off x="7362461" y="4035496"/>
                  <a:ext cx="380584" cy="278968"/>
                </a:xfrm>
                <a:custGeom>
                  <a:avLst/>
                  <a:gdLst/>
                  <a:ahLst/>
                  <a:cxnLst/>
                  <a:rect l="l" t="t" r="r" b="b"/>
                  <a:pathLst>
                    <a:path w="11206" h="8214" extrusionOk="0">
                      <a:moveTo>
                        <a:pt x="8462" y="1"/>
                      </a:moveTo>
                      <a:cubicBezTo>
                        <a:pt x="8171" y="1"/>
                        <a:pt x="7875" y="69"/>
                        <a:pt x="7598" y="213"/>
                      </a:cubicBezTo>
                      <a:lnTo>
                        <a:pt x="1263" y="3530"/>
                      </a:lnTo>
                      <a:cubicBezTo>
                        <a:pt x="350" y="4007"/>
                        <a:pt x="0" y="5135"/>
                        <a:pt x="477" y="6047"/>
                      </a:cubicBezTo>
                      <a:lnTo>
                        <a:pt x="1086" y="7211"/>
                      </a:lnTo>
                      <a:cubicBezTo>
                        <a:pt x="1419" y="7848"/>
                        <a:pt x="2070" y="8214"/>
                        <a:pt x="2743" y="8214"/>
                      </a:cubicBezTo>
                      <a:cubicBezTo>
                        <a:pt x="3033" y="8214"/>
                        <a:pt x="3328" y="8145"/>
                        <a:pt x="3603" y="8002"/>
                      </a:cubicBezTo>
                      <a:lnTo>
                        <a:pt x="9937" y="4684"/>
                      </a:lnTo>
                      <a:cubicBezTo>
                        <a:pt x="10851" y="4208"/>
                        <a:pt x="11206" y="3080"/>
                        <a:pt x="10728" y="2167"/>
                      </a:cubicBezTo>
                      <a:lnTo>
                        <a:pt x="10120" y="1004"/>
                      </a:lnTo>
                      <a:cubicBezTo>
                        <a:pt x="9787" y="366"/>
                        <a:pt x="9136" y="1"/>
                        <a:pt x="84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4" name="Google Shape;10174;p23"/>
                <p:cNvSpPr/>
                <p:nvPr/>
              </p:nvSpPr>
              <p:spPr>
                <a:xfrm>
                  <a:off x="8542094" y="4457914"/>
                  <a:ext cx="293096" cy="364044"/>
                </a:xfrm>
                <a:custGeom>
                  <a:avLst/>
                  <a:gdLst/>
                  <a:ahLst/>
                  <a:cxnLst/>
                  <a:rect l="l" t="t" r="r" b="b"/>
                  <a:pathLst>
                    <a:path w="8630" h="10719" extrusionOk="0">
                      <a:moveTo>
                        <a:pt x="5325" y="0"/>
                      </a:moveTo>
                      <a:cubicBezTo>
                        <a:pt x="4639" y="0"/>
                        <a:pt x="3980" y="380"/>
                        <a:pt x="3654" y="1035"/>
                      </a:cubicBezTo>
                      <a:lnTo>
                        <a:pt x="460" y="7432"/>
                      </a:lnTo>
                      <a:cubicBezTo>
                        <a:pt x="1" y="8355"/>
                        <a:pt x="378" y="9477"/>
                        <a:pt x="1300" y="9936"/>
                      </a:cubicBezTo>
                      <a:lnTo>
                        <a:pt x="2473" y="10523"/>
                      </a:lnTo>
                      <a:cubicBezTo>
                        <a:pt x="2742" y="10656"/>
                        <a:pt x="3027" y="10719"/>
                        <a:pt x="3307" y="10719"/>
                      </a:cubicBezTo>
                      <a:cubicBezTo>
                        <a:pt x="3993" y="10719"/>
                        <a:pt x="4651" y="10341"/>
                        <a:pt x="4976" y="9686"/>
                      </a:cubicBezTo>
                      <a:lnTo>
                        <a:pt x="8166" y="3288"/>
                      </a:lnTo>
                      <a:cubicBezTo>
                        <a:pt x="8629" y="2365"/>
                        <a:pt x="8253" y="1243"/>
                        <a:pt x="7330" y="784"/>
                      </a:cubicBezTo>
                      <a:lnTo>
                        <a:pt x="6158" y="199"/>
                      </a:lnTo>
                      <a:cubicBezTo>
                        <a:pt x="5890" y="64"/>
                        <a:pt x="5605" y="0"/>
                        <a:pt x="5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5" name="Google Shape;10175;p23"/>
                <p:cNvSpPr/>
                <p:nvPr/>
              </p:nvSpPr>
              <p:spPr>
                <a:xfrm>
                  <a:off x="6516301" y="4298123"/>
                  <a:ext cx="715216" cy="578721"/>
                </a:xfrm>
                <a:custGeom>
                  <a:avLst/>
                  <a:gdLst/>
                  <a:ahLst/>
                  <a:cxnLst/>
                  <a:rect l="l" t="t" r="r" b="b"/>
                  <a:pathLst>
                    <a:path w="21059" h="17040" extrusionOk="0">
                      <a:moveTo>
                        <a:pt x="11477" y="1"/>
                      </a:moveTo>
                      <a:cubicBezTo>
                        <a:pt x="9246" y="1"/>
                        <a:pt x="6910" y="1336"/>
                        <a:pt x="4917" y="4054"/>
                      </a:cubicBezTo>
                      <a:cubicBezTo>
                        <a:pt x="569" y="9979"/>
                        <a:pt x="0" y="15159"/>
                        <a:pt x="3654" y="15559"/>
                      </a:cubicBezTo>
                      <a:cubicBezTo>
                        <a:pt x="7307" y="15958"/>
                        <a:pt x="13287" y="16618"/>
                        <a:pt x="16940" y="17017"/>
                      </a:cubicBezTo>
                      <a:cubicBezTo>
                        <a:pt x="17073" y="17032"/>
                        <a:pt x="17202" y="17039"/>
                        <a:pt x="17327" y="17039"/>
                      </a:cubicBezTo>
                      <a:cubicBezTo>
                        <a:pt x="20635" y="17039"/>
                        <a:pt x="21058" y="11997"/>
                        <a:pt x="18204" y="5512"/>
                      </a:cubicBezTo>
                      <a:cubicBezTo>
                        <a:pt x="16601" y="1865"/>
                        <a:pt x="14113" y="1"/>
                        <a:pt x="11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6" name="Google Shape;10176;p23"/>
                <p:cNvSpPr/>
                <p:nvPr/>
              </p:nvSpPr>
              <p:spPr>
                <a:xfrm>
                  <a:off x="6840026" y="4341663"/>
                  <a:ext cx="45306" cy="33623"/>
                </a:xfrm>
                <a:custGeom>
                  <a:avLst/>
                  <a:gdLst/>
                  <a:ahLst/>
                  <a:cxnLst/>
                  <a:rect l="l" t="t" r="r" b="b"/>
                  <a:pathLst>
                    <a:path w="1334" h="990" extrusionOk="0">
                      <a:moveTo>
                        <a:pt x="658" y="1"/>
                      </a:moveTo>
                      <a:cubicBezTo>
                        <a:pt x="82" y="1"/>
                        <a:pt x="0" y="920"/>
                        <a:pt x="615" y="986"/>
                      </a:cubicBezTo>
                      <a:cubicBezTo>
                        <a:pt x="636" y="988"/>
                        <a:pt x="657" y="989"/>
                        <a:pt x="677" y="989"/>
                      </a:cubicBezTo>
                      <a:cubicBezTo>
                        <a:pt x="1253" y="989"/>
                        <a:pt x="1334" y="71"/>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7" name="Google Shape;10177;p23"/>
                <p:cNvSpPr/>
                <p:nvPr/>
              </p:nvSpPr>
              <p:spPr>
                <a:xfrm>
                  <a:off x="6947583" y="4524072"/>
                  <a:ext cx="45136" cy="33623"/>
                </a:xfrm>
                <a:custGeom>
                  <a:avLst/>
                  <a:gdLst/>
                  <a:ahLst/>
                  <a:cxnLst/>
                  <a:rect l="l" t="t" r="r" b="b"/>
                  <a:pathLst>
                    <a:path w="1329" h="990" extrusionOk="0">
                      <a:moveTo>
                        <a:pt x="658" y="1"/>
                      </a:moveTo>
                      <a:cubicBezTo>
                        <a:pt x="78" y="1"/>
                        <a:pt x="0" y="920"/>
                        <a:pt x="611" y="986"/>
                      </a:cubicBezTo>
                      <a:cubicBezTo>
                        <a:pt x="633" y="988"/>
                        <a:pt x="656" y="990"/>
                        <a:pt x="677" y="990"/>
                      </a:cubicBezTo>
                      <a:cubicBezTo>
                        <a:pt x="1254" y="990"/>
                        <a:pt x="1328" y="75"/>
                        <a:pt x="720" y="4"/>
                      </a:cubicBezTo>
                      <a:cubicBezTo>
                        <a:pt x="698"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8" name="Google Shape;10178;p23"/>
                <p:cNvSpPr/>
                <p:nvPr/>
              </p:nvSpPr>
              <p:spPr>
                <a:xfrm>
                  <a:off x="6793260" y="4563434"/>
                  <a:ext cx="45204" cy="33623"/>
                </a:xfrm>
                <a:custGeom>
                  <a:avLst/>
                  <a:gdLst/>
                  <a:ahLst/>
                  <a:cxnLst/>
                  <a:rect l="l" t="t" r="r" b="b"/>
                  <a:pathLst>
                    <a:path w="1331" h="990" extrusionOk="0">
                      <a:moveTo>
                        <a:pt x="658" y="1"/>
                      </a:moveTo>
                      <a:cubicBezTo>
                        <a:pt x="77" y="1"/>
                        <a:pt x="0" y="920"/>
                        <a:pt x="611" y="986"/>
                      </a:cubicBezTo>
                      <a:cubicBezTo>
                        <a:pt x="632" y="988"/>
                        <a:pt x="653" y="989"/>
                        <a:pt x="673" y="989"/>
                      </a:cubicBezTo>
                      <a:cubicBezTo>
                        <a:pt x="1249" y="989"/>
                        <a:pt x="1331"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9" name="Google Shape;10179;p23"/>
                <p:cNvSpPr/>
                <p:nvPr/>
              </p:nvSpPr>
              <p:spPr>
                <a:xfrm>
                  <a:off x="6890323" y="4635976"/>
                  <a:ext cx="45204" cy="33589"/>
                </a:xfrm>
                <a:custGeom>
                  <a:avLst/>
                  <a:gdLst/>
                  <a:ahLst/>
                  <a:cxnLst/>
                  <a:rect l="l" t="t" r="r" b="b"/>
                  <a:pathLst>
                    <a:path w="1331" h="989" extrusionOk="0">
                      <a:moveTo>
                        <a:pt x="658" y="0"/>
                      </a:moveTo>
                      <a:cubicBezTo>
                        <a:pt x="78" y="0"/>
                        <a:pt x="0" y="920"/>
                        <a:pt x="611" y="985"/>
                      </a:cubicBezTo>
                      <a:cubicBezTo>
                        <a:pt x="632" y="988"/>
                        <a:pt x="653" y="989"/>
                        <a:pt x="673" y="989"/>
                      </a:cubicBezTo>
                      <a:cubicBezTo>
                        <a:pt x="1250" y="989"/>
                        <a:pt x="1331" y="70"/>
                        <a:pt x="720" y="4"/>
                      </a:cubicBezTo>
                      <a:cubicBezTo>
                        <a:pt x="698" y="1"/>
                        <a:pt x="678" y="0"/>
                        <a:pt x="6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0" name="Google Shape;10180;p23"/>
                <p:cNvSpPr/>
                <p:nvPr/>
              </p:nvSpPr>
              <p:spPr>
                <a:xfrm>
                  <a:off x="7080510" y="4611863"/>
                  <a:ext cx="45136" cy="33623"/>
                </a:xfrm>
                <a:custGeom>
                  <a:avLst/>
                  <a:gdLst/>
                  <a:ahLst/>
                  <a:cxnLst/>
                  <a:rect l="l" t="t" r="r" b="b"/>
                  <a:pathLst>
                    <a:path w="1329" h="990" extrusionOk="0">
                      <a:moveTo>
                        <a:pt x="653" y="1"/>
                      </a:moveTo>
                      <a:cubicBezTo>
                        <a:pt x="80" y="1"/>
                        <a:pt x="1" y="916"/>
                        <a:pt x="610" y="986"/>
                      </a:cubicBezTo>
                      <a:cubicBezTo>
                        <a:pt x="631" y="989"/>
                        <a:pt x="652" y="990"/>
                        <a:pt x="672" y="990"/>
                      </a:cubicBezTo>
                      <a:cubicBezTo>
                        <a:pt x="1252" y="990"/>
                        <a:pt x="1329" y="71"/>
                        <a:pt x="719" y="5"/>
                      </a:cubicBezTo>
                      <a:cubicBezTo>
                        <a:pt x="696" y="2"/>
                        <a:pt x="674"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1" name="Google Shape;10181;p23"/>
                <p:cNvSpPr/>
                <p:nvPr/>
              </p:nvSpPr>
              <p:spPr>
                <a:xfrm>
                  <a:off x="7078200" y="4769141"/>
                  <a:ext cx="45306" cy="33623"/>
                </a:xfrm>
                <a:custGeom>
                  <a:avLst/>
                  <a:gdLst/>
                  <a:ahLst/>
                  <a:cxnLst/>
                  <a:rect l="l" t="t" r="r" b="b"/>
                  <a:pathLst>
                    <a:path w="1334" h="990" extrusionOk="0">
                      <a:moveTo>
                        <a:pt x="652" y="0"/>
                      </a:moveTo>
                      <a:cubicBezTo>
                        <a:pt x="80" y="0"/>
                        <a:pt x="0" y="915"/>
                        <a:pt x="613" y="986"/>
                      </a:cubicBezTo>
                      <a:cubicBezTo>
                        <a:pt x="634" y="988"/>
                        <a:pt x="655" y="989"/>
                        <a:pt x="675" y="989"/>
                      </a:cubicBezTo>
                      <a:cubicBezTo>
                        <a:pt x="1252" y="989"/>
                        <a:pt x="1334" y="70"/>
                        <a:pt x="718" y="4"/>
                      </a:cubicBezTo>
                      <a:cubicBezTo>
                        <a:pt x="695" y="2"/>
                        <a:pt x="673" y="0"/>
                        <a:pt x="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2" name="Google Shape;10182;p23"/>
                <p:cNvSpPr/>
                <p:nvPr/>
              </p:nvSpPr>
              <p:spPr>
                <a:xfrm>
                  <a:off x="6885569" y="4747983"/>
                  <a:ext cx="45170" cy="33623"/>
                </a:xfrm>
                <a:custGeom>
                  <a:avLst/>
                  <a:gdLst/>
                  <a:ahLst/>
                  <a:cxnLst/>
                  <a:rect l="l" t="t" r="r" b="b"/>
                  <a:pathLst>
                    <a:path w="1330" h="990" extrusionOk="0">
                      <a:moveTo>
                        <a:pt x="653" y="1"/>
                      </a:moveTo>
                      <a:cubicBezTo>
                        <a:pt x="77" y="1"/>
                        <a:pt x="1" y="921"/>
                        <a:pt x="610" y="986"/>
                      </a:cubicBezTo>
                      <a:cubicBezTo>
                        <a:pt x="631" y="988"/>
                        <a:pt x="652" y="990"/>
                        <a:pt x="672" y="990"/>
                      </a:cubicBezTo>
                      <a:cubicBezTo>
                        <a:pt x="1248" y="990"/>
                        <a:pt x="1329" y="71"/>
                        <a:pt x="719" y="5"/>
                      </a:cubicBezTo>
                      <a:cubicBezTo>
                        <a:pt x="696" y="2"/>
                        <a:pt x="674"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3" name="Google Shape;10183;p23"/>
                <p:cNvSpPr/>
                <p:nvPr/>
              </p:nvSpPr>
              <p:spPr>
                <a:xfrm>
                  <a:off x="6611496" y="4716058"/>
                  <a:ext cx="45170" cy="33623"/>
                </a:xfrm>
                <a:custGeom>
                  <a:avLst/>
                  <a:gdLst/>
                  <a:ahLst/>
                  <a:cxnLst/>
                  <a:rect l="l" t="t" r="r" b="b"/>
                  <a:pathLst>
                    <a:path w="1330" h="990" extrusionOk="0">
                      <a:moveTo>
                        <a:pt x="653" y="1"/>
                      </a:moveTo>
                      <a:cubicBezTo>
                        <a:pt x="81" y="1"/>
                        <a:pt x="1" y="920"/>
                        <a:pt x="610" y="986"/>
                      </a:cubicBezTo>
                      <a:cubicBezTo>
                        <a:pt x="631" y="988"/>
                        <a:pt x="652" y="989"/>
                        <a:pt x="672" y="989"/>
                      </a:cubicBezTo>
                      <a:cubicBezTo>
                        <a:pt x="1253" y="989"/>
                        <a:pt x="1329" y="70"/>
                        <a:pt x="719" y="5"/>
                      </a:cubicBezTo>
                      <a:cubicBezTo>
                        <a:pt x="696" y="2"/>
                        <a:pt x="674"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4" name="Google Shape;10184;p23"/>
                <p:cNvSpPr/>
                <p:nvPr/>
              </p:nvSpPr>
              <p:spPr>
                <a:xfrm>
                  <a:off x="6621787" y="4621441"/>
                  <a:ext cx="45374" cy="33793"/>
                </a:xfrm>
                <a:custGeom>
                  <a:avLst/>
                  <a:gdLst/>
                  <a:ahLst/>
                  <a:cxnLst/>
                  <a:rect l="l" t="t" r="r" b="b"/>
                  <a:pathLst>
                    <a:path w="1336" h="995" extrusionOk="0">
                      <a:moveTo>
                        <a:pt x="659" y="1"/>
                      </a:moveTo>
                      <a:cubicBezTo>
                        <a:pt x="82" y="1"/>
                        <a:pt x="1" y="921"/>
                        <a:pt x="611" y="991"/>
                      </a:cubicBezTo>
                      <a:cubicBezTo>
                        <a:pt x="632" y="993"/>
                        <a:pt x="653" y="994"/>
                        <a:pt x="673" y="994"/>
                      </a:cubicBezTo>
                      <a:cubicBezTo>
                        <a:pt x="1254" y="994"/>
                        <a:pt x="1336" y="75"/>
                        <a:pt x="720" y="4"/>
                      </a:cubicBezTo>
                      <a:cubicBezTo>
                        <a:pt x="699" y="2"/>
                        <a:pt x="679"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5" name="Google Shape;10185;p23"/>
                <p:cNvSpPr/>
                <p:nvPr/>
              </p:nvSpPr>
              <p:spPr>
                <a:xfrm>
                  <a:off x="6749585" y="4428707"/>
                  <a:ext cx="45204" cy="33589"/>
                </a:xfrm>
                <a:custGeom>
                  <a:avLst/>
                  <a:gdLst/>
                  <a:ahLst/>
                  <a:cxnLst/>
                  <a:rect l="l" t="t" r="r" b="b"/>
                  <a:pathLst>
                    <a:path w="1331" h="989" extrusionOk="0">
                      <a:moveTo>
                        <a:pt x="658" y="1"/>
                      </a:moveTo>
                      <a:cubicBezTo>
                        <a:pt x="82" y="1"/>
                        <a:pt x="0" y="920"/>
                        <a:pt x="610" y="985"/>
                      </a:cubicBezTo>
                      <a:cubicBezTo>
                        <a:pt x="632" y="988"/>
                        <a:pt x="653" y="989"/>
                        <a:pt x="673" y="989"/>
                      </a:cubicBezTo>
                      <a:cubicBezTo>
                        <a:pt x="1254" y="989"/>
                        <a:pt x="1331"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6" name="Google Shape;10186;p23"/>
                <p:cNvSpPr/>
                <p:nvPr/>
              </p:nvSpPr>
              <p:spPr>
                <a:xfrm>
                  <a:off x="6962424" y="4388870"/>
                  <a:ext cx="45136" cy="33623"/>
                </a:xfrm>
                <a:custGeom>
                  <a:avLst/>
                  <a:gdLst/>
                  <a:ahLst/>
                  <a:cxnLst/>
                  <a:rect l="l" t="t" r="r" b="b"/>
                  <a:pathLst>
                    <a:path w="1329" h="990" extrusionOk="0">
                      <a:moveTo>
                        <a:pt x="654" y="1"/>
                      </a:moveTo>
                      <a:cubicBezTo>
                        <a:pt x="81" y="1"/>
                        <a:pt x="1" y="917"/>
                        <a:pt x="610" y="986"/>
                      </a:cubicBezTo>
                      <a:cubicBezTo>
                        <a:pt x="631" y="988"/>
                        <a:pt x="652" y="990"/>
                        <a:pt x="673" y="990"/>
                      </a:cubicBezTo>
                      <a:cubicBezTo>
                        <a:pt x="1253" y="990"/>
                        <a:pt x="1329" y="71"/>
                        <a:pt x="719" y="5"/>
                      </a:cubicBezTo>
                      <a:cubicBezTo>
                        <a:pt x="697" y="2"/>
                        <a:pt x="675" y="1"/>
                        <a:pt x="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7" name="Google Shape;10187;p23"/>
                <p:cNvSpPr/>
                <p:nvPr/>
              </p:nvSpPr>
              <p:spPr>
                <a:xfrm>
                  <a:off x="6775260" y="4728387"/>
                  <a:ext cx="45136" cy="33623"/>
                </a:xfrm>
                <a:custGeom>
                  <a:avLst/>
                  <a:gdLst/>
                  <a:ahLst/>
                  <a:cxnLst/>
                  <a:rect l="l" t="t" r="r" b="b"/>
                  <a:pathLst>
                    <a:path w="1329" h="990" extrusionOk="0">
                      <a:moveTo>
                        <a:pt x="652" y="1"/>
                      </a:moveTo>
                      <a:cubicBezTo>
                        <a:pt x="76" y="1"/>
                        <a:pt x="0" y="916"/>
                        <a:pt x="609" y="986"/>
                      </a:cubicBezTo>
                      <a:cubicBezTo>
                        <a:pt x="630" y="988"/>
                        <a:pt x="651" y="990"/>
                        <a:pt x="670" y="990"/>
                      </a:cubicBezTo>
                      <a:cubicBezTo>
                        <a:pt x="1247" y="990"/>
                        <a:pt x="1329" y="70"/>
                        <a:pt x="718" y="5"/>
                      </a:cubicBezTo>
                      <a:cubicBezTo>
                        <a:pt x="695" y="2"/>
                        <a:pt x="673" y="1"/>
                        <a:pt x="6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8" name="Google Shape;10188;p23"/>
                <p:cNvSpPr/>
                <p:nvPr/>
              </p:nvSpPr>
              <p:spPr>
                <a:xfrm>
                  <a:off x="6996930" y="4696462"/>
                  <a:ext cx="45238" cy="33589"/>
                </a:xfrm>
                <a:custGeom>
                  <a:avLst/>
                  <a:gdLst/>
                  <a:ahLst/>
                  <a:cxnLst/>
                  <a:rect l="l" t="t" r="r" b="b"/>
                  <a:pathLst>
                    <a:path w="1332" h="989" extrusionOk="0">
                      <a:moveTo>
                        <a:pt x="660" y="0"/>
                      </a:moveTo>
                      <a:cubicBezTo>
                        <a:pt x="78" y="0"/>
                        <a:pt x="1" y="920"/>
                        <a:pt x="612" y="985"/>
                      </a:cubicBezTo>
                      <a:cubicBezTo>
                        <a:pt x="634" y="987"/>
                        <a:pt x="654" y="989"/>
                        <a:pt x="675" y="989"/>
                      </a:cubicBezTo>
                      <a:cubicBezTo>
                        <a:pt x="1250" y="989"/>
                        <a:pt x="1332" y="70"/>
                        <a:pt x="721" y="4"/>
                      </a:cubicBezTo>
                      <a:cubicBezTo>
                        <a:pt x="700" y="1"/>
                        <a:pt x="680" y="0"/>
                        <a:pt x="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9" name="Google Shape;10189;p23"/>
                <p:cNvSpPr/>
                <p:nvPr/>
              </p:nvSpPr>
              <p:spPr>
                <a:xfrm>
                  <a:off x="6675684" y="4514970"/>
                  <a:ext cx="45340" cy="33589"/>
                </a:xfrm>
                <a:custGeom>
                  <a:avLst/>
                  <a:gdLst/>
                  <a:ahLst/>
                  <a:cxnLst/>
                  <a:rect l="l" t="t" r="r" b="b"/>
                  <a:pathLst>
                    <a:path w="1335" h="989" extrusionOk="0">
                      <a:moveTo>
                        <a:pt x="655" y="0"/>
                      </a:moveTo>
                      <a:cubicBezTo>
                        <a:pt x="81" y="0"/>
                        <a:pt x="1" y="916"/>
                        <a:pt x="615" y="985"/>
                      </a:cubicBezTo>
                      <a:cubicBezTo>
                        <a:pt x="636" y="988"/>
                        <a:pt x="657" y="989"/>
                        <a:pt x="677" y="989"/>
                      </a:cubicBezTo>
                      <a:cubicBezTo>
                        <a:pt x="1253" y="989"/>
                        <a:pt x="1334" y="70"/>
                        <a:pt x="720" y="4"/>
                      </a:cubicBezTo>
                      <a:cubicBezTo>
                        <a:pt x="698" y="1"/>
                        <a:pt x="676" y="0"/>
                        <a:pt x="6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0" name="Google Shape;10190;p23"/>
                <p:cNvSpPr/>
                <p:nvPr/>
              </p:nvSpPr>
              <p:spPr>
                <a:xfrm>
                  <a:off x="6712567" y="4639950"/>
                  <a:ext cx="45340" cy="33623"/>
                </a:xfrm>
                <a:custGeom>
                  <a:avLst/>
                  <a:gdLst/>
                  <a:ahLst/>
                  <a:cxnLst/>
                  <a:rect l="l" t="t" r="r" b="b"/>
                  <a:pathLst>
                    <a:path w="1335" h="990" extrusionOk="0">
                      <a:moveTo>
                        <a:pt x="659" y="1"/>
                      </a:moveTo>
                      <a:cubicBezTo>
                        <a:pt x="81" y="1"/>
                        <a:pt x="1" y="917"/>
                        <a:pt x="615" y="986"/>
                      </a:cubicBezTo>
                      <a:cubicBezTo>
                        <a:pt x="637" y="988"/>
                        <a:pt x="657" y="989"/>
                        <a:pt x="678" y="989"/>
                      </a:cubicBezTo>
                      <a:cubicBezTo>
                        <a:pt x="1253" y="989"/>
                        <a:pt x="1335" y="71"/>
                        <a:pt x="724" y="4"/>
                      </a:cubicBezTo>
                      <a:cubicBezTo>
                        <a:pt x="702" y="2"/>
                        <a:pt x="680"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1" name="Google Shape;10191;p23"/>
                <p:cNvSpPr/>
                <p:nvPr/>
              </p:nvSpPr>
              <p:spPr>
                <a:xfrm>
                  <a:off x="6856871" y="4453261"/>
                  <a:ext cx="45340" cy="33589"/>
                </a:xfrm>
                <a:custGeom>
                  <a:avLst/>
                  <a:gdLst/>
                  <a:ahLst/>
                  <a:cxnLst/>
                  <a:rect l="l" t="t" r="r" b="b"/>
                  <a:pathLst>
                    <a:path w="1335" h="989" extrusionOk="0">
                      <a:moveTo>
                        <a:pt x="653" y="0"/>
                      </a:moveTo>
                      <a:cubicBezTo>
                        <a:pt x="80" y="0"/>
                        <a:pt x="1" y="919"/>
                        <a:pt x="610" y="985"/>
                      </a:cubicBezTo>
                      <a:cubicBezTo>
                        <a:pt x="631" y="988"/>
                        <a:pt x="651" y="989"/>
                        <a:pt x="672" y="989"/>
                      </a:cubicBezTo>
                      <a:cubicBezTo>
                        <a:pt x="1253" y="989"/>
                        <a:pt x="1334" y="69"/>
                        <a:pt x="719" y="4"/>
                      </a:cubicBezTo>
                      <a:cubicBezTo>
                        <a:pt x="696" y="1"/>
                        <a:pt x="674" y="0"/>
                        <a:pt x="6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2" name="Google Shape;10192;p23"/>
                <p:cNvSpPr/>
                <p:nvPr/>
              </p:nvSpPr>
              <p:spPr>
                <a:xfrm>
                  <a:off x="7053001" y="4511268"/>
                  <a:ext cx="45272" cy="33623"/>
                </a:xfrm>
                <a:custGeom>
                  <a:avLst/>
                  <a:gdLst/>
                  <a:ahLst/>
                  <a:cxnLst/>
                  <a:rect l="l" t="t" r="r" b="b"/>
                  <a:pathLst>
                    <a:path w="1333" h="990" extrusionOk="0">
                      <a:moveTo>
                        <a:pt x="658" y="0"/>
                      </a:moveTo>
                      <a:cubicBezTo>
                        <a:pt x="82" y="0"/>
                        <a:pt x="0" y="920"/>
                        <a:pt x="615" y="985"/>
                      </a:cubicBezTo>
                      <a:cubicBezTo>
                        <a:pt x="637" y="988"/>
                        <a:pt x="659" y="989"/>
                        <a:pt x="681" y="989"/>
                      </a:cubicBezTo>
                      <a:cubicBezTo>
                        <a:pt x="1253" y="989"/>
                        <a:pt x="1332" y="74"/>
                        <a:pt x="719" y="4"/>
                      </a:cubicBezTo>
                      <a:cubicBezTo>
                        <a:pt x="698" y="2"/>
                        <a:pt x="678" y="0"/>
                        <a:pt x="6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3" name="Google Shape;10193;p23"/>
                <p:cNvSpPr/>
                <p:nvPr/>
              </p:nvSpPr>
              <p:spPr>
                <a:xfrm>
                  <a:off x="6967315" y="4805718"/>
                  <a:ext cx="45238" cy="33589"/>
                </a:xfrm>
                <a:custGeom>
                  <a:avLst/>
                  <a:gdLst/>
                  <a:ahLst/>
                  <a:cxnLst/>
                  <a:rect l="l" t="t" r="r" b="b"/>
                  <a:pathLst>
                    <a:path w="1332" h="989" extrusionOk="0">
                      <a:moveTo>
                        <a:pt x="659" y="0"/>
                      </a:moveTo>
                      <a:cubicBezTo>
                        <a:pt x="78" y="0"/>
                        <a:pt x="0" y="920"/>
                        <a:pt x="612" y="985"/>
                      </a:cubicBezTo>
                      <a:cubicBezTo>
                        <a:pt x="633" y="988"/>
                        <a:pt x="654" y="989"/>
                        <a:pt x="674" y="989"/>
                      </a:cubicBezTo>
                      <a:cubicBezTo>
                        <a:pt x="1250" y="989"/>
                        <a:pt x="1331" y="70"/>
                        <a:pt x="721" y="4"/>
                      </a:cubicBezTo>
                      <a:cubicBezTo>
                        <a:pt x="700" y="1"/>
                        <a:pt x="679"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4" name="Google Shape;10194;p23"/>
                <p:cNvSpPr/>
                <p:nvPr/>
              </p:nvSpPr>
              <p:spPr>
                <a:xfrm>
                  <a:off x="6703601" y="4773929"/>
                  <a:ext cx="45204" cy="33589"/>
                </a:xfrm>
                <a:custGeom>
                  <a:avLst/>
                  <a:gdLst/>
                  <a:ahLst/>
                  <a:cxnLst/>
                  <a:rect l="l" t="t" r="r" b="b"/>
                  <a:pathLst>
                    <a:path w="1331" h="989" extrusionOk="0">
                      <a:moveTo>
                        <a:pt x="658" y="1"/>
                      </a:moveTo>
                      <a:cubicBezTo>
                        <a:pt x="77" y="1"/>
                        <a:pt x="1" y="920"/>
                        <a:pt x="611" y="986"/>
                      </a:cubicBezTo>
                      <a:cubicBezTo>
                        <a:pt x="632" y="988"/>
                        <a:pt x="653" y="989"/>
                        <a:pt x="673" y="989"/>
                      </a:cubicBezTo>
                      <a:cubicBezTo>
                        <a:pt x="1249" y="989"/>
                        <a:pt x="1330"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5" name="Google Shape;10195;p23"/>
                <p:cNvSpPr/>
                <p:nvPr/>
              </p:nvSpPr>
              <p:spPr>
                <a:xfrm>
                  <a:off x="7139739" y="4695240"/>
                  <a:ext cx="45306" cy="33589"/>
                </a:xfrm>
                <a:custGeom>
                  <a:avLst/>
                  <a:gdLst/>
                  <a:ahLst/>
                  <a:cxnLst/>
                  <a:rect l="l" t="t" r="r" b="b"/>
                  <a:pathLst>
                    <a:path w="1334" h="989" extrusionOk="0">
                      <a:moveTo>
                        <a:pt x="658" y="0"/>
                      </a:moveTo>
                      <a:cubicBezTo>
                        <a:pt x="82" y="0"/>
                        <a:pt x="0" y="920"/>
                        <a:pt x="615" y="985"/>
                      </a:cubicBezTo>
                      <a:cubicBezTo>
                        <a:pt x="636" y="987"/>
                        <a:pt x="657" y="989"/>
                        <a:pt x="677" y="989"/>
                      </a:cubicBezTo>
                      <a:cubicBezTo>
                        <a:pt x="1253" y="989"/>
                        <a:pt x="1334" y="70"/>
                        <a:pt x="719" y="4"/>
                      </a:cubicBezTo>
                      <a:cubicBezTo>
                        <a:pt x="698" y="1"/>
                        <a:pt x="678" y="0"/>
                        <a:pt x="6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6" name="Google Shape;10196;p23"/>
                <p:cNvSpPr/>
                <p:nvPr/>
              </p:nvSpPr>
              <p:spPr>
                <a:xfrm>
                  <a:off x="7443936" y="3672036"/>
                  <a:ext cx="72102" cy="55902"/>
                </a:xfrm>
                <a:custGeom>
                  <a:avLst/>
                  <a:gdLst/>
                  <a:ahLst/>
                  <a:cxnLst/>
                  <a:rect l="l" t="t" r="r" b="b"/>
                  <a:pathLst>
                    <a:path w="2123" h="1646" extrusionOk="0">
                      <a:moveTo>
                        <a:pt x="1059" y="1"/>
                      </a:moveTo>
                      <a:cubicBezTo>
                        <a:pt x="1" y="1"/>
                        <a:pt x="1" y="1645"/>
                        <a:pt x="1059" y="1645"/>
                      </a:cubicBezTo>
                      <a:cubicBezTo>
                        <a:pt x="2123" y="1645"/>
                        <a:pt x="2123" y="1"/>
                        <a:pt x="1059"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7" name="Google Shape;10197;p23"/>
                <p:cNvSpPr/>
                <p:nvPr/>
              </p:nvSpPr>
              <p:spPr>
                <a:xfrm>
                  <a:off x="7868935" y="4410164"/>
                  <a:ext cx="72102" cy="55868"/>
                </a:xfrm>
                <a:custGeom>
                  <a:avLst/>
                  <a:gdLst/>
                  <a:ahLst/>
                  <a:cxnLst/>
                  <a:rect l="l" t="t" r="r" b="b"/>
                  <a:pathLst>
                    <a:path w="2123" h="1645" extrusionOk="0">
                      <a:moveTo>
                        <a:pt x="1060" y="0"/>
                      </a:moveTo>
                      <a:cubicBezTo>
                        <a:pt x="1" y="0"/>
                        <a:pt x="1" y="1645"/>
                        <a:pt x="1060" y="1645"/>
                      </a:cubicBezTo>
                      <a:cubicBezTo>
                        <a:pt x="2123" y="1645"/>
                        <a:pt x="2123" y="0"/>
                        <a:pt x="10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8" name="Google Shape;10198;p23"/>
                <p:cNvSpPr/>
                <p:nvPr/>
              </p:nvSpPr>
              <p:spPr>
                <a:xfrm>
                  <a:off x="9038684" y="4899045"/>
                  <a:ext cx="72102" cy="55902"/>
                </a:xfrm>
                <a:custGeom>
                  <a:avLst/>
                  <a:gdLst/>
                  <a:ahLst/>
                  <a:cxnLst/>
                  <a:rect l="l" t="t" r="r" b="b"/>
                  <a:pathLst>
                    <a:path w="2123" h="1646" extrusionOk="0">
                      <a:moveTo>
                        <a:pt x="1060" y="1"/>
                      </a:moveTo>
                      <a:cubicBezTo>
                        <a:pt x="1" y="1"/>
                        <a:pt x="1" y="1645"/>
                        <a:pt x="1060" y="1645"/>
                      </a:cubicBezTo>
                      <a:cubicBezTo>
                        <a:pt x="2123" y="1645"/>
                        <a:pt x="2123" y="1"/>
                        <a:pt x="1060"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9" name="Google Shape;10199;p23"/>
                <p:cNvSpPr/>
                <p:nvPr/>
              </p:nvSpPr>
              <p:spPr>
                <a:xfrm>
                  <a:off x="8883003" y="3232060"/>
                  <a:ext cx="72102" cy="55902"/>
                </a:xfrm>
                <a:custGeom>
                  <a:avLst/>
                  <a:gdLst/>
                  <a:ahLst/>
                  <a:cxnLst/>
                  <a:rect l="l" t="t" r="r" b="b"/>
                  <a:pathLst>
                    <a:path w="2123" h="1646" extrusionOk="0">
                      <a:moveTo>
                        <a:pt x="1059" y="1"/>
                      </a:moveTo>
                      <a:cubicBezTo>
                        <a:pt x="0" y="1"/>
                        <a:pt x="0" y="1645"/>
                        <a:pt x="1059" y="1645"/>
                      </a:cubicBezTo>
                      <a:cubicBezTo>
                        <a:pt x="2122" y="1645"/>
                        <a:pt x="2122" y="1"/>
                        <a:pt x="1059" y="1"/>
                      </a:cubicBezTo>
                      <a:close/>
                    </a:path>
                  </a:pathLst>
                </a:custGeom>
                <a:solidFill>
                  <a:srgbClr val="FFF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0" name="Google Shape;10200;p23"/>
                <p:cNvSpPr/>
                <p:nvPr/>
              </p:nvSpPr>
              <p:spPr>
                <a:xfrm>
                  <a:off x="7388680" y="4969890"/>
                  <a:ext cx="72102" cy="55902"/>
                </a:xfrm>
                <a:custGeom>
                  <a:avLst/>
                  <a:gdLst/>
                  <a:ahLst/>
                  <a:cxnLst/>
                  <a:rect l="l" t="t" r="r" b="b"/>
                  <a:pathLst>
                    <a:path w="2123" h="1646" extrusionOk="0">
                      <a:moveTo>
                        <a:pt x="1064" y="1"/>
                      </a:moveTo>
                      <a:cubicBezTo>
                        <a:pt x="0" y="1"/>
                        <a:pt x="0" y="1645"/>
                        <a:pt x="1064" y="1645"/>
                      </a:cubicBezTo>
                      <a:cubicBezTo>
                        <a:pt x="2123" y="1645"/>
                        <a:pt x="2123" y="1"/>
                        <a:pt x="10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1" name="Google Shape;10201;p23"/>
                <p:cNvSpPr/>
                <p:nvPr/>
              </p:nvSpPr>
              <p:spPr>
                <a:xfrm>
                  <a:off x="8204410" y="3336357"/>
                  <a:ext cx="72136" cy="56072"/>
                </a:xfrm>
                <a:custGeom>
                  <a:avLst/>
                  <a:gdLst/>
                  <a:ahLst/>
                  <a:cxnLst/>
                  <a:rect l="l" t="t" r="r" b="b"/>
                  <a:pathLst>
                    <a:path w="2124" h="1651" extrusionOk="0">
                      <a:moveTo>
                        <a:pt x="1064" y="1"/>
                      </a:moveTo>
                      <a:cubicBezTo>
                        <a:pt x="1" y="1"/>
                        <a:pt x="1" y="1651"/>
                        <a:pt x="1064" y="1651"/>
                      </a:cubicBezTo>
                      <a:cubicBezTo>
                        <a:pt x="2123" y="1651"/>
                        <a:pt x="2123" y="1"/>
                        <a:pt x="1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2" name="Google Shape;10202;p23"/>
                <p:cNvSpPr/>
                <p:nvPr/>
              </p:nvSpPr>
              <p:spPr>
                <a:xfrm>
                  <a:off x="4579726" y="-82145"/>
                  <a:ext cx="450954" cy="1008992"/>
                </a:xfrm>
                <a:custGeom>
                  <a:avLst/>
                  <a:gdLst/>
                  <a:ahLst/>
                  <a:cxnLst/>
                  <a:rect l="l" t="t" r="r" b="b"/>
                  <a:pathLst>
                    <a:path w="13278" h="29709" extrusionOk="0">
                      <a:moveTo>
                        <a:pt x="805" y="0"/>
                      </a:moveTo>
                      <a:cubicBezTo>
                        <a:pt x="715" y="0"/>
                        <a:pt x="624" y="17"/>
                        <a:pt x="536" y="54"/>
                      </a:cubicBezTo>
                      <a:cubicBezTo>
                        <a:pt x="173" y="200"/>
                        <a:pt x="0" y="613"/>
                        <a:pt x="150" y="977"/>
                      </a:cubicBezTo>
                      <a:lnTo>
                        <a:pt x="11823" y="29272"/>
                      </a:lnTo>
                      <a:cubicBezTo>
                        <a:pt x="11933" y="29543"/>
                        <a:pt x="12196" y="29708"/>
                        <a:pt x="12474" y="29708"/>
                      </a:cubicBezTo>
                      <a:cubicBezTo>
                        <a:pt x="12565" y="29708"/>
                        <a:pt x="12657" y="29691"/>
                        <a:pt x="12746" y="29654"/>
                      </a:cubicBezTo>
                      <a:cubicBezTo>
                        <a:pt x="13105" y="29504"/>
                        <a:pt x="13278" y="29090"/>
                        <a:pt x="13132" y="28731"/>
                      </a:cubicBezTo>
                      <a:lnTo>
                        <a:pt x="1459" y="436"/>
                      </a:lnTo>
                      <a:cubicBezTo>
                        <a:pt x="1346" y="165"/>
                        <a:pt x="1082" y="0"/>
                        <a:pt x="805" y="0"/>
                      </a:cubicBez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3" name="Google Shape;10203;p23"/>
                <p:cNvSpPr/>
                <p:nvPr/>
              </p:nvSpPr>
              <p:spPr>
                <a:xfrm>
                  <a:off x="4232500" y="-495325"/>
                  <a:ext cx="610238" cy="537762"/>
                </a:xfrm>
                <a:custGeom>
                  <a:avLst/>
                  <a:gdLst/>
                  <a:ahLst/>
                  <a:cxnLst/>
                  <a:rect l="l" t="t" r="r" b="b"/>
                  <a:pathLst>
                    <a:path w="17968" h="15834" extrusionOk="0">
                      <a:moveTo>
                        <a:pt x="8983" y="0"/>
                      </a:moveTo>
                      <a:cubicBezTo>
                        <a:pt x="7977" y="0"/>
                        <a:pt x="6954" y="193"/>
                        <a:pt x="5966" y="601"/>
                      </a:cubicBezTo>
                      <a:cubicBezTo>
                        <a:pt x="1926" y="2264"/>
                        <a:pt x="0" y="6895"/>
                        <a:pt x="1668" y="10934"/>
                      </a:cubicBezTo>
                      <a:cubicBezTo>
                        <a:pt x="2928" y="13987"/>
                        <a:pt x="5878" y="15833"/>
                        <a:pt x="8988" y="15833"/>
                      </a:cubicBezTo>
                      <a:cubicBezTo>
                        <a:pt x="9993" y="15833"/>
                        <a:pt x="11014" y="15640"/>
                        <a:pt x="12001" y="15233"/>
                      </a:cubicBezTo>
                      <a:cubicBezTo>
                        <a:pt x="16040" y="13566"/>
                        <a:pt x="17967" y="8940"/>
                        <a:pt x="16299" y="4896"/>
                      </a:cubicBezTo>
                      <a:cubicBezTo>
                        <a:pt x="15039" y="1844"/>
                        <a:pt x="12091" y="0"/>
                        <a:pt x="8983" y="0"/>
                      </a:cubicBezTo>
                      <a:close/>
                    </a:path>
                  </a:pathLst>
                </a:custGeom>
                <a:solidFill>
                  <a:srgbClr val="EC2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4" name="Google Shape;10204;p23"/>
                <p:cNvSpPr/>
                <p:nvPr/>
              </p:nvSpPr>
              <p:spPr>
                <a:xfrm>
                  <a:off x="4229885" y="-375032"/>
                  <a:ext cx="615434" cy="297036"/>
                </a:xfrm>
                <a:custGeom>
                  <a:avLst/>
                  <a:gdLst/>
                  <a:ahLst/>
                  <a:cxnLst/>
                  <a:rect l="l" t="t" r="r" b="b"/>
                  <a:pathLst>
                    <a:path w="18121" h="8746" extrusionOk="0">
                      <a:moveTo>
                        <a:pt x="16769" y="0"/>
                      </a:moveTo>
                      <a:cubicBezTo>
                        <a:pt x="16618" y="0"/>
                        <a:pt x="16465" y="29"/>
                        <a:pt x="16317" y="90"/>
                      </a:cubicBezTo>
                      <a:lnTo>
                        <a:pt x="895" y="6452"/>
                      </a:lnTo>
                      <a:cubicBezTo>
                        <a:pt x="290" y="6702"/>
                        <a:pt x="0" y="7402"/>
                        <a:pt x="250" y="8006"/>
                      </a:cubicBezTo>
                      <a:cubicBezTo>
                        <a:pt x="439" y="8467"/>
                        <a:pt x="886" y="8746"/>
                        <a:pt x="1354" y="8746"/>
                      </a:cubicBezTo>
                      <a:cubicBezTo>
                        <a:pt x="1504" y="8746"/>
                        <a:pt x="1657" y="8717"/>
                        <a:pt x="1804" y="8656"/>
                      </a:cubicBezTo>
                      <a:lnTo>
                        <a:pt x="17226" y="2294"/>
                      </a:lnTo>
                      <a:cubicBezTo>
                        <a:pt x="17835" y="2044"/>
                        <a:pt x="18121" y="1349"/>
                        <a:pt x="17871" y="740"/>
                      </a:cubicBezTo>
                      <a:cubicBezTo>
                        <a:pt x="17682" y="279"/>
                        <a:pt x="17238" y="0"/>
                        <a:pt x="167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5" name="Google Shape;10205;p23"/>
                <p:cNvSpPr/>
                <p:nvPr/>
              </p:nvSpPr>
              <p:spPr>
                <a:xfrm>
                  <a:off x="4490644" y="1368945"/>
                  <a:ext cx="652522" cy="617982"/>
                </a:xfrm>
                <a:custGeom>
                  <a:avLst/>
                  <a:gdLst/>
                  <a:ahLst/>
                  <a:cxnLst/>
                  <a:rect l="l" t="t" r="r" b="b"/>
                  <a:pathLst>
                    <a:path w="19213" h="18196" extrusionOk="0">
                      <a:moveTo>
                        <a:pt x="5465" y="1"/>
                      </a:moveTo>
                      <a:cubicBezTo>
                        <a:pt x="3372" y="1"/>
                        <a:pt x="1876" y="1946"/>
                        <a:pt x="1187" y="3858"/>
                      </a:cubicBezTo>
                      <a:cubicBezTo>
                        <a:pt x="1" y="7203"/>
                        <a:pt x="2150" y="16986"/>
                        <a:pt x="6390" y="17958"/>
                      </a:cubicBezTo>
                      <a:cubicBezTo>
                        <a:pt x="6802" y="18121"/>
                        <a:pt x="7249" y="18196"/>
                        <a:pt x="7719" y="18196"/>
                      </a:cubicBezTo>
                      <a:cubicBezTo>
                        <a:pt x="11857" y="18196"/>
                        <a:pt x="17834" y="12356"/>
                        <a:pt x="18659" y="9279"/>
                      </a:cubicBezTo>
                      <a:cubicBezTo>
                        <a:pt x="19213" y="7152"/>
                        <a:pt x="19013" y="4458"/>
                        <a:pt x="16860" y="3417"/>
                      </a:cubicBezTo>
                      <a:cubicBezTo>
                        <a:pt x="16231" y="3094"/>
                        <a:pt x="15590" y="2962"/>
                        <a:pt x="14946" y="2962"/>
                      </a:cubicBezTo>
                      <a:cubicBezTo>
                        <a:pt x="13544" y="2962"/>
                        <a:pt x="12124" y="3586"/>
                        <a:pt x="10780" y="4221"/>
                      </a:cubicBezTo>
                      <a:lnTo>
                        <a:pt x="10547" y="4145"/>
                      </a:lnTo>
                      <a:cubicBezTo>
                        <a:pt x="9453" y="2276"/>
                        <a:pt x="8213" y="328"/>
                        <a:pt x="5990" y="41"/>
                      </a:cubicBezTo>
                      <a:cubicBezTo>
                        <a:pt x="5811" y="14"/>
                        <a:pt x="5636" y="1"/>
                        <a:pt x="54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6" name="Google Shape;10206;p23"/>
                <p:cNvSpPr/>
                <p:nvPr/>
              </p:nvSpPr>
              <p:spPr>
                <a:xfrm>
                  <a:off x="4649756" y="1586369"/>
                  <a:ext cx="54238" cy="141420"/>
                </a:xfrm>
                <a:custGeom>
                  <a:avLst/>
                  <a:gdLst/>
                  <a:ahLst/>
                  <a:cxnLst/>
                  <a:rect l="l" t="t" r="r" b="b"/>
                  <a:pathLst>
                    <a:path w="1597" h="4164" extrusionOk="0">
                      <a:moveTo>
                        <a:pt x="1399" y="1"/>
                      </a:moveTo>
                      <a:cubicBezTo>
                        <a:pt x="1264" y="1"/>
                        <a:pt x="1146" y="162"/>
                        <a:pt x="1047" y="482"/>
                      </a:cubicBezTo>
                      <a:cubicBezTo>
                        <a:pt x="1009" y="605"/>
                        <a:pt x="965" y="786"/>
                        <a:pt x="919" y="1036"/>
                      </a:cubicBezTo>
                      <a:lnTo>
                        <a:pt x="905" y="1078"/>
                      </a:lnTo>
                      <a:cubicBezTo>
                        <a:pt x="814" y="1363"/>
                        <a:pt x="669" y="1786"/>
                        <a:pt x="460" y="2355"/>
                      </a:cubicBezTo>
                      <a:cubicBezTo>
                        <a:pt x="256" y="2917"/>
                        <a:pt x="105" y="3340"/>
                        <a:pt x="19" y="3626"/>
                      </a:cubicBezTo>
                      <a:cubicBezTo>
                        <a:pt x="1" y="3672"/>
                        <a:pt x="11" y="3722"/>
                        <a:pt x="38" y="3772"/>
                      </a:cubicBezTo>
                      <a:cubicBezTo>
                        <a:pt x="60" y="3827"/>
                        <a:pt x="110" y="3863"/>
                        <a:pt x="178" y="3881"/>
                      </a:cubicBezTo>
                      <a:cubicBezTo>
                        <a:pt x="220" y="3895"/>
                        <a:pt x="266" y="3903"/>
                        <a:pt x="315" y="3903"/>
                      </a:cubicBezTo>
                      <a:cubicBezTo>
                        <a:pt x="345" y="3903"/>
                        <a:pt x="377" y="3900"/>
                        <a:pt x="410" y="3894"/>
                      </a:cubicBezTo>
                      <a:cubicBezTo>
                        <a:pt x="651" y="3972"/>
                        <a:pt x="850" y="4058"/>
                        <a:pt x="1005" y="4154"/>
                      </a:cubicBezTo>
                      <a:cubicBezTo>
                        <a:pt x="1030" y="4160"/>
                        <a:pt x="1056" y="4163"/>
                        <a:pt x="1081" y="4163"/>
                      </a:cubicBezTo>
                      <a:cubicBezTo>
                        <a:pt x="1109" y="4163"/>
                        <a:pt x="1137" y="4159"/>
                        <a:pt x="1164" y="4150"/>
                      </a:cubicBezTo>
                      <a:cubicBezTo>
                        <a:pt x="1219" y="4135"/>
                        <a:pt x="1250" y="4108"/>
                        <a:pt x="1265" y="4068"/>
                      </a:cubicBezTo>
                      <a:cubicBezTo>
                        <a:pt x="1296" y="3953"/>
                        <a:pt x="1192" y="3863"/>
                        <a:pt x="942" y="3785"/>
                      </a:cubicBezTo>
                      <a:lnTo>
                        <a:pt x="655" y="3704"/>
                      </a:lnTo>
                      <a:cubicBezTo>
                        <a:pt x="496" y="3653"/>
                        <a:pt x="460" y="3500"/>
                        <a:pt x="542" y="3236"/>
                      </a:cubicBezTo>
                      <a:lnTo>
                        <a:pt x="856" y="2323"/>
                      </a:lnTo>
                      <a:lnTo>
                        <a:pt x="892" y="2208"/>
                      </a:lnTo>
                      <a:cubicBezTo>
                        <a:pt x="915" y="2132"/>
                        <a:pt x="951" y="2068"/>
                        <a:pt x="992" y="2027"/>
                      </a:cubicBezTo>
                      <a:lnTo>
                        <a:pt x="1401" y="633"/>
                      </a:lnTo>
                      <a:lnTo>
                        <a:pt x="1586" y="209"/>
                      </a:lnTo>
                      <a:cubicBezTo>
                        <a:pt x="1596" y="169"/>
                        <a:pt x="1592" y="132"/>
                        <a:pt x="1565" y="92"/>
                      </a:cubicBezTo>
                      <a:cubicBezTo>
                        <a:pt x="1537" y="50"/>
                        <a:pt x="1500" y="23"/>
                        <a:pt x="1455" y="10"/>
                      </a:cubicBezTo>
                      <a:cubicBezTo>
                        <a:pt x="1436" y="4"/>
                        <a:pt x="1418" y="1"/>
                        <a:pt x="139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7" name="Google Shape;10207;p23"/>
                <p:cNvSpPr/>
                <p:nvPr/>
              </p:nvSpPr>
              <p:spPr>
                <a:xfrm>
                  <a:off x="4716287" y="1604063"/>
                  <a:ext cx="79506" cy="141182"/>
                </a:xfrm>
                <a:custGeom>
                  <a:avLst/>
                  <a:gdLst/>
                  <a:ahLst/>
                  <a:cxnLst/>
                  <a:rect l="l" t="t" r="r" b="b"/>
                  <a:pathLst>
                    <a:path w="2341" h="4157" extrusionOk="0">
                      <a:moveTo>
                        <a:pt x="1453" y="381"/>
                      </a:moveTo>
                      <a:cubicBezTo>
                        <a:pt x="1492" y="381"/>
                        <a:pt x="1534" y="388"/>
                        <a:pt x="1577" y="402"/>
                      </a:cubicBezTo>
                      <a:cubicBezTo>
                        <a:pt x="1741" y="452"/>
                        <a:pt x="1859" y="548"/>
                        <a:pt x="1932" y="693"/>
                      </a:cubicBezTo>
                      <a:cubicBezTo>
                        <a:pt x="1999" y="834"/>
                        <a:pt x="2018" y="974"/>
                        <a:pt x="1978" y="1120"/>
                      </a:cubicBezTo>
                      <a:lnTo>
                        <a:pt x="1945" y="1220"/>
                      </a:lnTo>
                      <a:cubicBezTo>
                        <a:pt x="1904" y="1366"/>
                        <a:pt x="1850" y="1593"/>
                        <a:pt x="1787" y="1901"/>
                      </a:cubicBezTo>
                      <a:cubicBezTo>
                        <a:pt x="1722" y="2211"/>
                        <a:pt x="1668" y="2433"/>
                        <a:pt x="1627" y="2578"/>
                      </a:cubicBezTo>
                      <a:cubicBezTo>
                        <a:pt x="1582" y="2723"/>
                        <a:pt x="1514" y="2897"/>
                        <a:pt x="1427" y="3092"/>
                      </a:cubicBezTo>
                      <a:cubicBezTo>
                        <a:pt x="1378" y="3205"/>
                        <a:pt x="1328" y="3310"/>
                        <a:pt x="1269" y="3405"/>
                      </a:cubicBezTo>
                      <a:cubicBezTo>
                        <a:pt x="1209" y="3505"/>
                        <a:pt x="1145" y="3592"/>
                        <a:pt x="1078" y="3678"/>
                      </a:cubicBezTo>
                      <a:cubicBezTo>
                        <a:pt x="1009" y="3759"/>
                        <a:pt x="932" y="3819"/>
                        <a:pt x="846" y="3851"/>
                      </a:cubicBezTo>
                      <a:cubicBezTo>
                        <a:pt x="794" y="3872"/>
                        <a:pt x="745" y="3883"/>
                        <a:pt x="695" y="3883"/>
                      </a:cubicBezTo>
                      <a:cubicBezTo>
                        <a:pt x="661" y="3883"/>
                        <a:pt x="626" y="3878"/>
                        <a:pt x="591" y="3869"/>
                      </a:cubicBezTo>
                      <a:cubicBezTo>
                        <a:pt x="500" y="3792"/>
                        <a:pt x="437" y="3614"/>
                        <a:pt x="396" y="3337"/>
                      </a:cubicBezTo>
                      <a:cubicBezTo>
                        <a:pt x="418" y="2887"/>
                        <a:pt x="514" y="2388"/>
                        <a:pt x="686" y="1829"/>
                      </a:cubicBezTo>
                      <a:lnTo>
                        <a:pt x="887" y="1306"/>
                      </a:lnTo>
                      <a:lnTo>
                        <a:pt x="986" y="965"/>
                      </a:lnTo>
                      <a:cubicBezTo>
                        <a:pt x="1041" y="783"/>
                        <a:pt x="1114" y="638"/>
                        <a:pt x="1191" y="525"/>
                      </a:cubicBezTo>
                      <a:cubicBezTo>
                        <a:pt x="1263" y="429"/>
                        <a:pt x="1350" y="381"/>
                        <a:pt x="1453" y="381"/>
                      </a:cubicBezTo>
                      <a:close/>
                      <a:moveTo>
                        <a:pt x="1331" y="0"/>
                      </a:moveTo>
                      <a:cubicBezTo>
                        <a:pt x="1288" y="0"/>
                        <a:pt x="1241" y="10"/>
                        <a:pt x="1191" y="30"/>
                      </a:cubicBezTo>
                      <a:cubicBezTo>
                        <a:pt x="1109" y="57"/>
                        <a:pt x="1000" y="170"/>
                        <a:pt x="864" y="366"/>
                      </a:cubicBezTo>
                      <a:cubicBezTo>
                        <a:pt x="700" y="592"/>
                        <a:pt x="527" y="1011"/>
                        <a:pt x="342" y="1615"/>
                      </a:cubicBezTo>
                      <a:lnTo>
                        <a:pt x="305" y="1720"/>
                      </a:lnTo>
                      <a:cubicBezTo>
                        <a:pt x="314" y="1724"/>
                        <a:pt x="314" y="1733"/>
                        <a:pt x="309" y="1752"/>
                      </a:cubicBezTo>
                      <a:lnTo>
                        <a:pt x="233" y="1970"/>
                      </a:lnTo>
                      <a:cubicBezTo>
                        <a:pt x="160" y="2211"/>
                        <a:pt x="96" y="2501"/>
                        <a:pt x="42" y="2842"/>
                      </a:cubicBezTo>
                      <a:cubicBezTo>
                        <a:pt x="0" y="3069"/>
                        <a:pt x="9" y="3315"/>
                        <a:pt x="69" y="3583"/>
                      </a:cubicBezTo>
                      <a:cubicBezTo>
                        <a:pt x="132" y="3860"/>
                        <a:pt x="292" y="4038"/>
                        <a:pt x="546" y="4114"/>
                      </a:cubicBezTo>
                      <a:cubicBezTo>
                        <a:pt x="636" y="4142"/>
                        <a:pt x="723" y="4156"/>
                        <a:pt x="808" y="4156"/>
                      </a:cubicBezTo>
                      <a:cubicBezTo>
                        <a:pt x="1298" y="4156"/>
                        <a:pt x="1691" y="3684"/>
                        <a:pt x="1982" y="2742"/>
                      </a:cubicBezTo>
                      <a:lnTo>
                        <a:pt x="2173" y="2088"/>
                      </a:lnTo>
                      <a:lnTo>
                        <a:pt x="2186" y="2042"/>
                      </a:lnTo>
                      <a:cubicBezTo>
                        <a:pt x="2305" y="1666"/>
                        <a:pt x="2341" y="1329"/>
                        <a:pt x="2305" y="1033"/>
                      </a:cubicBezTo>
                      <a:cubicBezTo>
                        <a:pt x="2245" y="521"/>
                        <a:pt x="1940" y="179"/>
                        <a:pt x="1409" y="11"/>
                      </a:cubicBezTo>
                      <a:cubicBezTo>
                        <a:pt x="1384" y="4"/>
                        <a:pt x="1358" y="0"/>
                        <a:pt x="133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8" name="Google Shape;10208;p23"/>
                <p:cNvSpPr/>
                <p:nvPr/>
              </p:nvSpPr>
              <p:spPr>
                <a:xfrm>
                  <a:off x="4806388" y="1624304"/>
                  <a:ext cx="81374" cy="141793"/>
                </a:xfrm>
                <a:custGeom>
                  <a:avLst/>
                  <a:gdLst/>
                  <a:ahLst/>
                  <a:cxnLst/>
                  <a:rect l="l" t="t" r="r" b="b"/>
                  <a:pathLst>
                    <a:path w="2396" h="4175" extrusionOk="0">
                      <a:moveTo>
                        <a:pt x="494" y="1"/>
                      </a:moveTo>
                      <a:cubicBezTo>
                        <a:pt x="471" y="1"/>
                        <a:pt x="448" y="5"/>
                        <a:pt x="424" y="15"/>
                      </a:cubicBezTo>
                      <a:cubicBezTo>
                        <a:pt x="382" y="28"/>
                        <a:pt x="355" y="65"/>
                        <a:pt x="338" y="115"/>
                      </a:cubicBezTo>
                      <a:cubicBezTo>
                        <a:pt x="323" y="164"/>
                        <a:pt x="323" y="306"/>
                        <a:pt x="338" y="542"/>
                      </a:cubicBezTo>
                      <a:cubicBezTo>
                        <a:pt x="346" y="638"/>
                        <a:pt x="351" y="869"/>
                        <a:pt x="351" y="1233"/>
                      </a:cubicBezTo>
                      <a:cubicBezTo>
                        <a:pt x="351" y="1596"/>
                        <a:pt x="328" y="2037"/>
                        <a:pt x="287" y="2555"/>
                      </a:cubicBezTo>
                      <a:cubicBezTo>
                        <a:pt x="242" y="3073"/>
                        <a:pt x="147" y="3568"/>
                        <a:pt x="1" y="4036"/>
                      </a:cubicBezTo>
                      <a:lnTo>
                        <a:pt x="105" y="4164"/>
                      </a:lnTo>
                      <a:cubicBezTo>
                        <a:pt x="132" y="4171"/>
                        <a:pt x="158" y="4175"/>
                        <a:pt x="185" y="4175"/>
                      </a:cubicBezTo>
                      <a:cubicBezTo>
                        <a:pt x="273" y="4175"/>
                        <a:pt x="362" y="4135"/>
                        <a:pt x="455" y="4054"/>
                      </a:cubicBezTo>
                      <a:cubicBezTo>
                        <a:pt x="579" y="3950"/>
                        <a:pt x="696" y="3796"/>
                        <a:pt x="810" y="3600"/>
                      </a:cubicBezTo>
                      <a:cubicBezTo>
                        <a:pt x="919" y="3400"/>
                        <a:pt x="1019" y="3205"/>
                        <a:pt x="1110" y="3010"/>
                      </a:cubicBezTo>
                      <a:cubicBezTo>
                        <a:pt x="1200" y="2809"/>
                        <a:pt x="1288" y="2609"/>
                        <a:pt x="1374" y="2406"/>
                      </a:cubicBezTo>
                      <a:cubicBezTo>
                        <a:pt x="1460" y="2201"/>
                        <a:pt x="1527" y="2051"/>
                        <a:pt x="1578" y="1964"/>
                      </a:cubicBezTo>
                      <a:cubicBezTo>
                        <a:pt x="1628" y="1873"/>
                        <a:pt x="1755" y="1682"/>
                        <a:pt x="1969" y="1391"/>
                      </a:cubicBezTo>
                      <a:cubicBezTo>
                        <a:pt x="2182" y="1097"/>
                        <a:pt x="2318" y="842"/>
                        <a:pt x="2387" y="624"/>
                      </a:cubicBezTo>
                      <a:cubicBezTo>
                        <a:pt x="2396" y="592"/>
                        <a:pt x="2391" y="556"/>
                        <a:pt x="2364" y="519"/>
                      </a:cubicBezTo>
                      <a:cubicBezTo>
                        <a:pt x="2341" y="487"/>
                        <a:pt x="2309" y="464"/>
                        <a:pt x="2269" y="451"/>
                      </a:cubicBezTo>
                      <a:lnTo>
                        <a:pt x="2110" y="401"/>
                      </a:lnTo>
                      <a:cubicBezTo>
                        <a:pt x="2045" y="524"/>
                        <a:pt x="1814" y="961"/>
                        <a:pt x="1414" y="1718"/>
                      </a:cubicBezTo>
                      <a:cubicBezTo>
                        <a:pt x="1019" y="2473"/>
                        <a:pt x="705" y="3046"/>
                        <a:pt x="474" y="3442"/>
                      </a:cubicBezTo>
                      <a:cubicBezTo>
                        <a:pt x="478" y="3404"/>
                        <a:pt x="491" y="3295"/>
                        <a:pt x="519" y="3114"/>
                      </a:cubicBezTo>
                      <a:cubicBezTo>
                        <a:pt x="546" y="2937"/>
                        <a:pt x="573" y="2755"/>
                        <a:pt x="596" y="2578"/>
                      </a:cubicBezTo>
                      <a:cubicBezTo>
                        <a:pt x="619" y="2396"/>
                        <a:pt x="651" y="2137"/>
                        <a:pt x="692" y="1796"/>
                      </a:cubicBezTo>
                      <a:cubicBezTo>
                        <a:pt x="732" y="1456"/>
                        <a:pt x="755" y="1083"/>
                        <a:pt x="751" y="678"/>
                      </a:cubicBezTo>
                      <a:cubicBezTo>
                        <a:pt x="751" y="273"/>
                        <a:pt x="682" y="51"/>
                        <a:pt x="556" y="11"/>
                      </a:cubicBezTo>
                      <a:cubicBezTo>
                        <a:pt x="534" y="4"/>
                        <a:pt x="514" y="1"/>
                        <a:pt x="49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9" name="Google Shape;10209;p23"/>
                <p:cNvSpPr/>
                <p:nvPr/>
              </p:nvSpPr>
              <p:spPr>
                <a:xfrm>
                  <a:off x="4867214" y="1653579"/>
                  <a:ext cx="74412" cy="139416"/>
                </a:xfrm>
                <a:custGeom>
                  <a:avLst/>
                  <a:gdLst/>
                  <a:ahLst/>
                  <a:cxnLst/>
                  <a:rect l="l" t="t" r="r" b="b"/>
                  <a:pathLst>
                    <a:path w="2191" h="4105" extrusionOk="0">
                      <a:moveTo>
                        <a:pt x="1321" y="0"/>
                      </a:moveTo>
                      <a:cubicBezTo>
                        <a:pt x="1178" y="0"/>
                        <a:pt x="1072" y="111"/>
                        <a:pt x="1005" y="334"/>
                      </a:cubicBezTo>
                      <a:lnTo>
                        <a:pt x="891" y="835"/>
                      </a:lnTo>
                      <a:lnTo>
                        <a:pt x="319" y="2502"/>
                      </a:lnTo>
                      <a:lnTo>
                        <a:pt x="59" y="3492"/>
                      </a:lnTo>
                      <a:lnTo>
                        <a:pt x="15" y="3643"/>
                      </a:lnTo>
                      <a:cubicBezTo>
                        <a:pt x="0" y="3692"/>
                        <a:pt x="15" y="3742"/>
                        <a:pt x="55" y="3792"/>
                      </a:cubicBezTo>
                      <a:cubicBezTo>
                        <a:pt x="91" y="3842"/>
                        <a:pt x="141" y="3874"/>
                        <a:pt x="200" y="3897"/>
                      </a:cubicBezTo>
                      <a:lnTo>
                        <a:pt x="787" y="4079"/>
                      </a:lnTo>
                      <a:cubicBezTo>
                        <a:pt x="844" y="4095"/>
                        <a:pt x="898" y="4105"/>
                        <a:pt x="950" y="4105"/>
                      </a:cubicBezTo>
                      <a:cubicBezTo>
                        <a:pt x="968" y="4105"/>
                        <a:pt x="987" y="4103"/>
                        <a:pt x="1005" y="4101"/>
                      </a:cubicBezTo>
                      <a:cubicBezTo>
                        <a:pt x="1072" y="4092"/>
                        <a:pt x="1118" y="4061"/>
                        <a:pt x="1137" y="4002"/>
                      </a:cubicBezTo>
                      <a:cubicBezTo>
                        <a:pt x="1164" y="3910"/>
                        <a:pt x="1091" y="3834"/>
                        <a:pt x="914" y="3779"/>
                      </a:cubicBezTo>
                      <a:lnTo>
                        <a:pt x="401" y="3637"/>
                      </a:lnTo>
                      <a:cubicBezTo>
                        <a:pt x="391" y="3633"/>
                        <a:pt x="423" y="3524"/>
                        <a:pt x="487" y="3306"/>
                      </a:cubicBezTo>
                      <a:lnTo>
                        <a:pt x="841" y="2274"/>
                      </a:lnTo>
                      <a:cubicBezTo>
                        <a:pt x="887" y="2129"/>
                        <a:pt x="927" y="1980"/>
                        <a:pt x="959" y="1829"/>
                      </a:cubicBezTo>
                      <a:lnTo>
                        <a:pt x="1132" y="1884"/>
                      </a:lnTo>
                      <a:cubicBezTo>
                        <a:pt x="1204" y="1915"/>
                        <a:pt x="1269" y="1938"/>
                        <a:pt x="1332" y="1957"/>
                      </a:cubicBezTo>
                      <a:cubicBezTo>
                        <a:pt x="1363" y="1969"/>
                        <a:pt x="1394" y="1975"/>
                        <a:pt x="1424" y="1975"/>
                      </a:cubicBezTo>
                      <a:cubicBezTo>
                        <a:pt x="1450" y="1975"/>
                        <a:pt x="1476" y="1970"/>
                        <a:pt x="1500" y="1961"/>
                      </a:cubicBezTo>
                      <a:cubicBezTo>
                        <a:pt x="1550" y="1943"/>
                        <a:pt x="1582" y="1911"/>
                        <a:pt x="1596" y="1871"/>
                      </a:cubicBezTo>
                      <a:cubicBezTo>
                        <a:pt x="1627" y="1766"/>
                        <a:pt x="1532" y="1680"/>
                        <a:pt x="1309" y="1607"/>
                      </a:cubicBezTo>
                      <a:lnTo>
                        <a:pt x="1059" y="1538"/>
                      </a:lnTo>
                      <a:cubicBezTo>
                        <a:pt x="1064" y="1479"/>
                        <a:pt x="1064" y="1448"/>
                        <a:pt x="1068" y="1443"/>
                      </a:cubicBezTo>
                      <a:lnTo>
                        <a:pt x="1355" y="625"/>
                      </a:lnTo>
                      <a:cubicBezTo>
                        <a:pt x="1378" y="543"/>
                        <a:pt x="1400" y="462"/>
                        <a:pt x="1422" y="376"/>
                      </a:cubicBezTo>
                      <a:cubicBezTo>
                        <a:pt x="1550" y="430"/>
                        <a:pt x="1714" y="521"/>
                        <a:pt x="1909" y="648"/>
                      </a:cubicBezTo>
                      <a:cubicBezTo>
                        <a:pt x="2059" y="648"/>
                        <a:pt x="2145" y="607"/>
                        <a:pt x="2168" y="529"/>
                      </a:cubicBezTo>
                      <a:cubicBezTo>
                        <a:pt x="2190" y="453"/>
                        <a:pt x="2104" y="361"/>
                        <a:pt x="1904" y="248"/>
                      </a:cubicBezTo>
                      <a:cubicBezTo>
                        <a:pt x="1705" y="130"/>
                        <a:pt x="1546" y="53"/>
                        <a:pt x="1422" y="17"/>
                      </a:cubicBezTo>
                      <a:cubicBezTo>
                        <a:pt x="1387" y="6"/>
                        <a:pt x="1353" y="0"/>
                        <a:pt x="132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0" name="Google Shape;10210;p23"/>
                <p:cNvSpPr/>
                <p:nvPr/>
              </p:nvSpPr>
              <p:spPr>
                <a:xfrm>
                  <a:off x="3416260" y="-449816"/>
                  <a:ext cx="651605" cy="621684"/>
                </a:xfrm>
                <a:custGeom>
                  <a:avLst/>
                  <a:gdLst/>
                  <a:ahLst/>
                  <a:cxnLst/>
                  <a:rect l="l" t="t" r="r" b="b"/>
                  <a:pathLst>
                    <a:path w="19186" h="18305" extrusionOk="0">
                      <a:moveTo>
                        <a:pt x="13515" y="0"/>
                      </a:moveTo>
                      <a:cubicBezTo>
                        <a:pt x="13285" y="0"/>
                        <a:pt x="13048" y="24"/>
                        <a:pt x="12806" y="75"/>
                      </a:cubicBezTo>
                      <a:cubicBezTo>
                        <a:pt x="10602" y="484"/>
                        <a:pt x="9476" y="2497"/>
                        <a:pt x="8484" y="4428"/>
                      </a:cubicBezTo>
                      <a:lnTo>
                        <a:pt x="8257" y="4514"/>
                      </a:lnTo>
                      <a:cubicBezTo>
                        <a:pt x="6967" y="3993"/>
                        <a:pt x="5614" y="3483"/>
                        <a:pt x="4298" y="3483"/>
                      </a:cubicBezTo>
                      <a:cubicBezTo>
                        <a:pt x="3561" y="3483"/>
                        <a:pt x="2837" y="3643"/>
                        <a:pt x="2142" y="4051"/>
                      </a:cubicBezTo>
                      <a:cubicBezTo>
                        <a:pt x="47" y="5215"/>
                        <a:pt x="1" y="7914"/>
                        <a:pt x="674" y="10008"/>
                      </a:cubicBezTo>
                      <a:cubicBezTo>
                        <a:pt x="1649" y="12974"/>
                        <a:pt x="7707" y="18305"/>
                        <a:pt x="11842" y="18305"/>
                      </a:cubicBezTo>
                      <a:cubicBezTo>
                        <a:pt x="12406" y="18305"/>
                        <a:pt x="12935" y="18206"/>
                        <a:pt x="13410" y="17987"/>
                      </a:cubicBezTo>
                      <a:cubicBezTo>
                        <a:pt x="17590" y="16774"/>
                        <a:pt x="19186" y="6891"/>
                        <a:pt x="17813" y="3615"/>
                      </a:cubicBezTo>
                      <a:cubicBezTo>
                        <a:pt x="17039" y="1806"/>
                        <a:pt x="15513" y="0"/>
                        <a:pt x="13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1" name="Google Shape;10211;p23"/>
                <p:cNvSpPr/>
                <p:nvPr/>
              </p:nvSpPr>
              <p:spPr>
                <a:xfrm>
                  <a:off x="3631578" y="-162295"/>
                  <a:ext cx="102023" cy="145869"/>
                </a:xfrm>
                <a:custGeom>
                  <a:avLst/>
                  <a:gdLst/>
                  <a:ahLst/>
                  <a:cxnLst/>
                  <a:rect l="l" t="t" r="r" b="b"/>
                  <a:pathLst>
                    <a:path w="3004" h="4295" extrusionOk="0">
                      <a:moveTo>
                        <a:pt x="1422" y="1"/>
                      </a:moveTo>
                      <a:cubicBezTo>
                        <a:pt x="1369" y="1"/>
                        <a:pt x="1315" y="10"/>
                        <a:pt x="1259" y="29"/>
                      </a:cubicBezTo>
                      <a:cubicBezTo>
                        <a:pt x="1167" y="65"/>
                        <a:pt x="1049" y="478"/>
                        <a:pt x="904" y="1269"/>
                      </a:cubicBezTo>
                      <a:cubicBezTo>
                        <a:pt x="845" y="1596"/>
                        <a:pt x="813" y="1765"/>
                        <a:pt x="813" y="1774"/>
                      </a:cubicBezTo>
                      <a:lnTo>
                        <a:pt x="736" y="1574"/>
                      </a:lnTo>
                      <a:cubicBezTo>
                        <a:pt x="513" y="974"/>
                        <a:pt x="414" y="620"/>
                        <a:pt x="441" y="511"/>
                      </a:cubicBezTo>
                      <a:lnTo>
                        <a:pt x="436" y="492"/>
                      </a:lnTo>
                      <a:cubicBezTo>
                        <a:pt x="418" y="447"/>
                        <a:pt x="382" y="415"/>
                        <a:pt x="327" y="392"/>
                      </a:cubicBezTo>
                      <a:cubicBezTo>
                        <a:pt x="308" y="385"/>
                        <a:pt x="286" y="382"/>
                        <a:pt x="263" y="382"/>
                      </a:cubicBezTo>
                      <a:cubicBezTo>
                        <a:pt x="224" y="382"/>
                        <a:pt x="181" y="391"/>
                        <a:pt x="137" y="411"/>
                      </a:cubicBezTo>
                      <a:cubicBezTo>
                        <a:pt x="59" y="438"/>
                        <a:pt x="13" y="497"/>
                        <a:pt x="0" y="583"/>
                      </a:cubicBezTo>
                      <a:cubicBezTo>
                        <a:pt x="77" y="784"/>
                        <a:pt x="168" y="1097"/>
                        <a:pt x="277" y="1520"/>
                      </a:cubicBezTo>
                      <a:cubicBezTo>
                        <a:pt x="386" y="1942"/>
                        <a:pt x="477" y="2256"/>
                        <a:pt x="554" y="2460"/>
                      </a:cubicBezTo>
                      <a:lnTo>
                        <a:pt x="1194" y="4177"/>
                      </a:lnTo>
                      <a:cubicBezTo>
                        <a:pt x="1213" y="4232"/>
                        <a:pt x="1249" y="4268"/>
                        <a:pt x="1303" y="4286"/>
                      </a:cubicBezTo>
                      <a:cubicBezTo>
                        <a:pt x="1322" y="4292"/>
                        <a:pt x="1343" y="4294"/>
                        <a:pt x="1365" y="4294"/>
                      </a:cubicBezTo>
                      <a:cubicBezTo>
                        <a:pt x="1402" y="4294"/>
                        <a:pt x="1443" y="4287"/>
                        <a:pt x="1486" y="4273"/>
                      </a:cubicBezTo>
                      <a:cubicBezTo>
                        <a:pt x="1576" y="4236"/>
                        <a:pt x="1609" y="4177"/>
                        <a:pt x="1576" y="4087"/>
                      </a:cubicBezTo>
                      <a:lnTo>
                        <a:pt x="1186" y="3041"/>
                      </a:lnTo>
                      <a:cubicBezTo>
                        <a:pt x="1041" y="2655"/>
                        <a:pt x="999" y="2296"/>
                        <a:pt x="1063" y="1965"/>
                      </a:cubicBezTo>
                      <a:lnTo>
                        <a:pt x="1063" y="1965"/>
                      </a:lnTo>
                      <a:cubicBezTo>
                        <a:pt x="1263" y="2283"/>
                        <a:pt x="1527" y="2642"/>
                        <a:pt x="1854" y="3046"/>
                      </a:cubicBezTo>
                      <a:cubicBezTo>
                        <a:pt x="2040" y="3282"/>
                        <a:pt x="2226" y="3473"/>
                        <a:pt x="2412" y="3619"/>
                      </a:cubicBezTo>
                      <a:cubicBezTo>
                        <a:pt x="2560" y="3734"/>
                        <a:pt x="2681" y="3789"/>
                        <a:pt x="2777" y="3789"/>
                      </a:cubicBezTo>
                      <a:cubicBezTo>
                        <a:pt x="2803" y="3789"/>
                        <a:pt x="2827" y="3785"/>
                        <a:pt x="2849" y="3777"/>
                      </a:cubicBezTo>
                      <a:cubicBezTo>
                        <a:pt x="2899" y="3760"/>
                        <a:pt x="2939" y="3728"/>
                        <a:pt x="2966" y="3682"/>
                      </a:cubicBezTo>
                      <a:cubicBezTo>
                        <a:pt x="2994" y="3641"/>
                        <a:pt x="3004" y="3596"/>
                        <a:pt x="2985" y="3555"/>
                      </a:cubicBezTo>
                      <a:cubicBezTo>
                        <a:pt x="2972" y="3514"/>
                        <a:pt x="2945" y="3477"/>
                        <a:pt x="2908" y="3446"/>
                      </a:cubicBezTo>
                      <a:cubicBezTo>
                        <a:pt x="2872" y="3414"/>
                        <a:pt x="2821" y="3382"/>
                        <a:pt x="2758" y="3346"/>
                      </a:cubicBezTo>
                      <a:cubicBezTo>
                        <a:pt x="2694" y="3314"/>
                        <a:pt x="2654" y="3292"/>
                        <a:pt x="2631" y="3278"/>
                      </a:cubicBezTo>
                      <a:cubicBezTo>
                        <a:pt x="2476" y="3173"/>
                        <a:pt x="2236" y="2928"/>
                        <a:pt x="1917" y="2542"/>
                      </a:cubicBezTo>
                      <a:cubicBezTo>
                        <a:pt x="1595" y="2156"/>
                        <a:pt x="1404" y="1883"/>
                        <a:pt x="1340" y="1719"/>
                      </a:cubicBezTo>
                      <a:lnTo>
                        <a:pt x="1231" y="1378"/>
                      </a:lnTo>
                      <a:cubicBezTo>
                        <a:pt x="1245" y="1287"/>
                        <a:pt x="1336" y="952"/>
                        <a:pt x="1500" y="369"/>
                      </a:cubicBezTo>
                      <a:cubicBezTo>
                        <a:pt x="1554" y="184"/>
                        <a:pt x="1581" y="88"/>
                        <a:pt x="1576" y="83"/>
                      </a:cubicBezTo>
                      <a:cubicBezTo>
                        <a:pt x="1559" y="33"/>
                        <a:pt x="1517" y="6"/>
                        <a:pt x="1454" y="2"/>
                      </a:cubicBezTo>
                      <a:cubicBezTo>
                        <a:pt x="1443" y="1"/>
                        <a:pt x="1433" y="1"/>
                        <a:pt x="1422"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2" name="Google Shape;10212;p23"/>
                <p:cNvSpPr/>
                <p:nvPr/>
              </p:nvSpPr>
              <p:spPr>
                <a:xfrm>
                  <a:off x="3698042" y="-187325"/>
                  <a:ext cx="94348" cy="137141"/>
                </a:xfrm>
                <a:custGeom>
                  <a:avLst/>
                  <a:gdLst/>
                  <a:ahLst/>
                  <a:cxnLst/>
                  <a:rect l="l" t="t" r="r" b="b"/>
                  <a:pathLst>
                    <a:path w="2778" h="4038" extrusionOk="0">
                      <a:moveTo>
                        <a:pt x="1336" y="0"/>
                      </a:moveTo>
                      <a:cubicBezTo>
                        <a:pt x="1284" y="0"/>
                        <a:pt x="1215" y="16"/>
                        <a:pt x="1128" y="48"/>
                      </a:cubicBezTo>
                      <a:lnTo>
                        <a:pt x="319" y="348"/>
                      </a:lnTo>
                      <a:cubicBezTo>
                        <a:pt x="97" y="434"/>
                        <a:pt x="1" y="516"/>
                        <a:pt x="33" y="602"/>
                      </a:cubicBezTo>
                      <a:cubicBezTo>
                        <a:pt x="55" y="661"/>
                        <a:pt x="92" y="697"/>
                        <a:pt x="137" y="703"/>
                      </a:cubicBezTo>
                      <a:cubicBezTo>
                        <a:pt x="148" y="705"/>
                        <a:pt x="160" y="706"/>
                        <a:pt x="173" y="706"/>
                      </a:cubicBezTo>
                      <a:cubicBezTo>
                        <a:pt x="210" y="706"/>
                        <a:pt x="253" y="696"/>
                        <a:pt x="301" y="675"/>
                      </a:cubicBezTo>
                      <a:lnTo>
                        <a:pt x="455" y="615"/>
                      </a:lnTo>
                      <a:lnTo>
                        <a:pt x="587" y="566"/>
                      </a:lnTo>
                      <a:cubicBezTo>
                        <a:pt x="678" y="747"/>
                        <a:pt x="764" y="943"/>
                        <a:pt x="846" y="1161"/>
                      </a:cubicBezTo>
                      <a:lnTo>
                        <a:pt x="1278" y="2433"/>
                      </a:lnTo>
                      <a:lnTo>
                        <a:pt x="1773" y="3620"/>
                      </a:lnTo>
                      <a:lnTo>
                        <a:pt x="1787" y="3696"/>
                      </a:lnTo>
                      <a:lnTo>
                        <a:pt x="1596" y="3769"/>
                      </a:lnTo>
                      <a:cubicBezTo>
                        <a:pt x="1569" y="3778"/>
                        <a:pt x="1550" y="3805"/>
                        <a:pt x="1533" y="3847"/>
                      </a:cubicBezTo>
                      <a:cubicBezTo>
                        <a:pt x="1519" y="3887"/>
                        <a:pt x="1519" y="3929"/>
                        <a:pt x="1533" y="3965"/>
                      </a:cubicBezTo>
                      <a:cubicBezTo>
                        <a:pt x="1552" y="4013"/>
                        <a:pt x="1592" y="4038"/>
                        <a:pt x="1656" y="4038"/>
                      </a:cubicBezTo>
                      <a:cubicBezTo>
                        <a:pt x="1701" y="4038"/>
                        <a:pt x="1756" y="4026"/>
                        <a:pt x="1823" y="4002"/>
                      </a:cubicBezTo>
                      <a:cubicBezTo>
                        <a:pt x="1842" y="3992"/>
                        <a:pt x="1869" y="3979"/>
                        <a:pt x="1900" y="3965"/>
                      </a:cubicBezTo>
                      <a:cubicBezTo>
                        <a:pt x="1964" y="3951"/>
                        <a:pt x="2096" y="3906"/>
                        <a:pt x="2301" y="3828"/>
                      </a:cubicBezTo>
                      <a:lnTo>
                        <a:pt x="2601" y="3715"/>
                      </a:lnTo>
                      <a:cubicBezTo>
                        <a:pt x="2660" y="3692"/>
                        <a:pt x="2705" y="3656"/>
                        <a:pt x="2737" y="3606"/>
                      </a:cubicBezTo>
                      <a:cubicBezTo>
                        <a:pt x="2769" y="3556"/>
                        <a:pt x="2777" y="3505"/>
                        <a:pt x="2760" y="3456"/>
                      </a:cubicBezTo>
                      <a:cubicBezTo>
                        <a:pt x="2738" y="3403"/>
                        <a:pt x="2693" y="3377"/>
                        <a:pt x="2622" y="3377"/>
                      </a:cubicBezTo>
                      <a:cubicBezTo>
                        <a:pt x="2571" y="3377"/>
                        <a:pt x="2506" y="3391"/>
                        <a:pt x="2427" y="3419"/>
                      </a:cubicBezTo>
                      <a:lnTo>
                        <a:pt x="2236" y="3501"/>
                      </a:lnTo>
                      <a:lnTo>
                        <a:pt x="2146" y="3533"/>
                      </a:lnTo>
                      <a:lnTo>
                        <a:pt x="2091" y="3375"/>
                      </a:lnTo>
                      <a:lnTo>
                        <a:pt x="2028" y="3205"/>
                      </a:lnTo>
                      <a:lnTo>
                        <a:pt x="1546" y="2016"/>
                      </a:lnTo>
                      <a:lnTo>
                        <a:pt x="1179" y="921"/>
                      </a:lnTo>
                      <a:cubicBezTo>
                        <a:pt x="1105" y="730"/>
                        <a:pt x="1032" y="557"/>
                        <a:pt x="960" y="407"/>
                      </a:cubicBezTo>
                      <a:lnTo>
                        <a:pt x="1305" y="280"/>
                      </a:lnTo>
                      <a:cubicBezTo>
                        <a:pt x="1355" y="261"/>
                        <a:pt x="1397" y="229"/>
                        <a:pt x="1424" y="185"/>
                      </a:cubicBezTo>
                      <a:cubicBezTo>
                        <a:pt x="1456" y="139"/>
                        <a:pt x="1464" y="97"/>
                        <a:pt x="1451" y="66"/>
                      </a:cubicBezTo>
                      <a:cubicBezTo>
                        <a:pt x="1434" y="22"/>
                        <a:pt x="1396" y="0"/>
                        <a:pt x="1336" y="0"/>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3" name="Google Shape;10213;p23"/>
                <p:cNvSpPr/>
                <p:nvPr/>
              </p:nvSpPr>
              <p:spPr>
                <a:xfrm>
                  <a:off x="3767664" y="-206038"/>
                  <a:ext cx="71355" cy="137854"/>
                </a:xfrm>
                <a:custGeom>
                  <a:avLst/>
                  <a:gdLst/>
                  <a:ahLst/>
                  <a:cxnLst/>
                  <a:rect l="l" t="t" r="r" b="b"/>
                  <a:pathLst>
                    <a:path w="2101" h="4059" extrusionOk="0">
                      <a:moveTo>
                        <a:pt x="559" y="1"/>
                      </a:moveTo>
                      <a:cubicBezTo>
                        <a:pt x="503" y="1"/>
                        <a:pt x="450" y="10"/>
                        <a:pt x="396" y="31"/>
                      </a:cubicBezTo>
                      <a:cubicBezTo>
                        <a:pt x="182" y="109"/>
                        <a:pt x="60" y="294"/>
                        <a:pt x="23" y="585"/>
                      </a:cubicBezTo>
                      <a:cubicBezTo>
                        <a:pt x="1" y="740"/>
                        <a:pt x="23" y="904"/>
                        <a:pt x="87" y="1072"/>
                      </a:cubicBezTo>
                      <a:cubicBezTo>
                        <a:pt x="192" y="1349"/>
                        <a:pt x="391" y="1594"/>
                        <a:pt x="687" y="1812"/>
                      </a:cubicBezTo>
                      <a:cubicBezTo>
                        <a:pt x="813" y="1903"/>
                        <a:pt x="937" y="1994"/>
                        <a:pt x="1059" y="2080"/>
                      </a:cubicBezTo>
                      <a:cubicBezTo>
                        <a:pt x="1186" y="2166"/>
                        <a:pt x="1300" y="2267"/>
                        <a:pt x="1405" y="2385"/>
                      </a:cubicBezTo>
                      <a:cubicBezTo>
                        <a:pt x="1514" y="2498"/>
                        <a:pt x="1591" y="2626"/>
                        <a:pt x="1641" y="2766"/>
                      </a:cubicBezTo>
                      <a:cubicBezTo>
                        <a:pt x="1696" y="2907"/>
                        <a:pt x="1723" y="3075"/>
                        <a:pt x="1732" y="3280"/>
                      </a:cubicBezTo>
                      <a:cubicBezTo>
                        <a:pt x="1736" y="3385"/>
                        <a:pt x="1719" y="3479"/>
                        <a:pt x="1677" y="3566"/>
                      </a:cubicBezTo>
                      <a:cubicBezTo>
                        <a:pt x="1637" y="3653"/>
                        <a:pt x="1572" y="3712"/>
                        <a:pt x="1486" y="3743"/>
                      </a:cubicBezTo>
                      <a:lnTo>
                        <a:pt x="1191" y="3807"/>
                      </a:lnTo>
                      <a:lnTo>
                        <a:pt x="1150" y="3934"/>
                      </a:lnTo>
                      <a:cubicBezTo>
                        <a:pt x="1195" y="4018"/>
                        <a:pt x="1273" y="4058"/>
                        <a:pt x="1385" y="4058"/>
                      </a:cubicBezTo>
                      <a:cubicBezTo>
                        <a:pt x="1430" y="4058"/>
                        <a:pt x="1480" y="4052"/>
                        <a:pt x="1536" y="4039"/>
                      </a:cubicBezTo>
                      <a:lnTo>
                        <a:pt x="1532" y="4025"/>
                      </a:lnTo>
                      <a:cubicBezTo>
                        <a:pt x="1677" y="3966"/>
                        <a:pt x="1791" y="3884"/>
                        <a:pt x="1882" y="3779"/>
                      </a:cubicBezTo>
                      <a:cubicBezTo>
                        <a:pt x="1973" y="3670"/>
                        <a:pt x="2027" y="3553"/>
                        <a:pt x="2050" y="3425"/>
                      </a:cubicBezTo>
                      <a:cubicBezTo>
                        <a:pt x="2100" y="3171"/>
                        <a:pt x="2082" y="2930"/>
                        <a:pt x="1996" y="2703"/>
                      </a:cubicBezTo>
                      <a:cubicBezTo>
                        <a:pt x="1887" y="2403"/>
                        <a:pt x="1723" y="2166"/>
                        <a:pt x="1495" y="1990"/>
                      </a:cubicBezTo>
                      <a:cubicBezTo>
                        <a:pt x="1396" y="1912"/>
                        <a:pt x="1291" y="1835"/>
                        <a:pt x="1182" y="1753"/>
                      </a:cubicBezTo>
                      <a:cubicBezTo>
                        <a:pt x="1073" y="1676"/>
                        <a:pt x="973" y="1603"/>
                        <a:pt x="878" y="1539"/>
                      </a:cubicBezTo>
                      <a:cubicBezTo>
                        <a:pt x="782" y="1472"/>
                        <a:pt x="696" y="1394"/>
                        <a:pt x="614" y="1294"/>
                      </a:cubicBezTo>
                      <a:cubicBezTo>
                        <a:pt x="532" y="1199"/>
                        <a:pt x="478" y="1112"/>
                        <a:pt x="450" y="1036"/>
                      </a:cubicBezTo>
                      <a:cubicBezTo>
                        <a:pt x="423" y="958"/>
                        <a:pt x="400" y="889"/>
                        <a:pt x="391" y="826"/>
                      </a:cubicBezTo>
                      <a:cubicBezTo>
                        <a:pt x="346" y="549"/>
                        <a:pt x="391" y="376"/>
                        <a:pt x="532" y="317"/>
                      </a:cubicBezTo>
                      <a:cubicBezTo>
                        <a:pt x="546" y="318"/>
                        <a:pt x="559" y="318"/>
                        <a:pt x="572" y="318"/>
                      </a:cubicBezTo>
                      <a:cubicBezTo>
                        <a:pt x="615" y="318"/>
                        <a:pt x="653" y="313"/>
                        <a:pt x="691" y="299"/>
                      </a:cubicBezTo>
                      <a:cubicBezTo>
                        <a:pt x="800" y="258"/>
                        <a:pt x="836" y="195"/>
                        <a:pt x="805" y="109"/>
                      </a:cubicBezTo>
                      <a:cubicBezTo>
                        <a:pt x="786" y="58"/>
                        <a:pt x="737" y="27"/>
                        <a:pt x="645" y="8"/>
                      </a:cubicBezTo>
                      <a:cubicBezTo>
                        <a:pt x="616" y="3"/>
                        <a:pt x="587" y="1"/>
                        <a:pt x="559"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4" name="Google Shape;10214;p23"/>
                <p:cNvSpPr/>
                <p:nvPr/>
              </p:nvSpPr>
              <p:spPr>
                <a:xfrm>
                  <a:off x="3822444" y="-226381"/>
                  <a:ext cx="71355" cy="137786"/>
                </a:xfrm>
                <a:custGeom>
                  <a:avLst/>
                  <a:gdLst/>
                  <a:ahLst/>
                  <a:cxnLst/>
                  <a:rect l="l" t="t" r="r" b="b"/>
                  <a:pathLst>
                    <a:path w="2101" h="4057" extrusionOk="0">
                      <a:moveTo>
                        <a:pt x="557" y="0"/>
                      </a:moveTo>
                      <a:cubicBezTo>
                        <a:pt x="501" y="0"/>
                        <a:pt x="447" y="10"/>
                        <a:pt x="396" y="30"/>
                      </a:cubicBezTo>
                      <a:cubicBezTo>
                        <a:pt x="182" y="108"/>
                        <a:pt x="55" y="293"/>
                        <a:pt x="18" y="584"/>
                      </a:cubicBezTo>
                      <a:cubicBezTo>
                        <a:pt x="1" y="739"/>
                        <a:pt x="24" y="903"/>
                        <a:pt x="87" y="1071"/>
                      </a:cubicBezTo>
                      <a:cubicBezTo>
                        <a:pt x="187" y="1348"/>
                        <a:pt x="387" y="1593"/>
                        <a:pt x="687" y="1811"/>
                      </a:cubicBezTo>
                      <a:cubicBezTo>
                        <a:pt x="809" y="1902"/>
                        <a:pt x="932" y="1993"/>
                        <a:pt x="1060" y="2080"/>
                      </a:cubicBezTo>
                      <a:cubicBezTo>
                        <a:pt x="1182" y="2166"/>
                        <a:pt x="1295" y="2266"/>
                        <a:pt x="1404" y="2384"/>
                      </a:cubicBezTo>
                      <a:cubicBezTo>
                        <a:pt x="1509" y="2497"/>
                        <a:pt x="1591" y="2625"/>
                        <a:pt x="1641" y="2765"/>
                      </a:cubicBezTo>
                      <a:cubicBezTo>
                        <a:pt x="1691" y="2902"/>
                        <a:pt x="1723" y="3074"/>
                        <a:pt x="1732" y="3279"/>
                      </a:cubicBezTo>
                      <a:cubicBezTo>
                        <a:pt x="1732" y="3384"/>
                        <a:pt x="1719" y="3479"/>
                        <a:pt x="1673" y="3565"/>
                      </a:cubicBezTo>
                      <a:cubicBezTo>
                        <a:pt x="1632" y="3652"/>
                        <a:pt x="1568" y="3711"/>
                        <a:pt x="1482" y="3743"/>
                      </a:cubicBezTo>
                      <a:lnTo>
                        <a:pt x="1186" y="3806"/>
                      </a:lnTo>
                      <a:lnTo>
                        <a:pt x="1146" y="3933"/>
                      </a:lnTo>
                      <a:cubicBezTo>
                        <a:pt x="1192" y="4015"/>
                        <a:pt x="1273" y="4057"/>
                        <a:pt x="1386" y="4057"/>
                      </a:cubicBezTo>
                      <a:cubicBezTo>
                        <a:pt x="1430" y="4057"/>
                        <a:pt x="1479" y="4051"/>
                        <a:pt x="1532" y="4038"/>
                      </a:cubicBezTo>
                      <a:lnTo>
                        <a:pt x="1528" y="4024"/>
                      </a:lnTo>
                      <a:cubicBezTo>
                        <a:pt x="1673" y="3965"/>
                        <a:pt x="1791" y="3883"/>
                        <a:pt x="1882" y="3779"/>
                      </a:cubicBezTo>
                      <a:cubicBezTo>
                        <a:pt x="1968" y="3670"/>
                        <a:pt x="2027" y="3552"/>
                        <a:pt x="2050" y="3424"/>
                      </a:cubicBezTo>
                      <a:cubicBezTo>
                        <a:pt x="2100" y="3170"/>
                        <a:pt x="2082" y="2929"/>
                        <a:pt x="1996" y="2702"/>
                      </a:cubicBezTo>
                      <a:cubicBezTo>
                        <a:pt x="1886" y="2402"/>
                        <a:pt x="1719" y="2166"/>
                        <a:pt x="1491" y="1989"/>
                      </a:cubicBezTo>
                      <a:cubicBezTo>
                        <a:pt x="1391" y="1912"/>
                        <a:pt x="1287" y="1834"/>
                        <a:pt x="1178" y="1752"/>
                      </a:cubicBezTo>
                      <a:cubicBezTo>
                        <a:pt x="1069" y="1675"/>
                        <a:pt x="968" y="1602"/>
                        <a:pt x="878" y="1539"/>
                      </a:cubicBezTo>
                      <a:cubicBezTo>
                        <a:pt x="782" y="1471"/>
                        <a:pt x="696" y="1389"/>
                        <a:pt x="614" y="1293"/>
                      </a:cubicBezTo>
                      <a:cubicBezTo>
                        <a:pt x="532" y="1198"/>
                        <a:pt x="477" y="1107"/>
                        <a:pt x="446" y="1035"/>
                      </a:cubicBezTo>
                      <a:cubicBezTo>
                        <a:pt x="419" y="957"/>
                        <a:pt x="400" y="889"/>
                        <a:pt x="391" y="825"/>
                      </a:cubicBezTo>
                      <a:cubicBezTo>
                        <a:pt x="341" y="544"/>
                        <a:pt x="391" y="375"/>
                        <a:pt x="532" y="316"/>
                      </a:cubicBezTo>
                      <a:cubicBezTo>
                        <a:pt x="545" y="317"/>
                        <a:pt x="558" y="318"/>
                        <a:pt x="570" y="318"/>
                      </a:cubicBezTo>
                      <a:cubicBezTo>
                        <a:pt x="610" y="318"/>
                        <a:pt x="649" y="312"/>
                        <a:pt x="687" y="299"/>
                      </a:cubicBezTo>
                      <a:cubicBezTo>
                        <a:pt x="796" y="257"/>
                        <a:pt x="836" y="194"/>
                        <a:pt x="805" y="108"/>
                      </a:cubicBezTo>
                      <a:cubicBezTo>
                        <a:pt x="787" y="58"/>
                        <a:pt x="733" y="21"/>
                        <a:pt x="645" y="7"/>
                      </a:cubicBezTo>
                      <a:cubicBezTo>
                        <a:pt x="616" y="3"/>
                        <a:pt x="587" y="0"/>
                        <a:pt x="557" y="0"/>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5" name="Google Shape;10215;p23"/>
                <p:cNvSpPr/>
                <p:nvPr/>
              </p:nvSpPr>
              <p:spPr>
                <a:xfrm>
                  <a:off x="5202689" y="170600"/>
                  <a:ext cx="649329" cy="608914"/>
                </a:xfrm>
                <a:custGeom>
                  <a:avLst/>
                  <a:gdLst/>
                  <a:ahLst/>
                  <a:cxnLst/>
                  <a:rect l="l" t="t" r="r" b="b"/>
                  <a:pathLst>
                    <a:path w="19119" h="17929" extrusionOk="0">
                      <a:moveTo>
                        <a:pt x="5072" y="0"/>
                      </a:moveTo>
                      <a:cubicBezTo>
                        <a:pt x="2802" y="0"/>
                        <a:pt x="1394" y="2194"/>
                        <a:pt x="860" y="4259"/>
                      </a:cubicBezTo>
                      <a:cubicBezTo>
                        <a:pt x="1" y="7703"/>
                        <a:pt x="3068" y="17237"/>
                        <a:pt x="7380" y="17799"/>
                      </a:cubicBezTo>
                      <a:cubicBezTo>
                        <a:pt x="7685" y="17887"/>
                        <a:pt x="8003" y="17929"/>
                        <a:pt x="8331" y="17929"/>
                      </a:cubicBezTo>
                      <a:cubicBezTo>
                        <a:pt x="12495" y="17929"/>
                        <a:pt x="18224" y="11238"/>
                        <a:pt x="18768" y="7994"/>
                      </a:cubicBezTo>
                      <a:cubicBezTo>
                        <a:pt x="19118" y="5822"/>
                        <a:pt x="18668" y="3159"/>
                        <a:pt x="16423" y="2328"/>
                      </a:cubicBezTo>
                      <a:cubicBezTo>
                        <a:pt x="15913" y="2124"/>
                        <a:pt x="15406" y="2036"/>
                        <a:pt x="14904" y="2036"/>
                      </a:cubicBezTo>
                      <a:cubicBezTo>
                        <a:pt x="13355" y="2036"/>
                        <a:pt x="11854" y="2871"/>
                        <a:pt x="10443" y="3704"/>
                      </a:cubicBezTo>
                      <a:lnTo>
                        <a:pt x="10207" y="3654"/>
                      </a:lnTo>
                      <a:cubicBezTo>
                        <a:pt x="8934" y="1896"/>
                        <a:pt x="7521" y="78"/>
                        <a:pt x="5277" y="6"/>
                      </a:cubicBezTo>
                      <a:cubicBezTo>
                        <a:pt x="5208" y="2"/>
                        <a:pt x="5140" y="0"/>
                        <a:pt x="50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6" name="Google Shape;10216;p23"/>
                <p:cNvSpPr/>
                <p:nvPr/>
              </p:nvSpPr>
              <p:spPr>
                <a:xfrm>
                  <a:off x="5366929" y="338473"/>
                  <a:ext cx="127190" cy="160575"/>
                </a:xfrm>
                <a:custGeom>
                  <a:avLst/>
                  <a:gdLst/>
                  <a:ahLst/>
                  <a:cxnLst/>
                  <a:rect l="l" t="t" r="r" b="b"/>
                  <a:pathLst>
                    <a:path w="3745" h="4728" extrusionOk="0">
                      <a:moveTo>
                        <a:pt x="1158" y="0"/>
                      </a:moveTo>
                      <a:cubicBezTo>
                        <a:pt x="1129" y="0"/>
                        <a:pt x="1101" y="3"/>
                        <a:pt x="1072" y="6"/>
                      </a:cubicBezTo>
                      <a:cubicBezTo>
                        <a:pt x="1009" y="15"/>
                        <a:pt x="972" y="47"/>
                        <a:pt x="963" y="93"/>
                      </a:cubicBezTo>
                      <a:cubicBezTo>
                        <a:pt x="954" y="138"/>
                        <a:pt x="963" y="179"/>
                        <a:pt x="982" y="220"/>
                      </a:cubicBezTo>
                      <a:cubicBezTo>
                        <a:pt x="896" y="625"/>
                        <a:pt x="736" y="1219"/>
                        <a:pt x="495" y="2005"/>
                      </a:cubicBezTo>
                      <a:cubicBezTo>
                        <a:pt x="254" y="2792"/>
                        <a:pt x="95" y="3387"/>
                        <a:pt x="9" y="3792"/>
                      </a:cubicBezTo>
                      <a:cubicBezTo>
                        <a:pt x="0" y="3828"/>
                        <a:pt x="18" y="3864"/>
                        <a:pt x="55" y="3905"/>
                      </a:cubicBezTo>
                      <a:cubicBezTo>
                        <a:pt x="91" y="3941"/>
                        <a:pt x="145" y="3964"/>
                        <a:pt x="214" y="3978"/>
                      </a:cubicBezTo>
                      <a:cubicBezTo>
                        <a:pt x="239" y="3984"/>
                        <a:pt x="262" y="3987"/>
                        <a:pt x="283" y="3987"/>
                      </a:cubicBezTo>
                      <a:cubicBezTo>
                        <a:pt x="322" y="3987"/>
                        <a:pt x="353" y="3977"/>
                        <a:pt x="377" y="3960"/>
                      </a:cubicBezTo>
                      <a:cubicBezTo>
                        <a:pt x="418" y="3937"/>
                        <a:pt x="445" y="3891"/>
                        <a:pt x="459" y="3828"/>
                      </a:cubicBezTo>
                      <a:lnTo>
                        <a:pt x="481" y="3646"/>
                      </a:lnTo>
                      <a:cubicBezTo>
                        <a:pt x="586" y="3160"/>
                        <a:pt x="827" y="2228"/>
                        <a:pt x="1204" y="860"/>
                      </a:cubicBezTo>
                      <a:cubicBezTo>
                        <a:pt x="1263" y="1192"/>
                        <a:pt x="1322" y="1670"/>
                        <a:pt x="1376" y="2292"/>
                      </a:cubicBezTo>
                      <a:cubicBezTo>
                        <a:pt x="1431" y="2910"/>
                        <a:pt x="1441" y="3310"/>
                        <a:pt x="1399" y="3501"/>
                      </a:cubicBezTo>
                      <a:cubicBezTo>
                        <a:pt x="1386" y="3574"/>
                        <a:pt x="1395" y="3641"/>
                        <a:pt x="1441" y="3700"/>
                      </a:cubicBezTo>
                      <a:cubicBezTo>
                        <a:pt x="1481" y="3755"/>
                        <a:pt x="1550" y="3796"/>
                        <a:pt x="1640" y="3815"/>
                      </a:cubicBezTo>
                      <a:cubicBezTo>
                        <a:pt x="1644" y="3815"/>
                        <a:pt x="1648" y="3816"/>
                        <a:pt x="1653" y="3816"/>
                      </a:cubicBezTo>
                      <a:cubicBezTo>
                        <a:pt x="1815" y="3816"/>
                        <a:pt x="2202" y="3233"/>
                        <a:pt x="2813" y="2064"/>
                      </a:cubicBezTo>
                      <a:cubicBezTo>
                        <a:pt x="3054" y="1601"/>
                        <a:pt x="3190" y="1347"/>
                        <a:pt x="3222" y="1297"/>
                      </a:cubicBezTo>
                      <a:lnTo>
                        <a:pt x="3222" y="1297"/>
                      </a:lnTo>
                      <a:cubicBezTo>
                        <a:pt x="3203" y="1378"/>
                        <a:pt x="3176" y="1502"/>
                        <a:pt x="3131" y="1661"/>
                      </a:cubicBezTo>
                      <a:cubicBezTo>
                        <a:pt x="3090" y="1819"/>
                        <a:pt x="3054" y="1961"/>
                        <a:pt x="3031" y="2078"/>
                      </a:cubicBezTo>
                      <a:cubicBezTo>
                        <a:pt x="3004" y="2192"/>
                        <a:pt x="2976" y="2424"/>
                        <a:pt x="2940" y="2773"/>
                      </a:cubicBezTo>
                      <a:cubicBezTo>
                        <a:pt x="2903" y="3119"/>
                        <a:pt x="2867" y="3378"/>
                        <a:pt x="2831" y="3551"/>
                      </a:cubicBezTo>
                      <a:lnTo>
                        <a:pt x="2668" y="4310"/>
                      </a:lnTo>
                      <a:cubicBezTo>
                        <a:pt x="2617" y="4555"/>
                        <a:pt x="2668" y="4691"/>
                        <a:pt x="2813" y="4723"/>
                      </a:cubicBezTo>
                      <a:cubicBezTo>
                        <a:pt x="2830" y="4726"/>
                        <a:pt x="2848" y="4728"/>
                        <a:pt x="2864" y="4728"/>
                      </a:cubicBezTo>
                      <a:cubicBezTo>
                        <a:pt x="2916" y="4728"/>
                        <a:pt x="2962" y="4712"/>
                        <a:pt x="3004" y="4677"/>
                      </a:cubicBezTo>
                      <a:cubicBezTo>
                        <a:pt x="3058" y="4633"/>
                        <a:pt x="3090" y="4587"/>
                        <a:pt x="3098" y="4541"/>
                      </a:cubicBezTo>
                      <a:cubicBezTo>
                        <a:pt x="3113" y="4496"/>
                        <a:pt x="3108" y="4446"/>
                        <a:pt x="3098" y="4400"/>
                      </a:cubicBezTo>
                      <a:lnTo>
                        <a:pt x="3108" y="4283"/>
                      </a:lnTo>
                      <a:cubicBezTo>
                        <a:pt x="3131" y="4042"/>
                        <a:pt x="3144" y="3896"/>
                        <a:pt x="3153" y="3851"/>
                      </a:cubicBezTo>
                      <a:lnTo>
                        <a:pt x="3303" y="3228"/>
                      </a:lnTo>
                      <a:cubicBezTo>
                        <a:pt x="3354" y="2974"/>
                        <a:pt x="3426" y="2561"/>
                        <a:pt x="3513" y="1988"/>
                      </a:cubicBezTo>
                      <a:cubicBezTo>
                        <a:pt x="3603" y="1415"/>
                        <a:pt x="3676" y="988"/>
                        <a:pt x="3735" y="701"/>
                      </a:cubicBezTo>
                      <a:cubicBezTo>
                        <a:pt x="3744" y="652"/>
                        <a:pt x="3726" y="606"/>
                        <a:pt x="3676" y="565"/>
                      </a:cubicBezTo>
                      <a:cubicBezTo>
                        <a:pt x="3626" y="529"/>
                        <a:pt x="3572" y="502"/>
                        <a:pt x="3507" y="488"/>
                      </a:cubicBezTo>
                      <a:cubicBezTo>
                        <a:pt x="3500" y="487"/>
                        <a:pt x="3492" y="486"/>
                        <a:pt x="3484" y="486"/>
                      </a:cubicBezTo>
                      <a:cubicBezTo>
                        <a:pt x="3345" y="486"/>
                        <a:pt x="3122" y="750"/>
                        <a:pt x="2817" y="1269"/>
                      </a:cubicBezTo>
                      <a:cubicBezTo>
                        <a:pt x="2676" y="1510"/>
                        <a:pt x="2544" y="1751"/>
                        <a:pt x="2417" y="1988"/>
                      </a:cubicBezTo>
                      <a:cubicBezTo>
                        <a:pt x="2290" y="2224"/>
                        <a:pt x="2167" y="2451"/>
                        <a:pt x="2054" y="2674"/>
                      </a:cubicBezTo>
                      <a:cubicBezTo>
                        <a:pt x="1940" y="2892"/>
                        <a:pt x="1867" y="3028"/>
                        <a:pt x="1836" y="3083"/>
                      </a:cubicBezTo>
                      <a:cubicBezTo>
                        <a:pt x="1827" y="2764"/>
                        <a:pt x="1758" y="2179"/>
                        <a:pt x="1622" y="1324"/>
                      </a:cubicBezTo>
                      <a:cubicBezTo>
                        <a:pt x="1485" y="470"/>
                        <a:pt x="1368" y="34"/>
                        <a:pt x="1267" y="11"/>
                      </a:cubicBezTo>
                      <a:cubicBezTo>
                        <a:pt x="1230" y="4"/>
                        <a:pt x="1194" y="0"/>
                        <a:pt x="1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7" name="Google Shape;10217;p23"/>
                <p:cNvSpPr/>
                <p:nvPr/>
              </p:nvSpPr>
              <p:spPr>
                <a:xfrm>
                  <a:off x="5495475" y="361771"/>
                  <a:ext cx="69487" cy="139076"/>
                </a:xfrm>
                <a:custGeom>
                  <a:avLst/>
                  <a:gdLst/>
                  <a:ahLst/>
                  <a:cxnLst/>
                  <a:rect l="l" t="t" r="r" b="b"/>
                  <a:pathLst>
                    <a:path w="2046" h="4095" extrusionOk="0">
                      <a:moveTo>
                        <a:pt x="715" y="1"/>
                      </a:moveTo>
                      <a:cubicBezTo>
                        <a:pt x="611" y="1"/>
                        <a:pt x="552" y="29"/>
                        <a:pt x="540" y="88"/>
                      </a:cubicBezTo>
                      <a:cubicBezTo>
                        <a:pt x="527" y="151"/>
                        <a:pt x="540" y="197"/>
                        <a:pt x="577" y="229"/>
                      </a:cubicBezTo>
                      <a:cubicBezTo>
                        <a:pt x="609" y="256"/>
                        <a:pt x="664" y="279"/>
                        <a:pt x="731" y="293"/>
                      </a:cubicBezTo>
                      <a:lnTo>
                        <a:pt x="895" y="325"/>
                      </a:lnTo>
                      <a:lnTo>
                        <a:pt x="1031" y="352"/>
                      </a:lnTo>
                      <a:cubicBezTo>
                        <a:pt x="1014" y="552"/>
                        <a:pt x="977" y="765"/>
                        <a:pt x="932" y="992"/>
                      </a:cubicBezTo>
                      <a:lnTo>
                        <a:pt x="618" y="2301"/>
                      </a:lnTo>
                      <a:lnTo>
                        <a:pt x="404" y="3565"/>
                      </a:lnTo>
                      <a:lnTo>
                        <a:pt x="377" y="3641"/>
                      </a:lnTo>
                      <a:lnTo>
                        <a:pt x="173" y="3601"/>
                      </a:lnTo>
                      <a:cubicBezTo>
                        <a:pt x="168" y="3600"/>
                        <a:pt x="164" y="3600"/>
                        <a:pt x="159" y="3600"/>
                      </a:cubicBezTo>
                      <a:cubicBezTo>
                        <a:pt x="135" y="3600"/>
                        <a:pt x="109" y="3610"/>
                        <a:pt x="82" y="3633"/>
                      </a:cubicBezTo>
                      <a:cubicBezTo>
                        <a:pt x="45" y="3660"/>
                        <a:pt x="28" y="3691"/>
                        <a:pt x="18" y="3728"/>
                      </a:cubicBezTo>
                      <a:cubicBezTo>
                        <a:pt x="0" y="3819"/>
                        <a:pt x="72" y="3878"/>
                        <a:pt x="246" y="3914"/>
                      </a:cubicBezTo>
                      <a:cubicBezTo>
                        <a:pt x="263" y="3919"/>
                        <a:pt x="291" y="3924"/>
                        <a:pt x="332" y="3928"/>
                      </a:cubicBezTo>
                      <a:cubicBezTo>
                        <a:pt x="391" y="3947"/>
                        <a:pt x="527" y="3978"/>
                        <a:pt x="741" y="4023"/>
                      </a:cubicBezTo>
                      <a:lnTo>
                        <a:pt x="1054" y="4087"/>
                      </a:lnTo>
                      <a:cubicBezTo>
                        <a:pt x="1075" y="4092"/>
                        <a:pt x="1096" y="4094"/>
                        <a:pt x="1117" y="4094"/>
                      </a:cubicBezTo>
                      <a:cubicBezTo>
                        <a:pt x="1155" y="4094"/>
                        <a:pt x="1192" y="4086"/>
                        <a:pt x="1227" y="4069"/>
                      </a:cubicBezTo>
                      <a:cubicBezTo>
                        <a:pt x="1282" y="4046"/>
                        <a:pt x="1318" y="4005"/>
                        <a:pt x="1327" y="3955"/>
                      </a:cubicBezTo>
                      <a:cubicBezTo>
                        <a:pt x="1345" y="3859"/>
                        <a:pt x="1259" y="3787"/>
                        <a:pt x="1064" y="3750"/>
                      </a:cubicBezTo>
                      <a:lnTo>
                        <a:pt x="859" y="3710"/>
                      </a:lnTo>
                      <a:lnTo>
                        <a:pt x="768" y="3691"/>
                      </a:lnTo>
                      <a:lnTo>
                        <a:pt x="804" y="3528"/>
                      </a:lnTo>
                      <a:lnTo>
                        <a:pt x="840" y="3351"/>
                      </a:lnTo>
                      <a:lnTo>
                        <a:pt x="1068" y="2087"/>
                      </a:lnTo>
                      <a:lnTo>
                        <a:pt x="1341" y="969"/>
                      </a:lnTo>
                      <a:cubicBezTo>
                        <a:pt x="1385" y="765"/>
                        <a:pt x="1413" y="579"/>
                        <a:pt x="1427" y="415"/>
                      </a:cubicBezTo>
                      <a:lnTo>
                        <a:pt x="1790" y="493"/>
                      </a:lnTo>
                      <a:cubicBezTo>
                        <a:pt x="1807" y="496"/>
                        <a:pt x="1824" y="497"/>
                        <a:pt x="1840" y="497"/>
                      </a:cubicBezTo>
                      <a:cubicBezTo>
                        <a:pt x="1876" y="497"/>
                        <a:pt x="1910" y="490"/>
                        <a:pt x="1945" y="474"/>
                      </a:cubicBezTo>
                      <a:cubicBezTo>
                        <a:pt x="1991" y="451"/>
                        <a:pt x="2018" y="424"/>
                        <a:pt x="2027" y="388"/>
                      </a:cubicBezTo>
                      <a:cubicBezTo>
                        <a:pt x="2045" y="306"/>
                        <a:pt x="1958" y="243"/>
                        <a:pt x="1763" y="202"/>
                      </a:cubicBezTo>
                      <a:lnTo>
                        <a:pt x="922" y="25"/>
                      </a:lnTo>
                      <a:cubicBezTo>
                        <a:pt x="840" y="9"/>
                        <a:pt x="771" y="1"/>
                        <a:pt x="7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8" name="Google Shape;10218;p23"/>
                <p:cNvSpPr/>
                <p:nvPr/>
              </p:nvSpPr>
              <p:spPr>
                <a:xfrm>
                  <a:off x="5554263" y="375763"/>
                  <a:ext cx="60046" cy="136292"/>
                </a:xfrm>
                <a:custGeom>
                  <a:avLst/>
                  <a:gdLst/>
                  <a:ahLst/>
                  <a:cxnLst/>
                  <a:rect l="l" t="t" r="r" b="b"/>
                  <a:pathLst>
                    <a:path w="1768" h="4013" extrusionOk="0">
                      <a:moveTo>
                        <a:pt x="1340" y="1"/>
                      </a:moveTo>
                      <a:cubicBezTo>
                        <a:pt x="1163" y="1"/>
                        <a:pt x="996" y="92"/>
                        <a:pt x="841" y="280"/>
                      </a:cubicBezTo>
                      <a:cubicBezTo>
                        <a:pt x="741" y="404"/>
                        <a:pt x="669" y="553"/>
                        <a:pt x="632" y="731"/>
                      </a:cubicBezTo>
                      <a:cubicBezTo>
                        <a:pt x="573" y="1016"/>
                        <a:pt x="609" y="1331"/>
                        <a:pt x="745" y="1675"/>
                      </a:cubicBezTo>
                      <a:cubicBezTo>
                        <a:pt x="805" y="1817"/>
                        <a:pt x="860" y="1962"/>
                        <a:pt x="918" y="2098"/>
                      </a:cubicBezTo>
                      <a:cubicBezTo>
                        <a:pt x="977" y="2239"/>
                        <a:pt x="1023" y="2389"/>
                        <a:pt x="1050" y="2543"/>
                      </a:cubicBezTo>
                      <a:cubicBezTo>
                        <a:pt x="1078" y="2694"/>
                        <a:pt x="1078" y="2843"/>
                        <a:pt x="1045" y="2989"/>
                      </a:cubicBezTo>
                      <a:cubicBezTo>
                        <a:pt x="1018" y="3134"/>
                        <a:pt x="950" y="3298"/>
                        <a:pt x="850" y="3470"/>
                      </a:cubicBezTo>
                      <a:cubicBezTo>
                        <a:pt x="795" y="3562"/>
                        <a:pt x="728" y="3634"/>
                        <a:pt x="650" y="3688"/>
                      </a:cubicBezTo>
                      <a:cubicBezTo>
                        <a:pt x="591" y="3724"/>
                        <a:pt x="530" y="3742"/>
                        <a:pt x="466" y="3742"/>
                      </a:cubicBezTo>
                      <a:cubicBezTo>
                        <a:pt x="441" y="3742"/>
                        <a:pt x="416" y="3739"/>
                        <a:pt x="391" y="3734"/>
                      </a:cubicBezTo>
                      <a:lnTo>
                        <a:pt x="109" y="3629"/>
                      </a:lnTo>
                      <a:lnTo>
                        <a:pt x="5" y="3716"/>
                      </a:lnTo>
                      <a:cubicBezTo>
                        <a:pt x="0" y="3848"/>
                        <a:pt x="86" y="3948"/>
                        <a:pt x="277" y="4011"/>
                      </a:cubicBezTo>
                      <a:lnTo>
                        <a:pt x="282" y="3993"/>
                      </a:lnTo>
                      <a:cubicBezTo>
                        <a:pt x="343" y="4006"/>
                        <a:pt x="403" y="4012"/>
                        <a:pt x="463" y="4012"/>
                      </a:cubicBezTo>
                      <a:cubicBezTo>
                        <a:pt x="548" y="4012"/>
                        <a:pt x="631" y="3999"/>
                        <a:pt x="709" y="3975"/>
                      </a:cubicBezTo>
                      <a:cubicBezTo>
                        <a:pt x="841" y="3929"/>
                        <a:pt x="954" y="3862"/>
                        <a:pt x="1041" y="3766"/>
                      </a:cubicBezTo>
                      <a:cubicBezTo>
                        <a:pt x="1218" y="3579"/>
                        <a:pt x="1332" y="3366"/>
                        <a:pt x="1382" y="3126"/>
                      </a:cubicBezTo>
                      <a:cubicBezTo>
                        <a:pt x="1445" y="2816"/>
                        <a:pt x="1432" y="2526"/>
                        <a:pt x="1336" y="2253"/>
                      </a:cubicBezTo>
                      <a:cubicBezTo>
                        <a:pt x="1290" y="2134"/>
                        <a:pt x="1246" y="2017"/>
                        <a:pt x="1195" y="1889"/>
                      </a:cubicBezTo>
                      <a:cubicBezTo>
                        <a:pt x="1145" y="1762"/>
                        <a:pt x="1099" y="1648"/>
                        <a:pt x="1055" y="1544"/>
                      </a:cubicBezTo>
                      <a:cubicBezTo>
                        <a:pt x="1009" y="1440"/>
                        <a:pt x="977" y="1326"/>
                        <a:pt x="963" y="1199"/>
                      </a:cubicBezTo>
                      <a:cubicBezTo>
                        <a:pt x="946" y="1071"/>
                        <a:pt x="946" y="972"/>
                        <a:pt x="963" y="890"/>
                      </a:cubicBezTo>
                      <a:cubicBezTo>
                        <a:pt x="977" y="808"/>
                        <a:pt x="1000" y="739"/>
                        <a:pt x="1023" y="685"/>
                      </a:cubicBezTo>
                      <a:cubicBezTo>
                        <a:pt x="1122" y="446"/>
                        <a:pt x="1239" y="327"/>
                        <a:pt x="1372" y="327"/>
                      </a:cubicBezTo>
                      <a:cubicBezTo>
                        <a:pt x="1385" y="327"/>
                        <a:pt x="1399" y="328"/>
                        <a:pt x="1414" y="331"/>
                      </a:cubicBezTo>
                      <a:cubicBezTo>
                        <a:pt x="1459" y="362"/>
                        <a:pt x="1504" y="385"/>
                        <a:pt x="1554" y="394"/>
                      </a:cubicBezTo>
                      <a:cubicBezTo>
                        <a:pt x="1579" y="399"/>
                        <a:pt x="1601" y="401"/>
                        <a:pt x="1621" y="401"/>
                      </a:cubicBezTo>
                      <a:cubicBezTo>
                        <a:pt x="1697" y="401"/>
                        <a:pt x="1741" y="366"/>
                        <a:pt x="1759" y="295"/>
                      </a:cubicBezTo>
                      <a:cubicBezTo>
                        <a:pt x="1768" y="244"/>
                        <a:pt x="1741" y="185"/>
                        <a:pt x="1672" y="127"/>
                      </a:cubicBezTo>
                      <a:cubicBezTo>
                        <a:pt x="1609" y="67"/>
                        <a:pt x="1536" y="31"/>
                        <a:pt x="1450" y="12"/>
                      </a:cubicBezTo>
                      <a:cubicBezTo>
                        <a:pt x="1413" y="4"/>
                        <a:pt x="1376"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9" name="Google Shape;10219;p23"/>
                <p:cNvSpPr/>
                <p:nvPr/>
              </p:nvSpPr>
              <p:spPr>
                <a:xfrm>
                  <a:off x="5611353" y="387650"/>
                  <a:ext cx="60080" cy="136359"/>
                </a:xfrm>
                <a:custGeom>
                  <a:avLst/>
                  <a:gdLst/>
                  <a:ahLst/>
                  <a:cxnLst/>
                  <a:rect l="l" t="t" r="r" b="b"/>
                  <a:pathLst>
                    <a:path w="1769" h="4015" extrusionOk="0">
                      <a:moveTo>
                        <a:pt x="1343" y="1"/>
                      </a:moveTo>
                      <a:cubicBezTo>
                        <a:pt x="1163" y="1"/>
                        <a:pt x="996" y="92"/>
                        <a:pt x="842" y="280"/>
                      </a:cubicBezTo>
                      <a:cubicBezTo>
                        <a:pt x="741" y="404"/>
                        <a:pt x="673" y="553"/>
                        <a:pt x="637" y="731"/>
                      </a:cubicBezTo>
                      <a:cubicBezTo>
                        <a:pt x="573" y="1017"/>
                        <a:pt x="614" y="1335"/>
                        <a:pt x="750" y="1675"/>
                      </a:cubicBezTo>
                      <a:cubicBezTo>
                        <a:pt x="805" y="1821"/>
                        <a:pt x="863" y="1962"/>
                        <a:pt x="923" y="2103"/>
                      </a:cubicBezTo>
                      <a:cubicBezTo>
                        <a:pt x="982" y="2239"/>
                        <a:pt x="1023" y="2388"/>
                        <a:pt x="1050" y="2543"/>
                      </a:cubicBezTo>
                      <a:cubicBezTo>
                        <a:pt x="1082" y="2698"/>
                        <a:pt x="1077" y="2848"/>
                        <a:pt x="1050" y="2994"/>
                      </a:cubicBezTo>
                      <a:cubicBezTo>
                        <a:pt x="1018" y="3139"/>
                        <a:pt x="955" y="3298"/>
                        <a:pt x="850" y="3475"/>
                      </a:cubicBezTo>
                      <a:cubicBezTo>
                        <a:pt x="796" y="3566"/>
                        <a:pt x="733" y="3634"/>
                        <a:pt x="651" y="3688"/>
                      </a:cubicBezTo>
                      <a:cubicBezTo>
                        <a:pt x="592" y="3724"/>
                        <a:pt x="534" y="3744"/>
                        <a:pt x="472" y="3744"/>
                      </a:cubicBezTo>
                      <a:cubicBezTo>
                        <a:pt x="447" y="3744"/>
                        <a:pt x="422" y="3741"/>
                        <a:pt x="396" y="3734"/>
                      </a:cubicBezTo>
                      <a:lnTo>
                        <a:pt x="110" y="3630"/>
                      </a:lnTo>
                      <a:lnTo>
                        <a:pt x="10" y="3716"/>
                      </a:lnTo>
                      <a:cubicBezTo>
                        <a:pt x="1" y="3848"/>
                        <a:pt x="91" y="3948"/>
                        <a:pt x="282" y="4011"/>
                      </a:cubicBezTo>
                      <a:lnTo>
                        <a:pt x="282" y="3997"/>
                      </a:lnTo>
                      <a:cubicBezTo>
                        <a:pt x="345" y="4008"/>
                        <a:pt x="406" y="4014"/>
                        <a:pt x="465" y="4014"/>
                      </a:cubicBezTo>
                      <a:cubicBezTo>
                        <a:pt x="550" y="4014"/>
                        <a:pt x="632" y="4002"/>
                        <a:pt x="710" y="3975"/>
                      </a:cubicBezTo>
                      <a:cubicBezTo>
                        <a:pt x="846" y="3934"/>
                        <a:pt x="955" y="3861"/>
                        <a:pt x="1041" y="3770"/>
                      </a:cubicBezTo>
                      <a:cubicBezTo>
                        <a:pt x="1223" y="3579"/>
                        <a:pt x="1337" y="3366"/>
                        <a:pt x="1381" y="3125"/>
                      </a:cubicBezTo>
                      <a:cubicBezTo>
                        <a:pt x="1450" y="2816"/>
                        <a:pt x="1432" y="2525"/>
                        <a:pt x="1337" y="2258"/>
                      </a:cubicBezTo>
                      <a:cubicBezTo>
                        <a:pt x="1291" y="2139"/>
                        <a:pt x="1245" y="2017"/>
                        <a:pt x="1196" y="1889"/>
                      </a:cubicBezTo>
                      <a:cubicBezTo>
                        <a:pt x="1150" y="1767"/>
                        <a:pt x="1100" y="1648"/>
                        <a:pt x="1054" y="1543"/>
                      </a:cubicBezTo>
                      <a:cubicBezTo>
                        <a:pt x="1010" y="1440"/>
                        <a:pt x="982" y="1325"/>
                        <a:pt x="964" y="1199"/>
                      </a:cubicBezTo>
                      <a:cubicBezTo>
                        <a:pt x="945" y="1071"/>
                        <a:pt x="945" y="971"/>
                        <a:pt x="964" y="889"/>
                      </a:cubicBezTo>
                      <a:cubicBezTo>
                        <a:pt x="982" y="813"/>
                        <a:pt x="1000" y="740"/>
                        <a:pt x="1023" y="685"/>
                      </a:cubicBezTo>
                      <a:cubicBezTo>
                        <a:pt x="1125" y="446"/>
                        <a:pt x="1240" y="327"/>
                        <a:pt x="1372" y="327"/>
                      </a:cubicBezTo>
                      <a:cubicBezTo>
                        <a:pt x="1386" y="327"/>
                        <a:pt x="1400" y="328"/>
                        <a:pt x="1414" y="331"/>
                      </a:cubicBezTo>
                      <a:cubicBezTo>
                        <a:pt x="1459" y="362"/>
                        <a:pt x="1509" y="385"/>
                        <a:pt x="1559" y="394"/>
                      </a:cubicBezTo>
                      <a:cubicBezTo>
                        <a:pt x="1584" y="400"/>
                        <a:pt x="1607" y="403"/>
                        <a:pt x="1627" y="403"/>
                      </a:cubicBezTo>
                      <a:cubicBezTo>
                        <a:pt x="1700" y="403"/>
                        <a:pt x="1745" y="365"/>
                        <a:pt x="1759" y="295"/>
                      </a:cubicBezTo>
                      <a:cubicBezTo>
                        <a:pt x="1769" y="244"/>
                        <a:pt x="1741" y="190"/>
                        <a:pt x="1677" y="126"/>
                      </a:cubicBezTo>
                      <a:cubicBezTo>
                        <a:pt x="1609" y="67"/>
                        <a:pt x="1536" y="31"/>
                        <a:pt x="1455" y="12"/>
                      </a:cubicBezTo>
                      <a:cubicBezTo>
                        <a:pt x="1417" y="5"/>
                        <a:pt x="1380" y="1"/>
                        <a:pt x="13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0" name="Google Shape;10220;p23"/>
                <p:cNvSpPr/>
                <p:nvPr/>
              </p:nvSpPr>
              <p:spPr>
                <a:xfrm>
                  <a:off x="5448268" y="537524"/>
                  <a:ext cx="81170" cy="140673"/>
                </a:xfrm>
                <a:custGeom>
                  <a:avLst/>
                  <a:gdLst/>
                  <a:ahLst/>
                  <a:cxnLst/>
                  <a:rect l="l" t="t" r="r" b="b"/>
                  <a:pathLst>
                    <a:path w="2390" h="4142" extrusionOk="0">
                      <a:moveTo>
                        <a:pt x="705" y="1"/>
                      </a:moveTo>
                      <a:cubicBezTo>
                        <a:pt x="656" y="1"/>
                        <a:pt x="605" y="30"/>
                        <a:pt x="550" y="98"/>
                      </a:cubicBezTo>
                      <a:lnTo>
                        <a:pt x="409" y="947"/>
                      </a:lnTo>
                      <a:cubicBezTo>
                        <a:pt x="277" y="1566"/>
                        <a:pt x="181" y="2033"/>
                        <a:pt x="122" y="2361"/>
                      </a:cubicBezTo>
                      <a:cubicBezTo>
                        <a:pt x="59" y="2688"/>
                        <a:pt x="17" y="2983"/>
                        <a:pt x="9" y="3243"/>
                      </a:cubicBezTo>
                      <a:cubicBezTo>
                        <a:pt x="0" y="3415"/>
                        <a:pt x="36" y="3592"/>
                        <a:pt x="118" y="3783"/>
                      </a:cubicBezTo>
                      <a:cubicBezTo>
                        <a:pt x="200" y="3969"/>
                        <a:pt x="354" y="4083"/>
                        <a:pt x="590" y="4128"/>
                      </a:cubicBezTo>
                      <a:cubicBezTo>
                        <a:pt x="632" y="4137"/>
                        <a:pt x="673" y="4141"/>
                        <a:pt x="714" y="4141"/>
                      </a:cubicBezTo>
                      <a:cubicBezTo>
                        <a:pt x="1270" y="4141"/>
                        <a:pt x="1715" y="3328"/>
                        <a:pt x="2054" y="1698"/>
                      </a:cubicBezTo>
                      <a:lnTo>
                        <a:pt x="2067" y="1597"/>
                      </a:lnTo>
                      <a:lnTo>
                        <a:pt x="2203" y="1106"/>
                      </a:lnTo>
                      <a:lnTo>
                        <a:pt x="2376" y="525"/>
                      </a:lnTo>
                      <a:cubicBezTo>
                        <a:pt x="2389" y="443"/>
                        <a:pt x="2389" y="380"/>
                        <a:pt x="2381" y="326"/>
                      </a:cubicBezTo>
                      <a:cubicBezTo>
                        <a:pt x="2376" y="293"/>
                        <a:pt x="2358" y="266"/>
                        <a:pt x="2331" y="244"/>
                      </a:cubicBezTo>
                      <a:cubicBezTo>
                        <a:pt x="2303" y="221"/>
                        <a:pt x="2257" y="202"/>
                        <a:pt x="2194" y="189"/>
                      </a:cubicBezTo>
                      <a:cubicBezTo>
                        <a:pt x="2165" y="183"/>
                        <a:pt x="2138" y="179"/>
                        <a:pt x="2115" y="179"/>
                      </a:cubicBezTo>
                      <a:cubicBezTo>
                        <a:pt x="2089" y="179"/>
                        <a:pt x="2068" y="184"/>
                        <a:pt x="2054" y="194"/>
                      </a:cubicBezTo>
                      <a:cubicBezTo>
                        <a:pt x="2022" y="211"/>
                        <a:pt x="2003" y="244"/>
                        <a:pt x="1995" y="293"/>
                      </a:cubicBezTo>
                      <a:lnTo>
                        <a:pt x="1976" y="389"/>
                      </a:lnTo>
                      <a:lnTo>
                        <a:pt x="1908" y="720"/>
                      </a:lnTo>
                      <a:cubicBezTo>
                        <a:pt x="1477" y="2769"/>
                        <a:pt x="1102" y="3796"/>
                        <a:pt x="770" y="3796"/>
                      </a:cubicBezTo>
                      <a:cubicBezTo>
                        <a:pt x="758" y="3796"/>
                        <a:pt x="747" y="3795"/>
                        <a:pt x="736" y="3793"/>
                      </a:cubicBezTo>
                      <a:cubicBezTo>
                        <a:pt x="441" y="3734"/>
                        <a:pt x="317" y="3556"/>
                        <a:pt x="376" y="3265"/>
                      </a:cubicBezTo>
                      <a:cubicBezTo>
                        <a:pt x="409" y="3124"/>
                        <a:pt x="436" y="2916"/>
                        <a:pt x="458" y="2629"/>
                      </a:cubicBezTo>
                      <a:cubicBezTo>
                        <a:pt x="481" y="2348"/>
                        <a:pt x="508" y="2134"/>
                        <a:pt x="540" y="1993"/>
                      </a:cubicBezTo>
                      <a:lnTo>
                        <a:pt x="872" y="385"/>
                      </a:lnTo>
                      <a:cubicBezTo>
                        <a:pt x="890" y="307"/>
                        <a:pt x="886" y="225"/>
                        <a:pt x="858" y="144"/>
                      </a:cubicBezTo>
                      <a:cubicBezTo>
                        <a:pt x="827" y="62"/>
                        <a:pt x="785" y="16"/>
                        <a:pt x="726" y="3"/>
                      </a:cubicBezTo>
                      <a:cubicBezTo>
                        <a:pt x="719" y="2"/>
                        <a:pt x="712" y="1"/>
                        <a:pt x="7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1" name="Google Shape;10221;p23"/>
                <p:cNvSpPr/>
                <p:nvPr/>
              </p:nvSpPr>
              <p:spPr>
                <a:xfrm>
                  <a:off x="6167512" y="2274742"/>
                  <a:ext cx="249455" cy="372738"/>
                </a:xfrm>
                <a:custGeom>
                  <a:avLst/>
                  <a:gdLst/>
                  <a:ahLst/>
                  <a:cxnLst/>
                  <a:rect l="l" t="t" r="r" b="b"/>
                  <a:pathLst>
                    <a:path w="7345" h="10975" extrusionOk="0">
                      <a:moveTo>
                        <a:pt x="4006" y="1"/>
                      </a:moveTo>
                      <a:cubicBezTo>
                        <a:pt x="3187" y="1"/>
                        <a:pt x="2435" y="542"/>
                        <a:pt x="2205" y="1366"/>
                      </a:cubicBezTo>
                      <a:lnTo>
                        <a:pt x="279" y="8249"/>
                      </a:lnTo>
                      <a:cubicBezTo>
                        <a:pt x="1" y="9240"/>
                        <a:pt x="579" y="10272"/>
                        <a:pt x="1573" y="10553"/>
                      </a:cubicBezTo>
                      <a:lnTo>
                        <a:pt x="2836" y="10904"/>
                      </a:lnTo>
                      <a:cubicBezTo>
                        <a:pt x="3005" y="10952"/>
                        <a:pt x="3176" y="10974"/>
                        <a:pt x="3343" y="10974"/>
                      </a:cubicBezTo>
                      <a:cubicBezTo>
                        <a:pt x="4158" y="10974"/>
                        <a:pt x="4906" y="10434"/>
                        <a:pt x="5136" y="9612"/>
                      </a:cubicBezTo>
                      <a:lnTo>
                        <a:pt x="7067" y="2724"/>
                      </a:lnTo>
                      <a:cubicBezTo>
                        <a:pt x="7344" y="1733"/>
                        <a:pt x="6762" y="702"/>
                        <a:pt x="5772" y="424"/>
                      </a:cubicBezTo>
                      <a:lnTo>
                        <a:pt x="4509" y="70"/>
                      </a:lnTo>
                      <a:cubicBezTo>
                        <a:pt x="4341" y="23"/>
                        <a:pt x="4172" y="1"/>
                        <a:pt x="40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2" name="Google Shape;10222;p23"/>
                <p:cNvSpPr/>
                <p:nvPr/>
              </p:nvSpPr>
              <p:spPr>
                <a:xfrm>
                  <a:off x="3844825" y="2461091"/>
                  <a:ext cx="384320" cy="214677"/>
                </a:xfrm>
                <a:custGeom>
                  <a:avLst/>
                  <a:gdLst/>
                  <a:ahLst/>
                  <a:cxnLst/>
                  <a:rect l="l" t="t" r="r" b="b"/>
                  <a:pathLst>
                    <a:path w="11316" h="6321" extrusionOk="0">
                      <a:moveTo>
                        <a:pt x="2256" y="0"/>
                      </a:moveTo>
                      <a:cubicBezTo>
                        <a:pt x="1373" y="0"/>
                        <a:pt x="588" y="632"/>
                        <a:pt x="423" y="1531"/>
                      </a:cubicBezTo>
                      <a:lnTo>
                        <a:pt x="187" y="2822"/>
                      </a:lnTo>
                      <a:cubicBezTo>
                        <a:pt x="1" y="3835"/>
                        <a:pt x="673" y="4807"/>
                        <a:pt x="1687" y="4993"/>
                      </a:cubicBezTo>
                      <a:lnTo>
                        <a:pt x="8716" y="6289"/>
                      </a:lnTo>
                      <a:cubicBezTo>
                        <a:pt x="8830" y="6310"/>
                        <a:pt x="8943" y="6320"/>
                        <a:pt x="9055" y="6320"/>
                      </a:cubicBezTo>
                      <a:cubicBezTo>
                        <a:pt x="9939" y="6320"/>
                        <a:pt x="10727" y="5689"/>
                        <a:pt x="10892" y="4789"/>
                      </a:cubicBezTo>
                      <a:lnTo>
                        <a:pt x="11129" y="3498"/>
                      </a:lnTo>
                      <a:cubicBezTo>
                        <a:pt x="11315" y="2481"/>
                        <a:pt x="10642" y="1508"/>
                        <a:pt x="9629" y="1323"/>
                      </a:cubicBezTo>
                      <a:lnTo>
                        <a:pt x="2595" y="31"/>
                      </a:lnTo>
                      <a:cubicBezTo>
                        <a:pt x="2481" y="10"/>
                        <a:pt x="2368" y="0"/>
                        <a:pt x="2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3" name="Google Shape;10223;p23"/>
                <p:cNvSpPr/>
                <p:nvPr/>
              </p:nvSpPr>
              <p:spPr>
                <a:xfrm>
                  <a:off x="5284028" y="1128936"/>
                  <a:ext cx="292961" cy="364044"/>
                </a:xfrm>
                <a:custGeom>
                  <a:avLst/>
                  <a:gdLst/>
                  <a:ahLst/>
                  <a:cxnLst/>
                  <a:rect l="l" t="t" r="r" b="b"/>
                  <a:pathLst>
                    <a:path w="8626" h="10719" extrusionOk="0">
                      <a:moveTo>
                        <a:pt x="5321" y="0"/>
                      </a:moveTo>
                      <a:cubicBezTo>
                        <a:pt x="4635" y="0"/>
                        <a:pt x="3975" y="379"/>
                        <a:pt x="3649" y="1037"/>
                      </a:cubicBezTo>
                      <a:lnTo>
                        <a:pt x="460" y="7435"/>
                      </a:lnTo>
                      <a:cubicBezTo>
                        <a:pt x="0" y="8358"/>
                        <a:pt x="373" y="9475"/>
                        <a:pt x="1300" y="9939"/>
                      </a:cubicBezTo>
                      <a:lnTo>
                        <a:pt x="2473" y="10520"/>
                      </a:lnTo>
                      <a:cubicBezTo>
                        <a:pt x="2741" y="10655"/>
                        <a:pt x="3026" y="10719"/>
                        <a:pt x="3306" y="10719"/>
                      </a:cubicBezTo>
                      <a:cubicBezTo>
                        <a:pt x="3991" y="10719"/>
                        <a:pt x="4651" y="10339"/>
                        <a:pt x="4977" y="9685"/>
                      </a:cubicBezTo>
                      <a:lnTo>
                        <a:pt x="8167" y="3287"/>
                      </a:lnTo>
                      <a:cubicBezTo>
                        <a:pt x="8626" y="2364"/>
                        <a:pt x="8253" y="1242"/>
                        <a:pt x="7330" y="783"/>
                      </a:cubicBezTo>
                      <a:lnTo>
                        <a:pt x="6153" y="197"/>
                      </a:lnTo>
                      <a:cubicBezTo>
                        <a:pt x="5886" y="64"/>
                        <a:pt x="5601" y="0"/>
                        <a:pt x="5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4" name="Google Shape;10224;p23"/>
                <p:cNvSpPr/>
                <p:nvPr/>
              </p:nvSpPr>
              <p:spPr>
                <a:xfrm>
                  <a:off x="3495765" y="413461"/>
                  <a:ext cx="373316" cy="294727"/>
                </a:xfrm>
                <a:custGeom>
                  <a:avLst/>
                  <a:gdLst/>
                  <a:ahLst/>
                  <a:cxnLst/>
                  <a:rect l="l" t="t" r="r" b="b"/>
                  <a:pathLst>
                    <a:path w="10992" h="8678" extrusionOk="0">
                      <a:moveTo>
                        <a:pt x="2833" y="1"/>
                      </a:moveTo>
                      <a:cubicBezTo>
                        <a:pt x="2216" y="1"/>
                        <a:pt x="1611" y="307"/>
                        <a:pt x="1254" y="865"/>
                      </a:cubicBezTo>
                      <a:lnTo>
                        <a:pt x="550" y="1974"/>
                      </a:lnTo>
                      <a:cubicBezTo>
                        <a:pt x="0" y="2842"/>
                        <a:pt x="254" y="3996"/>
                        <a:pt x="1127" y="4551"/>
                      </a:cubicBezTo>
                      <a:lnTo>
                        <a:pt x="7162" y="8386"/>
                      </a:lnTo>
                      <a:cubicBezTo>
                        <a:pt x="7471" y="8584"/>
                        <a:pt x="7817" y="8678"/>
                        <a:pt x="8159" y="8678"/>
                      </a:cubicBezTo>
                      <a:cubicBezTo>
                        <a:pt x="8776" y="8678"/>
                        <a:pt x="9381" y="8371"/>
                        <a:pt x="9738" y="7813"/>
                      </a:cubicBezTo>
                      <a:lnTo>
                        <a:pt x="10442" y="6705"/>
                      </a:lnTo>
                      <a:cubicBezTo>
                        <a:pt x="10992" y="5833"/>
                        <a:pt x="10738" y="4678"/>
                        <a:pt x="9865" y="4128"/>
                      </a:cubicBezTo>
                      <a:lnTo>
                        <a:pt x="3830" y="293"/>
                      </a:lnTo>
                      <a:cubicBezTo>
                        <a:pt x="3521" y="95"/>
                        <a:pt x="3175" y="1"/>
                        <a:pt x="2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5" name="Google Shape;10225;p23"/>
                <p:cNvSpPr/>
                <p:nvPr/>
              </p:nvSpPr>
              <p:spPr>
                <a:xfrm>
                  <a:off x="3258100" y="969145"/>
                  <a:ext cx="715216" cy="578687"/>
                </a:xfrm>
                <a:custGeom>
                  <a:avLst/>
                  <a:gdLst/>
                  <a:ahLst/>
                  <a:cxnLst/>
                  <a:rect l="l" t="t" r="r" b="b"/>
                  <a:pathLst>
                    <a:path w="21059" h="17039" extrusionOk="0">
                      <a:moveTo>
                        <a:pt x="11478" y="1"/>
                      </a:moveTo>
                      <a:cubicBezTo>
                        <a:pt x="9248" y="1"/>
                        <a:pt x="6914" y="1334"/>
                        <a:pt x="4922" y="4051"/>
                      </a:cubicBezTo>
                      <a:cubicBezTo>
                        <a:pt x="568" y="9982"/>
                        <a:pt x="0" y="15158"/>
                        <a:pt x="3658" y="15562"/>
                      </a:cubicBezTo>
                      <a:cubicBezTo>
                        <a:pt x="7311" y="15961"/>
                        <a:pt x="13292" y="16616"/>
                        <a:pt x="16945" y="17016"/>
                      </a:cubicBezTo>
                      <a:cubicBezTo>
                        <a:pt x="17079" y="17031"/>
                        <a:pt x="17209" y="17038"/>
                        <a:pt x="17335" y="17038"/>
                      </a:cubicBezTo>
                      <a:cubicBezTo>
                        <a:pt x="20635" y="17038"/>
                        <a:pt x="21058" y="11993"/>
                        <a:pt x="18208" y="5510"/>
                      </a:cubicBezTo>
                      <a:cubicBezTo>
                        <a:pt x="16603" y="1865"/>
                        <a:pt x="14113" y="1"/>
                        <a:pt x="11478" y="1"/>
                      </a:cubicBezTo>
                      <a:close/>
                    </a:path>
                  </a:pathLst>
                </a:custGeom>
                <a:solidFill>
                  <a:srgbClr val="E29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6" name="Google Shape;10226;p23"/>
                <p:cNvSpPr/>
                <p:nvPr/>
              </p:nvSpPr>
              <p:spPr>
                <a:xfrm>
                  <a:off x="3581960" y="1012651"/>
                  <a:ext cx="45204" cy="33725"/>
                </a:xfrm>
                <a:custGeom>
                  <a:avLst/>
                  <a:gdLst/>
                  <a:ahLst/>
                  <a:cxnLst/>
                  <a:rect l="l" t="t" r="r" b="b"/>
                  <a:pathLst>
                    <a:path w="1331" h="993" extrusionOk="0">
                      <a:moveTo>
                        <a:pt x="657" y="0"/>
                      </a:moveTo>
                      <a:cubicBezTo>
                        <a:pt x="82" y="0"/>
                        <a:pt x="0" y="919"/>
                        <a:pt x="611" y="989"/>
                      </a:cubicBezTo>
                      <a:cubicBezTo>
                        <a:pt x="632" y="992"/>
                        <a:pt x="653" y="993"/>
                        <a:pt x="673" y="993"/>
                      </a:cubicBezTo>
                      <a:cubicBezTo>
                        <a:pt x="1254" y="993"/>
                        <a:pt x="1331" y="74"/>
                        <a:pt x="720" y="4"/>
                      </a:cubicBezTo>
                      <a:cubicBezTo>
                        <a:pt x="698" y="1"/>
                        <a:pt x="678" y="0"/>
                        <a:pt x="657" y="0"/>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7" name="Google Shape;10227;p23"/>
                <p:cNvSpPr/>
                <p:nvPr/>
              </p:nvSpPr>
              <p:spPr>
                <a:xfrm>
                  <a:off x="3689415" y="1195196"/>
                  <a:ext cx="45306" cy="33589"/>
                </a:xfrm>
                <a:custGeom>
                  <a:avLst/>
                  <a:gdLst/>
                  <a:ahLst/>
                  <a:cxnLst/>
                  <a:rect l="l" t="t" r="r" b="b"/>
                  <a:pathLst>
                    <a:path w="1334" h="989" extrusionOk="0">
                      <a:moveTo>
                        <a:pt x="657" y="0"/>
                      </a:moveTo>
                      <a:cubicBezTo>
                        <a:pt x="80" y="0"/>
                        <a:pt x="1" y="915"/>
                        <a:pt x="615" y="985"/>
                      </a:cubicBezTo>
                      <a:cubicBezTo>
                        <a:pt x="636" y="988"/>
                        <a:pt x="657" y="989"/>
                        <a:pt x="677" y="989"/>
                      </a:cubicBezTo>
                      <a:cubicBezTo>
                        <a:pt x="1253" y="989"/>
                        <a:pt x="1334" y="70"/>
                        <a:pt x="724" y="4"/>
                      </a:cubicBezTo>
                      <a:cubicBezTo>
                        <a:pt x="701" y="1"/>
                        <a:pt x="679" y="0"/>
                        <a:pt x="657" y="0"/>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8" name="Google Shape;10228;p23"/>
                <p:cNvSpPr/>
                <p:nvPr/>
              </p:nvSpPr>
              <p:spPr>
                <a:xfrm>
                  <a:off x="3535059" y="1234388"/>
                  <a:ext cx="45340" cy="33793"/>
                </a:xfrm>
                <a:custGeom>
                  <a:avLst/>
                  <a:gdLst/>
                  <a:ahLst/>
                  <a:cxnLst/>
                  <a:rect l="l" t="t" r="r" b="b"/>
                  <a:pathLst>
                    <a:path w="1335" h="995" extrusionOk="0">
                      <a:moveTo>
                        <a:pt x="659" y="0"/>
                      </a:moveTo>
                      <a:cubicBezTo>
                        <a:pt x="82" y="0"/>
                        <a:pt x="1" y="920"/>
                        <a:pt x="615" y="991"/>
                      </a:cubicBezTo>
                      <a:cubicBezTo>
                        <a:pt x="636" y="993"/>
                        <a:pt x="657" y="994"/>
                        <a:pt x="677" y="994"/>
                      </a:cubicBezTo>
                      <a:cubicBezTo>
                        <a:pt x="1253" y="994"/>
                        <a:pt x="1335" y="74"/>
                        <a:pt x="720" y="4"/>
                      </a:cubicBezTo>
                      <a:cubicBezTo>
                        <a:pt x="699" y="1"/>
                        <a:pt x="679" y="0"/>
                        <a:pt x="659" y="0"/>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9" name="Google Shape;10229;p23"/>
                <p:cNvSpPr/>
                <p:nvPr/>
              </p:nvSpPr>
              <p:spPr>
                <a:xfrm>
                  <a:off x="3632122" y="1306930"/>
                  <a:ext cx="45340" cy="33759"/>
                </a:xfrm>
                <a:custGeom>
                  <a:avLst/>
                  <a:gdLst/>
                  <a:ahLst/>
                  <a:cxnLst/>
                  <a:rect l="l" t="t" r="r" b="b"/>
                  <a:pathLst>
                    <a:path w="1335" h="994" extrusionOk="0">
                      <a:moveTo>
                        <a:pt x="658" y="1"/>
                      </a:moveTo>
                      <a:cubicBezTo>
                        <a:pt x="81" y="1"/>
                        <a:pt x="0" y="919"/>
                        <a:pt x="616" y="990"/>
                      </a:cubicBezTo>
                      <a:cubicBezTo>
                        <a:pt x="637" y="992"/>
                        <a:pt x="657" y="993"/>
                        <a:pt x="677" y="993"/>
                      </a:cubicBezTo>
                      <a:cubicBezTo>
                        <a:pt x="1253" y="993"/>
                        <a:pt x="1335" y="74"/>
                        <a:pt x="720" y="4"/>
                      </a:cubicBezTo>
                      <a:cubicBezTo>
                        <a:pt x="699" y="2"/>
                        <a:pt x="678" y="1"/>
                        <a:pt x="658"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0" name="Google Shape;10230;p23"/>
                <p:cNvSpPr/>
                <p:nvPr/>
              </p:nvSpPr>
              <p:spPr>
                <a:xfrm>
                  <a:off x="3822410" y="1282851"/>
                  <a:ext cx="45170" cy="33623"/>
                </a:xfrm>
                <a:custGeom>
                  <a:avLst/>
                  <a:gdLst/>
                  <a:ahLst/>
                  <a:cxnLst/>
                  <a:rect l="l" t="t" r="r" b="b"/>
                  <a:pathLst>
                    <a:path w="1330" h="990" extrusionOk="0">
                      <a:moveTo>
                        <a:pt x="657" y="1"/>
                      </a:moveTo>
                      <a:cubicBezTo>
                        <a:pt x="77" y="1"/>
                        <a:pt x="0" y="919"/>
                        <a:pt x="610" y="986"/>
                      </a:cubicBezTo>
                      <a:cubicBezTo>
                        <a:pt x="631" y="988"/>
                        <a:pt x="652" y="989"/>
                        <a:pt x="672" y="989"/>
                      </a:cubicBezTo>
                      <a:cubicBezTo>
                        <a:pt x="1248" y="989"/>
                        <a:pt x="1330" y="70"/>
                        <a:pt x="720" y="4"/>
                      </a:cubicBezTo>
                      <a:cubicBezTo>
                        <a:pt x="698" y="2"/>
                        <a:pt x="677" y="1"/>
                        <a:pt x="657"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1" name="Google Shape;10231;p23"/>
                <p:cNvSpPr/>
                <p:nvPr/>
              </p:nvSpPr>
              <p:spPr>
                <a:xfrm>
                  <a:off x="3820067" y="1440129"/>
                  <a:ext cx="45238" cy="33589"/>
                </a:xfrm>
                <a:custGeom>
                  <a:avLst/>
                  <a:gdLst/>
                  <a:ahLst/>
                  <a:cxnLst/>
                  <a:rect l="l" t="t" r="r" b="b"/>
                  <a:pathLst>
                    <a:path w="1332" h="989" extrusionOk="0">
                      <a:moveTo>
                        <a:pt x="659" y="0"/>
                      </a:moveTo>
                      <a:cubicBezTo>
                        <a:pt x="82" y="0"/>
                        <a:pt x="1" y="919"/>
                        <a:pt x="612" y="985"/>
                      </a:cubicBezTo>
                      <a:cubicBezTo>
                        <a:pt x="633" y="988"/>
                        <a:pt x="654" y="989"/>
                        <a:pt x="673" y="989"/>
                      </a:cubicBezTo>
                      <a:cubicBezTo>
                        <a:pt x="1254" y="989"/>
                        <a:pt x="1331" y="69"/>
                        <a:pt x="721" y="4"/>
                      </a:cubicBezTo>
                      <a:cubicBezTo>
                        <a:pt x="700" y="1"/>
                        <a:pt x="679" y="0"/>
                        <a:pt x="659" y="0"/>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2" name="Google Shape;10232;p23"/>
                <p:cNvSpPr/>
                <p:nvPr/>
              </p:nvSpPr>
              <p:spPr>
                <a:xfrm>
                  <a:off x="3627333" y="1418971"/>
                  <a:ext cx="45340" cy="33623"/>
                </a:xfrm>
                <a:custGeom>
                  <a:avLst/>
                  <a:gdLst/>
                  <a:ahLst/>
                  <a:cxnLst/>
                  <a:rect l="l" t="t" r="r" b="b"/>
                  <a:pathLst>
                    <a:path w="1335" h="990" extrusionOk="0">
                      <a:moveTo>
                        <a:pt x="657" y="1"/>
                      </a:moveTo>
                      <a:cubicBezTo>
                        <a:pt x="82" y="1"/>
                        <a:pt x="1" y="919"/>
                        <a:pt x="616" y="986"/>
                      </a:cubicBezTo>
                      <a:cubicBezTo>
                        <a:pt x="638" y="988"/>
                        <a:pt x="660" y="989"/>
                        <a:pt x="681" y="989"/>
                      </a:cubicBezTo>
                      <a:cubicBezTo>
                        <a:pt x="1254" y="989"/>
                        <a:pt x="1334" y="69"/>
                        <a:pt x="720" y="4"/>
                      </a:cubicBezTo>
                      <a:cubicBezTo>
                        <a:pt x="698" y="2"/>
                        <a:pt x="677" y="1"/>
                        <a:pt x="657"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3" name="Google Shape;10233;p23"/>
                <p:cNvSpPr/>
                <p:nvPr/>
              </p:nvSpPr>
              <p:spPr>
                <a:xfrm>
                  <a:off x="3353397" y="1387013"/>
                  <a:ext cx="45170" cy="33623"/>
                </a:xfrm>
                <a:custGeom>
                  <a:avLst/>
                  <a:gdLst/>
                  <a:ahLst/>
                  <a:cxnLst/>
                  <a:rect l="l" t="t" r="r" b="b"/>
                  <a:pathLst>
                    <a:path w="1330" h="990" extrusionOk="0">
                      <a:moveTo>
                        <a:pt x="659" y="1"/>
                      </a:moveTo>
                      <a:cubicBezTo>
                        <a:pt x="78" y="1"/>
                        <a:pt x="0" y="920"/>
                        <a:pt x="612" y="985"/>
                      </a:cubicBezTo>
                      <a:cubicBezTo>
                        <a:pt x="634" y="988"/>
                        <a:pt x="656" y="989"/>
                        <a:pt x="677" y="989"/>
                      </a:cubicBezTo>
                      <a:cubicBezTo>
                        <a:pt x="1250" y="989"/>
                        <a:pt x="1330" y="70"/>
                        <a:pt x="721" y="4"/>
                      </a:cubicBezTo>
                      <a:cubicBezTo>
                        <a:pt x="700" y="2"/>
                        <a:pt x="679" y="1"/>
                        <a:pt x="659"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4" name="Google Shape;10234;p23"/>
                <p:cNvSpPr/>
                <p:nvPr/>
              </p:nvSpPr>
              <p:spPr>
                <a:xfrm>
                  <a:off x="3363755" y="1292565"/>
                  <a:ext cx="45204" cy="33589"/>
                </a:xfrm>
                <a:custGeom>
                  <a:avLst/>
                  <a:gdLst/>
                  <a:ahLst/>
                  <a:cxnLst/>
                  <a:rect l="l" t="t" r="r" b="b"/>
                  <a:pathLst>
                    <a:path w="1331" h="989" extrusionOk="0">
                      <a:moveTo>
                        <a:pt x="658" y="1"/>
                      </a:moveTo>
                      <a:cubicBezTo>
                        <a:pt x="77" y="1"/>
                        <a:pt x="1" y="920"/>
                        <a:pt x="611" y="986"/>
                      </a:cubicBezTo>
                      <a:cubicBezTo>
                        <a:pt x="632" y="988"/>
                        <a:pt x="653" y="989"/>
                        <a:pt x="673" y="989"/>
                      </a:cubicBezTo>
                      <a:cubicBezTo>
                        <a:pt x="1249" y="989"/>
                        <a:pt x="1330" y="70"/>
                        <a:pt x="720" y="4"/>
                      </a:cubicBezTo>
                      <a:cubicBezTo>
                        <a:pt x="699" y="2"/>
                        <a:pt x="678" y="1"/>
                        <a:pt x="658"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5" name="Google Shape;10235;p23"/>
                <p:cNvSpPr/>
                <p:nvPr/>
              </p:nvSpPr>
              <p:spPr>
                <a:xfrm>
                  <a:off x="3491554" y="1099661"/>
                  <a:ext cx="45136" cy="33623"/>
                </a:xfrm>
                <a:custGeom>
                  <a:avLst/>
                  <a:gdLst/>
                  <a:ahLst/>
                  <a:cxnLst/>
                  <a:rect l="l" t="t" r="r" b="b"/>
                  <a:pathLst>
                    <a:path w="1329" h="990" extrusionOk="0">
                      <a:moveTo>
                        <a:pt x="657" y="1"/>
                      </a:moveTo>
                      <a:cubicBezTo>
                        <a:pt x="77" y="1"/>
                        <a:pt x="0" y="920"/>
                        <a:pt x="610" y="986"/>
                      </a:cubicBezTo>
                      <a:cubicBezTo>
                        <a:pt x="633" y="989"/>
                        <a:pt x="655" y="990"/>
                        <a:pt x="676" y="990"/>
                      </a:cubicBezTo>
                      <a:cubicBezTo>
                        <a:pt x="1249" y="990"/>
                        <a:pt x="1328" y="75"/>
                        <a:pt x="720" y="4"/>
                      </a:cubicBezTo>
                      <a:cubicBezTo>
                        <a:pt x="698" y="2"/>
                        <a:pt x="677" y="1"/>
                        <a:pt x="657"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6" name="Google Shape;10236;p23"/>
                <p:cNvSpPr/>
                <p:nvPr/>
              </p:nvSpPr>
              <p:spPr>
                <a:xfrm>
                  <a:off x="3704325" y="1059858"/>
                  <a:ext cx="45170" cy="33623"/>
                </a:xfrm>
                <a:custGeom>
                  <a:avLst/>
                  <a:gdLst/>
                  <a:ahLst/>
                  <a:cxnLst/>
                  <a:rect l="l" t="t" r="r" b="b"/>
                  <a:pathLst>
                    <a:path w="1330" h="990" extrusionOk="0">
                      <a:moveTo>
                        <a:pt x="658" y="1"/>
                      </a:moveTo>
                      <a:cubicBezTo>
                        <a:pt x="78" y="1"/>
                        <a:pt x="1" y="919"/>
                        <a:pt x="612" y="986"/>
                      </a:cubicBezTo>
                      <a:cubicBezTo>
                        <a:pt x="634" y="988"/>
                        <a:pt x="656" y="989"/>
                        <a:pt x="677" y="989"/>
                      </a:cubicBezTo>
                      <a:cubicBezTo>
                        <a:pt x="1250" y="989"/>
                        <a:pt x="1330" y="69"/>
                        <a:pt x="721" y="4"/>
                      </a:cubicBezTo>
                      <a:cubicBezTo>
                        <a:pt x="699" y="2"/>
                        <a:pt x="678" y="1"/>
                        <a:pt x="658"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7" name="Google Shape;10237;p23"/>
                <p:cNvSpPr/>
                <p:nvPr/>
              </p:nvSpPr>
              <p:spPr>
                <a:xfrm>
                  <a:off x="3516991" y="1399375"/>
                  <a:ext cx="45374" cy="33623"/>
                </a:xfrm>
                <a:custGeom>
                  <a:avLst/>
                  <a:gdLst/>
                  <a:ahLst/>
                  <a:cxnLst/>
                  <a:rect l="l" t="t" r="r" b="b"/>
                  <a:pathLst>
                    <a:path w="1336" h="990" extrusionOk="0">
                      <a:moveTo>
                        <a:pt x="658" y="1"/>
                      </a:moveTo>
                      <a:cubicBezTo>
                        <a:pt x="82" y="1"/>
                        <a:pt x="1" y="919"/>
                        <a:pt x="611" y="986"/>
                      </a:cubicBezTo>
                      <a:cubicBezTo>
                        <a:pt x="632" y="988"/>
                        <a:pt x="652" y="989"/>
                        <a:pt x="672" y="989"/>
                      </a:cubicBezTo>
                      <a:cubicBezTo>
                        <a:pt x="1254" y="989"/>
                        <a:pt x="1335" y="70"/>
                        <a:pt x="720" y="4"/>
                      </a:cubicBezTo>
                      <a:cubicBezTo>
                        <a:pt x="698" y="2"/>
                        <a:pt x="678" y="1"/>
                        <a:pt x="658"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8" name="Google Shape;10238;p23"/>
                <p:cNvSpPr/>
                <p:nvPr/>
              </p:nvSpPr>
              <p:spPr>
                <a:xfrm>
                  <a:off x="3738762" y="1367417"/>
                  <a:ext cx="45306" cy="33623"/>
                </a:xfrm>
                <a:custGeom>
                  <a:avLst/>
                  <a:gdLst/>
                  <a:ahLst/>
                  <a:cxnLst/>
                  <a:rect l="l" t="t" r="r" b="b"/>
                  <a:pathLst>
                    <a:path w="1334" h="990" extrusionOk="0">
                      <a:moveTo>
                        <a:pt x="659" y="1"/>
                      </a:moveTo>
                      <a:cubicBezTo>
                        <a:pt x="82" y="1"/>
                        <a:pt x="1" y="920"/>
                        <a:pt x="615" y="986"/>
                      </a:cubicBezTo>
                      <a:cubicBezTo>
                        <a:pt x="638" y="988"/>
                        <a:pt x="660" y="989"/>
                        <a:pt x="681" y="989"/>
                      </a:cubicBezTo>
                      <a:cubicBezTo>
                        <a:pt x="1254" y="989"/>
                        <a:pt x="1333" y="74"/>
                        <a:pt x="720" y="4"/>
                      </a:cubicBezTo>
                      <a:cubicBezTo>
                        <a:pt x="699" y="2"/>
                        <a:pt x="679" y="1"/>
                        <a:pt x="659"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9" name="Google Shape;10239;p23"/>
                <p:cNvSpPr/>
                <p:nvPr/>
              </p:nvSpPr>
              <p:spPr>
                <a:xfrm>
                  <a:off x="3417619" y="1185924"/>
                  <a:ext cx="45170" cy="33623"/>
                </a:xfrm>
                <a:custGeom>
                  <a:avLst/>
                  <a:gdLst/>
                  <a:ahLst/>
                  <a:cxnLst/>
                  <a:rect l="l" t="t" r="r" b="b"/>
                  <a:pathLst>
                    <a:path w="1330" h="990" extrusionOk="0">
                      <a:moveTo>
                        <a:pt x="659" y="1"/>
                      </a:moveTo>
                      <a:cubicBezTo>
                        <a:pt x="82" y="1"/>
                        <a:pt x="0" y="920"/>
                        <a:pt x="611" y="986"/>
                      </a:cubicBezTo>
                      <a:cubicBezTo>
                        <a:pt x="632" y="988"/>
                        <a:pt x="653" y="989"/>
                        <a:pt x="673" y="989"/>
                      </a:cubicBezTo>
                      <a:cubicBezTo>
                        <a:pt x="1253" y="989"/>
                        <a:pt x="1330" y="71"/>
                        <a:pt x="720" y="4"/>
                      </a:cubicBezTo>
                      <a:cubicBezTo>
                        <a:pt x="699" y="2"/>
                        <a:pt x="678" y="1"/>
                        <a:pt x="659"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0" name="Google Shape;10240;p23"/>
                <p:cNvSpPr/>
                <p:nvPr/>
              </p:nvSpPr>
              <p:spPr>
                <a:xfrm>
                  <a:off x="3454501" y="1310938"/>
                  <a:ext cx="45340" cy="33589"/>
                </a:xfrm>
                <a:custGeom>
                  <a:avLst/>
                  <a:gdLst/>
                  <a:ahLst/>
                  <a:cxnLst/>
                  <a:rect l="l" t="t" r="r" b="b"/>
                  <a:pathLst>
                    <a:path w="1335" h="989" extrusionOk="0">
                      <a:moveTo>
                        <a:pt x="659" y="1"/>
                      </a:moveTo>
                      <a:cubicBezTo>
                        <a:pt x="82" y="1"/>
                        <a:pt x="1" y="920"/>
                        <a:pt x="611" y="985"/>
                      </a:cubicBezTo>
                      <a:cubicBezTo>
                        <a:pt x="632" y="988"/>
                        <a:pt x="653" y="989"/>
                        <a:pt x="674" y="989"/>
                      </a:cubicBezTo>
                      <a:cubicBezTo>
                        <a:pt x="1253" y="989"/>
                        <a:pt x="1334" y="70"/>
                        <a:pt x="720" y="4"/>
                      </a:cubicBezTo>
                      <a:cubicBezTo>
                        <a:pt x="699" y="2"/>
                        <a:pt x="679" y="1"/>
                        <a:pt x="659"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1" name="Google Shape;10241;p23"/>
                <p:cNvSpPr/>
                <p:nvPr/>
              </p:nvSpPr>
              <p:spPr>
                <a:xfrm>
                  <a:off x="3598771" y="1124181"/>
                  <a:ext cx="45170" cy="33623"/>
                </a:xfrm>
                <a:custGeom>
                  <a:avLst/>
                  <a:gdLst/>
                  <a:ahLst/>
                  <a:cxnLst/>
                  <a:rect l="l" t="t" r="r" b="b"/>
                  <a:pathLst>
                    <a:path w="1330" h="990" extrusionOk="0">
                      <a:moveTo>
                        <a:pt x="659" y="1"/>
                      </a:moveTo>
                      <a:cubicBezTo>
                        <a:pt x="78" y="1"/>
                        <a:pt x="0" y="920"/>
                        <a:pt x="612" y="986"/>
                      </a:cubicBezTo>
                      <a:cubicBezTo>
                        <a:pt x="634" y="988"/>
                        <a:pt x="656" y="990"/>
                        <a:pt x="678" y="990"/>
                      </a:cubicBezTo>
                      <a:cubicBezTo>
                        <a:pt x="1254" y="990"/>
                        <a:pt x="1330" y="71"/>
                        <a:pt x="721" y="4"/>
                      </a:cubicBezTo>
                      <a:cubicBezTo>
                        <a:pt x="700" y="2"/>
                        <a:pt x="679" y="1"/>
                        <a:pt x="659"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2" name="Google Shape;10242;p23"/>
                <p:cNvSpPr/>
                <p:nvPr/>
              </p:nvSpPr>
              <p:spPr>
                <a:xfrm>
                  <a:off x="3794969" y="1182358"/>
                  <a:ext cx="45170" cy="33623"/>
                </a:xfrm>
                <a:custGeom>
                  <a:avLst/>
                  <a:gdLst/>
                  <a:ahLst/>
                  <a:cxnLst/>
                  <a:rect l="l" t="t" r="r" b="b"/>
                  <a:pathLst>
                    <a:path w="1330" h="990" extrusionOk="0">
                      <a:moveTo>
                        <a:pt x="653" y="1"/>
                      </a:moveTo>
                      <a:cubicBezTo>
                        <a:pt x="80" y="1"/>
                        <a:pt x="0" y="917"/>
                        <a:pt x="609" y="986"/>
                      </a:cubicBezTo>
                      <a:cubicBezTo>
                        <a:pt x="631" y="988"/>
                        <a:pt x="652" y="990"/>
                        <a:pt x="672" y="990"/>
                      </a:cubicBezTo>
                      <a:cubicBezTo>
                        <a:pt x="1252" y="990"/>
                        <a:pt x="1329" y="71"/>
                        <a:pt x="718" y="5"/>
                      </a:cubicBezTo>
                      <a:cubicBezTo>
                        <a:pt x="696" y="2"/>
                        <a:pt x="674" y="1"/>
                        <a:pt x="653"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3" name="Google Shape;10243;p23"/>
                <p:cNvSpPr/>
                <p:nvPr/>
              </p:nvSpPr>
              <p:spPr>
                <a:xfrm>
                  <a:off x="3709147" y="1476672"/>
                  <a:ext cx="45272" cy="33623"/>
                </a:xfrm>
                <a:custGeom>
                  <a:avLst/>
                  <a:gdLst/>
                  <a:ahLst/>
                  <a:cxnLst/>
                  <a:rect l="l" t="t" r="r" b="b"/>
                  <a:pathLst>
                    <a:path w="1333" h="990" extrusionOk="0">
                      <a:moveTo>
                        <a:pt x="658" y="1"/>
                      </a:moveTo>
                      <a:cubicBezTo>
                        <a:pt x="82" y="1"/>
                        <a:pt x="0" y="920"/>
                        <a:pt x="615" y="986"/>
                      </a:cubicBezTo>
                      <a:cubicBezTo>
                        <a:pt x="638" y="988"/>
                        <a:pt x="659" y="990"/>
                        <a:pt x="681" y="990"/>
                      </a:cubicBezTo>
                      <a:cubicBezTo>
                        <a:pt x="1253" y="990"/>
                        <a:pt x="1333" y="75"/>
                        <a:pt x="720" y="4"/>
                      </a:cubicBezTo>
                      <a:cubicBezTo>
                        <a:pt x="699" y="2"/>
                        <a:pt x="678" y="1"/>
                        <a:pt x="658"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4" name="Google Shape;10244;p23"/>
                <p:cNvSpPr/>
                <p:nvPr/>
              </p:nvSpPr>
              <p:spPr>
                <a:xfrm>
                  <a:off x="3445399" y="1444918"/>
                  <a:ext cx="45340" cy="33725"/>
                </a:xfrm>
                <a:custGeom>
                  <a:avLst/>
                  <a:gdLst/>
                  <a:ahLst/>
                  <a:cxnLst/>
                  <a:rect l="l" t="t" r="r" b="b"/>
                  <a:pathLst>
                    <a:path w="1335" h="993" extrusionOk="0">
                      <a:moveTo>
                        <a:pt x="658" y="0"/>
                      </a:moveTo>
                      <a:cubicBezTo>
                        <a:pt x="82" y="0"/>
                        <a:pt x="1" y="919"/>
                        <a:pt x="615" y="989"/>
                      </a:cubicBezTo>
                      <a:cubicBezTo>
                        <a:pt x="636" y="992"/>
                        <a:pt x="656" y="993"/>
                        <a:pt x="676" y="993"/>
                      </a:cubicBezTo>
                      <a:cubicBezTo>
                        <a:pt x="1253" y="993"/>
                        <a:pt x="1334" y="73"/>
                        <a:pt x="720" y="3"/>
                      </a:cubicBezTo>
                      <a:cubicBezTo>
                        <a:pt x="698" y="1"/>
                        <a:pt x="678" y="0"/>
                        <a:pt x="658" y="0"/>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5" name="Google Shape;10245;p23"/>
                <p:cNvSpPr/>
                <p:nvPr/>
              </p:nvSpPr>
              <p:spPr>
                <a:xfrm>
                  <a:off x="3881674" y="1366194"/>
                  <a:ext cx="45170" cy="33759"/>
                </a:xfrm>
                <a:custGeom>
                  <a:avLst/>
                  <a:gdLst/>
                  <a:ahLst/>
                  <a:cxnLst/>
                  <a:rect l="l" t="t" r="r" b="b"/>
                  <a:pathLst>
                    <a:path w="1330" h="994" extrusionOk="0">
                      <a:moveTo>
                        <a:pt x="657" y="1"/>
                      </a:moveTo>
                      <a:cubicBezTo>
                        <a:pt x="77" y="1"/>
                        <a:pt x="0" y="919"/>
                        <a:pt x="610" y="990"/>
                      </a:cubicBezTo>
                      <a:cubicBezTo>
                        <a:pt x="631" y="992"/>
                        <a:pt x="652" y="993"/>
                        <a:pt x="672" y="993"/>
                      </a:cubicBezTo>
                      <a:cubicBezTo>
                        <a:pt x="1252" y="993"/>
                        <a:pt x="1330" y="74"/>
                        <a:pt x="719" y="4"/>
                      </a:cubicBezTo>
                      <a:cubicBezTo>
                        <a:pt x="698" y="2"/>
                        <a:pt x="677" y="1"/>
                        <a:pt x="657"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6" name="Google Shape;10246;p23"/>
                <p:cNvSpPr/>
                <p:nvPr/>
              </p:nvSpPr>
              <p:spPr>
                <a:xfrm>
                  <a:off x="5899961" y="-466084"/>
                  <a:ext cx="603887" cy="496124"/>
                </a:xfrm>
                <a:custGeom>
                  <a:avLst/>
                  <a:gdLst/>
                  <a:ahLst/>
                  <a:cxnLst/>
                  <a:rect l="l" t="t" r="r" b="b"/>
                  <a:pathLst>
                    <a:path w="17781" h="14608" extrusionOk="0">
                      <a:moveTo>
                        <a:pt x="7653" y="0"/>
                      </a:moveTo>
                      <a:cubicBezTo>
                        <a:pt x="5325" y="0"/>
                        <a:pt x="3209" y="1703"/>
                        <a:pt x="2008" y="4985"/>
                      </a:cubicBezTo>
                      <a:cubicBezTo>
                        <a:pt x="0" y="10458"/>
                        <a:pt x="561" y="14607"/>
                        <a:pt x="3187" y="14607"/>
                      </a:cubicBezTo>
                      <a:cubicBezTo>
                        <a:pt x="3343" y="14607"/>
                        <a:pt x="3506" y="14593"/>
                        <a:pt x="3676" y="14563"/>
                      </a:cubicBezTo>
                      <a:cubicBezTo>
                        <a:pt x="6720" y="14036"/>
                        <a:pt x="11696" y="13168"/>
                        <a:pt x="14736" y="12636"/>
                      </a:cubicBezTo>
                      <a:cubicBezTo>
                        <a:pt x="17781" y="12105"/>
                        <a:pt x="17026" y="7797"/>
                        <a:pt x="13069" y="3058"/>
                      </a:cubicBezTo>
                      <a:cubicBezTo>
                        <a:pt x="11349" y="1001"/>
                        <a:pt x="9438" y="0"/>
                        <a:pt x="7653" y="0"/>
                      </a:cubicBezTo>
                      <a:close/>
                    </a:path>
                  </a:pathLst>
                </a:custGeom>
                <a:solidFill>
                  <a:srgbClr val="FFF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7" name="Google Shape;10247;p23"/>
                <p:cNvSpPr/>
                <p:nvPr/>
              </p:nvSpPr>
              <p:spPr>
                <a:xfrm>
                  <a:off x="6075408" y="-415141"/>
                  <a:ext cx="38751" cy="28291"/>
                </a:xfrm>
                <a:custGeom>
                  <a:avLst/>
                  <a:gdLst/>
                  <a:ahLst/>
                  <a:cxnLst/>
                  <a:rect l="l" t="t" r="r" b="b"/>
                  <a:pathLst>
                    <a:path w="1141" h="833" extrusionOk="0">
                      <a:moveTo>
                        <a:pt x="580" y="1"/>
                      </a:moveTo>
                      <a:cubicBezTo>
                        <a:pt x="554" y="1"/>
                        <a:pt x="528" y="3"/>
                        <a:pt x="500" y="8"/>
                      </a:cubicBezTo>
                      <a:cubicBezTo>
                        <a:pt x="1" y="94"/>
                        <a:pt x="101" y="833"/>
                        <a:pt x="561" y="833"/>
                      </a:cubicBezTo>
                      <a:cubicBezTo>
                        <a:pt x="587" y="833"/>
                        <a:pt x="613" y="831"/>
                        <a:pt x="641" y="826"/>
                      </a:cubicBezTo>
                      <a:cubicBezTo>
                        <a:pt x="1141" y="736"/>
                        <a:pt x="1041"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8" name="Google Shape;10248;p23"/>
                <p:cNvSpPr/>
                <p:nvPr/>
              </p:nvSpPr>
              <p:spPr>
                <a:xfrm>
                  <a:off x="6204735" y="-293048"/>
                  <a:ext cx="38717" cy="28291"/>
                </a:xfrm>
                <a:custGeom>
                  <a:avLst/>
                  <a:gdLst/>
                  <a:ahLst/>
                  <a:cxnLst/>
                  <a:rect l="l" t="t" r="r" b="b"/>
                  <a:pathLst>
                    <a:path w="1140" h="833" extrusionOk="0">
                      <a:moveTo>
                        <a:pt x="580" y="0"/>
                      </a:moveTo>
                      <a:cubicBezTo>
                        <a:pt x="554" y="0"/>
                        <a:pt x="528" y="3"/>
                        <a:pt x="500" y="7"/>
                      </a:cubicBezTo>
                      <a:cubicBezTo>
                        <a:pt x="1" y="93"/>
                        <a:pt x="101" y="832"/>
                        <a:pt x="561" y="832"/>
                      </a:cubicBezTo>
                      <a:cubicBezTo>
                        <a:pt x="587" y="832"/>
                        <a:pt x="613" y="830"/>
                        <a:pt x="641" y="825"/>
                      </a:cubicBezTo>
                      <a:cubicBezTo>
                        <a:pt x="1140" y="734"/>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9" name="Google Shape;10249;p23"/>
                <p:cNvSpPr/>
                <p:nvPr/>
              </p:nvSpPr>
              <p:spPr>
                <a:xfrm>
                  <a:off x="6089468" y="-225294"/>
                  <a:ext cx="38751" cy="28257"/>
                </a:xfrm>
                <a:custGeom>
                  <a:avLst/>
                  <a:gdLst/>
                  <a:ahLst/>
                  <a:cxnLst/>
                  <a:rect l="l" t="t" r="r" b="b"/>
                  <a:pathLst>
                    <a:path w="1141" h="832" extrusionOk="0">
                      <a:moveTo>
                        <a:pt x="579" y="0"/>
                      </a:moveTo>
                      <a:cubicBezTo>
                        <a:pt x="553" y="0"/>
                        <a:pt x="527" y="2"/>
                        <a:pt x="499" y="7"/>
                      </a:cubicBezTo>
                      <a:cubicBezTo>
                        <a:pt x="0" y="93"/>
                        <a:pt x="100" y="832"/>
                        <a:pt x="561" y="832"/>
                      </a:cubicBezTo>
                      <a:cubicBezTo>
                        <a:pt x="587" y="832"/>
                        <a:pt x="613" y="830"/>
                        <a:pt x="641" y="825"/>
                      </a:cubicBezTo>
                      <a:cubicBezTo>
                        <a:pt x="1140" y="739"/>
                        <a:pt x="1040"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0" name="Google Shape;10250;p23"/>
                <p:cNvSpPr/>
                <p:nvPr/>
              </p:nvSpPr>
              <p:spPr>
                <a:xfrm>
                  <a:off x="6184663" y="-189498"/>
                  <a:ext cx="38751" cy="28291"/>
                </a:xfrm>
                <a:custGeom>
                  <a:avLst/>
                  <a:gdLst/>
                  <a:ahLst/>
                  <a:cxnLst/>
                  <a:rect l="l" t="t" r="r" b="b"/>
                  <a:pathLst>
                    <a:path w="1141" h="833" extrusionOk="0">
                      <a:moveTo>
                        <a:pt x="580" y="0"/>
                      </a:moveTo>
                      <a:cubicBezTo>
                        <a:pt x="555" y="0"/>
                        <a:pt x="528" y="3"/>
                        <a:pt x="500" y="8"/>
                      </a:cubicBezTo>
                      <a:cubicBezTo>
                        <a:pt x="1" y="93"/>
                        <a:pt x="101" y="833"/>
                        <a:pt x="561" y="833"/>
                      </a:cubicBezTo>
                      <a:cubicBezTo>
                        <a:pt x="587" y="833"/>
                        <a:pt x="613" y="830"/>
                        <a:pt x="641" y="826"/>
                      </a:cubicBezTo>
                      <a:cubicBezTo>
                        <a:pt x="1141" y="739"/>
                        <a:pt x="1041"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1" name="Google Shape;10251;p23"/>
                <p:cNvSpPr/>
                <p:nvPr/>
              </p:nvSpPr>
              <p:spPr>
                <a:xfrm>
                  <a:off x="6332533" y="-253381"/>
                  <a:ext cx="38717" cy="28291"/>
                </a:xfrm>
                <a:custGeom>
                  <a:avLst/>
                  <a:gdLst/>
                  <a:ahLst/>
                  <a:cxnLst/>
                  <a:rect l="l" t="t" r="r" b="b"/>
                  <a:pathLst>
                    <a:path w="1140" h="833" extrusionOk="0">
                      <a:moveTo>
                        <a:pt x="580" y="0"/>
                      </a:moveTo>
                      <a:cubicBezTo>
                        <a:pt x="554" y="0"/>
                        <a:pt x="527" y="3"/>
                        <a:pt x="500" y="7"/>
                      </a:cubicBezTo>
                      <a:cubicBezTo>
                        <a:pt x="0" y="93"/>
                        <a:pt x="101" y="832"/>
                        <a:pt x="561" y="832"/>
                      </a:cubicBezTo>
                      <a:cubicBezTo>
                        <a:pt x="586" y="832"/>
                        <a:pt x="613" y="830"/>
                        <a:pt x="640" y="825"/>
                      </a:cubicBezTo>
                      <a:cubicBezTo>
                        <a:pt x="1139" y="739"/>
                        <a:pt x="1039"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2" name="Google Shape;10252;p23"/>
                <p:cNvSpPr/>
                <p:nvPr/>
              </p:nvSpPr>
              <p:spPr>
                <a:xfrm>
                  <a:off x="6367378" y="-125956"/>
                  <a:ext cx="38717" cy="28325"/>
                </a:xfrm>
                <a:custGeom>
                  <a:avLst/>
                  <a:gdLst/>
                  <a:ahLst/>
                  <a:cxnLst/>
                  <a:rect l="l" t="t" r="r" b="b"/>
                  <a:pathLst>
                    <a:path w="1140" h="834" extrusionOk="0">
                      <a:moveTo>
                        <a:pt x="584" y="0"/>
                      </a:moveTo>
                      <a:cubicBezTo>
                        <a:pt x="557" y="0"/>
                        <a:pt x="530" y="3"/>
                        <a:pt x="501" y="8"/>
                      </a:cubicBezTo>
                      <a:cubicBezTo>
                        <a:pt x="1" y="95"/>
                        <a:pt x="101" y="833"/>
                        <a:pt x="561" y="833"/>
                      </a:cubicBezTo>
                      <a:cubicBezTo>
                        <a:pt x="587" y="833"/>
                        <a:pt x="614" y="831"/>
                        <a:pt x="642" y="826"/>
                      </a:cubicBezTo>
                      <a:cubicBezTo>
                        <a:pt x="1139" y="736"/>
                        <a:pt x="1041" y="0"/>
                        <a:pt x="5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3" name="Google Shape;10253;p23"/>
                <p:cNvSpPr/>
                <p:nvPr/>
              </p:nvSpPr>
              <p:spPr>
                <a:xfrm>
                  <a:off x="6207044" y="-97971"/>
                  <a:ext cx="38751" cy="28291"/>
                </a:xfrm>
                <a:custGeom>
                  <a:avLst/>
                  <a:gdLst/>
                  <a:ahLst/>
                  <a:cxnLst/>
                  <a:rect l="l" t="t" r="r" b="b"/>
                  <a:pathLst>
                    <a:path w="1141" h="833" extrusionOk="0">
                      <a:moveTo>
                        <a:pt x="580" y="0"/>
                      </a:moveTo>
                      <a:cubicBezTo>
                        <a:pt x="554" y="0"/>
                        <a:pt x="527" y="3"/>
                        <a:pt x="500" y="7"/>
                      </a:cubicBezTo>
                      <a:cubicBezTo>
                        <a:pt x="1" y="93"/>
                        <a:pt x="101" y="832"/>
                        <a:pt x="562" y="832"/>
                      </a:cubicBezTo>
                      <a:cubicBezTo>
                        <a:pt x="587" y="832"/>
                        <a:pt x="614" y="830"/>
                        <a:pt x="642" y="825"/>
                      </a:cubicBezTo>
                      <a:cubicBezTo>
                        <a:pt x="1140" y="739"/>
                        <a:pt x="1037"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4" name="Google Shape;10254;p23"/>
                <p:cNvSpPr/>
                <p:nvPr/>
              </p:nvSpPr>
              <p:spPr>
                <a:xfrm>
                  <a:off x="5978481" y="-59730"/>
                  <a:ext cx="38751" cy="28291"/>
                </a:xfrm>
                <a:custGeom>
                  <a:avLst/>
                  <a:gdLst/>
                  <a:ahLst/>
                  <a:cxnLst/>
                  <a:rect l="l" t="t" r="r" b="b"/>
                  <a:pathLst>
                    <a:path w="1141" h="833" extrusionOk="0">
                      <a:moveTo>
                        <a:pt x="580" y="1"/>
                      </a:moveTo>
                      <a:cubicBezTo>
                        <a:pt x="555" y="1"/>
                        <a:pt x="529" y="3"/>
                        <a:pt x="501" y="8"/>
                      </a:cubicBezTo>
                      <a:cubicBezTo>
                        <a:pt x="1" y="94"/>
                        <a:pt x="101" y="833"/>
                        <a:pt x="562" y="833"/>
                      </a:cubicBezTo>
                      <a:cubicBezTo>
                        <a:pt x="588" y="833"/>
                        <a:pt x="614" y="831"/>
                        <a:pt x="642" y="826"/>
                      </a:cubicBezTo>
                      <a:cubicBezTo>
                        <a:pt x="1141" y="740"/>
                        <a:pt x="1041"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5" name="Google Shape;10255;p23"/>
                <p:cNvSpPr/>
                <p:nvPr/>
              </p:nvSpPr>
              <p:spPr>
                <a:xfrm>
                  <a:off x="5964760" y="-138420"/>
                  <a:ext cx="38751" cy="28291"/>
                </a:xfrm>
                <a:custGeom>
                  <a:avLst/>
                  <a:gdLst/>
                  <a:ahLst/>
                  <a:cxnLst/>
                  <a:rect l="l" t="t" r="r" b="b"/>
                  <a:pathLst>
                    <a:path w="1141" h="833" extrusionOk="0">
                      <a:moveTo>
                        <a:pt x="580" y="1"/>
                      </a:moveTo>
                      <a:cubicBezTo>
                        <a:pt x="554" y="1"/>
                        <a:pt x="528" y="3"/>
                        <a:pt x="500" y="8"/>
                      </a:cubicBezTo>
                      <a:cubicBezTo>
                        <a:pt x="0" y="93"/>
                        <a:pt x="101" y="832"/>
                        <a:pt x="562" y="832"/>
                      </a:cubicBezTo>
                      <a:cubicBezTo>
                        <a:pt x="587" y="832"/>
                        <a:pt x="614" y="830"/>
                        <a:pt x="641" y="825"/>
                      </a:cubicBezTo>
                      <a:cubicBezTo>
                        <a:pt x="1140" y="740"/>
                        <a:pt x="1040"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6" name="Google Shape;10256;p23"/>
                <p:cNvSpPr/>
                <p:nvPr/>
              </p:nvSpPr>
              <p:spPr>
                <a:xfrm>
                  <a:off x="6022801" y="-323784"/>
                  <a:ext cx="38683" cy="28325"/>
                </a:xfrm>
                <a:custGeom>
                  <a:avLst/>
                  <a:gdLst/>
                  <a:ahLst/>
                  <a:cxnLst/>
                  <a:rect l="l" t="t" r="r" b="b"/>
                  <a:pathLst>
                    <a:path w="1139" h="834" extrusionOk="0">
                      <a:moveTo>
                        <a:pt x="583" y="1"/>
                      </a:moveTo>
                      <a:cubicBezTo>
                        <a:pt x="556" y="1"/>
                        <a:pt x="528" y="3"/>
                        <a:pt x="499" y="8"/>
                      </a:cubicBezTo>
                      <a:cubicBezTo>
                        <a:pt x="0" y="94"/>
                        <a:pt x="100" y="833"/>
                        <a:pt x="561" y="833"/>
                      </a:cubicBezTo>
                      <a:cubicBezTo>
                        <a:pt x="587" y="833"/>
                        <a:pt x="613" y="831"/>
                        <a:pt x="641" y="826"/>
                      </a:cubicBezTo>
                      <a:cubicBezTo>
                        <a:pt x="1139" y="736"/>
                        <a:pt x="1041" y="1"/>
                        <a:pt x="5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23"/>
                <p:cNvSpPr/>
                <p:nvPr/>
              </p:nvSpPr>
              <p:spPr>
                <a:xfrm>
                  <a:off x="6185139" y="-405734"/>
                  <a:ext cx="38751" cy="28325"/>
                </a:xfrm>
                <a:custGeom>
                  <a:avLst/>
                  <a:gdLst/>
                  <a:ahLst/>
                  <a:cxnLst/>
                  <a:rect l="l" t="t" r="r" b="b"/>
                  <a:pathLst>
                    <a:path w="1141" h="834" extrusionOk="0">
                      <a:moveTo>
                        <a:pt x="580" y="1"/>
                      </a:moveTo>
                      <a:cubicBezTo>
                        <a:pt x="554" y="1"/>
                        <a:pt x="528" y="3"/>
                        <a:pt x="500" y="8"/>
                      </a:cubicBezTo>
                      <a:cubicBezTo>
                        <a:pt x="0" y="95"/>
                        <a:pt x="101" y="833"/>
                        <a:pt x="561" y="833"/>
                      </a:cubicBezTo>
                      <a:cubicBezTo>
                        <a:pt x="586" y="833"/>
                        <a:pt x="613" y="831"/>
                        <a:pt x="641" y="826"/>
                      </a:cubicBezTo>
                      <a:cubicBezTo>
                        <a:pt x="1140" y="740"/>
                        <a:pt x="1040"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23"/>
                <p:cNvSpPr/>
                <p:nvPr/>
              </p:nvSpPr>
              <p:spPr>
                <a:xfrm>
                  <a:off x="6113445" y="-87986"/>
                  <a:ext cx="38649" cy="28189"/>
                </a:xfrm>
                <a:custGeom>
                  <a:avLst/>
                  <a:gdLst/>
                  <a:ahLst/>
                  <a:cxnLst/>
                  <a:rect l="l" t="t" r="r" b="b"/>
                  <a:pathLst>
                    <a:path w="1138" h="830" extrusionOk="0">
                      <a:moveTo>
                        <a:pt x="581" y="0"/>
                      </a:moveTo>
                      <a:cubicBezTo>
                        <a:pt x="554" y="0"/>
                        <a:pt x="527" y="3"/>
                        <a:pt x="498" y="8"/>
                      </a:cubicBezTo>
                      <a:cubicBezTo>
                        <a:pt x="0" y="94"/>
                        <a:pt x="98" y="829"/>
                        <a:pt x="555" y="829"/>
                      </a:cubicBezTo>
                      <a:cubicBezTo>
                        <a:pt x="581" y="829"/>
                        <a:pt x="609" y="827"/>
                        <a:pt x="638" y="821"/>
                      </a:cubicBezTo>
                      <a:cubicBezTo>
                        <a:pt x="1137" y="736"/>
                        <a:pt x="1039" y="0"/>
                        <a:pt x="5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23"/>
                <p:cNvSpPr/>
                <p:nvPr/>
              </p:nvSpPr>
              <p:spPr>
                <a:xfrm>
                  <a:off x="6284817" y="-165589"/>
                  <a:ext cx="38751" cy="28325"/>
                </a:xfrm>
                <a:custGeom>
                  <a:avLst/>
                  <a:gdLst/>
                  <a:ahLst/>
                  <a:cxnLst/>
                  <a:rect l="l" t="t" r="r" b="b"/>
                  <a:pathLst>
                    <a:path w="1141" h="834" extrusionOk="0">
                      <a:moveTo>
                        <a:pt x="580" y="1"/>
                      </a:moveTo>
                      <a:cubicBezTo>
                        <a:pt x="555" y="1"/>
                        <a:pt x="528" y="3"/>
                        <a:pt x="500" y="8"/>
                      </a:cubicBezTo>
                      <a:cubicBezTo>
                        <a:pt x="1" y="94"/>
                        <a:pt x="101" y="833"/>
                        <a:pt x="562" y="833"/>
                      </a:cubicBezTo>
                      <a:cubicBezTo>
                        <a:pt x="588" y="833"/>
                        <a:pt x="614" y="831"/>
                        <a:pt x="642" y="826"/>
                      </a:cubicBezTo>
                      <a:cubicBezTo>
                        <a:pt x="1141" y="739"/>
                        <a:pt x="1041"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23"/>
                <p:cNvSpPr/>
                <p:nvPr/>
              </p:nvSpPr>
              <p:spPr>
                <a:xfrm>
                  <a:off x="5983269" y="-237045"/>
                  <a:ext cx="38751" cy="28291"/>
                </a:xfrm>
                <a:custGeom>
                  <a:avLst/>
                  <a:gdLst/>
                  <a:ahLst/>
                  <a:cxnLst/>
                  <a:rect l="l" t="t" r="r" b="b"/>
                  <a:pathLst>
                    <a:path w="1141" h="833" extrusionOk="0">
                      <a:moveTo>
                        <a:pt x="580" y="0"/>
                      </a:moveTo>
                      <a:cubicBezTo>
                        <a:pt x="555" y="0"/>
                        <a:pt x="528" y="3"/>
                        <a:pt x="501" y="7"/>
                      </a:cubicBezTo>
                      <a:cubicBezTo>
                        <a:pt x="1" y="98"/>
                        <a:pt x="101" y="832"/>
                        <a:pt x="561" y="832"/>
                      </a:cubicBezTo>
                      <a:cubicBezTo>
                        <a:pt x="586" y="832"/>
                        <a:pt x="613" y="830"/>
                        <a:pt x="641" y="825"/>
                      </a:cubicBezTo>
                      <a:cubicBezTo>
                        <a:pt x="1141" y="739"/>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23"/>
                <p:cNvSpPr/>
                <p:nvPr/>
              </p:nvSpPr>
              <p:spPr>
                <a:xfrm>
                  <a:off x="6042227" y="-144736"/>
                  <a:ext cx="38921" cy="28257"/>
                </a:xfrm>
                <a:custGeom>
                  <a:avLst/>
                  <a:gdLst/>
                  <a:ahLst/>
                  <a:cxnLst/>
                  <a:rect l="l" t="t" r="r" b="b"/>
                  <a:pathLst>
                    <a:path w="1146" h="832" extrusionOk="0">
                      <a:moveTo>
                        <a:pt x="579" y="0"/>
                      </a:moveTo>
                      <a:cubicBezTo>
                        <a:pt x="554" y="0"/>
                        <a:pt x="527" y="2"/>
                        <a:pt x="500" y="7"/>
                      </a:cubicBezTo>
                      <a:cubicBezTo>
                        <a:pt x="1" y="93"/>
                        <a:pt x="105" y="832"/>
                        <a:pt x="566" y="832"/>
                      </a:cubicBezTo>
                      <a:cubicBezTo>
                        <a:pt x="592" y="832"/>
                        <a:pt x="618" y="830"/>
                        <a:pt x="646" y="825"/>
                      </a:cubicBezTo>
                      <a:cubicBezTo>
                        <a:pt x="1145" y="739"/>
                        <a:pt x="1041"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23"/>
                <p:cNvSpPr/>
                <p:nvPr/>
              </p:nvSpPr>
              <p:spPr>
                <a:xfrm>
                  <a:off x="6115109" y="-329149"/>
                  <a:ext cx="38717" cy="28291"/>
                </a:xfrm>
                <a:custGeom>
                  <a:avLst/>
                  <a:gdLst/>
                  <a:ahLst/>
                  <a:cxnLst/>
                  <a:rect l="l" t="t" r="r" b="b"/>
                  <a:pathLst>
                    <a:path w="1140" h="833" extrusionOk="0">
                      <a:moveTo>
                        <a:pt x="578" y="0"/>
                      </a:moveTo>
                      <a:cubicBezTo>
                        <a:pt x="553" y="0"/>
                        <a:pt x="526" y="2"/>
                        <a:pt x="499" y="7"/>
                      </a:cubicBezTo>
                      <a:cubicBezTo>
                        <a:pt x="1" y="97"/>
                        <a:pt x="99" y="833"/>
                        <a:pt x="557" y="833"/>
                      </a:cubicBezTo>
                      <a:cubicBezTo>
                        <a:pt x="583" y="833"/>
                        <a:pt x="611" y="830"/>
                        <a:pt x="640" y="825"/>
                      </a:cubicBezTo>
                      <a:cubicBezTo>
                        <a:pt x="1140" y="739"/>
                        <a:pt x="1039" y="0"/>
                        <a:pt x="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23"/>
                <p:cNvSpPr/>
                <p:nvPr/>
              </p:nvSpPr>
              <p:spPr>
                <a:xfrm>
                  <a:off x="6286821" y="-328097"/>
                  <a:ext cx="38751" cy="28291"/>
                </a:xfrm>
                <a:custGeom>
                  <a:avLst/>
                  <a:gdLst/>
                  <a:ahLst/>
                  <a:cxnLst/>
                  <a:rect l="l" t="t" r="r" b="b"/>
                  <a:pathLst>
                    <a:path w="1141" h="833" extrusionOk="0">
                      <a:moveTo>
                        <a:pt x="580" y="1"/>
                      </a:moveTo>
                      <a:cubicBezTo>
                        <a:pt x="555" y="1"/>
                        <a:pt x="528" y="3"/>
                        <a:pt x="501" y="8"/>
                      </a:cubicBezTo>
                      <a:cubicBezTo>
                        <a:pt x="1" y="94"/>
                        <a:pt x="101" y="833"/>
                        <a:pt x="562" y="833"/>
                      </a:cubicBezTo>
                      <a:cubicBezTo>
                        <a:pt x="587" y="833"/>
                        <a:pt x="614" y="830"/>
                        <a:pt x="642" y="826"/>
                      </a:cubicBezTo>
                      <a:cubicBezTo>
                        <a:pt x="1141" y="740"/>
                        <a:pt x="1041"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23"/>
                <p:cNvSpPr/>
                <p:nvPr/>
              </p:nvSpPr>
              <p:spPr>
                <a:xfrm>
                  <a:off x="6286549" y="-70530"/>
                  <a:ext cx="38717" cy="28291"/>
                </a:xfrm>
                <a:custGeom>
                  <a:avLst/>
                  <a:gdLst/>
                  <a:ahLst/>
                  <a:cxnLst/>
                  <a:rect l="l" t="t" r="r" b="b"/>
                  <a:pathLst>
                    <a:path w="1140" h="833" extrusionOk="0">
                      <a:moveTo>
                        <a:pt x="579" y="1"/>
                      </a:moveTo>
                      <a:cubicBezTo>
                        <a:pt x="553" y="1"/>
                        <a:pt x="527" y="3"/>
                        <a:pt x="499" y="8"/>
                      </a:cubicBezTo>
                      <a:cubicBezTo>
                        <a:pt x="0" y="94"/>
                        <a:pt x="100" y="833"/>
                        <a:pt x="559" y="833"/>
                      </a:cubicBezTo>
                      <a:cubicBezTo>
                        <a:pt x="585" y="833"/>
                        <a:pt x="612" y="830"/>
                        <a:pt x="640" y="825"/>
                      </a:cubicBezTo>
                      <a:cubicBezTo>
                        <a:pt x="1140" y="740"/>
                        <a:pt x="1040" y="1"/>
                        <a:pt x="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23"/>
                <p:cNvSpPr/>
                <p:nvPr/>
              </p:nvSpPr>
              <p:spPr>
                <a:xfrm>
                  <a:off x="6066306" y="-34564"/>
                  <a:ext cx="38751" cy="28291"/>
                </a:xfrm>
                <a:custGeom>
                  <a:avLst/>
                  <a:gdLst/>
                  <a:ahLst/>
                  <a:cxnLst/>
                  <a:rect l="l" t="t" r="r" b="b"/>
                  <a:pathLst>
                    <a:path w="1141" h="833" extrusionOk="0">
                      <a:moveTo>
                        <a:pt x="579" y="0"/>
                      </a:moveTo>
                      <a:cubicBezTo>
                        <a:pt x="554" y="0"/>
                        <a:pt x="527" y="3"/>
                        <a:pt x="500" y="7"/>
                      </a:cubicBezTo>
                      <a:cubicBezTo>
                        <a:pt x="0" y="93"/>
                        <a:pt x="101" y="832"/>
                        <a:pt x="562" y="832"/>
                      </a:cubicBezTo>
                      <a:cubicBezTo>
                        <a:pt x="587" y="832"/>
                        <a:pt x="614" y="830"/>
                        <a:pt x="641" y="825"/>
                      </a:cubicBezTo>
                      <a:cubicBezTo>
                        <a:pt x="1141" y="740"/>
                        <a:pt x="1040"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23"/>
                <p:cNvSpPr/>
                <p:nvPr/>
              </p:nvSpPr>
              <p:spPr>
                <a:xfrm>
                  <a:off x="6399812" y="-200026"/>
                  <a:ext cx="38717" cy="28291"/>
                </a:xfrm>
                <a:custGeom>
                  <a:avLst/>
                  <a:gdLst/>
                  <a:ahLst/>
                  <a:cxnLst/>
                  <a:rect l="l" t="t" r="r" b="b"/>
                  <a:pathLst>
                    <a:path w="1140" h="833" extrusionOk="0">
                      <a:moveTo>
                        <a:pt x="580" y="1"/>
                      </a:moveTo>
                      <a:cubicBezTo>
                        <a:pt x="554" y="1"/>
                        <a:pt x="528" y="3"/>
                        <a:pt x="500" y="8"/>
                      </a:cubicBezTo>
                      <a:cubicBezTo>
                        <a:pt x="0" y="95"/>
                        <a:pt x="100" y="833"/>
                        <a:pt x="560" y="833"/>
                      </a:cubicBezTo>
                      <a:cubicBezTo>
                        <a:pt x="586" y="833"/>
                        <a:pt x="613" y="831"/>
                        <a:pt x="641" y="826"/>
                      </a:cubicBezTo>
                      <a:cubicBezTo>
                        <a:pt x="1140" y="740"/>
                        <a:pt x="1040"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23"/>
                <p:cNvSpPr/>
                <p:nvPr/>
              </p:nvSpPr>
              <p:spPr>
                <a:xfrm>
                  <a:off x="3482927" y="2097020"/>
                  <a:ext cx="509" cy="917"/>
                </a:xfrm>
                <a:custGeom>
                  <a:avLst/>
                  <a:gdLst/>
                  <a:ahLst/>
                  <a:cxnLst/>
                  <a:rect l="l" t="t" r="r" b="b"/>
                  <a:pathLst>
                    <a:path w="15" h="27" extrusionOk="0">
                      <a:moveTo>
                        <a:pt x="1" y="1"/>
                      </a:moveTo>
                      <a:cubicBezTo>
                        <a:pt x="1" y="16"/>
                        <a:pt x="2" y="26"/>
                        <a:pt x="5" y="26"/>
                      </a:cubicBezTo>
                      <a:cubicBezTo>
                        <a:pt x="7" y="26"/>
                        <a:pt x="11" y="19"/>
                        <a:pt x="1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23"/>
                <p:cNvSpPr/>
                <p:nvPr/>
              </p:nvSpPr>
              <p:spPr>
                <a:xfrm>
                  <a:off x="3421185" y="2157642"/>
                  <a:ext cx="137718" cy="126307"/>
                </a:xfrm>
                <a:custGeom>
                  <a:avLst/>
                  <a:gdLst/>
                  <a:ahLst/>
                  <a:cxnLst/>
                  <a:rect l="l" t="t" r="r" b="b"/>
                  <a:pathLst>
                    <a:path w="4055" h="3719" extrusionOk="0">
                      <a:moveTo>
                        <a:pt x="2427" y="1"/>
                      </a:moveTo>
                      <a:lnTo>
                        <a:pt x="1" y="1146"/>
                      </a:lnTo>
                      <a:cubicBezTo>
                        <a:pt x="638" y="2287"/>
                        <a:pt x="1687" y="3105"/>
                        <a:pt x="2846" y="3719"/>
                      </a:cubicBezTo>
                      <a:lnTo>
                        <a:pt x="4054" y="1397"/>
                      </a:lnTo>
                      <a:cubicBezTo>
                        <a:pt x="3414" y="1037"/>
                        <a:pt x="2842" y="583"/>
                        <a:pt x="24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9" name="Google Shape;10269;p23"/>
                <p:cNvSpPr/>
                <p:nvPr/>
              </p:nvSpPr>
              <p:spPr>
                <a:xfrm>
                  <a:off x="3389566" y="2078646"/>
                  <a:ext cx="114080" cy="117918"/>
                </a:xfrm>
                <a:custGeom>
                  <a:avLst/>
                  <a:gdLst/>
                  <a:ahLst/>
                  <a:cxnLst/>
                  <a:rect l="l" t="t" r="r" b="b"/>
                  <a:pathLst>
                    <a:path w="3359" h="3472" extrusionOk="0">
                      <a:moveTo>
                        <a:pt x="187" y="1"/>
                      </a:moveTo>
                      <a:cubicBezTo>
                        <a:pt x="0" y="1137"/>
                        <a:pt x="315" y="2264"/>
                        <a:pt x="833" y="3291"/>
                      </a:cubicBezTo>
                      <a:cubicBezTo>
                        <a:pt x="864" y="3354"/>
                        <a:pt x="900" y="3413"/>
                        <a:pt x="932" y="3472"/>
                      </a:cubicBezTo>
                      <a:lnTo>
                        <a:pt x="3358" y="2327"/>
                      </a:lnTo>
                      <a:cubicBezTo>
                        <a:pt x="3093" y="1958"/>
                        <a:pt x="2889" y="1538"/>
                        <a:pt x="2784" y="1052"/>
                      </a:cubicBezTo>
                      <a:lnTo>
                        <a:pt x="2784" y="1052"/>
                      </a:lnTo>
                      <a:cubicBezTo>
                        <a:pt x="2790" y="1079"/>
                        <a:pt x="2793" y="1090"/>
                        <a:pt x="2796" y="1090"/>
                      </a:cubicBezTo>
                      <a:cubicBezTo>
                        <a:pt x="2809" y="1090"/>
                        <a:pt x="2765" y="667"/>
                        <a:pt x="2768" y="560"/>
                      </a:cubicBezTo>
                      <a:lnTo>
                        <a:pt x="2768" y="546"/>
                      </a:lnTo>
                      <a:lnTo>
                        <a:pt x="2764" y="542"/>
                      </a:lnTo>
                      <a:cubicBezTo>
                        <a:pt x="2760" y="560"/>
                        <a:pt x="2756" y="567"/>
                        <a:pt x="2754" y="567"/>
                      </a:cubicBezTo>
                      <a:cubicBezTo>
                        <a:pt x="2751" y="567"/>
                        <a:pt x="2750" y="557"/>
                        <a:pt x="2750" y="542"/>
                      </a:cubicBezTo>
                      <a:lnTo>
                        <a:pt x="1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0" name="Google Shape;10270;p23"/>
                <p:cNvSpPr/>
                <p:nvPr/>
              </p:nvSpPr>
              <p:spPr>
                <a:xfrm>
                  <a:off x="3483403" y="2096103"/>
                  <a:ext cx="204" cy="1087"/>
                </a:xfrm>
                <a:custGeom>
                  <a:avLst/>
                  <a:gdLst/>
                  <a:ahLst/>
                  <a:cxnLst/>
                  <a:rect l="l" t="t" r="r" b="b"/>
                  <a:pathLst>
                    <a:path w="6" h="32" extrusionOk="0">
                      <a:moveTo>
                        <a:pt x="5" y="0"/>
                      </a:moveTo>
                      <a:cubicBezTo>
                        <a:pt x="5" y="9"/>
                        <a:pt x="1" y="23"/>
                        <a:pt x="1" y="28"/>
                      </a:cubicBezTo>
                      <a:lnTo>
                        <a:pt x="5" y="32"/>
                      </a:lnTo>
                      <a:lnTo>
                        <a:pt x="5" y="0"/>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23"/>
                <p:cNvSpPr/>
                <p:nvPr/>
              </p:nvSpPr>
              <p:spPr>
                <a:xfrm>
                  <a:off x="4294548" y="2084692"/>
                  <a:ext cx="160677" cy="110582"/>
                </a:xfrm>
                <a:custGeom>
                  <a:avLst/>
                  <a:gdLst/>
                  <a:ahLst/>
                  <a:cxnLst/>
                  <a:rect l="l" t="t" r="r" b="b"/>
                  <a:pathLst>
                    <a:path w="4731" h="3256" extrusionOk="0">
                      <a:moveTo>
                        <a:pt x="659" y="0"/>
                      </a:moveTo>
                      <a:lnTo>
                        <a:pt x="0" y="2553"/>
                      </a:lnTo>
                      <a:cubicBezTo>
                        <a:pt x="854" y="2772"/>
                        <a:pt x="1704" y="2990"/>
                        <a:pt x="2553" y="3208"/>
                      </a:cubicBezTo>
                      <a:cubicBezTo>
                        <a:pt x="2679" y="3241"/>
                        <a:pt x="2800" y="3256"/>
                        <a:pt x="2914" y="3256"/>
                      </a:cubicBezTo>
                      <a:cubicBezTo>
                        <a:pt x="4286" y="3256"/>
                        <a:pt x="4731" y="1049"/>
                        <a:pt x="3207" y="659"/>
                      </a:cubicBezTo>
                      <a:cubicBezTo>
                        <a:pt x="2358" y="441"/>
                        <a:pt x="1508" y="223"/>
                        <a:pt x="6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23"/>
                <p:cNvSpPr/>
                <p:nvPr/>
              </p:nvSpPr>
              <p:spPr>
                <a:xfrm>
                  <a:off x="3517840" y="2205052"/>
                  <a:ext cx="122095" cy="108103"/>
                </a:xfrm>
                <a:custGeom>
                  <a:avLst/>
                  <a:gdLst/>
                  <a:ahLst/>
                  <a:cxnLst/>
                  <a:rect l="l" t="t" r="r" b="b"/>
                  <a:pathLst>
                    <a:path w="3595" h="3183" extrusionOk="0">
                      <a:moveTo>
                        <a:pt x="1208" y="1"/>
                      </a:moveTo>
                      <a:lnTo>
                        <a:pt x="0" y="2323"/>
                      </a:lnTo>
                      <a:cubicBezTo>
                        <a:pt x="586" y="2636"/>
                        <a:pt x="1195" y="2895"/>
                        <a:pt x="1795" y="3122"/>
                      </a:cubicBezTo>
                      <a:cubicBezTo>
                        <a:pt x="1907" y="3164"/>
                        <a:pt x="2022" y="3183"/>
                        <a:pt x="2137" y="3183"/>
                      </a:cubicBezTo>
                      <a:cubicBezTo>
                        <a:pt x="2707" y="3183"/>
                        <a:pt x="3262" y="2706"/>
                        <a:pt x="3398" y="2172"/>
                      </a:cubicBezTo>
                      <a:cubicBezTo>
                        <a:pt x="3595" y="1423"/>
                        <a:pt x="3126" y="819"/>
                        <a:pt x="2454" y="568"/>
                      </a:cubicBezTo>
                      <a:cubicBezTo>
                        <a:pt x="2026" y="410"/>
                        <a:pt x="1609" y="223"/>
                        <a:pt x="12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23"/>
                <p:cNvSpPr/>
                <p:nvPr/>
              </p:nvSpPr>
              <p:spPr>
                <a:xfrm>
                  <a:off x="4165833" y="2051511"/>
                  <a:ext cx="151099" cy="119922"/>
                </a:xfrm>
                <a:custGeom>
                  <a:avLst/>
                  <a:gdLst/>
                  <a:ahLst/>
                  <a:cxnLst/>
                  <a:rect l="l" t="t" r="r" b="b"/>
                  <a:pathLst>
                    <a:path w="4449" h="3531" extrusionOk="0">
                      <a:moveTo>
                        <a:pt x="655" y="0"/>
                      </a:moveTo>
                      <a:lnTo>
                        <a:pt x="0" y="2553"/>
                      </a:lnTo>
                      <a:cubicBezTo>
                        <a:pt x="1263" y="2881"/>
                        <a:pt x="2526" y="3203"/>
                        <a:pt x="3790" y="3530"/>
                      </a:cubicBezTo>
                      <a:lnTo>
                        <a:pt x="4449" y="977"/>
                      </a:lnTo>
                      <a:cubicBezTo>
                        <a:pt x="3185" y="655"/>
                        <a:pt x="1918" y="328"/>
                        <a:pt x="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23"/>
                <p:cNvSpPr/>
                <p:nvPr/>
              </p:nvSpPr>
              <p:spPr>
                <a:xfrm>
                  <a:off x="4036947" y="2018466"/>
                  <a:ext cx="151133" cy="119786"/>
                </a:xfrm>
                <a:custGeom>
                  <a:avLst/>
                  <a:gdLst/>
                  <a:ahLst/>
                  <a:cxnLst/>
                  <a:rect l="l" t="t" r="r" b="b"/>
                  <a:pathLst>
                    <a:path w="4450" h="3527" extrusionOk="0">
                      <a:moveTo>
                        <a:pt x="655" y="1"/>
                      </a:moveTo>
                      <a:lnTo>
                        <a:pt x="0" y="2550"/>
                      </a:lnTo>
                      <a:cubicBezTo>
                        <a:pt x="1218" y="2863"/>
                        <a:pt x="2437" y="3177"/>
                        <a:pt x="3659" y="3490"/>
                      </a:cubicBezTo>
                      <a:cubicBezTo>
                        <a:pt x="3704" y="3505"/>
                        <a:pt x="3750" y="3513"/>
                        <a:pt x="3795" y="3526"/>
                      </a:cubicBezTo>
                      <a:lnTo>
                        <a:pt x="4450" y="973"/>
                      </a:lnTo>
                      <a:cubicBezTo>
                        <a:pt x="3186" y="651"/>
                        <a:pt x="1923" y="323"/>
                        <a:pt x="6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23"/>
                <p:cNvSpPr/>
                <p:nvPr/>
              </p:nvSpPr>
              <p:spPr>
                <a:xfrm>
                  <a:off x="3566134" y="1920554"/>
                  <a:ext cx="126103" cy="95638"/>
                </a:xfrm>
                <a:custGeom>
                  <a:avLst/>
                  <a:gdLst/>
                  <a:ahLst/>
                  <a:cxnLst/>
                  <a:rect l="l" t="t" r="r" b="b"/>
                  <a:pathLst>
                    <a:path w="3713" h="2816" extrusionOk="0">
                      <a:moveTo>
                        <a:pt x="1627" y="1"/>
                      </a:moveTo>
                      <a:cubicBezTo>
                        <a:pt x="1503" y="1"/>
                        <a:pt x="1379" y="3"/>
                        <a:pt x="1254" y="8"/>
                      </a:cubicBezTo>
                      <a:cubicBezTo>
                        <a:pt x="837" y="21"/>
                        <a:pt x="413" y="71"/>
                        <a:pt x="0" y="153"/>
                      </a:cubicBezTo>
                      <a:lnTo>
                        <a:pt x="550" y="2734"/>
                      </a:lnTo>
                      <a:cubicBezTo>
                        <a:pt x="936" y="2670"/>
                        <a:pt x="1332" y="2638"/>
                        <a:pt x="1718" y="2629"/>
                      </a:cubicBezTo>
                      <a:cubicBezTo>
                        <a:pt x="1736" y="2629"/>
                        <a:pt x="1754" y="2629"/>
                        <a:pt x="1772" y="2629"/>
                      </a:cubicBezTo>
                      <a:cubicBezTo>
                        <a:pt x="2380" y="2629"/>
                        <a:pt x="2981" y="2700"/>
                        <a:pt x="3576" y="2816"/>
                      </a:cubicBezTo>
                      <a:lnTo>
                        <a:pt x="3712" y="189"/>
                      </a:lnTo>
                      <a:cubicBezTo>
                        <a:pt x="3024" y="77"/>
                        <a:pt x="2333" y="1"/>
                        <a:pt x="16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23"/>
                <p:cNvSpPr/>
                <p:nvPr/>
              </p:nvSpPr>
              <p:spPr>
                <a:xfrm>
                  <a:off x="3779245" y="1952104"/>
                  <a:ext cx="151235" cy="119820"/>
                </a:xfrm>
                <a:custGeom>
                  <a:avLst/>
                  <a:gdLst/>
                  <a:ahLst/>
                  <a:cxnLst/>
                  <a:rect l="l" t="t" r="r" b="b"/>
                  <a:pathLst>
                    <a:path w="4453" h="3528" extrusionOk="0">
                      <a:moveTo>
                        <a:pt x="659" y="0"/>
                      </a:moveTo>
                      <a:lnTo>
                        <a:pt x="0" y="2550"/>
                      </a:lnTo>
                      <a:cubicBezTo>
                        <a:pt x="1263" y="2877"/>
                        <a:pt x="2531" y="3200"/>
                        <a:pt x="3794" y="3527"/>
                      </a:cubicBezTo>
                      <a:lnTo>
                        <a:pt x="4453" y="977"/>
                      </a:lnTo>
                      <a:cubicBezTo>
                        <a:pt x="3186" y="650"/>
                        <a:pt x="1923" y="323"/>
                        <a:pt x="6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23"/>
                <p:cNvSpPr/>
                <p:nvPr/>
              </p:nvSpPr>
              <p:spPr>
                <a:xfrm>
                  <a:off x="3687582" y="1926939"/>
                  <a:ext cx="114046" cy="111805"/>
                </a:xfrm>
                <a:custGeom>
                  <a:avLst/>
                  <a:gdLst/>
                  <a:ahLst/>
                  <a:cxnLst/>
                  <a:rect l="l" t="t" r="r" b="b"/>
                  <a:pathLst>
                    <a:path w="3358" h="3292" extrusionOk="0">
                      <a:moveTo>
                        <a:pt x="136" y="1"/>
                      </a:moveTo>
                      <a:lnTo>
                        <a:pt x="0" y="2628"/>
                      </a:lnTo>
                      <a:cubicBezTo>
                        <a:pt x="391" y="2704"/>
                        <a:pt x="782" y="2796"/>
                        <a:pt x="1168" y="2895"/>
                      </a:cubicBezTo>
                      <a:cubicBezTo>
                        <a:pt x="1682" y="3027"/>
                        <a:pt x="2190" y="3159"/>
                        <a:pt x="2699" y="3291"/>
                      </a:cubicBezTo>
                      <a:lnTo>
                        <a:pt x="3358" y="741"/>
                      </a:lnTo>
                      <a:cubicBezTo>
                        <a:pt x="3340" y="737"/>
                        <a:pt x="3322" y="733"/>
                        <a:pt x="3303" y="728"/>
                      </a:cubicBezTo>
                      <a:cubicBezTo>
                        <a:pt x="2250" y="456"/>
                        <a:pt x="1200" y="179"/>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23"/>
                <p:cNvSpPr/>
                <p:nvPr/>
              </p:nvSpPr>
              <p:spPr>
                <a:xfrm>
                  <a:off x="3908096" y="1985285"/>
                  <a:ext cx="151099" cy="119820"/>
                </a:xfrm>
                <a:custGeom>
                  <a:avLst/>
                  <a:gdLst/>
                  <a:ahLst/>
                  <a:cxnLst/>
                  <a:rect l="l" t="t" r="r" b="b"/>
                  <a:pathLst>
                    <a:path w="4449" h="3528" extrusionOk="0">
                      <a:moveTo>
                        <a:pt x="659" y="0"/>
                      </a:moveTo>
                      <a:lnTo>
                        <a:pt x="0" y="2550"/>
                      </a:lnTo>
                      <a:cubicBezTo>
                        <a:pt x="1264" y="2877"/>
                        <a:pt x="2531" y="3200"/>
                        <a:pt x="3794" y="3527"/>
                      </a:cubicBezTo>
                      <a:lnTo>
                        <a:pt x="4449" y="978"/>
                      </a:lnTo>
                      <a:cubicBezTo>
                        <a:pt x="4149" y="900"/>
                        <a:pt x="3849" y="823"/>
                        <a:pt x="3549" y="746"/>
                      </a:cubicBezTo>
                      <a:cubicBezTo>
                        <a:pt x="2586" y="496"/>
                        <a:pt x="1623" y="246"/>
                        <a:pt x="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23"/>
                <p:cNvSpPr/>
                <p:nvPr/>
              </p:nvSpPr>
              <p:spPr>
                <a:xfrm>
                  <a:off x="3395883" y="1973568"/>
                  <a:ext cx="123046" cy="123488"/>
                </a:xfrm>
                <a:custGeom>
                  <a:avLst/>
                  <a:gdLst/>
                  <a:ahLst/>
                  <a:cxnLst/>
                  <a:rect l="l" t="t" r="r" b="b"/>
                  <a:pathLst>
                    <a:path w="3623" h="3636" extrusionOk="0">
                      <a:moveTo>
                        <a:pt x="1864" y="1"/>
                      </a:moveTo>
                      <a:cubicBezTo>
                        <a:pt x="1041" y="664"/>
                        <a:pt x="406" y="1545"/>
                        <a:pt x="97" y="2650"/>
                      </a:cubicBezTo>
                      <a:cubicBezTo>
                        <a:pt x="55" y="2795"/>
                        <a:pt x="24" y="2945"/>
                        <a:pt x="1" y="3095"/>
                      </a:cubicBezTo>
                      <a:lnTo>
                        <a:pt x="2564" y="3636"/>
                      </a:lnTo>
                      <a:cubicBezTo>
                        <a:pt x="2567" y="3598"/>
                        <a:pt x="2575" y="3531"/>
                        <a:pt x="2580" y="3531"/>
                      </a:cubicBezTo>
                      <a:cubicBezTo>
                        <a:pt x="2583" y="3531"/>
                        <a:pt x="2584" y="3552"/>
                        <a:pt x="2582" y="3608"/>
                      </a:cubicBezTo>
                      <a:cubicBezTo>
                        <a:pt x="2587" y="3590"/>
                        <a:pt x="2591" y="3567"/>
                        <a:pt x="2595" y="3535"/>
                      </a:cubicBezTo>
                      <a:cubicBezTo>
                        <a:pt x="2614" y="3418"/>
                        <a:pt x="2650" y="3304"/>
                        <a:pt x="2682" y="3191"/>
                      </a:cubicBezTo>
                      <a:cubicBezTo>
                        <a:pt x="2687" y="3168"/>
                        <a:pt x="2732" y="3054"/>
                        <a:pt x="2755" y="2994"/>
                      </a:cubicBezTo>
                      <a:lnTo>
                        <a:pt x="2755" y="2994"/>
                      </a:lnTo>
                      <a:cubicBezTo>
                        <a:pt x="2746" y="3010"/>
                        <a:pt x="2736" y="3026"/>
                        <a:pt x="2728" y="3042"/>
                      </a:cubicBezTo>
                      <a:lnTo>
                        <a:pt x="2728" y="3042"/>
                      </a:lnTo>
                      <a:cubicBezTo>
                        <a:pt x="2754" y="2985"/>
                        <a:pt x="2764" y="2964"/>
                        <a:pt x="2766" y="2964"/>
                      </a:cubicBezTo>
                      <a:lnTo>
                        <a:pt x="2766" y="2964"/>
                      </a:lnTo>
                      <a:cubicBezTo>
                        <a:pt x="2767" y="2964"/>
                        <a:pt x="2762" y="2976"/>
                        <a:pt x="2755" y="2994"/>
                      </a:cubicBezTo>
                      <a:cubicBezTo>
                        <a:pt x="2796" y="2904"/>
                        <a:pt x="2841" y="2818"/>
                        <a:pt x="2891" y="2732"/>
                      </a:cubicBezTo>
                      <a:cubicBezTo>
                        <a:pt x="3082" y="2390"/>
                        <a:pt x="3046" y="2468"/>
                        <a:pt x="3323" y="2186"/>
                      </a:cubicBezTo>
                      <a:cubicBezTo>
                        <a:pt x="3418" y="2090"/>
                        <a:pt x="3518" y="2009"/>
                        <a:pt x="3623" y="1927"/>
                      </a:cubicBezTo>
                      <a:lnTo>
                        <a:pt x="18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0" name="Google Shape;10280;p23"/>
                <p:cNvSpPr/>
                <p:nvPr/>
              </p:nvSpPr>
              <p:spPr>
                <a:xfrm>
                  <a:off x="3459154" y="1925716"/>
                  <a:ext cx="125661" cy="113299"/>
                </a:xfrm>
                <a:custGeom>
                  <a:avLst/>
                  <a:gdLst/>
                  <a:ahLst/>
                  <a:cxnLst/>
                  <a:rect l="l" t="t" r="r" b="b"/>
                  <a:pathLst>
                    <a:path w="3700" h="3336" extrusionOk="0">
                      <a:moveTo>
                        <a:pt x="3150" y="1"/>
                      </a:moveTo>
                      <a:cubicBezTo>
                        <a:pt x="1991" y="219"/>
                        <a:pt x="887" y="687"/>
                        <a:pt x="1" y="1410"/>
                      </a:cubicBezTo>
                      <a:lnTo>
                        <a:pt x="1760" y="3336"/>
                      </a:lnTo>
                      <a:cubicBezTo>
                        <a:pt x="2286" y="2941"/>
                        <a:pt x="2972" y="2704"/>
                        <a:pt x="3700" y="2582"/>
                      </a:cubicBezTo>
                      <a:lnTo>
                        <a:pt x="31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23"/>
                <p:cNvSpPr/>
                <p:nvPr/>
              </p:nvSpPr>
              <p:spPr>
                <a:xfrm>
                  <a:off x="3488191" y="2074197"/>
                  <a:ext cx="1664" cy="3430"/>
                </a:xfrm>
                <a:custGeom>
                  <a:avLst/>
                  <a:gdLst/>
                  <a:ahLst/>
                  <a:cxnLst/>
                  <a:rect l="l" t="t" r="r" b="b"/>
                  <a:pathLst>
                    <a:path w="49" h="101" extrusionOk="0">
                      <a:moveTo>
                        <a:pt x="48" y="1"/>
                      </a:moveTo>
                      <a:cubicBezTo>
                        <a:pt x="46" y="1"/>
                        <a:pt x="36" y="22"/>
                        <a:pt x="10" y="79"/>
                      </a:cubicBezTo>
                      <a:lnTo>
                        <a:pt x="10" y="79"/>
                      </a:lnTo>
                      <a:cubicBezTo>
                        <a:pt x="18" y="63"/>
                        <a:pt x="28" y="47"/>
                        <a:pt x="37" y="31"/>
                      </a:cubicBezTo>
                      <a:cubicBezTo>
                        <a:pt x="44" y="13"/>
                        <a:pt x="49" y="1"/>
                        <a:pt x="48" y="1"/>
                      </a:cubicBezTo>
                      <a:close/>
                      <a:moveTo>
                        <a:pt x="10" y="79"/>
                      </a:moveTo>
                      <a:cubicBezTo>
                        <a:pt x="6" y="86"/>
                        <a:pt x="3" y="93"/>
                        <a:pt x="1" y="100"/>
                      </a:cubicBezTo>
                      <a:cubicBezTo>
                        <a:pt x="4" y="93"/>
                        <a:pt x="7" y="86"/>
                        <a:pt x="10" y="79"/>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2" name="Google Shape;10282;p23"/>
                <p:cNvSpPr/>
                <p:nvPr/>
              </p:nvSpPr>
              <p:spPr>
                <a:xfrm>
                  <a:off x="3482927" y="2093488"/>
                  <a:ext cx="713" cy="3566"/>
                </a:xfrm>
                <a:custGeom>
                  <a:avLst/>
                  <a:gdLst/>
                  <a:ahLst/>
                  <a:cxnLst/>
                  <a:rect l="l" t="t" r="r" b="b"/>
                  <a:pathLst>
                    <a:path w="21" h="105" extrusionOk="0">
                      <a:moveTo>
                        <a:pt x="17" y="0"/>
                      </a:moveTo>
                      <a:cubicBezTo>
                        <a:pt x="12" y="0"/>
                        <a:pt x="4" y="67"/>
                        <a:pt x="1" y="105"/>
                      </a:cubicBezTo>
                      <a:lnTo>
                        <a:pt x="15" y="105"/>
                      </a:lnTo>
                      <a:cubicBezTo>
                        <a:pt x="15" y="100"/>
                        <a:pt x="19" y="86"/>
                        <a:pt x="19" y="77"/>
                      </a:cubicBezTo>
                      <a:cubicBezTo>
                        <a:pt x="21" y="21"/>
                        <a:pt x="20" y="0"/>
                        <a:pt x="1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3" name="Google Shape;10283;p23"/>
                <p:cNvSpPr/>
                <p:nvPr/>
              </p:nvSpPr>
              <p:spPr>
                <a:xfrm>
                  <a:off x="6345269" y="431529"/>
                  <a:ext cx="985" cy="543"/>
                </a:xfrm>
                <a:custGeom>
                  <a:avLst/>
                  <a:gdLst/>
                  <a:ahLst/>
                  <a:cxnLst/>
                  <a:rect l="l" t="t" r="r" b="b"/>
                  <a:pathLst>
                    <a:path w="29" h="16" extrusionOk="0">
                      <a:moveTo>
                        <a:pt x="6" y="0"/>
                      </a:moveTo>
                      <a:cubicBezTo>
                        <a:pt x="1" y="0"/>
                        <a:pt x="5" y="5"/>
                        <a:pt x="24" y="16"/>
                      </a:cubicBezTo>
                      <a:lnTo>
                        <a:pt x="29" y="6"/>
                      </a:lnTo>
                      <a:cubicBezTo>
                        <a:pt x="17" y="2"/>
                        <a:pt x="9" y="0"/>
                        <a:pt x="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4" name="Google Shape;10284;p23"/>
                <p:cNvSpPr/>
                <p:nvPr/>
              </p:nvSpPr>
              <p:spPr>
                <a:xfrm>
                  <a:off x="6157188" y="343941"/>
                  <a:ext cx="125016" cy="129329"/>
                </a:xfrm>
                <a:custGeom>
                  <a:avLst/>
                  <a:gdLst/>
                  <a:ahLst/>
                  <a:cxnLst/>
                  <a:rect l="l" t="t" r="r" b="b"/>
                  <a:pathLst>
                    <a:path w="3681" h="3808" extrusionOk="0">
                      <a:moveTo>
                        <a:pt x="3286" y="0"/>
                      </a:moveTo>
                      <a:cubicBezTo>
                        <a:pt x="2009" y="282"/>
                        <a:pt x="923" y="1049"/>
                        <a:pt x="0" y="1976"/>
                      </a:cubicBezTo>
                      <a:lnTo>
                        <a:pt x="1877" y="3807"/>
                      </a:lnTo>
                      <a:cubicBezTo>
                        <a:pt x="2404" y="3299"/>
                        <a:pt x="3004" y="2880"/>
                        <a:pt x="3681" y="2649"/>
                      </a:cubicBezTo>
                      <a:lnTo>
                        <a:pt x="32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5" name="Google Shape;10285;p23"/>
                <p:cNvSpPr/>
                <p:nvPr/>
              </p:nvSpPr>
              <p:spPr>
                <a:xfrm>
                  <a:off x="6268787" y="338439"/>
                  <a:ext cx="120261" cy="95503"/>
                </a:xfrm>
                <a:custGeom>
                  <a:avLst/>
                  <a:gdLst/>
                  <a:ahLst/>
                  <a:cxnLst/>
                  <a:rect l="l" t="t" r="r" b="b"/>
                  <a:pathLst>
                    <a:path w="3541" h="2812" extrusionOk="0">
                      <a:moveTo>
                        <a:pt x="1454" y="1"/>
                      </a:moveTo>
                      <a:cubicBezTo>
                        <a:pt x="1038" y="1"/>
                        <a:pt x="619" y="43"/>
                        <a:pt x="204" y="116"/>
                      </a:cubicBezTo>
                      <a:cubicBezTo>
                        <a:pt x="137" y="130"/>
                        <a:pt x="68" y="144"/>
                        <a:pt x="0" y="162"/>
                      </a:cubicBezTo>
                      <a:lnTo>
                        <a:pt x="395" y="2811"/>
                      </a:lnTo>
                      <a:cubicBezTo>
                        <a:pt x="754" y="2687"/>
                        <a:pt x="1132" y="2620"/>
                        <a:pt x="1533" y="2620"/>
                      </a:cubicBezTo>
                      <a:cubicBezTo>
                        <a:pt x="1611" y="2620"/>
                        <a:pt x="1689" y="2622"/>
                        <a:pt x="1768" y="2627"/>
                      </a:cubicBezTo>
                      <a:lnTo>
                        <a:pt x="1768" y="2627"/>
                      </a:lnTo>
                      <a:cubicBezTo>
                        <a:pt x="1763" y="2627"/>
                        <a:pt x="1759" y="2627"/>
                        <a:pt x="1756" y="2627"/>
                      </a:cubicBezTo>
                      <a:cubicBezTo>
                        <a:pt x="1659" y="2627"/>
                        <a:pt x="2145" y="2719"/>
                        <a:pt x="2259" y="2757"/>
                      </a:cubicBezTo>
                      <a:cubicBezTo>
                        <a:pt x="2263" y="2761"/>
                        <a:pt x="2267" y="2761"/>
                        <a:pt x="2276" y="2761"/>
                      </a:cubicBezTo>
                      <a:lnTo>
                        <a:pt x="2276" y="2757"/>
                      </a:lnTo>
                      <a:cubicBezTo>
                        <a:pt x="2257" y="2746"/>
                        <a:pt x="2253" y="2741"/>
                        <a:pt x="2258" y="2741"/>
                      </a:cubicBezTo>
                      <a:cubicBezTo>
                        <a:pt x="2261" y="2741"/>
                        <a:pt x="2269" y="2743"/>
                        <a:pt x="2281" y="2747"/>
                      </a:cubicBezTo>
                      <a:lnTo>
                        <a:pt x="3540" y="448"/>
                      </a:lnTo>
                      <a:cubicBezTo>
                        <a:pt x="2883" y="129"/>
                        <a:pt x="2174"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6" name="Google Shape;10286;p23"/>
                <p:cNvSpPr/>
                <p:nvPr/>
              </p:nvSpPr>
              <p:spPr>
                <a:xfrm>
                  <a:off x="6346084" y="432038"/>
                  <a:ext cx="951" cy="645"/>
                </a:xfrm>
                <a:custGeom>
                  <a:avLst/>
                  <a:gdLst/>
                  <a:ahLst/>
                  <a:cxnLst/>
                  <a:rect l="l" t="t" r="r" b="b"/>
                  <a:pathLst>
                    <a:path w="28" h="19" extrusionOk="0">
                      <a:moveTo>
                        <a:pt x="0" y="1"/>
                      </a:moveTo>
                      <a:lnTo>
                        <a:pt x="0" y="5"/>
                      </a:lnTo>
                      <a:cubicBezTo>
                        <a:pt x="10" y="9"/>
                        <a:pt x="19" y="14"/>
                        <a:pt x="27" y="18"/>
                      </a:cubicBezTo>
                      <a:cubicBezTo>
                        <a:pt x="19" y="9"/>
                        <a:pt x="10" y="5"/>
                        <a:pt x="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7" name="Google Shape;10287;p23"/>
                <p:cNvSpPr/>
                <p:nvPr/>
              </p:nvSpPr>
              <p:spPr>
                <a:xfrm>
                  <a:off x="5973624" y="1187283"/>
                  <a:ext cx="143797" cy="144035"/>
                </a:xfrm>
                <a:custGeom>
                  <a:avLst/>
                  <a:gdLst/>
                  <a:ahLst/>
                  <a:cxnLst/>
                  <a:rect l="l" t="t" r="r" b="b"/>
                  <a:pathLst>
                    <a:path w="4234" h="4241" extrusionOk="0">
                      <a:moveTo>
                        <a:pt x="1980" y="0"/>
                      </a:moveTo>
                      <a:cubicBezTo>
                        <a:pt x="1525" y="755"/>
                        <a:pt x="1070" y="1505"/>
                        <a:pt x="617" y="2254"/>
                      </a:cubicBezTo>
                      <a:cubicBezTo>
                        <a:pt x="1" y="3270"/>
                        <a:pt x="914" y="4241"/>
                        <a:pt x="1821" y="4241"/>
                      </a:cubicBezTo>
                      <a:cubicBezTo>
                        <a:pt x="2213" y="4241"/>
                        <a:pt x="2604" y="4059"/>
                        <a:pt x="2870" y="3622"/>
                      </a:cubicBezTo>
                      <a:cubicBezTo>
                        <a:pt x="3325" y="2868"/>
                        <a:pt x="3779" y="2118"/>
                        <a:pt x="4233" y="1369"/>
                      </a:cubicBezTo>
                      <a:lnTo>
                        <a:pt x="198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8" name="Google Shape;10288;p23"/>
                <p:cNvSpPr/>
                <p:nvPr/>
              </p:nvSpPr>
              <p:spPr>
                <a:xfrm>
                  <a:off x="6099011" y="411050"/>
                  <a:ext cx="121959" cy="118631"/>
                </a:xfrm>
                <a:custGeom>
                  <a:avLst/>
                  <a:gdLst/>
                  <a:ahLst/>
                  <a:cxnLst/>
                  <a:rect l="l" t="t" r="r" b="b"/>
                  <a:pathLst>
                    <a:path w="3591" h="3493" extrusionOk="0">
                      <a:moveTo>
                        <a:pt x="1713" y="0"/>
                      </a:moveTo>
                      <a:cubicBezTo>
                        <a:pt x="1246" y="473"/>
                        <a:pt x="818" y="982"/>
                        <a:pt x="436" y="1491"/>
                      </a:cubicBezTo>
                      <a:cubicBezTo>
                        <a:pt x="0" y="2064"/>
                        <a:pt x="314" y="2959"/>
                        <a:pt x="878" y="3299"/>
                      </a:cubicBezTo>
                      <a:cubicBezTo>
                        <a:pt x="1096" y="3432"/>
                        <a:pt x="1320" y="3492"/>
                        <a:pt x="1537" y="3492"/>
                      </a:cubicBezTo>
                      <a:cubicBezTo>
                        <a:pt x="1980" y="3492"/>
                        <a:pt x="2396" y="3243"/>
                        <a:pt x="2686" y="2859"/>
                      </a:cubicBezTo>
                      <a:cubicBezTo>
                        <a:pt x="2963" y="2496"/>
                        <a:pt x="3263" y="2150"/>
                        <a:pt x="3590" y="1831"/>
                      </a:cubicBezTo>
                      <a:lnTo>
                        <a:pt x="17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9" name="Google Shape;10289;p23"/>
                <p:cNvSpPr/>
                <p:nvPr/>
              </p:nvSpPr>
              <p:spPr>
                <a:xfrm>
                  <a:off x="6040835" y="1073578"/>
                  <a:ext cx="145563" cy="160201"/>
                </a:xfrm>
                <a:custGeom>
                  <a:avLst/>
                  <a:gdLst/>
                  <a:ahLst/>
                  <a:cxnLst/>
                  <a:rect l="l" t="t" r="r" b="b"/>
                  <a:pathLst>
                    <a:path w="4286" h="4717" extrusionOk="0">
                      <a:moveTo>
                        <a:pt x="2032" y="0"/>
                      </a:moveTo>
                      <a:cubicBezTo>
                        <a:pt x="1354" y="1118"/>
                        <a:pt x="677" y="2236"/>
                        <a:pt x="1" y="3348"/>
                      </a:cubicBezTo>
                      <a:lnTo>
                        <a:pt x="2254" y="4717"/>
                      </a:lnTo>
                      <a:cubicBezTo>
                        <a:pt x="2931" y="3599"/>
                        <a:pt x="3609" y="2481"/>
                        <a:pt x="4286" y="1363"/>
                      </a:cubicBezTo>
                      <a:lnTo>
                        <a:pt x="20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0" name="Google Shape;10290;p23"/>
                <p:cNvSpPr/>
                <p:nvPr/>
              </p:nvSpPr>
              <p:spPr>
                <a:xfrm>
                  <a:off x="6109811" y="959840"/>
                  <a:ext cx="145393" cy="160065"/>
                </a:xfrm>
                <a:custGeom>
                  <a:avLst/>
                  <a:gdLst/>
                  <a:ahLst/>
                  <a:cxnLst/>
                  <a:rect l="l" t="t" r="r" b="b"/>
                  <a:pathLst>
                    <a:path w="4281" h="4713" extrusionOk="0">
                      <a:moveTo>
                        <a:pt x="2032" y="0"/>
                      </a:moveTo>
                      <a:cubicBezTo>
                        <a:pt x="1378" y="1077"/>
                        <a:pt x="724" y="2150"/>
                        <a:pt x="74" y="3226"/>
                      </a:cubicBezTo>
                      <a:cubicBezTo>
                        <a:pt x="51" y="3267"/>
                        <a:pt x="23" y="3308"/>
                        <a:pt x="1" y="3349"/>
                      </a:cubicBezTo>
                      <a:lnTo>
                        <a:pt x="2255" y="4712"/>
                      </a:lnTo>
                      <a:cubicBezTo>
                        <a:pt x="2932" y="3599"/>
                        <a:pt x="3604" y="2481"/>
                        <a:pt x="4281" y="1363"/>
                      </a:cubicBezTo>
                      <a:lnTo>
                        <a:pt x="20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1" name="Google Shape;10291;p23"/>
                <p:cNvSpPr/>
                <p:nvPr/>
              </p:nvSpPr>
              <p:spPr>
                <a:xfrm>
                  <a:off x="6364593" y="553350"/>
                  <a:ext cx="121823" cy="127801"/>
                </a:xfrm>
                <a:custGeom>
                  <a:avLst/>
                  <a:gdLst/>
                  <a:ahLst/>
                  <a:cxnLst/>
                  <a:rect l="l" t="t" r="r" b="b"/>
                  <a:pathLst>
                    <a:path w="3587" h="3763" extrusionOk="0">
                      <a:moveTo>
                        <a:pt x="950" y="0"/>
                      </a:moveTo>
                      <a:cubicBezTo>
                        <a:pt x="900" y="386"/>
                        <a:pt x="823" y="772"/>
                        <a:pt x="714" y="1145"/>
                      </a:cubicBezTo>
                      <a:cubicBezTo>
                        <a:pt x="541" y="1750"/>
                        <a:pt x="292" y="2322"/>
                        <a:pt x="0" y="2872"/>
                      </a:cubicBezTo>
                      <a:lnTo>
                        <a:pt x="2477" y="3763"/>
                      </a:lnTo>
                      <a:cubicBezTo>
                        <a:pt x="2836" y="3027"/>
                        <a:pt x="3150" y="2272"/>
                        <a:pt x="3364" y="1463"/>
                      </a:cubicBezTo>
                      <a:cubicBezTo>
                        <a:pt x="3467" y="1054"/>
                        <a:pt x="3540" y="640"/>
                        <a:pt x="3586" y="218"/>
                      </a:cubicBezTo>
                      <a:lnTo>
                        <a:pt x="9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2" name="Google Shape;10292;p23"/>
                <p:cNvSpPr/>
                <p:nvPr/>
              </p:nvSpPr>
              <p:spPr>
                <a:xfrm>
                  <a:off x="6247629" y="732193"/>
                  <a:ext cx="145563" cy="160235"/>
                </a:xfrm>
                <a:custGeom>
                  <a:avLst/>
                  <a:gdLst/>
                  <a:ahLst/>
                  <a:cxnLst/>
                  <a:rect l="l" t="t" r="r" b="b"/>
                  <a:pathLst>
                    <a:path w="4286" h="4718" extrusionOk="0">
                      <a:moveTo>
                        <a:pt x="2031" y="1"/>
                      </a:moveTo>
                      <a:cubicBezTo>
                        <a:pt x="1355" y="1118"/>
                        <a:pt x="678" y="2236"/>
                        <a:pt x="1" y="3354"/>
                      </a:cubicBezTo>
                      <a:lnTo>
                        <a:pt x="2255" y="4717"/>
                      </a:lnTo>
                      <a:cubicBezTo>
                        <a:pt x="2931" y="3599"/>
                        <a:pt x="3608" y="2482"/>
                        <a:pt x="4285" y="1368"/>
                      </a:cubicBezTo>
                      <a:lnTo>
                        <a:pt x="20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3" name="Google Shape;10293;p23"/>
                <p:cNvSpPr/>
                <p:nvPr/>
              </p:nvSpPr>
              <p:spPr>
                <a:xfrm>
                  <a:off x="6316605" y="650855"/>
                  <a:ext cx="132148" cy="127835"/>
                </a:xfrm>
                <a:custGeom>
                  <a:avLst/>
                  <a:gdLst/>
                  <a:ahLst/>
                  <a:cxnLst/>
                  <a:rect l="l" t="t" r="r" b="b"/>
                  <a:pathLst>
                    <a:path w="3891" h="3764" extrusionOk="0">
                      <a:moveTo>
                        <a:pt x="1413" y="1"/>
                      </a:moveTo>
                      <a:cubicBezTo>
                        <a:pt x="1227" y="355"/>
                        <a:pt x="1027" y="701"/>
                        <a:pt x="818" y="1045"/>
                      </a:cubicBezTo>
                      <a:lnTo>
                        <a:pt x="0" y="2396"/>
                      </a:lnTo>
                      <a:lnTo>
                        <a:pt x="2254" y="3763"/>
                      </a:lnTo>
                      <a:cubicBezTo>
                        <a:pt x="2263" y="3745"/>
                        <a:pt x="2273" y="3732"/>
                        <a:pt x="2282" y="3713"/>
                      </a:cubicBezTo>
                      <a:cubicBezTo>
                        <a:pt x="2845" y="2782"/>
                        <a:pt x="3414" y="1859"/>
                        <a:pt x="3890" y="892"/>
                      </a:cubicBezTo>
                      <a:lnTo>
                        <a:pt x="14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4" name="Google Shape;10294;p23"/>
                <p:cNvSpPr/>
                <p:nvPr/>
              </p:nvSpPr>
              <p:spPr>
                <a:xfrm>
                  <a:off x="6178822" y="846102"/>
                  <a:ext cx="145393" cy="160065"/>
                </a:xfrm>
                <a:custGeom>
                  <a:avLst/>
                  <a:gdLst/>
                  <a:ahLst/>
                  <a:cxnLst/>
                  <a:rect l="l" t="t" r="r" b="b"/>
                  <a:pathLst>
                    <a:path w="4281" h="4713" extrusionOk="0">
                      <a:moveTo>
                        <a:pt x="2027" y="0"/>
                      </a:moveTo>
                      <a:cubicBezTo>
                        <a:pt x="1349" y="1114"/>
                        <a:pt x="672" y="2231"/>
                        <a:pt x="0" y="3349"/>
                      </a:cubicBezTo>
                      <a:lnTo>
                        <a:pt x="2249" y="4712"/>
                      </a:lnTo>
                      <a:cubicBezTo>
                        <a:pt x="2413" y="4448"/>
                        <a:pt x="2572" y="4185"/>
                        <a:pt x="2731" y="3917"/>
                      </a:cubicBezTo>
                      <a:cubicBezTo>
                        <a:pt x="3249" y="3067"/>
                        <a:pt x="3767" y="2213"/>
                        <a:pt x="4281" y="1363"/>
                      </a:cubicBezTo>
                      <a:lnTo>
                        <a:pt x="20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5" name="Google Shape;10295;p23"/>
                <p:cNvSpPr/>
                <p:nvPr/>
              </p:nvSpPr>
              <p:spPr>
                <a:xfrm>
                  <a:off x="6346220" y="353654"/>
                  <a:ext cx="125220" cy="129193"/>
                </a:xfrm>
                <a:custGeom>
                  <a:avLst/>
                  <a:gdLst/>
                  <a:ahLst/>
                  <a:cxnLst/>
                  <a:rect l="l" t="t" r="r" b="b"/>
                  <a:pathLst>
                    <a:path w="3687" h="3804" extrusionOk="0">
                      <a:moveTo>
                        <a:pt x="23" y="2326"/>
                      </a:moveTo>
                      <a:lnTo>
                        <a:pt x="23" y="2326"/>
                      </a:lnTo>
                      <a:cubicBezTo>
                        <a:pt x="24" y="2326"/>
                        <a:pt x="24" y="2326"/>
                        <a:pt x="25" y="2327"/>
                      </a:cubicBezTo>
                      <a:lnTo>
                        <a:pt x="25" y="2327"/>
                      </a:lnTo>
                      <a:cubicBezTo>
                        <a:pt x="24" y="2326"/>
                        <a:pt x="24" y="2326"/>
                        <a:pt x="23" y="2326"/>
                      </a:cubicBezTo>
                      <a:close/>
                      <a:moveTo>
                        <a:pt x="1260" y="0"/>
                      </a:moveTo>
                      <a:lnTo>
                        <a:pt x="1" y="2299"/>
                      </a:lnTo>
                      <a:cubicBezTo>
                        <a:pt x="44" y="2312"/>
                        <a:pt x="114" y="2344"/>
                        <a:pt x="95" y="2344"/>
                      </a:cubicBezTo>
                      <a:cubicBezTo>
                        <a:pt x="88" y="2344"/>
                        <a:pt x="66" y="2339"/>
                        <a:pt x="25" y="2327"/>
                      </a:cubicBezTo>
                      <a:lnTo>
                        <a:pt x="25" y="2327"/>
                      </a:lnTo>
                      <a:cubicBezTo>
                        <a:pt x="43" y="2332"/>
                        <a:pt x="61" y="2345"/>
                        <a:pt x="88" y="2359"/>
                      </a:cubicBezTo>
                      <a:cubicBezTo>
                        <a:pt x="197" y="2408"/>
                        <a:pt x="296" y="2477"/>
                        <a:pt x="396" y="2540"/>
                      </a:cubicBezTo>
                      <a:cubicBezTo>
                        <a:pt x="415" y="2550"/>
                        <a:pt x="510" y="2626"/>
                        <a:pt x="560" y="2663"/>
                      </a:cubicBezTo>
                      <a:cubicBezTo>
                        <a:pt x="550" y="2655"/>
                        <a:pt x="541" y="2644"/>
                        <a:pt x="531" y="2634"/>
                      </a:cubicBezTo>
                      <a:lnTo>
                        <a:pt x="531" y="2634"/>
                      </a:lnTo>
                      <a:cubicBezTo>
                        <a:pt x="575" y="2670"/>
                        <a:pt x="590" y="2684"/>
                        <a:pt x="588" y="2684"/>
                      </a:cubicBezTo>
                      <a:cubicBezTo>
                        <a:pt x="587" y="2684"/>
                        <a:pt x="576" y="2676"/>
                        <a:pt x="560" y="2663"/>
                      </a:cubicBezTo>
                      <a:lnTo>
                        <a:pt x="560" y="2663"/>
                      </a:lnTo>
                      <a:cubicBezTo>
                        <a:pt x="633" y="2731"/>
                        <a:pt x="705" y="2799"/>
                        <a:pt x="774" y="2871"/>
                      </a:cubicBezTo>
                      <a:cubicBezTo>
                        <a:pt x="1046" y="3154"/>
                        <a:pt x="982" y="3095"/>
                        <a:pt x="1173" y="3444"/>
                      </a:cubicBezTo>
                      <a:cubicBezTo>
                        <a:pt x="1233" y="3559"/>
                        <a:pt x="1287" y="3681"/>
                        <a:pt x="1332" y="3804"/>
                      </a:cubicBezTo>
                      <a:lnTo>
                        <a:pt x="3687" y="2676"/>
                      </a:lnTo>
                      <a:cubicBezTo>
                        <a:pt x="3286" y="1699"/>
                        <a:pt x="2628" y="836"/>
                        <a:pt x="1659" y="222"/>
                      </a:cubicBezTo>
                      <a:cubicBezTo>
                        <a:pt x="1527" y="136"/>
                        <a:pt x="1396" y="63"/>
                        <a:pt x="1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6" name="Google Shape;10296;p23"/>
                <p:cNvSpPr/>
                <p:nvPr/>
              </p:nvSpPr>
              <p:spPr>
                <a:xfrm>
                  <a:off x="6391457" y="444536"/>
                  <a:ext cx="99103" cy="116254"/>
                </a:xfrm>
                <a:custGeom>
                  <a:avLst/>
                  <a:gdLst/>
                  <a:ahLst/>
                  <a:cxnLst/>
                  <a:rect l="l" t="t" r="r" b="b"/>
                  <a:pathLst>
                    <a:path w="2918" h="3423" extrusionOk="0">
                      <a:moveTo>
                        <a:pt x="2355" y="0"/>
                      </a:moveTo>
                      <a:lnTo>
                        <a:pt x="0" y="1128"/>
                      </a:lnTo>
                      <a:cubicBezTo>
                        <a:pt x="228" y="1745"/>
                        <a:pt x="255" y="2473"/>
                        <a:pt x="159" y="3204"/>
                      </a:cubicBezTo>
                      <a:lnTo>
                        <a:pt x="2795" y="3422"/>
                      </a:lnTo>
                      <a:cubicBezTo>
                        <a:pt x="2917" y="2250"/>
                        <a:pt x="2791" y="1059"/>
                        <a:pt x="2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7" name="Google Shape;10297;p23"/>
                <p:cNvSpPr/>
                <p:nvPr/>
              </p:nvSpPr>
              <p:spPr>
                <a:xfrm>
                  <a:off x="6363371" y="442363"/>
                  <a:ext cx="2887" cy="2445"/>
                </a:xfrm>
                <a:custGeom>
                  <a:avLst/>
                  <a:gdLst/>
                  <a:ahLst/>
                  <a:cxnLst/>
                  <a:rect l="l" t="t" r="r" b="b"/>
                  <a:pathLst>
                    <a:path w="85" h="72" extrusionOk="0">
                      <a:moveTo>
                        <a:pt x="1" y="1"/>
                      </a:moveTo>
                      <a:lnTo>
                        <a:pt x="1" y="1"/>
                      </a:lnTo>
                      <a:cubicBezTo>
                        <a:pt x="10" y="9"/>
                        <a:pt x="18" y="16"/>
                        <a:pt x="26" y="22"/>
                      </a:cubicBezTo>
                      <a:lnTo>
                        <a:pt x="26" y="22"/>
                      </a:lnTo>
                      <a:cubicBezTo>
                        <a:pt x="19" y="14"/>
                        <a:pt x="10" y="7"/>
                        <a:pt x="1" y="1"/>
                      </a:cubicBezTo>
                      <a:close/>
                      <a:moveTo>
                        <a:pt x="26" y="22"/>
                      </a:moveTo>
                      <a:cubicBezTo>
                        <a:pt x="36" y="32"/>
                        <a:pt x="45" y="43"/>
                        <a:pt x="55" y="51"/>
                      </a:cubicBezTo>
                      <a:cubicBezTo>
                        <a:pt x="71" y="64"/>
                        <a:pt x="82" y="72"/>
                        <a:pt x="83" y="72"/>
                      </a:cubicBezTo>
                      <a:cubicBezTo>
                        <a:pt x="85" y="72"/>
                        <a:pt x="70" y="58"/>
                        <a:pt x="26" y="22"/>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8" name="Google Shape;10298;p23"/>
                <p:cNvSpPr/>
                <p:nvPr/>
              </p:nvSpPr>
              <p:spPr>
                <a:xfrm>
                  <a:off x="6346084" y="431699"/>
                  <a:ext cx="4042" cy="1596"/>
                </a:xfrm>
                <a:custGeom>
                  <a:avLst/>
                  <a:gdLst/>
                  <a:ahLst/>
                  <a:cxnLst/>
                  <a:rect l="l" t="t" r="r" b="b"/>
                  <a:pathLst>
                    <a:path w="119" h="47" extrusionOk="0">
                      <a:moveTo>
                        <a:pt x="5" y="1"/>
                      </a:moveTo>
                      <a:lnTo>
                        <a:pt x="0" y="11"/>
                      </a:lnTo>
                      <a:cubicBezTo>
                        <a:pt x="10" y="15"/>
                        <a:pt x="19" y="19"/>
                        <a:pt x="27" y="28"/>
                      </a:cubicBezTo>
                      <a:cubicBezTo>
                        <a:pt x="70" y="41"/>
                        <a:pt x="91" y="46"/>
                        <a:pt x="99" y="46"/>
                      </a:cubicBezTo>
                      <a:cubicBezTo>
                        <a:pt x="118" y="46"/>
                        <a:pt x="48" y="14"/>
                        <a:pt x="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9" name="Google Shape;10299;p23"/>
                <p:cNvSpPr/>
                <p:nvPr/>
              </p:nvSpPr>
              <p:spPr>
                <a:xfrm>
                  <a:off x="5470920" y="1927346"/>
                  <a:ext cx="782326" cy="446539"/>
                </a:xfrm>
                <a:custGeom>
                  <a:avLst/>
                  <a:gdLst/>
                  <a:ahLst/>
                  <a:cxnLst/>
                  <a:rect l="l" t="t" r="r" b="b"/>
                  <a:pathLst>
                    <a:path w="23035" h="13148" extrusionOk="0">
                      <a:moveTo>
                        <a:pt x="21579" y="1"/>
                      </a:moveTo>
                      <a:cubicBezTo>
                        <a:pt x="21131" y="1"/>
                        <a:pt x="20527" y="90"/>
                        <a:pt x="19771" y="280"/>
                      </a:cubicBezTo>
                      <a:cubicBezTo>
                        <a:pt x="16564" y="1089"/>
                        <a:pt x="10692" y="2706"/>
                        <a:pt x="6730" y="3874"/>
                      </a:cubicBezTo>
                      <a:cubicBezTo>
                        <a:pt x="2768" y="5047"/>
                        <a:pt x="0" y="7000"/>
                        <a:pt x="592" y="8214"/>
                      </a:cubicBezTo>
                      <a:cubicBezTo>
                        <a:pt x="1177" y="9426"/>
                        <a:pt x="2141" y="11412"/>
                        <a:pt x="2727" y="12622"/>
                      </a:cubicBezTo>
                      <a:cubicBezTo>
                        <a:pt x="2899" y="12979"/>
                        <a:pt x="3302" y="13147"/>
                        <a:pt x="3870" y="13147"/>
                      </a:cubicBezTo>
                      <a:cubicBezTo>
                        <a:pt x="5234" y="13147"/>
                        <a:pt x="7551" y="12176"/>
                        <a:pt x="9933" y="10495"/>
                      </a:cubicBezTo>
                      <a:cubicBezTo>
                        <a:pt x="13314" y="8109"/>
                        <a:pt x="18217" y="4506"/>
                        <a:pt x="20839" y="2488"/>
                      </a:cubicBezTo>
                      <a:cubicBezTo>
                        <a:pt x="22844" y="946"/>
                        <a:pt x="23034" y="1"/>
                        <a:pt x="21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0" name="Google Shape;10300;p23"/>
                <p:cNvSpPr/>
                <p:nvPr/>
              </p:nvSpPr>
              <p:spPr>
                <a:xfrm>
                  <a:off x="4901040" y="1892196"/>
                  <a:ext cx="984743" cy="846821"/>
                </a:xfrm>
                <a:custGeom>
                  <a:avLst/>
                  <a:gdLst/>
                  <a:ahLst/>
                  <a:cxnLst/>
                  <a:rect l="l" t="t" r="r" b="b"/>
                  <a:pathLst>
                    <a:path w="28995" h="24934" extrusionOk="0">
                      <a:moveTo>
                        <a:pt x="17944" y="1"/>
                      </a:moveTo>
                      <a:cubicBezTo>
                        <a:pt x="15493" y="1"/>
                        <a:pt x="13021" y="2657"/>
                        <a:pt x="13645" y="5063"/>
                      </a:cubicBezTo>
                      <a:cubicBezTo>
                        <a:pt x="12253" y="4368"/>
                        <a:pt x="10887" y="3875"/>
                        <a:pt x="9581" y="3875"/>
                      </a:cubicBezTo>
                      <a:cubicBezTo>
                        <a:pt x="8222" y="3875"/>
                        <a:pt x="6927" y="4408"/>
                        <a:pt x="5730" y="5799"/>
                      </a:cubicBezTo>
                      <a:cubicBezTo>
                        <a:pt x="3899" y="7963"/>
                        <a:pt x="4834" y="10003"/>
                        <a:pt x="6684" y="11698"/>
                      </a:cubicBezTo>
                      <a:cubicBezTo>
                        <a:pt x="4448" y="11721"/>
                        <a:pt x="2322" y="13206"/>
                        <a:pt x="1527" y="15593"/>
                      </a:cubicBezTo>
                      <a:cubicBezTo>
                        <a:pt x="0" y="20173"/>
                        <a:pt x="4648" y="22036"/>
                        <a:pt x="4648" y="22036"/>
                      </a:cubicBezTo>
                      <a:cubicBezTo>
                        <a:pt x="5360" y="22206"/>
                        <a:pt x="6074" y="22297"/>
                        <a:pt x="6763" y="22297"/>
                      </a:cubicBezTo>
                      <a:cubicBezTo>
                        <a:pt x="8440" y="22297"/>
                        <a:pt x="9969" y="21759"/>
                        <a:pt x="10964" y="20522"/>
                      </a:cubicBezTo>
                      <a:cubicBezTo>
                        <a:pt x="11141" y="22968"/>
                        <a:pt x="12118" y="24933"/>
                        <a:pt x="14806" y="24933"/>
                      </a:cubicBezTo>
                      <a:cubicBezTo>
                        <a:pt x="14870" y="24933"/>
                        <a:pt x="14934" y="24932"/>
                        <a:pt x="15000" y="24930"/>
                      </a:cubicBezTo>
                      <a:cubicBezTo>
                        <a:pt x="18594" y="24780"/>
                        <a:pt x="19834" y="22285"/>
                        <a:pt x="20484" y="19177"/>
                      </a:cubicBezTo>
                      <a:cubicBezTo>
                        <a:pt x="21182" y="20100"/>
                        <a:pt x="22341" y="20529"/>
                        <a:pt x="23535" y="20529"/>
                      </a:cubicBezTo>
                      <a:cubicBezTo>
                        <a:pt x="25022" y="20529"/>
                        <a:pt x="26561" y="19862"/>
                        <a:pt x="27323" y="18655"/>
                      </a:cubicBezTo>
                      <a:cubicBezTo>
                        <a:pt x="28995" y="16128"/>
                        <a:pt x="28259" y="13556"/>
                        <a:pt x="26614" y="10398"/>
                      </a:cubicBezTo>
                      <a:lnTo>
                        <a:pt x="24333" y="5690"/>
                      </a:lnTo>
                      <a:cubicBezTo>
                        <a:pt x="22874" y="2446"/>
                        <a:pt x="21311" y="270"/>
                        <a:pt x="18294" y="19"/>
                      </a:cubicBezTo>
                      <a:cubicBezTo>
                        <a:pt x="18178" y="7"/>
                        <a:pt x="18061" y="1"/>
                        <a:pt x="17944"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1" name="Google Shape;10301;p23"/>
                <p:cNvSpPr/>
                <p:nvPr/>
              </p:nvSpPr>
              <p:spPr>
                <a:xfrm>
                  <a:off x="4185734" y="343024"/>
                  <a:ext cx="72238" cy="55868"/>
                </a:xfrm>
                <a:custGeom>
                  <a:avLst/>
                  <a:gdLst/>
                  <a:ahLst/>
                  <a:cxnLst/>
                  <a:rect l="l" t="t" r="r" b="b"/>
                  <a:pathLst>
                    <a:path w="2127" h="1645" extrusionOk="0">
                      <a:moveTo>
                        <a:pt x="1063" y="0"/>
                      </a:moveTo>
                      <a:cubicBezTo>
                        <a:pt x="0" y="0"/>
                        <a:pt x="0" y="1645"/>
                        <a:pt x="1063" y="1645"/>
                      </a:cubicBezTo>
                      <a:cubicBezTo>
                        <a:pt x="2127" y="1645"/>
                        <a:pt x="2127" y="0"/>
                        <a:pt x="1063" y="0"/>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2" name="Google Shape;10302;p23"/>
                <p:cNvSpPr/>
                <p:nvPr/>
              </p:nvSpPr>
              <p:spPr>
                <a:xfrm>
                  <a:off x="4610734" y="1081118"/>
                  <a:ext cx="72238" cy="56038"/>
                </a:xfrm>
                <a:custGeom>
                  <a:avLst/>
                  <a:gdLst/>
                  <a:ahLst/>
                  <a:cxnLst/>
                  <a:rect l="l" t="t" r="r" b="b"/>
                  <a:pathLst>
                    <a:path w="2127" h="1650" extrusionOk="0">
                      <a:moveTo>
                        <a:pt x="1064" y="1"/>
                      </a:moveTo>
                      <a:cubicBezTo>
                        <a:pt x="0" y="1"/>
                        <a:pt x="0" y="1650"/>
                        <a:pt x="1064" y="1650"/>
                      </a:cubicBezTo>
                      <a:cubicBezTo>
                        <a:pt x="2127" y="1650"/>
                        <a:pt x="2127" y="1"/>
                        <a:pt x="1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3" name="Google Shape;10303;p23"/>
                <p:cNvSpPr/>
                <p:nvPr/>
              </p:nvSpPr>
              <p:spPr>
                <a:xfrm>
                  <a:off x="4498999" y="2527724"/>
                  <a:ext cx="72102" cy="55902"/>
                </a:xfrm>
                <a:custGeom>
                  <a:avLst/>
                  <a:gdLst/>
                  <a:ahLst/>
                  <a:cxnLst/>
                  <a:rect l="l" t="t" r="r" b="b"/>
                  <a:pathLst>
                    <a:path w="2123" h="1646" extrusionOk="0">
                      <a:moveTo>
                        <a:pt x="1059" y="1"/>
                      </a:moveTo>
                      <a:cubicBezTo>
                        <a:pt x="0" y="1"/>
                        <a:pt x="0" y="1645"/>
                        <a:pt x="1059" y="1645"/>
                      </a:cubicBezTo>
                      <a:cubicBezTo>
                        <a:pt x="2122" y="1645"/>
                        <a:pt x="2122" y="1"/>
                        <a:pt x="1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4" name="Google Shape;10304;p23"/>
                <p:cNvSpPr/>
                <p:nvPr/>
              </p:nvSpPr>
              <p:spPr>
                <a:xfrm>
                  <a:off x="6327405" y="1738552"/>
                  <a:ext cx="72102" cy="56038"/>
                </a:xfrm>
                <a:custGeom>
                  <a:avLst/>
                  <a:gdLst/>
                  <a:ahLst/>
                  <a:cxnLst/>
                  <a:rect l="l" t="t" r="r" b="b"/>
                  <a:pathLst>
                    <a:path w="2123" h="1650" extrusionOk="0">
                      <a:moveTo>
                        <a:pt x="1060" y="0"/>
                      </a:moveTo>
                      <a:cubicBezTo>
                        <a:pt x="1" y="0"/>
                        <a:pt x="1" y="1649"/>
                        <a:pt x="1060" y="1649"/>
                      </a:cubicBezTo>
                      <a:cubicBezTo>
                        <a:pt x="2123" y="1649"/>
                        <a:pt x="2123" y="0"/>
                        <a:pt x="10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5" name="Google Shape;10305;p23"/>
                <p:cNvSpPr/>
                <p:nvPr/>
              </p:nvSpPr>
              <p:spPr>
                <a:xfrm>
                  <a:off x="3328299" y="2632055"/>
                  <a:ext cx="72102" cy="55902"/>
                </a:xfrm>
                <a:custGeom>
                  <a:avLst/>
                  <a:gdLst/>
                  <a:ahLst/>
                  <a:cxnLst/>
                  <a:rect l="l" t="t" r="r" b="b"/>
                  <a:pathLst>
                    <a:path w="2123" h="1646" extrusionOk="0">
                      <a:moveTo>
                        <a:pt x="1064" y="1"/>
                      </a:moveTo>
                      <a:cubicBezTo>
                        <a:pt x="1" y="1"/>
                        <a:pt x="1" y="1645"/>
                        <a:pt x="1064" y="1645"/>
                      </a:cubicBezTo>
                      <a:cubicBezTo>
                        <a:pt x="2123" y="1645"/>
                        <a:pt x="2123" y="1"/>
                        <a:pt x="1064"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6" name="Google Shape;10306;p23"/>
                <p:cNvSpPr/>
                <p:nvPr/>
              </p:nvSpPr>
              <p:spPr>
                <a:xfrm>
                  <a:off x="5780483" y="1570033"/>
                  <a:ext cx="72238" cy="55868"/>
                </a:xfrm>
                <a:custGeom>
                  <a:avLst/>
                  <a:gdLst/>
                  <a:ahLst/>
                  <a:cxnLst/>
                  <a:rect l="l" t="t" r="r" b="b"/>
                  <a:pathLst>
                    <a:path w="2127" h="1645" extrusionOk="0">
                      <a:moveTo>
                        <a:pt x="1064" y="0"/>
                      </a:moveTo>
                      <a:cubicBezTo>
                        <a:pt x="0" y="0"/>
                        <a:pt x="0" y="1645"/>
                        <a:pt x="1064" y="1645"/>
                      </a:cubicBezTo>
                      <a:cubicBezTo>
                        <a:pt x="2127" y="1645"/>
                        <a:pt x="2127" y="0"/>
                        <a:pt x="1064" y="0"/>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7" name="Google Shape;10307;p23"/>
                <p:cNvSpPr/>
                <p:nvPr/>
              </p:nvSpPr>
              <p:spPr>
                <a:xfrm>
                  <a:off x="5624768" y="-96816"/>
                  <a:ext cx="72272" cy="55902"/>
                </a:xfrm>
                <a:custGeom>
                  <a:avLst/>
                  <a:gdLst/>
                  <a:ahLst/>
                  <a:cxnLst/>
                  <a:rect l="l" t="t" r="r" b="b"/>
                  <a:pathLst>
                    <a:path w="2128" h="1646" extrusionOk="0">
                      <a:moveTo>
                        <a:pt x="1064" y="1"/>
                      </a:moveTo>
                      <a:cubicBezTo>
                        <a:pt x="1" y="1"/>
                        <a:pt x="1" y="1645"/>
                        <a:pt x="1064" y="1645"/>
                      </a:cubicBezTo>
                      <a:cubicBezTo>
                        <a:pt x="2127" y="1645"/>
                        <a:pt x="2127" y="1"/>
                        <a:pt x="10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8" name="Google Shape;10308;p23"/>
                <p:cNvSpPr/>
                <p:nvPr/>
              </p:nvSpPr>
              <p:spPr>
                <a:xfrm>
                  <a:off x="4130648" y="1640844"/>
                  <a:ext cx="72068" cy="55902"/>
                </a:xfrm>
                <a:custGeom>
                  <a:avLst/>
                  <a:gdLst/>
                  <a:ahLst/>
                  <a:cxnLst/>
                  <a:rect l="l" t="t" r="r" b="b"/>
                  <a:pathLst>
                    <a:path w="2122" h="1646" extrusionOk="0">
                      <a:moveTo>
                        <a:pt x="1058" y="0"/>
                      </a:moveTo>
                      <a:cubicBezTo>
                        <a:pt x="0" y="0"/>
                        <a:pt x="0" y="1646"/>
                        <a:pt x="1058" y="1646"/>
                      </a:cubicBezTo>
                      <a:cubicBezTo>
                        <a:pt x="2122" y="1646"/>
                        <a:pt x="2122" y="0"/>
                        <a:pt x="10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9" name="Google Shape;10309;p23"/>
                <p:cNvSpPr/>
                <p:nvPr/>
              </p:nvSpPr>
              <p:spPr>
                <a:xfrm>
                  <a:off x="4946379" y="7481"/>
                  <a:ext cx="72102" cy="55936"/>
                </a:xfrm>
                <a:custGeom>
                  <a:avLst/>
                  <a:gdLst/>
                  <a:ahLst/>
                  <a:cxnLst/>
                  <a:rect l="l" t="t" r="r" b="b"/>
                  <a:pathLst>
                    <a:path w="2123" h="1647" extrusionOk="0">
                      <a:moveTo>
                        <a:pt x="1059" y="1"/>
                      </a:moveTo>
                      <a:cubicBezTo>
                        <a:pt x="1" y="1"/>
                        <a:pt x="1" y="1646"/>
                        <a:pt x="1059" y="1646"/>
                      </a:cubicBezTo>
                      <a:cubicBezTo>
                        <a:pt x="2122" y="1646"/>
                        <a:pt x="2122" y="1"/>
                        <a:pt x="1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0" name="Google Shape;10310;p23"/>
                <p:cNvSpPr/>
                <p:nvPr/>
              </p:nvSpPr>
              <p:spPr>
                <a:xfrm>
                  <a:off x="5908112" y="2691624"/>
                  <a:ext cx="72238" cy="56072"/>
                </a:xfrm>
                <a:custGeom>
                  <a:avLst/>
                  <a:gdLst/>
                  <a:ahLst/>
                  <a:cxnLst/>
                  <a:rect l="l" t="t" r="r" b="b"/>
                  <a:pathLst>
                    <a:path w="2127" h="1651" extrusionOk="0">
                      <a:moveTo>
                        <a:pt x="1064" y="0"/>
                      </a:moveTo>
                      <a:cubicBezTo>
                        <a:pt x="0" y="0"/>
                        <a:pt x="0" y="1650"/>
                        <a:pt x="1064" y="1650"/>
                      </a:cubicBezTo>
                      <a:cubicBezTo>
                        <a:pt x="2127" y="1650"/>
                        <a:pt x="2127" y="0"/>
                        <a:pt x="10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1" name="Google Shape;10311;p23"/>
                <p:cNvSpPr/>
                <p:nvPr/>
              </p:nvSpPr>
              <p:spPr>
                <a:xfrm>
                  <a:off x="4579726" y="3246731"/>
                  <a:ext cx="450954" cy="1009128"/>
                </a:xfrm>
                <a:custGeom>
                  <a:avLst/>
                  <a:gdLst/>
                  <a:ahLst/>
                  <a:cxnLst/>
                  <a:rect l="l" t="t" r="r" b="b"/>
                  <a:pathLst>
                    <a:path w="13278" h="29713" extrusionOk="0">
                      <a:moveTo>
                        <a:pt x="805" y="1"/>
                      </a:moveTo>
                      <a:cubicBezTo>
                        <a:pt x="715" y="1"/>
                        <a:pt x="624" y="18"/>
                        <a:pt x="536" y="55"/>
                      </a:cubicBezTo>
                      <a:cubicBezTo>
                        <a:pt x="173" y="205"/>
                        <a:pt x="0" y="618"/>
                        <a:pt x="150" y="977"/>
                      </a:cubicBezTo>
                      <a:lnTo>
                        <a:pt x="11823" y="29272"/>
                      </a:lnTo>
                      <a:cubicBezTo>
                        <a:pt x="11933" y="29547"/>
                        <a:pt x="12196" y="29713"/>
                        <a:pt x="12474" y="29713"/>
                      </a:cubicBezTo>
                      <a:cubicBezTo>
                        <a:pt x="12565" y="29713"/>
                        <a:pt x="12657" y="29695"/>
                        <a:pt x="12746" y="29658"/>
                      </a:cubicBezTo>
                      <a:cubicBezTo>
                        <a:pt x="13105" y="29509"/>
                        <a:pt x="13278" y="29096"/>
                        <a:pt x="13132" y="28737"/>
                      </a:cubicBezTo>
                      <a:lnTo>
                        <a:pt x="1459" y="441"/>
                      </a:lnTo>
                      <a:cubicBezTo>
                        <a:pt x="1346" y="166"/>
                        <a:pt x="1082" y="1"/>
                        <a:pt x="805" y="1"/>
                      </a:cubicBez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2" name="Google Shape;10312;p23"/>
                <p:cNvSpPr/>
                <p:nvPr/>
              </p:nvSpPr>
              <p:spPr>
                <a:xfrm>
                  <a:off x="4232500" y="2833585"/>
                  <a:ext cx="610238" cy="537762"/>
                </a:xfrm>
                <a:custGeom>
                  <a:avLst/>
                  <a:gdLst/>
                  <a:ahLst/>
                  <a:cxnLst/>
                  <a:rect l="l" t="t" r="r" b="b"/>
                  <a:pathLst>
                    <a:path w="17968" h="15834" extrusionOk="0">
                      <a:moveTo>
                        <a:pt x="8979" y="0"/>
                      </a:moveTo>
                      <a:cubicBezTo>
                        <a:pt x="7974" y="0"/>
                        <a:pt x="6953" y="193"/>
                        <a:pt x="5966" y="600"/>
                      </a:cubicBezTo>
                      <a:cubicBezTo>
                        <a:pt x="1926" y="2269"/>
                        <a:pt x="0" y="6894"/>
                        <a:pt x="1668" y="10933"/>
                      </a:cubicBezTo>
                      <a:cubicBezTo>
                        <a:pt x="2928" y="13989"/>
                        <a:pt x="5876" y="15833"/>
                        <a:pt x="8985" y="15833"/>
                      </a:cubicBezTo>
                      <a:cubicBezTo>
                        <a:pt x="9991" y="15833"/>
                        <a:pt x="11013" y="15640"/>
                        <a:pt x="12001" y="15232"/>
                      </a:cubicBezTo>
                      <a:cubicBezTo>
                        <a:pt x="16040" y="13569"/>
                        <a:pt x="17967" y="8939"/>
                        <a:pt x="16299" y="4899"/>
                      </a:cubicBezTo>
                      <a:cubicBezTo>
                        <a:pt x="15039" y="1847"/>
                        <a:pt x="12089" y="0"/>
                        <a:pt x="8979" y="0"/>
                      </a:cubicBezTo>
                      <a:close/>
                    </a:path>
                  </a:pathLst>
                </a:custGeom>
                <a:solidFill>
                  <a:srgbClr val="EC2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3" name="Google Shape;10313;p23"/>
                <p:cNvSpPr/>
                <p:nvPr/>
              </p:nvSpPr>
              <p:spPr>
                <a:xfrm>
                  <a:off x="4229885" y="2954014"/>
                  <a:ext cx="615434" cy="296968"/>
                </a:xfrm>
                <a:custGeom>
                  <a:avLst/>
                  <a:gdLst/>
                  <a:ahLst/>
                  <a:cxnLst/>
                  <a:rect l="l" t="t" r="r" b="b"/>
                  <a:pathLst>
                    <a:path w="18121" h="8744" extrusionOk="0">
                      <a:moveTo>
                        <a:pt x="16770" y="1"/>
                      </a:moveTo>
                      <a:cubicBezTo>
                        <a:pt x="16619" y="1"/>
                        <a:pt x="16466" y="30"/>
                        <a:pt x="16317" y="90"/>
                      </a:cubicBezTo>
                      <a:lnTo>
                        <a:pt x="895" y="6452"/>
                      </a:lnTo>
                      <a:cubicBezTo>
                        <a:pt x="290" y="6701"/>
                        <a:pt x="0" y="7397"/>
                        <a:pt x="250" y="8006"/>
                      </a:cubicBezTo>
                      <a:cubicBezTo>
                        <a:pt x="438" y="8465"/>
                        <a:pt x="883" y="8743"/>
                        <a:pt x="1349" y="8743"/>
                      </a:cubicBezTo>
                      <a:cubicBezTo>
                        <a:pt x="1501" y="8743"/>
                        <a:pt x="1655" y="8714"/>
                        <a:pt x="1804" y="8651"/>
                      </a:cubicBezTo>
                      <a:lnTo>
                        <a:pt x="17226" y="2294"/>
                      </a:lnTo>
                      <a:cubicBezTo>
                        <a:pt x="17835" y="2039"/>
                        <a:pt x="18121" y="1345"/>
                        <a:pt x="17871" y="735"/>
                      </a:cubicBezTo>
                      <a:cubicBezTo>
                        <a:pt x="17682" y="278"/>
                        <a:pt x="17239" y="1"/>
                        <a:pt x="167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4" name="Google Shape;10314;p23"/>
                <p:cNvSpPr/>
                <p:nvPr/>
              </p:nvSpPr>
              <p:spPr>
                <a:xfrm>
                  <a:off x="4490644" y="4697991"/>
                  <a:ext cx="652522" cy="617982"/>
                </a:xfrm>
                <a:custGeom>
                  <a:avLst/>
                  <a:gdLst/>
                  <a:ahLst/>
                  <a:cxnLst/>
                  <a:rect l="l" t="t" r="r" b="b"/>
                  <a:pathLst>
                    <a:path w="19213" h="18196" extrusionOk="0">
                      <a:moveTo>
                        <a:pt x="5465" y="0"/>
                      </a:moveTo>
                      <a:cubicBezTo>
                        <a:pt x="3372" y="0"/>
                        <a:pt x="1876" y="1947"/>
                        <a:pt x="1187" y="3857"/>
                      </a:cubicBezTo>
                      <a:cubicBezTo>
                        <a:pt x="1" y="7202"/>
                        <a:pt x="2150" y="16981"/>
                        <a:pt x="6390" y="17958"/>
                      </a:cubicBezTo>
                      <a:cubicBezTo>
                        <a:pt x="6801" y="18120"/>
                        <a:pt x="7246" y="18195"/>
                        <a:pt x="7715" y="18195"/>
                      </a:cubicBezTo>
                      <a:cubicBezTo>
                        <a:pt x="11854" y="18195"/>
                        <a:pt x="17834" y="12357"/>
                        <a:pt x="18659" y="9278"/>
                      </a:cubicBezTo>
                      <a:cubicBezTo>
                        <a:pt x="19213" y="7152"/>
                        <a:pt x="19013" y="4457"/>
                        <a:pt x="16860" y="3412"/>
                      </a:cubicBezTo>
                      <a:cubicBezTo>
                        <a:pt x="16233" y="3091"/>
                        <a:pt x="15594" y="2960"/>
                        <a:pt x="14951" y="2960"/>
                      </a:cubicBezTo>
                      <a:cubicBezTo>
                        <a:pt x="13547" y="2960"/>
                        <a:pt x="12126" y="3584"/>
                        <a:pt x="10780" y="4217"/>
                      </a:cubicBezTo>
                      <a:lnTo>
                        <a:pt x="10547" y="4144"/>
                      </a:lnTo>
                      <a:cubicBezTo>
                        <a:pt x="9453" y="2272"/>
                        <a:pt x="8213" y="327"/>
                        <a:pt x="5990" y="40"/>
                      </a:cubicBezTo>
                      <a:cubicBezTo>
                        <a:pt x="5811" y="13"/>
                        <a:pt x="5636" y="0"/>
                        <a:pt x="5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5" name="Google Shape;10315;p23"/>
                <p:cNvSpPr/>
                <p:nvPr/>
              </p:nvSpPr>
              <p:spPr>
                <a:xfrm>
                  <a:off x="4649756" y="4915415"/>
                  <a:ext cx="54238" cy="141284"/>
                </a:xfrm>
                <a:custGeom>
                  <a:avLst/>
                  <a:gdLst/>
                  <a:ahLst/>
                  <a:cxnLst/>
                  <a:rect l="l" t="t" r="r" b="b"/>
                  <a:pathLst>
                    <a:path w="1597" h="4160" extrusionOk="0">
                      <a:moveTo>
                        <a:pt x="1398" y="0"/>
                      </a:moveTo>
                      <a:cubicBezTo>
                        <a:pt x="1263" y="0"/>
                        <a:pt x="1146" y="159"/>
                        <a:pt x="1047" y="482"/>
                      </a:cubicBezTo>
                      <a:cubicBezTo>
                        <a:pt x="1009" y="600"/>
                        <a:pt x="965" y="787"/>
                        <a:pt x="919" y="1032"/>
                      </a:cubicBezTo>
                      <a:lnTo>
                        <a:pt x="905" y="1077"/>
                      </a:lnTo>
                      <a:cubicBezTo>
                        <a:pt x="814" y="1364"/>
                        <a:pt x="669" y="1786"/>
                        <a:pt x="460" y="2350"/>
                      </a:cubicBezTo>
                      <a:cubicBezTo>
                        <a:pt x="256" y="2914"/>
                        <a:pt x="105" y="3340"/>
                        <a:pt x="19" y="3627"/>
                      </a:cubicBezTo>
                      <a:cubicBezTo>
                        <a:pt x="1" y="3671"/>
                        <a:pt x="11" y="3722"/>
                        <a:pt x="38" y="3772"/>
                      </a:cubicBezTo>
                      <a:cubicBezTo>
                        <a:pt x="60" y="3822"/>
                        <a:pt x="110" y="3858"/>
                        <a:pt x="178" y="3881"/>
                      </a:cubicBezTo>
                      <a:cubicBezTo>
                        <a:pt x="221" y="3895"/>
                        <a:pt x="267" y="3902"/>
                        <a:pt x="317" y="3902"/>
                      </a:cubicBezTo>
                      <a:cubicBezTo>
                        <a:pt x="347" y="3902"/>
                        <a:pt x="378" y="3900"/>
                        <a:pt x="410" y="3895"/>
                      </a:cubicBezTo>
                      <a:cubicBezTo>
                        <a:pt x="651" y="3971"/>
                        <a:pt x="850" y="4059"/>
                        <a:pt x="1005" y="4154"/>
                      </a:cubicBezTo>
                      <a:cubicBezTo>
                        <a:pt x="1030" y="4157"/>
                        <a:pt x="1054" y="4160"/>
                        <a:pt x="1078" y="4160"/>
                      </a:cubicBezTo>
                      <a:cubicBezTo>
                        <a:pt x="1108" y="4160"/>
                        <a:pt x="1137" y="4156"/>
                        <a:pt x="1164" y="4149"/>
                      </a:cubicBezTo>
                      <a:cubicBezTo>
                        <a:pt x="1219" y="4135"/>
                        <a:pt x="1250" y="4108"/>
                        <a:pt x="1265" y="4067"/>
                      </a:cubicBezTo>
                      <a:cubicBezTo>
                        <a:pt x="1296" y="3954"/>
                        <a:pt x="1192" y="3858"/>
                        <a:pt x="942" y="3781"/>
                      </a:cubicBezTo>
                      <a:lnTo>
                        <a:pt x="655" y="3699"/>
                      </a:lnTo>
                      <a:cubicBezTo>
                        <a:pt x="496" y="3654"/>
                        <a:pt x="460" y="3499"/>
                        <a:pt x="542" y="3231"/>
                      </a:cubicBezTo>
                      <a:lnTo>
                        <a:pt x="856" y="2322"/>
                      </a:lnTo>
                      <a:lnTo>
                        <a:pt x="892" y="2209"/>
                      </a:lnTo>
                      <a:cubicBezTo>
                        <a:pt x="915" y="2127"/>
                        <a:pt x="951" y="2068"/>
                        <a:pt x="992" y="2023"/>
                      </a:cubicBezTo>
                      <a:lnTo>
                        <a:pt x="1401" y="632"/>
                      </a:lnTo>
                      <a:lnTo>
                        <a:pt x="1586" y="205"/>
                      </a:lnTo>
                      <a:cubicBezTo>
                        <a:pt x="1596" y="169"/>
                        <a:pt x="1592" y="127"/>
                        <a:pt x="1565" y="91"/>
                      </a:cubicBezTo>
                      <a:cubicBezTo>
                        <a:pt x="1537" y="51"/>
                        <a:pt x="1500" y="24"/>
                        <a:pt x="1455" y="9"/>
                      </a:cubicBezTo>
                      <a:cubicBezTo>
                        <a:pt x="1436" y="3"/>
                        <a:pt x="1417" y="0"/>
                        <a:pt x="139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6" name="Google Shape;10316;p23"/>
                <p:cNvSpPr/>
                <p:nvPr/>
              </p:nvSpPr>
              <p:spPr>
                <a:xfrm>
                  <a:off x="4716287" y="4933041"/>
                  <a:ext cx="79506" cy="141250"/>
                </a:xfrm>
                <a:custGeom>
                  <a:avLst/>
                  <a:gdLst/>
                  <a:ahLst/>
                  <a:cxnLst/>
                  <a:rect l="l" t="t" r="r" b="b"/>
                  <a:pathLst>
                    <a:path w="2341" h="4159" extrusionOk="0">
                      <a:moveTo>
                        <a:pt x="1459" y="381"/>
                      </a:moveTo>
                      <a:cubicBezTo>
                        <a:pt x="1497" y="381"/>
                        <a:pt x="1536" y="387"/>
                        <a:pt x="1577" y="399"/>
                      </a:cubicBezTo>
                      <a:cubicBezTo>
                        <a:pt x="1741" y="449"/>
                        <a:pt x="1859" y="549"/>
                        <a:pt x="1932" y="690"/>
                      </a:cubicBezTo>
                      <a:cubicBezTo>
                        <a:pt x="1999" y="835"/>
                        <a:pt x="2018" y="977"/>
                        <a:pt x="1978" y="1118"/>
                      </a:cubicBezTo>
                      <a:lnTo>
                        <a:pt x="1945" y="1222"/>
                      </a:lnTo>
                      <a:cubicBezTo>
                        <a:pt x="1904" y="1367"/>
                        <a:pt x="1850" y="1594"/>
                        <a:pt x="1787" y="1904"/>
                      </a:cubicBezTo>
                      <a:cubicBezTo>
                        <a:pt x="1722" y="2208"/>
                        <a:pt x="1668" y="2435"/>
                        <a:pt x="1627" y="2580"/>
                      </a:cubicBezTo>
                      <a:cubicBezTo>
                        <a:pt x="1582" y="2726"/>
                        <a:pt x="1514" y="2894"/>
                        <a:pt x="1427" y="3094"/>
                      </a:cubicBezTo>
                      <a:cubicBezTo>
                        <a:pt x="1378" y="3207"/>
                        <a:pt x="1328" y="3312"/>
                        <a:pt x="1269" y="3408"/>
                      </a:cubicBezTo>
                      <a:cubicBezTo>
                        <a:pt x="1209" y="3503"/>
                        <a:pt x="1145" y="3594"/>
                        <a:pt x="1078" y="3676"/>
                      </a:cubicBezTo>
                      <a:cubicBezTo>
                        <a:pt x="1009" y="3758"/>
                        <a:pt x="932" y="3817"/>
                        <a:pt x="846" y="3853"/>
                      </a:cubicBezTo>
                      <a:cubicBezTo>
                        <a:pt x="796" y="3873"/>
                        <a:pt x="747" y="3884"/>
                        <a:pt x="699" y="3884"/>
                      </a:cubicBezTo>
                      <a:cubicBezTo>
                        <a:pt x="663" y="3884"/>
                        <a:pt x="628" y="3878"/>
                        <a:pt x="591" y="3867"/>
                      </a:cubicBezTo>
                      <a:cubicBezTo>
                        <a:pt x="500" y="3794"/>
                        <a:pt x="437" y="3616"/>
                        <a:pt x="396" y="3339"/>
                      </a:cubicBezTo>
                      <a:cubicBezTo>
                        <a:pt x="418" y="2890"/>
                        <a:pt x="514" y="2385"/>
                        <a:pt x="686" y="1831"/>
                      </a:cubicBezTo>
                      <a:lnTo>
                        <a:pt x="887" y="1308"/>
                      </a:lnTo>
                      <a:lnTo>
                        <a:pt x="986" y="963"/>
                      </a:lnTo>
                      <a:cubicBezTo>
                        <a:pt x="1041" y="781"/>
                        <a:pt x="1114" y="635"/>
                        <a:pt x="1191" y="526"/>
                      </a:cubicBezTo>
                      <a:cubicBezTo>
                        <a:pt x="1265" y="429"/>
                        <a:pt x="1354" y="381"/>
                        <a:pt x="1459" y="381"/>
                      </a:cubicBezTo>
                      <a:close/>
                      <a:moveTo>
                        <a:pt x="1332" y="0"/>
                      </a:moveTo>
                      <a:cubicBezTo>
                        <a:pt x="1288" y="0"/>
                        <a:pt x="1242" y="10"/>
                        <a:pt x="1191" y="27"/>
                      </a:cubicBezTo>
                      <a:cubicBezTo>
                        <a:pt x="1109" y="59"/>
                        <a:pt x="1000" y="172"/>
                        <a:pt x="864" y="363"/>
                      </a:cubicBezTo>
                      <a:cubicBezTo>
                        <a:pt x="700" y="595"/>
                        <a:pt x="527" y="1013"/>
                        <a:pt x="342" y="1617"/>
                      </a:cubicBezTo>
                      <a:lnTo>
                        <a:pt x="305" y="1722"/>
                      </a:lnTo>
                      <a:cubicBezTo>
                        <a:pt x="314" y="1722"/>
                        <a:pt x="314" y="1730"/>
                        <a:pt x="309" y="1753"/>
                      </a:cubicBezTo>
                      <a:lnTo>
                        <a:pt x="233" y="1967"/>
                      </a:lnTo>
                      <a:cubicBezTo>
                        <a:pt x="160" y="2208"/>
                        <a:pt x="96" y="2498"/>
                        <a:pt x="42" y="2844"/>
                      </a:cubicBezTo>
                      <a:cubicBezTo>
                        <a:pt x="0" y="3071"/>
                        <a:pt x="9" y="3316"/>
                        <a:pt x="69" y="3580"/>
                      </a:cubicBezTo>
                      <a:cubicBezTo>
                        <a:pt x="132" y="3857"/>
                        <a:pt x="292" y="4035"/>
                        <a:pt x="546" y="4117"/>
                      </a:cubicBezTo>
                      <a:cubicBezTo>
                        <a:pt x="636" y="4145"/>
                        <a:pt x="723" y="4159"/>
                        <a:pt x="808" y="4159"/>
                      </a:cubicBezTo>
                      <a:cubicBezTo>
                        <a:pt x="1298" y="4159"/>
                        <a:pt x="1691" y="3686"/>
                        <a:pt x="1982" y="2744"/>
                      </a:cubicBezTo>
                      <a:lnTo>
                        <a:pt x="2173" y="2085"/>
                      </a:lnTo>
                      <a:lnTo>
                        <a:pt x="2186" y="2044"/>
                      </a:lnTo>
                      <a:cubicBezTo>
                        <a:pt x="2305" y="1663"/>
                        <a:pt x="2341" y="1326"/>
                        <a:pt x="2305" y="1031"/>
                      </a:cubicBezTo>
                      <a:cubicBezTo>
                        <a:pt x="2245" y="518"/>
                        <a:pt x="1940" y="176"/>
                        <a:pt x="1409" y="13"/>
                      </a:cubicBezTo>
                      <a:cubicBezTo>
                        <a:pt x="1385" y="4"/>
                        <a:pt x="1359" y="0"/>
                        <a:pt x="133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7" name="Google Shape;10317;p23"/>
                <p:cNvSpPr/>
                <p:nvPr/>
              </p:nvSpPr>
              <p:spPr>
                <a:xfrm>
                  <a:off x="4806388" y="4953350"/>
                  <a:ext cx="81374" cy="141726"/>
                </a:xfrm>
                <a:custGeom>
                  <a:avLst/>
                  <a:gdLst/>
                  <a:ahLst/>
                  <a:cxnLst/>
                  <a:rect l="l" t="t" r="r" b="b"/>
                  <a:pathLst>
                    <a:path w="2396" h="4173" extrusionOk="0">
                      <a:moveTo>
                        <a:pt x="490" y="0"/>
                      </a:moveTo>
                      <a:cubicBezTo>
                        <a:pt x="468" y="0"/>
                        <a:pt x="447" y="4"/>
                        <a:pt x="424" y="10"/>
                      </a:cubicBezTo>
                      <a:cubicBezTo>
                        <a:pt x="382" y="29"/>
                        <a:pt x="355" y="60"/>
                        <a:pt x="338" y="111"/>
                      </a:cubicBezTo>
                      <a:cubicBezTo>
                        <a:pt x="323" y="161"/>
                        <a:pt x="323" y="306"/>
                        <a:pt x="338" y="537"/>
                      </a:cubicBezTo>
                      <a:cubicBezTo>
                        <a:pt x="346" y="637"/>
                        <a:pt x="351" y="870"/>
                        <a:pt x="351" y="1233"/>
                      </a:cubicBezTo>
                      <a:cubicBezTo>
                        <a:pt x="351" y="1592"/>
                        <a:pt x="328" y="2032"/>
                        <a:pt x="287" y="2550"/>
                      </a:cubicBezTo>
                      <a:cubicBezTo>
                        <a:pt x="242" y="3073"/>
                        <a:pt x="147" y="3563"/>
                        <a:pt x="1" y="4032"/>
                      </a:cubicBezTo>
                      <a:lnTo>
                        <a:pt x="105" y="4159"/>
                      </a:lnTo>
                      <a:cubicBezTo>
                        <a:pt x="134" y="4168"/>
                        <a:pt x="163" y="4173"/>
                        <a:pt x="192" y="4173"/>
                      </a:cubicBezTo>
                      <a:cubicBezTo>
                        <a:pt x="277" y="4173"/>
                        <a:pt x="364" y="4132"/>
                        <a:pt x="455" y="4054"/>
                      </a:cubicBezTo>
                      <a:cubicBezTo>
                        <a:pt x="579" y="3945"/>
                        <a:pt x="696" y="3796"/>
                        <a:pt x="810" y="3596"/>
                      </a:cubicBezTo>
                      <a:cubicBezTo>
                        <a:pt x="919" y="3400"/>
                        <a:pt x="1019" y="3200"/>
                        <a:pt x="1110" y="3005"/>
                      </a:cubicBezTo>
                      <a:cubicBezTo>
                        <a:pt x="1200" y="2810"/>
                        <a:pt x="1288" y="2609"/>
                        <a:pt x="1374" y="2401"/>
                      </a:cubicBezTo>
                      <a:cubicBezTo>
                        <a:pt x="1460" y="2196"/>
                        <a:pt x="1527" y="2051"/>
                        <a:pt x="1578" y="1960"/>
                      </a:cubicBezTo>
                      <a:cubicBezTo>
                        <a:pt x="1628" y="1873"/>
                        <a:pt x="1755" y="1682"/>
                        <a:pt x="1969" y="1388"/>
                      </a:cubicBezTo>
                      <a:cubicBezTo>
                        <a:pt x="2182" y="1096"/>
                        <a:pt x="2318" y="842"/>
                        <a:pt x="2387" y="624"/>
                      </a:cubicBezTo>
                      <a:cubicBezTo>
                        <a:pt x="2396" y="587"/>
                        <a:pt x="2391" y="556"/>
                        <a:pt x="2364" y="520"/>
                      </a:cubicBezTo>
                      <a:cubicBezTo>
                        <a:pt x="2341" y="482"/>
                        <a:pt x="2309" y="461"/>
                        <a:pt x="2269" y="446"/>
                      </a:cubicBezTo>
                      <a:lnTo>
                        <a:pt x="2110" y="401"/>
                      </a:lnTo>
                      <a:cubicBezTo>
                        <a:pt x="2045" y="520"/>
                        <a:pt x="1814" y="960"/>
                        <a:pt x="1414" y="1715"/>
                      </a:cubicBezTo>
                      <a:cubicBezTo>
                        <a:pt x="1019" y="2468"/>
                        <a:pt x="705" y="3045"/>
                        <a:pt x="474" y="3437"/>
                      </a:cubicBezTo>
                      <a:cubicBezTo>
                        <a:pt x="478" y="3400"/>
                        <a:pt x="491" y="3296"/>
                        <a:pt x="519" y="3114"/>
                      </a:cubicBezTo>
                      <a:cubicBezTo>
                        <a:pt x="546" y="2936"/>
                        <a:pt x="573" y="2755"/>
                        <a:pt x="596" y="2573"/>
                      </a:cubicBezTo>
                      <a:cubicBezTo>
                        <a:pt x="619" y="2396"/>
                        <a:pt x="651" y="2137"/>
                        <a:pt x="692" y="1797"/>
                      </a:cubicBezTo>
                      <a:cubicBezTo>
                        <a:pt x="732" y="1455"/>
                        <a:pt x="755" y="1082"/>
                        <a:pt x="751" y="673"/>
                      </a:cubicBezTo>
                      <a:cubicBezTo>
                        <a:pt x="751" y="270"/>
                        <a:pt x="682" y="52"/>
                        <a:pt x="556" y="10"/>
                      </a:cubicBezTo>
                      <a:cubicBezTo>
                        <a:pt x="533" y="4"/>
                        <a:pt x="511" y="0"/>
                        <a:pt x="49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8" name="Google Shape;10318;p23"/>
                <p:cNvSpPr/>
                <p:nvPr/>
              </p:nvSpPr>
              <p:spPr>
                <a:xfrm>
                  <a:off x="4867214" y="4982557"/>
                  <a:ext cx="74412" cy="139416"/>
                </a:xfrm>
                <a:custGeom>
                  <a:avLst/>
                  <a:gdLst/>
                  <a:ahLst/>
                  <a:cxnLst/>
                  <a:rect l="l" t="t" r="r" b="b"/>
                  <a:pathLst>
                    <a:path w="2191" h="4105" extrusionOk="0">
                      <a:moveTo>
                        <a:pt x="1320" y="1"/>
                      </a:moveTo>
                      <a:cubicBezTo>
                        <a:pt x="1177" y="1"/>
                        <a:pt x="1071" y="114"/>
                        <a:pt x="1005" y="337"/>
                      </a:cubicBezTo>
                      <a:lnTo>
                        <a:pt x="891" y="832"/>
                      </a:lnTo>
                      <a:lnTo>
                        <a:pt x="319" y="2504"/>
                      </a:lnTo>
                      <a:lnTo>
                        <a:pt x="59" y="3490"/>
                      </a:lnTo>
                      <a:lnTo>
                        <a:pt x="15" y="3644"/>
                      </a:lnTo>
                      <a:cubicBezTo>
                        <a:pt x="0" y="3695"/>
                        <a:pt x="15" y="3739"/>
                        <a:pt x="55" y="3789"/>
                      </a:cubicBezTo>
                      <a:cubicBezTo>
                        <a:pt x="91" y="3844"/>
                        <a:pt x="141" y="3876"/>
                        <a:pt x="200" y="3894"/>
                      </a:cubicBezTo>
                      <a:lnTo>
                        <a:pt x="787" y="4076"/>
                      </a:lnTo>
                      <a:cubicBezTo>
                        <a:pt x="851" y="4095"/>
                        <a:pt x="912" y="4105"/>
                        <a:pt x="970" y="4105"/>
                      </a:cubicBezTo>
                      <a:cubicBezTo>
                        <a:pt x="982" y="4105"/>
                        <a:pt x="993" y="4104"/>
                        <a:pt x="1005" y="4104"/>
                      </a:cubicBezTo>
                      <a:cubicBezTo>
                        <a:pt x="1072" y="4094"/>
                        <a:pt x="1118" y="4062"/>
                        <a:pt x="1137" y="4003"/>
                      </a:cubicBezTo>
                      <a:cubicBezTo>
                        <a:pt x="1164" y="3908"/>
                        <a:pt x="1091" y="3835"/>
                        <a:pt x="914" y="3781"/>
                      </a:cubicBezTo>
                      <a:lnTo>
                        <a:pt x="401" y="3636"/>
                      </a:lnTo>
                      <a:cubicBezTo>
                        <a:pt x="391" y="3636"/>
                        <a:pt x="423" y="3527"/>
                        <a:pt x="487" y="3309"/>
                      </a:cubicBezTo>
                      <a:lnTo>
                        <a:pt x="841" y="2272"/>
                      </a:lnTo>
                      <a:cubicBezTo>
                        <a:pt x="887" y="2126"/>
                        <a:pt x="927" y="1981"/>
                        <a:pt x="959" y="1831"/>
                      </a:cubicBezTo>
                      <a:lnTo>
                        <a:pt x="1132" y="1885"/>
                      </a:lnTo>
                      <a:cubicBezTo>
                        <a:pt x="1204" y="1913"/>
                        <a:pt x="1269" y="1940"/>
                        <a:pt x="1332" y="1958"/>
                      </a:cubicBezTo>
                      <a:cubicBezTo>
                        <a:pt x="1361" y="1968"/>
                        <a:pt x="1391" y="1972"/>
                        <a:pt x="1419" y="1972"/>
                      </a:cubicBezTo>
                      <a:cubicBezTo>
                        <a:pt x="1448" y="1972"/>
                        <a:pt x="1475" y="1968"/>
                        <a:pt x="1500" y="1958"/>
                      </a:cubicBezTo>
                      <a:cubicBezTo>
                        <a:pt x="1550" y="1940"/>
                        <a:pt x="1582" y="1913"/>
                        <a:pt x="1596" y="1872"/>
                      </a:cubicBezTo>
                      <a:cubicBezTo>
                        <a:pt x="1627" y="1763"/>
                        <a:pt x="1532" y="1677"/>
                        <a:pt x="1309" y="1608"/>
                      </a:cubicBezTo>
                      <a:lnTo>
                        <a:pt x="1059" y="1541"/>
                      </a:lnTo>
                      <a:cubicBezTo>
                        <a:pt x="1064" y="1482"/>
                        <a:pt x="1064" y="1449"/>
                        <a:pt x="1068" y="1445"/>
                      </a:cubicBezTo>
                      <a:lnTo>
                        <a:pt x="1355" y="627"/>
                      </a:lnTo>
                      <a:cubicBezTo>
                        <a:pt x="1378" y="545"/>
                        <a:pt x="1400" y="459"/>
                        <a:pt x="1422" y="373"/>
                      </a:cubicBezTo>
                      <a:cubicBezTo>
                        <a:pt x="1550" y="432"/>
                        <a:pt x="1714" y="522"/>
                        <a:pt x="1909" y="645"/>
                      </a:cubicBezTo>
                      <a:cubicBezTo>
                        <a:pt x="1916" y="646"/>
                        <a:pt x="1923" y="646"/>
                        <a:pt x="1930" y="646"/>
                      </a:cubicBezTo>
                      <a:cubicBezTo>
                        <a:pt x="2068" y="646"/>
                        <a:pt x="2147" y="606"/>
                        <a:pt x="2168" y="532"/>
                      </a:cubicBezTo>
                      <a:cubicBezTo>
                        <a:pt x="2190" y="455"/>
                        <a:pt x="2104" y="359"/>
                        <a:pt x="1904" y="245"/>
                      </a:cubicBezTo>
                      <a:cubicBezTo>
                        <a:pt x="1705" y="132"/>
                        <a:pt x="1546" y="54"/>
                        <a:pt x="1422" y="18"/>
                      </a:cubicBezTo>
                      <a:cubicBezTo>
                        <a:pt x="1386" y="7"/>
                        <a:pt x="1352" y="1"/>
                        <a:pt x="132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9" name="Google Shape;10319;p23"/>
                <p:cNvSpPr/>
                <p:nvPr/>
              </p:nvSpPr>
              <p:spPr>
                <a:xfrm>
                  <a:off x="3416260" y="2879162"/>
                  <a:ext cx="651605" cy="621650"/>
                </a:xfrm>
                <a:custGeom>
                  <a:avLst/>
                  <a:gdLst/>
                  <a:ahLst/>
                  <a:cxnLst/>
                  <a:rect l="l" t="t" r="r" b="b"/>
                  <a:pathLst>
                    <a:path w="19186" h="18304" extrusionOk="0">
                      <a:moveTo>
                        <a:pt x="13520" y="0"/>
                      </a:moveTo>
                      <a:cubicBezTo>
                        <a:pt x="13288" y="0"/>
                        <a:pt x="13050" y="25"/>
                        <a:pt x="12806" y="76"/>
                      </a:cubicBezTo>
                      <a:cubicBezTo>
                        <a:pt x="10602" y="485"/>
                        <a:pt x="9476" y="2498"/>
                        <a:pt x="8484" y="4430"/>
                      </a:cubicBezTo>
                      <a:lnTo>
                        <a:pt x="8257" y="4512"/>
                      </a:lnTo>
                      <a:cubicBezTo>
                        <a:pt x="6968" y="3993"/>
                        <a:pt x="5615" y="3485"/>
                        <a:pt x="4300" y="3485"/>
                      </a:cubicBezTo>
                      <a:cubicBezTo>
                        <a:pt x="3562" y="3485"/>
                        <a:pt x="2837" y="3645"/>
                        <a:pt x="2142" y="4052"/>
                      </a:cubicBezTo>
                      <a:cubicBezTo>
                        <a:pt x="47" y="5212"/>
                        <a:pt x="1" y="7915"/>
                        <a:pt x="674" y="10006"/>
                      </a:cubicBezTo>
                      <a:cubicBezTo>
                        <a:pt x="1648" y="12971"/>
                        <a:pt x="7705" y="18303"/>
                        <a:pt x="11839" y="18303"/>
                      </a:cubicBezTo>
                      <a:cubicBezTo>
                        <a:pt x="12405" y="18303"/>
                        <a:pt x="12935" y="18204"/>
                        <a:pt x="13410" y="17984"/>
                      </a:cubicBezTo>
                      <a:cubicBezTo>
                        <a:pt x="17590" y="16776"/>
                        <a:pt x="19186" y="6892"/>
                        <a:pt x="17813" y="3616"/>
                      </a:cubicBezTo>
                      <a:cubicBezTo>
                        <a:pt x="17040" y="1805"/>
                        <a:pt x="15515" y="0"/>
                        <a:pt x="13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0" name="Google Shape;10320;p23"/>
                <p:cNvSpPr/>
                <p:nvPr/>
              </p:nvSpPr>
              <p:spPr>
                <a:xfrm>
                  <a:off x="3631578" y="3166649"/>
                  <a:ext cx="102023" cy="145903"/>
                </a:xfrm>
                <a:custGeom>
                  <a:avLst/>
                  <a:gdLst/>
                  <a:ahLst/>
                  <a:cxnLst/>
                  <a:rect l="l" t="t" r="r" b="b"/>
                  <a:pathLst>
                    <a:path w="3004" h="4296" extrusionOk="0">
                      <a:moveTo>
                        <a:pt x="1407" y="1"/>
                      </a:moveTo>
                      <a:cubicBezTo>
                        <a:pt x="1359" y="1"/>
                        <a:pt x="1310" y="11"/>
                        <a:pt x="1259" y="31"/>
                      </a:cubicBezTo>
                      <a:cubicBezTo>
                        <a:pt x="1167" y="63"/>
                        <a:pt x="1049" y="478"/>
                        <a:pt x="904" y="1273"/>
                      </a:cubicBezTo>
                      <a:cubicBezTo>
                        <a:pt x="845" y="1595"/>
                        <a:pt x="813" y="1768"/>
                        <a:pt x="813" y="1776"/>
                      </a:cubicBezTo>
                      <a:lnTo>
                        <a:pt x="736" y="1577"/>
                      </a:lnTo>
                      <a:cubicBezTo>
                        <a:pt x="513" y="977"/>
                        <a:pt x="414" y="623"/>
                        <a:pt x="441" y="513"/>
                      </a:cubicBezTo>
                      <a:lnTo>
                        <a:pt x="436" y="495"/>
                      </a:lnTo>
                      <a:cubicBezTo>
                        <a:pt x="418" y="445"/>
                        <a:pt x="382" y="413"/>
                        <a:pt x="327" y="396"/>
                      </a:cubicBezTo>
                      <a:cubicBezTo>
                        <a:pt x="307" y="388"/>
                        <a:pt x="284" y="384"/>
                        <a:pt x="258" y="384"/>
                      </a:cubicBezTo>
                      <a:cubicBezTo>
                        <a:pt x="221" y="384"/>
                        <a:pt x="179" y="393"/>
                        <a:pt x="137" y="409"/>
                      </a:cubicBezTo>
                      <a:cubicBezTo>
                        <a:pt x="59" y="436"/>
                        <a:pt x="13" y="495"/>
                        <a:pt x="0" y="581"/>
                      </a:cubicBezTo>
                      <a:cubicBezTo>
                        <a:pt x="77" y="786"/>
                        <a:pt x="168" y="1095"/>
                        <a:pt x="277" y="1518"/>
                      </a:cubicBezTo>
                      <a:cubicBezTo>
                        <a:pt x="386" y="1940"/>
                        <a:pt x="477" y="2254"/>
                        <a:pt x="554" y="2458"/>
                      </a:cubicBezTo>
                      <a:lnTo>
                        <a:pt x="1194" y="4176"/>
                      </a:lnTo>
                      <a:cubicBezTo>
                        <a:pt x="1213" y="4230"/>
                        <a:pt x="1249" y="4267"/>
                        <a:pt x="1303" y="4285"/>
                      </a:cubicBezTo>
                      <a:cubicBezTo>
                        <a:pt x="1324" y="4292"/>
                        <a:pt x="1346" y="4296"/>
                        <a:pt x="1371" y="4296"/>
                      </a:cubicBezTo>
                      <a:cubicBezTo>
                        <a:pt x="1406" y="4296"/>
                        <a:pt x="1445" y="4288"/>
                        <a:pt x="1486" y="4272"/>
                      </a:cubicBezTo>
                      <a:cubicBezTo>
                        <a:pt x="1576" y="4240"/>
                        <a:pt x="1609" y="4176"/>
                        <a:pt x="1576" y="4089"/>
                      </a:cubicBezTo>
                      <a:lnTo>
                        <a:pt x="1186" y="3040"/>
                      </a:lnTo>
                      <a:cubicBezTo>
                        <a:pt x="1041" y="2659"/>
                        <a:pt x="999" y="2299"/>
                        <a:pt x="1063" y="1967"/>
                      </a:cubicBezTo>
                      <a:lnTo>
                        <a:pt x="1063" y="1967"/>
                      </a:lnTo>
                      <a:cubicBezTo>
                        <a:pt x="1263" y="2281"/>
                        <a:pt x="1527" y="2644"/>
                        <a:pt x="1854" y="3049"/>
                      </a:cubicBezTo>
                      <a:cubicBezTo>
                        <a:pt x="2040" y="3286"/>
                        <a:pt x="2226" y="3477"/>
                        <a:pt x="2412" y="3622"/>
                      </a:cubicBezTo>
                      <a:cubicBezTo>
                        <a:pt x="2559" y="3732"/>
                        <a:pt x="2680" y="3789"/>
                        <a:pt x="2776" y="3789"/>
                      </a:cubicBezTo>
                      <a:cubicBezTo>
                        <a:pt x="2802" y="3789"/>
                        <a:pt x="2826" y="3785"/>
                        <a:pt x="2849" y="3776"/>
                      </a:cubicBezTo>
                      <a:cubicBezTo>
                        <a:pt x="2899" y="3758"/>
                        <a:pt x="2939" y="3726"/>
                        <a:pt x="2966" y="3685"/>
                      </a:cubicBezTo>
                      <a:cubicBezTo>
                        <a:pt x="2994" y="3640"/>
                        <a:pt x="3004" y="3599"/>
                        <a:pt x="2985" y="3558"/>
                      </a:cubicBezTo>
                      <a:cubicBezTo>
                        <a:pt x="2972" y="3513"/>
                        <a:pt x="2945" y="3477"/>
                        <a:pt x="2908" y="3444"/>
                      </a:cubicBezTo>
                      <a:cubicBezTo>
                        <a:pt x="2872" y="3417"/>
                        <a:pt x="2821" y="3385"/>
                        <a:pt x="2758" y="3349"/>
                      </a:cubicBezTo>
                      <a:cubicBezTo>
                        <a:pt x="2694" y="3313"/>
                        <a:pt x="2654" y="3290"/>
                        <a:pt x="2631" y="3280"/>
                      </a:cubicBezTo>
                      <a:cubicBezTo>
                        <a:pt x="2476" y="3171"/>
                        <a:pt x="2236" y="2926"/>
                        <a:pt x="1917" y="2544"/>
                      </a:cubicBezTo>
                      <a:cubicBezTo>
                        <a:pt x="1595" y="2158"/>
                        <a:pt x="1404" y="1881"/>
                        <a:pt x="1340" y="1722"/>
                      </a:cubicBezTo>
                      <a:lnTo>
                        <a:pt x="1231" y="1377"/>
                      </a:lnTo>
                      <a:cubicBezTo>
                        <a:pt x="1245" y="1286"/>
                        <a:pt x="1336" y="950"/>
                        <a:pt x="1500" y="373"/>
                      </a:cubicBezTo>
                      <a:cubicBezTo>
                        <a:pt x="1554" y="186"/>
                        <a:pt x="1581" y="90"/>
                        <a:pt x="1576" y="86"/>
                      </a:cubicBezTo>
                      <a:cubicBezTo>
                        <a:pt x="1559" y="36"/>
                        <a:pt x="1517" y="9"/>
                        <a:pt x="1454" y="4"/>
                      </a:cubicBezTo>
                      <a:cubicBezTo>
                        <a:pt x="1438" y="2"/>
                        <a:pt x="1422" y="1"/>
                        <a:pt x="14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1" name="Google Shape;10321;p23"/>
                <p:cNvSpPr/>
                <p:nvPr/>
              </p:nvSpPr>
              <p:spPr>
                <a:xfrm>
                  <a:off x="3698042" y="3141687"/>
                  <a:ext cx="94348" cy="137141"/>
                </a:xfrm>
                <a:custGeom>
                  <a:avLst/>
                  <a:gdLst/>
                  <a:ahLst/>
                  <a:cxnLst/>
                  <a:rect l="l" t="t" r="r" b="b"/>
                  <a:pathLst>
                    <a:path w="2778" h="4038" extrusionOk="0">
                      <a:moveTo>
                        <a:pt x="1337" y="1"/>
                      </a:moveTo>
                      <a:cubicBezTo>
                        <a:pt x="1285" y="1"/>
                        <a:pt x="1216" y="17"/>
                        <a:pt x="1128" y="49"/>
                      </a:cubicBezTo>
                      <a:lnTo>
                        <a:pt x="319" y="349"/>
                      </a:lnTo>
                      <a:cubicBezTo>
                        <a:pt x="97" y="431"/>
                        <a:pt x="1" y="517"/>
                        <a:pt x="33" y="603"/>
                      </a:cubicBezTo>
                      <a:cubicBezTo>
                        <a:pt x="55" y="662"/>
                        <a:pt x="92" y="694"/>
                        <a:pt x="137" y="703"/>
                      </a:cubicBezTo>
                      <a:cubicBezTo>
                        <a:pt x="148" y="705"/>
                        <a:pt x="160" y="706"/>
                        <a:pt x="173" y="706"/>
                      </a:cubicBezTo>
                      <a:cubicBezTo>
                        <a:pt x="210" y="706"/>
                        <a:pt x="253" y="696"/>
                        <a:pt x="301" y="676"/>
                      </a:cubicBezTo>
                      <a:lnTo>
                        <a:pt x="455" y="613"/>
                      </a:lnTo>
                      <a:lnTo>
                        <a:pt x="587" y="563"/>
                      </a:lnTo>
                      <a:cubicBezTo>
                        <a:pt x="678" y="744"/>
                        <a:pt x="764" y="944"/>
                        <a:pt x="846" y="1158"/>
                      </a:cubicBezTo>
                      <a:lnTo>
                        <a:pt x="1278" y="2434"/>
                      </a:lnTo>
                      <a:lnTo>
                        <a:pt x="1773" y="3616"/>
                      </a:lnTo>
                      <a:lnTo>
                        <a:pt x="1787" y="3698"/>
                      </a:lnTo>
                      <a:lnTo>
                        <a:pt x="1596" y="3770"/>
                      </a:lnTo>
                      <a:cubicBezTo>
                        <a:pt x="1569" y="3780"/>
                        <a:pt x="1550" y="3807"/>
                        <a:pt x="1533" y="3847"/>
                      </a:cubicBezTo>
                      <a:cubicBezTo>
                        <a:pt x="1519" y="3889"/>
                        <a:pt x="1519" y="3929"/>
                        <a:pt x="1533" y="3961"/>
                      </a:cubicBezTo>
                      <a:cubicBezTo>
                        <a:pt x="1551" y="4012"/>
                        <a:pt x="1591" y="4037"/>
                        <a:pt x="1654" y="4037"/>
                      </a:cubicBezTo>
                      <a:cubicBezTo>
                        <a:pt x="1699" y="4037"/>
                        <a:pt x="1755" y="4024"/>
                        <a:pt x="1823" y="3998"/>
                      </a:cubicBezTo>
                      <a:cubicBezTo>
                        <a:pt x="1842" y="3993"/>
                        <a:pt x="1869" y="3979"/>
                        <a:pt x="1900" y="3961"/>
                      </a:cubicBezTo>
                      <a:cubicBezTo>
                        <a:pt x="1964" y="3948"/>
                        <a:pt x="2096" y="3902"/>
                        <a:pt x="2301" y="3824"/>
                      </a:cubicBezTo>
                      <a:lnTo>
                        <a:pt x="2601" y="3715"/>
                      </a:lnTo>
                      <a:cubicBezTo>
                        <a:pt x="2660" y="3694"/>
                        <a:pt x="2705" y="3656"/>
                        <a:pt x="2737" y="3606"/>
                      </a:cubicBezTo>
                      <a:cubicBezTo>
                        <a:pt x="2769" y="3557"/>
                        <a:pt x="2777" y="3507"/>
                        <a:pt x="2760" y="3457"/>
                      </a:cubicBezTo>
                      <a:cubicBezTo>
                        <a:pt x="2739" y="3402"/>
                        <a:pt x="2694" y="3376"/>
                        <a:pt x="2626" y="3376"/>
                      </a:cubicBezTo>
                      <a:cubicBezTo>
                        <a:pt x="2574" y="3376"/>
                        <a:pt x="2508" y="3391"/>
                        <a:pt x="2427" y="3421"/>
                      </a:cubicBezTo>
                      <a:lnTo>
                        <a:pt x="2236" y="3497"/>
                      </a:lnTo>
                      <a:lnTo>
                        <a:pt x="2146" y="3530"/>
                      </a:lnTo>
                      <a:lnTo>
                        <a:pt x="2091" y="3375"/>
                      </a:lnTo>
                      <a:lnTo>
                        <a:pt x="2028" y="3207"/>
                      </a:lnTo>
                      <a:lnTo>
                        <a:pt x="1546" y="2016"/>
                      </a:lnTo>
                      <a:lnTo>
                        <a:pt x="1179" y="921"/>
                      </a:lnTo>
                      <a:cubicBezTo>
                        <a:pt x="1105" y="726"/>
                        <a:pt x="1032" y="553"/>
                        <a:pt x="960" y="408"/>
                      </a:cubicBezTo>
                      <a:lnTo>
                        <a:pt x="1305" y="276"/>
                      </a:lnTo>
                      <a:cubicBezTo>
                        <a:pt x="1355" y="258"/>
                        <a:pt x="1397" y="226"/>
                        <a:pt x="1424" y="181"/>
                      </a:cubicBezTo>
                      <a:cubicBezTo>
                        <a:pt x="1456" y="139"/>
                        <a:pt x="1464" y="99"/>
                        <a:pt x="1451" y="62"/>
                      </a:cubicBezTo>
                      <a:cubicBezTo>
                        <a:pt x="1434" y="21"/>
                        <a:pt x="1396"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2" name="Google Shape;10322;p23"/>
                <p:cNvSpPr/>
                <p:nvPr/>
              </p:nvSpPr>
              <p:spPr>
                <a:xfrm>
                  <a:off x="3767664" y="3122940"/>
                  <a:ext cx="71355" cy="137820"/>
                </a:xfrm>
                <a:custGeom>
                  <a:avLst/>
                  <a:gdLst/>
                  <a:ahLst/>
                  <a:cxnLst/>
                  <a:rect l="l" t="t" r="r" b="b"/>
                  <a:pathLst>
                    <a:path w="2101" h="4058" extrusionOk="0">
                      <a:moveTo>
                        <a:pt x="556" y="1"/>
                      </a:moveTo>
                      <a:cubicBezTo>
                        <a:pt x="502" y="1"/>
                        <a:pt x="449" y="11"/>
                        <a:pt x="396" y="28"/>
                      </a:cubicBezTo>
                      <a:cubicBezTo>
                        <a:pt x="182" y="110"/>
                        <a:pt x="60" y="292"/>
                        <a:pt x="23" y="582"/>
                      </a:cubicBezTo>
                      <a:cubicBezTo>
                        <a:pt x="1" y="742"/>
                        <a:pt x="23" y="905"/>
                        <a:pt x="87" y="1073"/>
                      </a:cubicBezTo>
                      <a:cubicBezTo>
                        <a:pt x="192" y="1350"/>
                        <a:pt x="391" y="1595"/>
                        <a:pt x="687" y="1814"/>
                      </a:cubicBezTo>
                      <a:cubicBezTo>
                        <a:pt x="813" y="1905"/>
                        <a:pt x="937" y="1991"/>
                        <a:pt x="1059" y="2082"/>
                      </a:cubicBezTo>
                      <a:cubicBezTo>
                        <a:pt x="1186" y="2168"/>
                        <a:pt x="1300" y="2268"/>
                        <a:pt x="1405" y="2382"/>
                      </a:cubicBezTo>
                      <a:cubicBezTo>
                        <a:pt x="1514" y="2501"/>
                        <a:pt x="1591" y="2627"/>
                        <a:pt x="1641" y="2768"/>
                      </a:cubicBezTo>
                      <a:cubicBezTo>
                        <a:pt x="1696" y="2904"/>
                        <a:pt x="1723" y="3078"/>
                        <a:pt x="1732" y="3277"/>
                      </a:cubicBezTo>
                      <a:cubicBezTo>
                        <a:pt x="1736" y="3386"/>
                        <a:pt x="1719" y="3482"/>
                        <a:pt x="1677" y="3568"/>
                      </a:cubicBezTo>
                      <a:cubicBezTo>
                        <a:pt x="1637" y="3654"/>
                        <a:pt x="1572" y="3713"/>
                        <a:pt x="1486" y="3745"/>
                      </a:cubicBezTo>
                      <a:lnTo>
                        <a:pt x="1191" y="3809"/>
                      </a:lnTo>
                      <a:lnTo>
                        <a:pt x="1150" y="3931"/>
                      </a:lnTo>
                      <a:cubicBezTo>
                        <a:pt x="1195" y="4015"/>
                        <a:pt x="1273" y="4058"/>
                        <a:pt x="1383" y="4058"/>
                      </a:cubicBezTo>
                      <a:cubicBezTo>
                        <a:pt x="1429" y="4058"/>
                        <a:pt x="1480" y="4051"/>
                        <a:pt x="1536" y="4036"/>
                      </a:cubicBezTo>
                      <a:lnTo>
                        <a:pt x="1532" y="4022"/>
                      </a:lnTo>
                      <a:cubicBezTo>
                        <a:pt x="1677" y="3967"/>
                        <a:pt x="1791" y="3886"/>
                        <a:pt x="1882" y="3777"/>
                      </a:cubicBezTo>
                      <a:cubicBezTo>
                        <a:pt x="1973" y="3673"/>
                        <a:pt x="2027" y="3554"/>
                        <a:pt x="2050" y="3428"/>
                      </a:cubicBezTo>
                      <a:cubicBezTo>
                        <a:pt x="2100" y="3172"/>
                        <a:pt x="2082" y="2927"/>
                        <a:pt x="1996" y="2700"/>
                      </a:cubicBezTo>
                      <a:cubicBezTo>
                        <a:pt x="1887" y="2405"/>
                        <a:pt x="1723" y="2168"/>
                        <a:pt x="1495" y="1991"/>
                      </a:cubicBezTo>
                      <a:cubicBezTo>
                        <a:pt x="1396" y="1914"/>
                        <a:pt x="1291" y="1836"/>
                        <a:pt x="1182" y="1755"/>
                      </a:cubicBezTo>
                      <a:cubicBezTo>
                        <a:pt x="1073" y="1677"/>
                        <a:pt x="973" y="1605"/>
                        <a:pt x="878" y="1537"/>
                      </a:cubicBezTo>
                      <a:cubicBezTo>
                        <a:pt x="782" y="1473"/>
                        <a:pt x="696" y="1392"/>
                        <a:pt x="614" y="1296"/>
                      </a:cubicBezTo>
                      <a:cubicBezTo>
                        <a:pt x="532" y="1196"/>
                        <a:pt x="478" y="1110"/>
                        <a:pt x="450" y="1033"/>
                      </a:cubicBezTo>
                      <a:cubicBezTo>
                        <a:pt x="423" y="960"/>
                        <a:pt x="400" y="887"/>
                        <a:pt x="391" y="828"/>
                      </a:cubicBezTo>
                      <a:cubicBezTo>
                        <a:pt x="346" y="546"/>
                        <a:pt x="391" y="378"/>
                        <a:pt x="532" y="320"/>
                      </a:cubicBezTo>
                      <a:cubicBezTo>
                        <a:pt x="541" y="320"/>
                        <a:pt x="551" y="321"/>
                        <a:pt x="560" y="321"/>
                      </a:cubicBezTo>
                      <a:cubicBezTo>
                        <a:pt x="607" y="321"/>
                        <a:pt x="649" y="311"/>
                        <a:pt x="691" y="297"/>
                      </a:cubicBezTo>
                      <a:cubicBezTo>
                        <a:pt x="800" y="255"/>
                        <a:pt x="836" y="192"/>
                        <a:pt x="805" y="106"/>
                      </a:cubicBezTo>
                      <a:cubicBezTo>
                        <a:pt x="786" y="56"/>
                        <a:pt x="737" y="24"/>
                        <a:pt x="645" y="10"/>
                      </a:cubicBezTo>
                      <a:cubicBezTo>
                        <a:pt x="615" y="4"/>
                        <a:pt x="585" y="1"/>
                        <a:pt x="5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3" name="Google Shape;10323;p23"/>
                <p:cNvSpPr/>
                <p:nvPr/>
              </p:nvSpPr>
              <p:spPr>
                <a:xfrm>
                  <a:off x="3822444" y="3102563"/>
                  <a:ext cx="71355" cy="137854"/>
                </a:xfrm>
                <a:custGeom>
                  <a:avLst/>
                  <a:gdLst/>
                  <a:ahLst/>
                  <a:cxnLst/>
                  <a:rect l="l" t="t" r="r" b="b"/>
                  <a:pathLst>
                    <a:path w="2101" h="4059" extrusionOk="0">
                      <a:moveTo>
                        <a:pt x="555" y="1"/>
                      </a:moveTo>
                      <a:cubicBezTo>
                        <a:pt x="500" y="1"/>
                        <a:pt x="446" y="11"/>
                        <a:pt x="396" y="29"/>
                      </a:cubicBezTo>
                      <a:cubicBezTo>
                        <a:pt x="182" y="110"/>
                        <a:pt x="55" y="292"/>
                        <a:pt x="18" y="583"/>
                      </a:cubicBezTo>
                      <a:cubicBezTo>
                        <a:pt x="1" y="742"/>
                        <a:pt x="24" y="905"/>
                        <a:pt x="87" y="1073"/>
                      </a:cubicBezTo>
                      <a:cubicBezTo>
                        <a:pt x="187" y="1350"/>
                        <a:pt x="387" y="1596"/>
                        <a:pt x="687" y="1809"/>
                      </a:cubicBezTo>
                      <a:cubicBezTo>
                        <a:pt x="809" y="1905"/>
                        <a:pt x="932" y="1992"/>
                        <a:pt x="1060" y="2078"/>
                      </a:cubicBezTo>
                      <a:cubicBezTo>
                        <a:pt x="1182" y="2168"/>
                        <a:pt x="1295" y="2269"/>
                        <a:pt x="1404" y="2382"/>
                      </a:cubicBezTo>
                      <a:cubicBezTo>
                        <a:pt x="1509" y="2501"/>
                        <a:pt x="1591" y="2627"/>
                        <a:pt x="1641" y="2764"/>
                      </a:cubicBezTo>
                      <a:cubicBezTo>
                        <a:pt x="1691" y="2904"/>
                        <a:pt x="1723" y="3078"/>
                        <a:pt x="1732" y="3277"/>
                      </a:cubicBezTo>
                      <a:cubicBezTo>
                        <a:pt x="1732" y="3382"/>
                        <a:pt x="1719" y="3482"/>
                        <a:pt x="1673" y="3568"/>
                      </a:cubicBezTo>
                      <a:cubicBezTo>
                        <a:pt x="1632" y="3655"/>
                        <a:pt x="1568" y="3714"/>
                        <a:pt x="1482" y="3745"/>
                      </a:cubicBezTo>
                      <a:lnTo>
                        <a:pt x="1186" y="3809"/>
                      </a:lnTo>
                      <a:lnTo>
                        <a:pt x="1146" y="3932"/>
                      </a:lnTo>
                      <a:cubicBezTo>
                        <a:pt x="1191" y="4015"/>
                        <a:pt x="1270" y="4058"/>
                        <a:pt x="1381" y="4058"/>
                      </a:cubicBezTo>
                      <a:cubicBezTo>
                        <a:pt x="1426" y="4058"/>
                        <a:pt x="1477" y="4051"/>
                        <a:pt x="1532" y="4036"/>
                      </a:cubicBezTo>
                      <a:lnTo>
                        <a:pt x="1528" y="4022"/>
                      </a:lnTo>
                      <a:cubicBezTo>
                        <a:pt x="1673" y="3968"/>
                        <a:pt x="1791" y="3886"/>
                        <a:pt x="1882" y="3777"/>
                      </a:cubicBezTo>
                      <a:cubicBezTo>
                        <a:pt x="1968" y="3668"/>
                        <a:pt x="2027" y="3554"/>
                        <a:pt x="2050" y="3428"/>
                      </a:cubicBezTo>
                      <a:cubicBezTo>
                        <a:pt x="2100" y="3173"/>
                        <a:pt x="2082" y="2927"/>
                        <a:pt x="1996" y="2700"/>
                      </a:cubicBezTo>
                      <a:cubicBezTo>
                        <a:pt x="1886" y="2405"/>
                        <a:pt x="1719" y="2168"/>
                        <a:pt x="1491" y="1992"/>
                      </a:cubicBezTo>
                      <a:cubicBezTo>
                        <a:pt x="1391" y="1914"/>
                        <a:pt x="1287" y="1837"/>
                        <a:pt x="1178" y="1755"/>
                      </a:cubicBezTo>
                      <a:cubicBezTo>
                        <a:pt x="1069" y="1673"/>
                        <a:pt x="968" y="1601"/>
                        <a:pt x="878" y="1537"/>
                      </a:cubicBezTo>
                      <a:cubicBezTo>
                        <a:pt x="782" y="1474"/>
                        <a:pt x="696" y="1392"/>
                        <a:pt x="614" y="1296"/>
                      </a:cubicBezTo>
                      <a:cubicBezTo>
                        <a:pt x="532" y="1197"/>
                        <a:pt x="477" y="1110"/>
                        <a:pt x="446" y="1033"/>
                      </a:cubicBezTo>
                      <a:cubicBezTo>
                        <a:pt x="419" y="956"/>
                        <a:pt x="400" y="887"/>
                        <a:pt x="391" y="828"/>
                      </a:cubicBezTo>
                      <a:cubicBezTo>
                        <a:pt x="341" y="547"/>
                        <a:pt x="391" y="379"/>
                        <a:pt x="532" y="320"/>
                      </a:cubicBezTo>
                      <a:cubicBezTo>
                        <a:pt x="541" y="320"/>
                        <a:pt x="549" y="321"/>
                        <a:pt x="558" y="321"/>
                      </a:cubicBezTo>
                      <a:cubicBezTo>
                        <a:pt x="603" y="321"/>
                        <a:pt x="645" y="311"/>
                        <a:pt x="687" y="297"/>
                      </a:cubicBezTo>
                      <a:cubicBezTo>
                        <a:pt x="796" y="255"/>
                        <a:pt x="836" y="192"/>
                        <a:pt x="805" y="106"/>
                      </a:cubicBezTo>
                      <a:cubicBezTo>
                        <a:pt x="787" y="56"/>
                        <a:pt x="733" y="24"/>
                        <a:pt x="645" y="10"/>
                      </a:cubicBezTo>
                      <a:cubicBezTo>
                        <a:pt x="615" y="4"/>
                        <a:pt x="585" y="1"/>
                        <a:pt x="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4" name="Google Shape;10324;p23"/>
                <p:cNvSpPr/>
                <p:nvPr/>
              </p:nvSpPr>
              <p:spPr>
                <a:xfrm>
                  <a:off x="5202689" y="3499476"/>
                  <a:ext cx="649329" cy="609117"/>
                </a:xfrm>
                <a:custGeom>
                  <a:avLst/>
                  <a:gdLst/>
                  <a:ahLst/>
                  <a:cxnLst/>
                  <a:rect l="l" t="t" r="r" b="b"/>
                  <a:pathLst>
                    <a:path w="19119" h="17935" extrusionOk="0">
                      <a:moveTo>
                        <a:pt x="5078" y="1"/>
                      </a:moveTo>
                      <a:cubicBezTo>
                        <a:pt x="2804" y="1"/>
                        <a:pt x="1394" y="2192"/>
                        <a:pt x="860" y="4264"/>
                      </a:cubicBezTo>
                      <a:cubicBezTo>
                        <a:pt x="1" y="7708"/>
                        <a:pt x="3068" y="17237"/>
                        <a:pt x="7380" y="17805"/>
                      </a:cubicBezTo>
                      <a:cubicBezTo>
                        <a:pt x="7685" y="17893"/>
                        <a:pt x="8003" y="17934"/>
                        <a:pt x="8331" y="17934"/>
                      </a:cubicBezTo>
                      <a:cubicBezTo>
                        <a:pt x="12494" y="17934"/>
                        <a:pt x="18224" y="11242"/>
                        <a:pt x="18768" y="7999"/>
                      </a:cubicBezTo>
                      <a:cubicBezTo>
                        <a:pt x="19118" y="5826"/>
                        <a:pt x="18668" y="3164"/>
                        <a:pt x="16423" y="2332"/>
                      </a:cubicBezTo>
                      <a:cubicBezTo>
                        <a:pt x="15913" y="2129"/>
                        <a:pt x="15406" y="2041"/>
                        <a:pt x="14904" y="2041"/>
                      </a:cubicBezTo>
                      <a:cubicBezTo>
                        <a:pt x="13355" y="2041"/>
                        <a:pt x="11854" y="2875"/>
                        <a:pt x="10443" y="3710"/>
                      </a:cubicBezTo>
                      <a:lnTo>
                        <a:pt x="10207" y="3659"/>
                      </a:lnTo>
                      <a:cubicBezTo>
                        <a:pt x="8934" y="1900"/>
                        <a:pt x="7521" y="78"/>
                        <a:pt x="5277" y="6"/>
                      </a:cubicBezTo>
                      <a:cubicBezTo>
                        <a:pt x="5210" y="2"/>
                        <a:pt x="5144" y="1"/>
                        <a:pt x="50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5" name="Google Shape;10325;p23"/>
                <p:cNvSpPr/>
                <p:nvPr/>
              </p:nvSpPr>
              <p:spPr>
                <a:xfrm>
                  <a:off x="5366929" y="3667383"/>
                  <a:ext cx="127190" cy="160711"/>
                </a:xfrm>
                <a:custGeom>
                  <a:avLst/>
                  <a:gdLst/>
                  <a:ahLst/>
                  <a:cxnLst/>
                  <a:rect l="l" t="t" r="r" b="b"/>
                  <a:pathLst>
                    <a:path w="3745" h="4732" extrusionOk="0">
                      <a:moveTo>
                        <a:pt x="1161" y="1"/>
                      </a:moveTo>
                      <a:cubicBezTo>
                        <a:pt x="1131" y="1"/>
                        <a:pt x="1102" y="4"/>
                        <a:pt x="1072" y="10"/>
                      </a:cubicBezTo>
                      <a:cubicBezTo>
                        <a:pt x="1009" y="20"/>
                        <a:pt x="972" y="47"/>
                        <a:pt x="963" y="92"/>
                      </a:cubicBezTo>
                      <a:cubicBezTo>
                        <a:pt x="954" y="138"/>
                        <a:pt x="963" y="183"/>
                        <a:pt x="982" y="224"/>
                      </a:cubicBezTo>
                      <a:cubicBezTo>
                        <a:pt x="896" y="628"/>
                        <a:pt x="736" y="1219"/>
                        <a:pt x="495" y="2010"/>
                      </a:cubicBezTo>
                      <a:cubicBezTo>
                        <a:pt x="254" y="2795"/>
                        <a:pt x="95" y="3391"/>
                        <a:pt x="9" y="3791"/>
                      </a:cubicBezTo>
                      <a:cubicBezTo>
                        <a:pt x="0" y="3831"/>
                        <a:pt x="18" y="3868"/>
                        <a:pt x="55" y="3904"/>
                      </a:cubicBezTo>
                      <a:cubicBezTo>
                        <a:pt x="91" y="3940"/>
                        <a:pt x="145" y="3968"/>
                        <a:pt x="214" y="3982"/>
                      </a:cubicBezTo>
                      <a:cubicBezTo>
                        <a:pt x="239" y="3986"/>
                        <a:pt x="263" y="3989"/>
                        <a:pt x="284" y="3989"/>
                      </a:cubicBezTo>
                      <a:cubicBezTo>
                        <a:pt x="322" y="3989"/>
                        <a:pt x="354" y="3981"/>
                        <a:pt x="377" y="3963"/>
                      </a:cubicBezTo>
                      <a:cubicBezTo>
                        <a:pt x="418" y="3936"/>
                        <a:pt x="445" y="3891"/>
                        <a:pt x="459" y="3827"/>
                      </a:cubicBezTo>
                      <a:lnTo>
                        <a:pt x="481" y="3650"/>
                      </a:lnTo>
                      <a:cubicBezTo>
                        <a:pt x="586" y="3160"/>
                        <a:pt x="827" y="2233"/>
                        <a:pt x="1204" y="860"/>
                      </a:cubicBezTo>
                      <a:cubicBezTo>
                        <a:pt x="1263" y="1197"/>
                        <a:pt x="1322" y="1673"/>
                        <a:pt x="1376" y="2291"/>
                      </a:cubicBezTo>
                      <a:cubicBezTo>
                        <a:pt x="1431" y="2910"/>
                        <a:pt x="1441" y="3313"/>
                        <a:pt x="1399" y="3500"/>
                      </a:cubicBezTo>
                      <a:cubicBezTo>
                        <a:pt x="1386" y="3577"/>
                        <a:pt x="1395" y="3646"/>
                        <a:pt x="1441" y="3700"/>
                      </a:cubicBezTo>
                      <a:cubicBezTo>
                        <a:pt x="1481" y="3759"/>
                        <a:pt x="1550" y="3795"/>
                        <a:pt x="1640" y="3814"/>
                      </a:cubicBezTo>
                      <a:cubicBezTo>
                        <a:pt x="1645" y="3815"/>
                        <a:pt x="1650" y="3815"/>
                        <a:pt x="1654" y="3815"/>
                      </a:cubicBezTo>
                      <a:cubicBezTo>
                        <a:pt x="1818" y="3815"/>
                        <a:pt x="2204" y="3230"/>
                        <a:pt x="2813" y="2069"/>
                      </a:cubicBezTo>
                      <a:cubicBezTo>
                        <a:pt x="3054" y="1601"/>
                        <a:pt x="3190" y="1346"/>
                        <a:pt x="3222" y="1301"/>
                      </a:cubicBezTo>
                      <a:lnTo>
                        <a:pt x="3222" y="1301"/>
                      </a:lnTo>
                      <a:cubicBezTo>
                        <a:pt x="3203" y="1383"/>
                        <a:pt x="3176" y="1501"/>
                        <a:pt x="3131" y="1660"/>
                      </a:cubicBezTo>
                      <a:cubicBezTo>
                        <a:pt x="3090" y="1824"/>
                        <a:pt x="3054" y="1960"/>
                        <a:pt x="3031" y="2078"/>
                      </a:cubicBezTo>
                      <a:cubicBezTo>
                        <a:pt x="3004" y="2195"/>
                        <a:pt x="2976" y="2428"/>
                        <a:pt x="2940" y="2773"/>
                      </a:cubicBezTo>
                      <a:cubicBezTo>
                        <a:pt x="2903" y="3118"/>
                        <a:pt x="2867" y="3382"/>
                        <a:pt x="2831" y="3554"/>
                      </a:cubicBezTo>
                      <a:lnTo>
                        <a:pt x="2668" y="4309"/>
                      </a:lnTo>
                      <a:cubicBezTo>
                        <a:pt x="2617" y="4554"/>
                        <a:pt x="2668" y="4695"/>
                        <a:pt x="2813" y="4727"/>
                      </a:cubicBezTo>
                      <a:cubicBezTo>
                        <a:pt x="2831" y="4730"/>
                        <a:pt x="2848" y="4732"/>
                        <a:pt x="2865" y="4732"/>
                      </a:cubicBezTo>
                      <a:cubicBezTo>
                        <a:pt x="2917" y="4732"/>
                        <a:pt x="2963" y="4716"/>
                        <a:pt x="3004" y="4682"/>
                      </a:cubicBezTo>
                      <a:cubicBezTo>
                        <a:pt x="3058" y="4636"/>
                        <a:pt x="3090" y="4590"/>
                        <a:pt x="3098" y="4546"/>
                      </a:cubicBezTo>
                      <a:cubicBezTo>
                        <a:pt x="3113" y="4495"/>
                        <a:pt x="3108" y="4450"/>
                        <a:pt x="3098" y="4404"/>
                      </a:cubicBezTo>
                      <a:lnTo>
                        <a:pt x="3108" y="4286"/>
                      </a:lnTo>
                      <a:cubicBezTo>
                        <a:pt x="3131" y="4041"/>
                        <a:pt x="3144" y="3900"/>
                        <a:pt x="3153" y="3854"/>
                      </a:cubicBezTo>
                      <a:lnTo>
                        <a:pt x="3153" y="3850"/>
                      </a:lnTo>
                      <a:lnTo>
                        <a:pt x="3303" y="3231"/>
                      </a:lnTo>
                      <a:cubicBezTo>
                        <a:pt x="3354" y="2977"/>
                        <a:pt x="3426" y="2564"/>
                        <a:pt x="3513" y="1992"/>
                      </a:cubicBezTo>
                      <a:cubicBezTo>
                        <a:pt x="3603" y="1419"/>
                        <a:pt x="3676" y="991"/>
                        <a:pt x="3735" y="706"/>
                      </a:cubicBezTo>
                      <a:cubicBezTo>
                        <a:pt x="3744" y="656"/>
                        <a:pt x="3726" y="610"/>
                        <a:pt x="3676" y="569"/>
                      </a:cubicBezTo>
                      <a:cubicBezTo>
                        <a:pt x="3626" y="528"/>
                        <a:pt x="3572" y="501"/>
                        <a:pt x="3507" y="488"/>
                      </a:cubicBezTo>
                      <a:cubicBezTo>
                        <a:pt x="3501" y="486"/>
                        <a:pt x="3494" y="486"/>
                        <a:pt x="3488" y="486"/>
                      </a:cubicBezTo>
                      <a:cubicBezTo>
                        <a:pt x="3349" y="486"/>
                        <a:pt x="3125" y="749"/>
                        <a:pt x="2817" y="1274"/>
                      </a:cubicBezTo>
                      <a:cubicBezTo>
                        <a:pt x="2676" y="1514"/>
                        <a:pt x="2544" y="1751"/>
                        <a:pt x="2417" y="1992"/>
                      </a:cubicBezTo>
                      <a:cubicBezTo>
                        <a:pt x="2290" y="2228"/>
                        <a:pt x="2167" y="2455"/>
                        <a:pt x="2054" y="2673"/>
                      </a:cubicBezTo>
                      <a:cubicBezTo>
                        <a:pt x="1940" y="2896"/>
                        <a:pt x="1867" y="3032"/>
                        <a:pt x="1836" y="3086"/>
                      </a:cubicBezTo>
                      <a:cubicBezTo>
                        <a:pt x="1827" y="2768"/>
                        <a:pt x="1758" y="2182"/>
                        <a:pt x="1622" y="1328"/>
                      </a:cubicBezTo>
                      <a:cubicBezTo>
                        <a:pt x="1485" y="473"/>
                        <a:pt x="1368" y="33"/>
                        <a:pt x="1267" y="14"/>
                      </a:cubicBezTo>
                      <a:cubicBezTo>
                        <a:pt x="1231" y="5"/>
                        <a:pt x="1196" y="1"/>
                        <a:pt x="1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6" name="Google Shape;10326;p23"/>
                <p:cNvSpPr/>
                <p:nvPr/>
              </p:nvSpPr>
              <p:spPr>
                <a:xfrm>
                  <a:off x="5495475" y="3690749"/>
                  <a:ext cx="69487" cy="139144"/>
                </a:xfrm>
                <a:custGeom>
                  <a:avLst/>
                  <a:gdLst/>
                  <a:ahLst/>
                  <a:cxnLst/>
                  <a:rect l="l" t="t" r="r" b="b"/>
                  <a:pathLst>
                    <a:path w="2046" h="4097" extrusionOk="0">
                      <a:moveTo>
                        <a:pt x="715" y="0"/>
                      </a:moveTo>
                      <a:cubicBezTo>
                        <a:pt x="611" y="0"/>
                        <a:pt x="552" y="31"/>
                        <a:pt x="540" y="90"/>
                      </a:cubicBezTo>
                      <a:cubicBezTo>
                        <a:pt x="527" y="150"/>
                        <a:pt x="540" y="194"/>
                        <a:pt x="577" y="226"/>
                      </a:cubicBezTo>
                      <a:cubicBezTo>
                        <a:pt x="609" y="259"/>
                        <a:pt x="664" y="281"/>
                        <a:pt x="731" y="295"/>
                      </a:cubicBezTo>
                      <a:lnTo>
                        <a:pt x="895" y="322"/>
                      </a:lnTo>
                      <a:lnTo>
                        <a:pt x="1031" y="349"/>
                      </a:lnTo>
                      <a:cubicBezTo>
                        <a:pt x="1014" y="553"/>
                        <a:pt x="977" y="767"/>
                        <a:pt x="932" y="995"/>
                      </a:cubicBezTo>
                      <a:lnTo>
                        <a:pt x="618" y="2298"/>
                      </a:lnTo>
                      <a:lnTo>
                        <a:pt x="404" y="3566"/>
                      </a:lnTo>
                      <a:lnTo>
                        <a:pt x="377" y="3644"/>
                      </a:lnTo>
                      <a:lnTo>
                        <a:pt x="173" y="3598"/>
                      </a:lnTo>
                      <a:cubicBezTo>
                        <a:pt x="169" y="3598"/>
                        <a:pt x="166" y="3597"/>
                        <a:pt x="162" y="3597"/>
                      </a:cubicBezTo>
                      <a:cubicBezTo>
                        <a:pt x="138" y="3597"/>
                        <a:pt x="110" y="3610"/>
                        <a:pt x="82" y="3634"/>
                      </a:cubicBezTo>
                      <a:cubicBezTo>
                        <a:pt x="45" y="3661"/>
                        <a:pt x="28" y="3694"/>
                        <a:pt x="18" y="3730"/>
                      </a:cubicBezTo>
                      <a:cubicBezTo>
                        <a:pt x="0" y="3816"/>
                        <a:pt x="72" y="3879"/>
                        <a:pt x="246" y="3917"/>
                      </a:cubicBezTo>
                      <a:cubicBezTo>
                        <a:pt x="263" y="3921"/>
                        <a:pt x="291" y="3925"/>
                        <a:pt x="332" y="3925"/>
                      </a:cubicBezTo>
                      <a:cubicBezTo>
                        <a:pt x="391" y="3948"/>
                        <a:pt x="527" y="3980"/>
                        <a:pt x="741" y="4026"/>
                      </a:cubicBezTo>
                      <a:lnTo>
                        <a:pt x="1054" y="4089"/>
                      </a:lnTo>
                      <a:cubicBezTo>
                        <a:pt x="1075" y="4094"/>
                        <a:pt x="1096" y="4096"/>
                        <a:pt x="1117" y="4096"/>
                      </a:cubicBezTo>
                      <a:cubicBezTo>
                        <a:pt x="1155" y="4096"/>
                        <a:pt x="1192" y="4088"/>
                        <a:pt x="1227" y="4070"/>
                      </a:cubicBezTo>
                      <a:cubicBezTo>
                        <a:pt x="1282" y="4043"/>
                        <a:pt x="1318" y="4007"/>
                        <a:pt x="1327" y="3957"/>
                      </a:cubicBezTo>
                      <a:cubicBezTo>
                        <a:pt x="1345" y="3858"/>
                        <a:pt x="1259" y="3789"/>
                        <a:pt x="1064" y="3749"/>
                      </a:cubicBezTo>
                      <a:lnTo>
                        <a:pt x="859" y="3711"/>
                      </a:lnTo>
                      <a:lnTo>
                        <a:pt x="768" y="3694"/>
                      </a:lnTo>
                      <a:lnTo>
                        <a:pt x="804" y="3530"/>
                      </a:lnTo>
                      <a:lnTo>
                        <a:pt x="840" y="3353"/>
                      </a:lnTo>
                      <a:lnTo>
                        <a:pt x="1068" y="2090"/>
                      </a:lnTo>
                      <a:lnTo>
                        <a:pt x="1341" y="972"/>
                      </a:lnTo>
                      <a:cubicBezTo>
                        <a:pt x="1385" y="767"/>
                        <a:pt x="1413" y="580"/>
                        <a:pt x="1427" y="417"/>
                      </a:cubicBezTo>
                      <a:lnTo>
                        <a:pt x="1790" y="490"/>
                      </a:lnTo>
                      <a:cubicBezTo>
                        <a:pt x="1810" y="495"/>
                        <a:pt x="1830" y="498"/>
                        <a:pt x="1849" y="498"/>
                      </a:cubicBezTo>
                      <a:cubicBezTo>
                        <a:pt x="1882" y="498"/>
                        <a:pt x="1913" y="491"/>
                        <a:pt x="1945" y="477"/>
                      </a:cubicBezTo>
                      <a:cubicBezTo>
                        <a:pt x="1991" y="454"/>
                        <a:pt x="2018" y="422"/>
                        <a:pt x="2027" y="385"/>
                      </a:cubicBezTo>
                      <a:cubicBezTo>
                        <a:pt x="2045" y="303"/>
                        <a:pt x="1958" y="245"/>
                        <a:pt x="1763" y="204"/>
                      </a:cubicBezTo>
                      <a:lnTo>
                        <a:pt x="922" y="26"/>
                      </a:lnTo>
                      <a:cubicBezTo>
                        <a:pt x="840" y="9"/>
                        <a:pt x="771" y="0"/>
                        <a:pt x="7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7" name="Google Shape;10327;p23"/>
                <p:cNvSpPr/>
                <p:nvPr/>
              </p:nvSpPr>
              <p:spPr>
                <a:xfrm>
                  <a:off x="5554263" y="3704673"/>
                  <a:ext cx="60046" cy="136427"/>
                </a:xfrm>
                <a:custGeom>
                  <a:avLst/>
                  <a:gdLst/>
                  <a:ahLst/>
                  <a:cxnLst/>
                  <a:rect l="l" t="t" r="r" b="b"/>
                  <a:pathLst>
                    <a:path w="1768" h="4017" extrusionOk="0">
                      <a:moveTo>
                        <a:pt x="1341" y="1"/>
                      </a:moveTo>
                      <a:cubicBezTo>
                        <a:pt x="1163" y="1"/>
                        <a:pt x="996" y="95"/>
                        <a:pt x="841" y="285"/>
                      </a:cubicBezTo>
                      <a:cubicBezTo>
                        <a:pt x="741" y="403"/>
                        <a:pt x="669" y="552"/>
                        <a:pt x="632" y="730"/>
                      </a:cubicBezTo>
                      <a:cubicBezTo>
                        <a:pt x="573" y="1021"/>
                        <a:pt x="609" y="1334"/>
                        <a:pt x="745" y="1675"/>
                      </a:cubicBezTo>
                      <a:cubicBezTo>
                        <a:pt x="805" y="1821"/>
                        <a:pt x="860" y="1961"/>
                        <a:pt x="918" y="2102"/>
                      </a:cubicBezTo>
                      <a:cubicBezTo>
                        <a:pt x="977" y="2243"/>
                        <a:pt x="1023" y="2389"/>
                        <a:pt x="1050" y="2542"/>
                      </a:cubicBezTo>
                      <a:cubicBezTo>
                        <a:pt x="1078" y="2697"/>
                        <a:pt x="1078" y="2848"/>
                        <a:pt x="1045" y="2993"/>
                      </a:cubicBezTo>
                      <a:cubicBezTo>
                        <a:pt x="1018" y="3138"/>
                        <a:pt x="950" y="3297"/>
                        <a:pt x="850" y="3475"/>
                      </a:cubicBezTo>
                      <a:cubicBezTo>
                        <a:pt x="795" y="3565"/>
                        <a:pt x="728" y="3638"/>
                        <a:pt x="650" y="3688"/>
                      </a:cubicBezTo>
                      <a:cubicBezTo>
                        <a:pt x="589" y="3725"/>
                        <a:pt x="526" y="3745"/>
                        <a:pt x="460" y="3745"/>
                      </a:cubicBezTo>
                      <a:cubicBezTo>
                        <a:pt x="437" y="3745"/>
                        <a:pt x="414" y="3742"/>
                        <a:pt x="391" y="3738"/>
                      </a:cubicBezTo>
                      <a:lnTo>
                        <a:pt x="109" y="3633"/>
                      </a:lnTo>
                      <a:lnTo>
                        <a:pt x="5" y="3715"/>
                      </a:lnTo>
                      <a:cubicBezTo>
                        <a:pt x="0" y="3851"/>
                        <a:pt x="86" y="3947"/>
                        <a:pt x="277" y="4010"/>
                      </a:cubicBezTo>
                      <a:lnTo>
                        <a:pt x="282" y="3997"/>
                      </a:lnTo>
                      <a:cubicBezTo>
                        <a:pt x="342" y="4010"/>
                        <a:pt x="401" y="4016"/>
                        <a:pt x="458" y="4016"/>
                      </a:cubicBezTo>
                      <a:cubicBezTo>
                        <a:pt x="546" y="4016"/>
                        <a:pt x="630" y="4002"/>
                        <a:pt x="709" y="3974"/>
                      </a:cubicBezTo>
                      <a:cubicBezTo>
                        <a:pt x="841" y="3933"/>
                        <a:pt x="954" y="3865"/>
                        <a:pt x="1041" y="3769"/>
                      </a:cubicBezTo>
                      <a:cubicBezTo>
                        <a:pt x="1218" y="3578"/>
                        <a:pt x="1332" y="3366"/>
                        <a:pt x="1382" y="3129"/>
                      </a:cubicBezTo>
                      <a:cubicBezTo>
                        <a:pt x="1445" y="2821"/>
                        <a:pt x="1432" y="2529"/>
                        <a:pt x="1336" y="2257"/>
                      </a:cubicBezTo>
                      <a:cubicBezTo>
                        <a:pt x="1290" y="2139"/>
                        <a:pt x="1246" y="2016"/>
                        <a:pt x="1195" y="1894"/>
                      </a:cubicBezTo>
                      <a:cubicBezTo>
                        <a:pt x="1145" y="1766"/>
                        <a:pt x="1099" y="1653"/>
                        <a:pt x="1055" y="1548"/>
                      </a:cubicBezTo>
                      <a:cubicBezTo>
                        <a:pt x="1009" y="1443"/>
                        <a:pt x="977" y="1325"/>
                        <a:pt x="963" y="1202"/>
                      </a:cubicBezTo>
                      <a:cubicBezTo>
                        <a:pt x="946" y="1076"/>
                        <a:pt x="946" y="971"/>
                        <a:pt x="963" y="889"/>
                      </a:cubicBezTo>
                      <a:cubicBezTo>
                        <a:pt x="977" y="812"/>
                        <a:pt x="1000" y="743"/>
                        <a:pt x="1023" y="684"/>
                      </a:cubicBezTo>
                      <a:cubicBezTo>
                        <a:pt x="1123" y="447"/>
                        <a:pt x="1242" y="327"/>
                        <a:pt x="1377" y="327"/>
                      </a:cubicBezTo>
                      <a:cubicBezTo>
                        <a:pt x="1389" y="327"/>
                        <a:pt x="1401" y="328"/>
                        <a:pt x="1414" y="330"/>
                      </a:cubicBezTo>
                      <a:cubicBezTo>
                        <a:pt x="1459" y="367"/>
                        <a:pt x="1504" y="384"/>
                        <a:pt x="1554" y="398"/>
                      </a:cubicBezTo>
                      <a:cubicBezTo>
                        <a:pt x="1578" y="403"/>
                        <a:pt x="1600" y="405"/>
                        <a:pt x="1620" y="405"/>
                      </a:cubicBezTo>
                      <a:cubicBezTo>
                        <a:pt x="1697" y="405"/>
                        <a:pt x="1741" y="370"/>
                        <a:pt x="1759" y="298"/>
                      </a:cubicBezTo>
                      <a:cubicBezTo>
                        <a:pt x="1768" y="244"/>
                        <a:pt x="1741" y="189"/>
                        <a:pt x="1672" y="130"/>
                      </a:cubicBezTo>
                      <a:cubicBezTo>
                        <a:pt x="1609" y="71"/>
                        <a:pt x="1536" y="30"/>
                        <a:pt x="1450" y="12"/>
                      </a:cubicBezTo>
                      <a:cubicBezTo>
                        <a:pt x="1413" y="5"/>
                        <a:pt x="1377" y="1"/>
                        <a:pt x="1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8" name="Google Shape;10328;p23"/>
                <p:cNvSpPr/>
                <p:nvPr/>
              </p:nvSpPr>
              <p:spPr>
                <a:xfrm>
                  <a:off x="5611353" y="3716662"/>
                  <a:ext cx="60080" cy="136325"/>
                </a:xfrm>
                <a:custGeom>
                  <a:avLst/>
                  <a:gdLst/>
                  <a:ahLst/>
                  <a:cxnLst/>
                  <a:rect l="l" t="t" r="r" b="b"/>
                  <a:pathLst>
                    <a:path w="1769" h="4014" extrusionOk="0">
                      <a:moveTo>
                        <a:pt x="1337" y="0"/>
                      </a:moveTo>
                      <a:cubicBezTo>
                        <a:pt x="1159" y="0"/>
                        <a:pt x="994" y="95"/>
                        <a:pt x="842" y="281"/>
                      </a:cubicBezTo>
                      <a:cubicBezTo>
                        <a:pt x="741" y="404"/>
                        <a:pt x="673" y="554"/>
                        <a:pt x="637" y="731"/>
                      </a:cubicBezTo>
                      <a:cubicBezTo>
                        <a:pt x="573" y="1017"/>
                        <a:pt x="614" y="1331"/>
                        <a:pt x="750" y="1677"/>
                      </a:cubicBezTo>
                      <a:cubicBezTo>
                        <a:pt x="805" y="1818"/>
                        <a:pt x="863" y="1963"/>
                        <a:pt x="923" y="2099"/>
                      </a:cubicBezTo>
                      <a:cubicBezTo>
                        <a:pt x="982" y="2240"/>
                        <a:pt x="1023" y="2386"/>
                        <a:pt x="1050" y="2540"/>
                      </a:cubicBezTo>
                      <a:cubicBezTo>
                        <a:pt x="1082" y="2694"/>
                        <a:pt x="1077" y="2844"/>
                        <a:pt x="1050" y="2990"/>
                      </a:cubicBezTo>
                      <a:cubicBezTo>
                        <a:pt x="1018" y="3135"/>
                        <a:pt x="955" y="3294"/>
                        <a:pt x="850" y="3471"/>
                      </a:cubicBezTo>
                      <a:cubicBezTo>
                        <a:pt x="796" y="3562"/>
                        <a:pt x="733" y="3634"/>
                        <a:pt x="651" y="3685"/>
                      </a:cubicBezTo>
                      <a:cubicBezTo>
                        <a:pt x="591" y="3724"/>
                        <a:pt x="532" y="3742"/>
                        <a:pt x="469" y="3742"/>
                      </a:cubicBezTo>
                      <a:cubicBezTo>
                        <a:pt x="445" y="3742"/>
                        <a:pt x="421" y="3740"/>
                        <a:pt x="396" y="3735"/>
                      </a:cubicBezTo>
                      <a:lnTo>
                        <a:pt x="110" y="3630"/>
                      </a:lnTo>
                      <a:lnTo>
                        <a:pt x="10" y="3716"/>
                      </a:lnTo>
                      <a:cubicBezTo>
                        <a:pt x="1" y="3848"/>
                        <a:pt x="91" y="3944"/>
                        <a:pt x="282" y="4007"/>
                      </a:cubicBezTo>
                      <a:lnTo>
                        <a:pt x="282" y="3994"/>
                      </a:lnTo>
                      <a:cubicBezTo>
                        <a:pt x="345" y="4007"/>
                        <a:pt x="405" y="4013"/>
                        <a:pt x="463" y="4013"/>
                      </a:cubicBezTo>
                      <a:cubicBezTo>
                        <a:pt x="549" y="4013"/>
                        <a:pt x="631" y="4000"/>
                        <a:pt x="710" y="3976"/>
                      </a:cubicBezTo>
                      <a:cubicBezTo>
                        <a:pt x="846" y="3930"/>
                        <a:pt x="955" y="3862"/>
                        <a:pt x="1041" y="3766"/>
                      </a:cubicBezTo>
                      <a:cubicBezTo>
                        <a:pt x="1223" y="3580"/>
                        <a:pt x="1337" y="3362"/>
                        <a:pt x="1381" y="3126"/>
                      </a:cubicBezTo>
                      <a:cubicBezTo>
                        <a:pt x="1450" y="2817"/>
                        <a:pt x="1432" y="2526"/>
                        <a:pt x="1337" y="2254"/>
                      </a:cubicBezTo>
                      <a:cubicBezTo>
                        <a:pt x="1291" y="2135"/>
                        <a:pt x="1245" y="2017"/>
                        <a:pt x="1196" y="1890"/>
                      </a:cubicBezTo>
                      <a:cubicBezTo>
                        <a:pt x="1150" y="1763"/>
                        <a:pt x="1100" y="1650"/>
                        <a:pt x="1054" y="1545"/>
                      </a:cubicBezTo>
                      <a:cubicBezTo>
                        <a:pt x="1010" y="1440"/>
                        <a:pt x="982" y="1322"/>
                        <a:pt x="964" y="1199"/>
                      </a:cubicBezTo>
                      <a:cubicBezTo>
                        <a:pt x="945" y="1072"/>
                        <a:pt x="945" y="968"/>
                        <a:pt x="964" y="891"/>
                      </a:cubicBezTo>
                      <a:cubicBezTo>
                        <a:pt x="982" y="809"/>
                        <a:pt x="1000" y="740"/>
                        <a:pt x="1023" y="681"/>
                      </a:cubicBezTo>
                      <a:cubicBezTo>
                        <a:pt x="1127" y="444"/>
                        <a:pt x="1243" y="324"/>
                        <a:pt x="1378" y="324"/>
                      </a:cubicBezTo>
                      <a:cubicBezTo>
                        <a:pt x="1390" y="324"/>
                        <a:pt x="1402" y="325"/>
                        <a:pt x="1414" y="327"/>
                      </a:cubicBezTo>
                      <a:cubicBezTo>
                        <a:pt x="1459" y="363"/>
                        <a:pt x="1509" y="381"/>
                        <a:pt x="1559" y="395"/>
                      </a:cubicBezTo>
                      <a:cubicBezTo>
                        <a:pt x="1582" y="400"/>
                        <a:pt x="1603" y="402"/>
                        <a:pt x="1622" y="402"/>
                      </a:cubicBezTo>
                      <a:cubicBezTo>
                        <a:pt x="1698" y="402"/>
                        <a:pt x="1745" y="367"/>
                        <a:pt x="1759" y="295"/>
                      </a:cubicBezTo>
                      <a:cubicBezTo>
                        <a:pt x="1769" y="245"/>
                        <a:pt x="1741" y="186"/>
                        <a:pt x="1677" y="127"/>
                      </a:cubicBezTo>
                      <a:cubicBezTo>
                        <a:pt x="1609" y="68"/>
                        <a:pt x="1536" y="27"/>
                        <a:pt x="1455" y="14"/>
                      </a:cubicBezTo>
                      <a:cubicBezTo>
                        <a:pt x="1415" y="5"/>
                        <a:pt x="1376" y="0"/>
                        <a:pt x="1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9" name="Google Shape;10329;p23"/>
                <p:cNvSpPr/>
                <p:nvPr/>
              </p:nvSpPr>
              <p:spPr>
                <a:xfrm>
                  <a:off x="5448268" y="3866536"/>
                  <a:ext cx="81170" cy="140673"/>
                </a:xfrm>
                <a:custGeom>
                  <a:avLst/>
                  <a:gdLst/>
                  <a:ahLst/>
                  <a:cxnLst/>
                  <a:rect l="l" t="t" r="r" b="b"/>
                  <a:pathLst>
                    <a:path w="2390" h="4142" extrusionOk="0">
                      <a:moveTo>
                        <a:pt x="702" y="0"/>
                      </a:moveTo>
                      <a:cubicBezTo>
                        <a:pt x="654" y="0"/>
                        <a:pt x="604" y="33"/>
                        <a:pt x="550" y="94"/>
                      </a:cubicBezTo>
                      <a:lnTo>
                        <a:pt x="409" y="949"/>
                      </a:lnTo>
                      <a:cubicBezTo>
                        <a:pt x="277" y="1562"/>
                        <a:pt x="181" y="2035"/>
                        <a:pt x="122" y="2362"/>
                      </a:cubicBezTo>
                      <a:cubicBezTo>
                        <a:pt x="59" y="2689"/>
                        <a:pt x="17" y="2984"/>
                        <a:pt x="9" y="3243"/>
                      </a:cubicBezTo>
                      <a:cubicBezTo>
                        <a:pt x="0" y="3411"/>
                        <a:pt x="36" y="3593"/>
                        <a:pt x="118" y="3780"/>
                      </a:cubicBezTo>
                      <a:cubicBezTo>
                        <a:pt x="200" y="3965"/>
                        <a:pt x="354" y="4084"/>
                        <a:pt x="590" y="4129"/>
                      </a:cubicBezTo>
                      <a:cubicBezTo>
                        <a:pt x="632" y="4138"/>
                        <a:pt x="673" y="4142"/>
                        <a:pt x="714" y="4142"/>
                      </a:cubicBezTo>
                      <a:cubicBezTo>
                        <a:pt x="1270" y="4142"/>
                        <a:pt x="1715" y="3328"/>
                        <a:pt x="2054" y="1698"/>
                      </a:cubicBezTo>
                      <a:lnTo>
                        <a:pt x="2067" y="1593"/>
                      </a:lnTo>
                      <a:lnTo>
                        <a:pt x="2203" y="1108"/>
                      </a:lnTo>
                      <a:lnTo>
                        <a:pt x="2376" y="521"/>
                      </a:lnTo>
                      <a:cubicBezTo>
                        <a:pt x="2389" y="444"/>
                        <a:pt x="2389" y="381"/>
                        <a:pt x="2381" y="326"/>
                      </a:cubicBezTo>
                      <a:cubicBezTo>
                        <a:pt x="2376" y="295"/>
                        <a:pt x="2358" y="267"/>
                        <a:pt x="2331" y="244"/>
                      </a:cubicBezTo>
                      <a:cubicBezTo>
                        <a:pt x="2303" y="221"/>
                        <a:pt x="2257" y="199"/>
                        <a:pt x="2194" y="190"/>
                      </a:cubicBezTo>
                      <a:cubicBezTo>
                        <a:pt x="2165" y="183"/>
                        <a:pt x="2138" y="180"/>
                        <a:pt x="2115" y="180"/>
                      </a:cubicBezTo>
                      <a:cubicBezTo>
                        <a:pt x="2089" y="180"/>
                        <a:pt x="2068" y="184"/>
                        <a:pt x="2054" y="194"/>
                      </a:cubicBezTo>
                      <a:cubicBezTo>
                        <a:pt x="2022" y="213"/>
                        <a:pt x="2003" y="244"/>
                        <a:pt x="1995" y="290"/>
                      </a:cubicBezTo>
                      <a:lnTo>
                        <a:pt x="1976" y="389"/>
                      </a:lnTo>
                      <a:lnTo>
                        <a:pt x="1908" y="721"/>
                      </a:lnTo>
                      <a:cubicBezTo>
                        <a:pt x="1476" y="2772"/>
                        <a:pt x="1101" y="3796"/>
                        <a:pt x="768" y="3796"/>
                      </a:cubicBezTo>
                      <a:cubicBezTo>
                        <a:pt x="758" y="3796"/>
                        <a:pt x="747" y="3795"/>
                        <a:pt x="736" y="3793"/>
                      </a:cubicBezTo>
                      <a:cubicBezTo>
                        <a:pt x="441" y="3730"/>
                        <a:pt x="317" y="3556"/>
                        <a:pt x="376" y="3266"/>
                      </a:cubicBezTo>
                      <a:cubicBezTo>
                        <a:pt x="409" y="3126"/>
                        <a:pt x="436" y="2912"/>
                        <a:pt x="458" y="2629"/>
                      </a:cubicBezTo>
                      <a:cubicBezTo>
                        <a:pt x="481" y="2344"/>
                        <a:pt x="508" y="2134"/>
                        <a:pt x="540" y="1994"/>
                      </a:cubicBezTo>
                      <a:lnTo>
                        <a:pt x="872" y="385"/>
                      </a:lnTo>
                      <a:cubicBezTo>
                        <a:pt x="890" y="303"/>
                        <a:pt x="886" y="221"/>
                        <a:pt x="858" y="144"/>
                      </a:cubicBezTo>
                      <a:cubicBezTo>
                        <a:pt x="827" y="62"/>
                        <a:pt x="785" y="12"/>
                        <a:pt x="726" y="3"/>
                      </a:cubicBezTo>
                      <a:cubicBezTo>
                        <a:pt x="718" y="1"/>
                        <a:pt x="710" y="0"/>
                        <a:pt x="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0" name="Google Shape;10330;p23"/>
                <p:cNvSpPr/>
                <p:nvPr/>
              </p:nvSpPr>
              <p:spPr>
                <a:xfrm>
                  <a:off x="5251323" y="2845404"/>
                  <a:ext cx="358542" cy="315206"/>
                </a:xfrm>
                <a:custGeom>
                  <a:avLst/>
                  <a:gdLst/>
                  <a:ahLst/>
                  <a:cxnLst/>
                  <a:rect l="l" t="t" r="r" b="b"/>
                  <a:pathLst>
                    <a:path w="10557" h="9281" extrusionOk="0">
                      <a:moveTo>
                        <a:pt x="7625" y="0"/>
                      </a:moveTo>
                      <a:cubicBezTo>
                        <a:pt x="7208" y="0"/>
                        <a:pt x="6790" y="138"/>
                        <a:pt x="6444" y="421"/>
                      </a:cubicBezTo>
                      <a:lnTo>
                        <a:pt x="913" y="4956"/>
                      </a:lnTo>
                      <a:cubicBezTo>
                        <a:pt x="114" y="5610"/>
                        <a:pt x="1" y="6783"/>
                        <a:pt x="650" y="7582"/>
                      </a:cubicBezTo>
                      <a:lnTo>
                        <a:pt x="1482" y="8595"/>
                      </a:lnTo>
                      <a:cubicBezTo>
                        <a:pt x="1851" y="9047"/>
                        <a:pt x="2387" y="9280"/>
                        <a:pt x="2928" y="9280"/>
                      </a:cubicBezTo>
                      <a:cubicBezTo>
                        <a:pt x="3345" y="9280"/>
                        <a:pt x="3765" y="9142"/>
                        <a:pt x="4113" y="8859"/>
                      </a:cubicBezTo>
                      <a:lnTo>
                        <a:pt x="9638" y="4324"/>
                      </a:lnTo>
                      <a:cubicBezTo>
                        <a:pt x="10438" y="3675"/>
                        <a:pt x="10556" y="2498"/>
                        <a:pt x="9902" y="1697"/>
                      </a:cubicBezTo>
                      <a:lnTo>
                        <a:pt x="9071" y="684"/>
                      </a:lnTo>
                      <a:cubicBezTo>
                        <a:pt x="8701" y="233"/>
                        <a:pt x="8165" y="0"/>
                        <a:pt x="7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1" name="Google Shape;10331;p23"/>
                <p:cNvSpPr/>
                <p:nvPr/>
              </p:nvSpPr>
              <p:spPr>
                <a:xfrm>
                  <a:off x="4104226" y="4035496"/>
                  <a:ext cx="380754" cy="278968"/>
                </a:xfrm>
                <a:custGeom>
                  <a:avLst/>
                  <a:gdLst/>
                  <a:ahLst/>
                  <a:cxnLst/>
                  <a:rect l="l" t="t" r="r" b="b"/>
                  <a:pathLst>
                    <a:path w="11211" h="8214" extrusionOk="0">
                      <a:moveTo>
                        <a:pt x="8464" y="1"/>
                      </a:moveTo>
                      <a:cubicBezTo>
                        <a:pt x="8173" y="1"/>
                        <a:pt x="7879" y="69"/>
                        <a:pt x="7603" y="213"/>
                      </a:cubicBezTo>
                      <a:lnTo>
                        <a:pt x="1269" y="3530"/>
                      </a:lnTo>
                      <a:cubicBezTo>
                        <a:pt x="355" y="4007"/>
                        <a:pt x="1" y="5135"/>
                        <a:pt x="479" y="6047"/>
                      </a:cubicBezTo>
                      <a:lnTo>
                        <a:pt x="1087" y="7211"/>
                      </a:lnTo>
                      <a:cubicBezTo>
                        <a:pt x="1420" y="7848"/>
                        <a:pt x="2072" y="8214"/>
                        <a:pt x="2747" y="8214"/>
                      </a:cubicBezTo>
                      <a:cubicBezTo>
                        <a:pt x="3038" y="8214"/>
                        <a:pt x="3333" y="8145"/>
                        <a:pt x="3608" y="8002"/>
                      </a:cubicBezTo>
                      <a:lnTo>
                        <a:pt x="9943" y="4684"/>
                      </a:lnTo>
                      <a:cubicBezTo>
                        <a:pt x="10856" y="4208"/>
                        <a:pt x="11211" y="3080"/>
                        <a:pt x="10734" y="2167"/>
                      </a:cubicBezTo>
                      <a:lnTo>
                        <a:pt x="10125" y="1004"/>
                      </a:lnTo>
                      <a:cubicBezTo>
                        <a:pt x="9789" y="366"/>
                        <a:pt x="9137" y="1"/>
                        <a:pt x="84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2" name="Google Shape;10332;p23"/>
                <p:cNvSpPr/>
                <p:nvPr/>
              </p:nvSpPr>
              <p:spPr>
                <a:xfrm>
                  <a:off x="5284028" y="4457914"/>
                  <a:ext cx="292961" cy="364044"/>
                </a:xfrm>
                <a:custGeom>
                  <a:avLst/>
                  <a:gdLst/>
                  <a:ahLst/>
                  <a:cxnLst/>
                  <a:rect l="l" t="t" r="r" b="b"/>
                  <a:pathLst>
                    <a:path w="8626" h="10719" extrusionOk="0">
                      <a:moveTo>
                        <a:pt x="5320" y="0"/>
                      </a:moveTo>
                      <a:cubicBezTo>
                        <a:pt x="4635" y="0"/>
                        <a:pt x="3975" y="380"/>
                        <a:pt x="3649" y="1035"/>
                      </a:cubicBezTo>
                      <a:lnTo>
                        <a:pt x="460" y="7432"/>
                      </a:lnTo>
                      <a:cubicBezTo>
                        <a:pt x="0" y="8355"/>
                        <a:pt x="373" y="9477"/>
                        <a:pt x="1300" y="9936"/>
                      </a:cubicBezTo>
                      <a:lnTo>
                        <a:pt x="2473" y="10523"/>
                      </a:lnTo>
                      <a:cubicBezTo>
                        <a:pt x="2740" y="10656"/>
                        <a:pt x="3025" y="10719"/>
                        <a:pt x="3305" y="10719"/>
                      </a:cubicBezTo>
                      <a:cubicBezTo>
                        <a:pt x="3991" y="10719"/>
                        <a:pt x="4651" y="10341"/>
                        <a:pt x="4977" y="9686"/>
                      </a:cubicBezTo>
                      <a:lnTo>
                        <a:pt x="8167" y="3288"/>
                      </a:lnTo>
                      <a:cubicBezTo>
                        <a:pt x="8626" y="2365"/>
                        <a:pt x="8253" y="1243"/>
                        <a:pt x="7330" y="784"/>
                      </a:cubicBezTo>
                      <a:lnTo>
                        <a:pt x="6153" y="199"/>
                      </a:lnTo>
                      <a:cubicBezTo>
                        <a:pt x="5885" y="64"/>
                        <a:pt x="5601" y="0"/>
                        <a:pt x="5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3" name="Google Shape;10333;p23"/>
                <p:cNvSpPr/>
                <p:nvPr/>
              </p:nvSpPr>
              <p:spPr>
                <a:xfrm>
                  <a:off x="3495765" y="3742439"/>
                  <a:ext cx="373316" cy="294727"/>
                </a:xfrm>
                <a:custGeom>
                  <a:avLst/>
                  <a:gdLst/>
                  <a:ahLst/>
                  <a:cxnLst/>
                  <a:rect l="l" t="t" r="r" b="b"/>
                  <a:pathLst>
                    <a:path w="10992" h="8678" extrusionOk="0">
                      <a:moveTo>
                        <a:pt x="2833" y="1"/>
                      </a:moveTo>
                      <a:cubicBezTo>
                        <a:pt x="2216" y="1"/>
                        <a:pt x="1611" y="306"/>
                        <a:pt x="1254" y="868"/>
                      </a:cubicBezTo>
                      <a:lnTo>
                        <a:pt x="550" y="1971"/>
                      </a:lnTo>
                      <a:cubicBezTo>
                        <a:pt x="0" y="2844"/>
                        <a:pt x="254" y="3999"/>
                        <a:pt x="1127" y="4548"/>
                      </a:cubicBezTo>
                      <a:lnTo>
                        <a:pt x="7162" y="8388"/>
                      </a:lnTo>
                      <a:cubicBezTo>
                        <a:pt x="7471" y="8584"/>
                        <a:pt x="7816" y="8678"/>
                        <a:pt x="8158" y="8678"/>
                      </a:cubicBezTo>
                      <a:cubicBezTo>
                        <a:pt x="8775" y="8678"/>
                        <a:pt x="9381" y="8372"/>
                        <a:pt x="9738" y="7810"/>
                      </a:cubicBezTo>
                      <a:lnTo>
                        <a:pt x="10442" y="6702"/>
                      </a:lnTo>
                      <a:cubicBezTo>
                        <a:pt x="10992" y="5834"/>
                        <a:pt x="10738" y="4680"/>
                        <a:pt x="9865" y="4125"/>
                      </a:cubicBezTo>
                      <a:lnTo>
                        <a:pt x="3830" y="291"/>
                      </a:lnTo>
                      <a:cubicBezTo>
                        <a:pt x="3521" y="94"/>
                        <a:pt x="3175" y="1"/>
                        <a:pt x="2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4" name="Google Shape;10334;p23"/>
                <p:cNvSpPr/>
                <p:nvPr/>
              </p:nvSpPr>
              <p:spPr>
                <a:xfrm>
                  <a:off x="3258100" y="4298123"/>
                  <a:ext cx="715250" cy="578721"/>
                </a:xfrm>
                <a:custGeom>
                  <a:avLst/>
                  <a:gdLst/>
                  <a:ahLst/>
                  <a:cxnLst/>
                  <a:rect l="l" t="t" r="r" b="b"/>
                  <a:pathLst>
                    <a:path w="21060" h="17040" extrusionOk="0">
                      <a:moveTo>
                        <a:pt x="11480" y="1"/>
                      </a:moveTo>
                      <a:cubicBezTo>
                        <a:pt x="9250" y="1"/>
                        <a:pt x="6915" y="1336"/>
                        <a:pt x="4922" y="4054"/>
                      </a:cubicBezTo>
                      <a:cubicBezTo>
                        <a:pt x="568" y="9979"/>
                        <a:pt x="0" y="15159"/>
                        <a:pt x="3658" y="15559"/>
                      </a:cubicBezTo>
                      <a:cubicBezTo>
                        <a:pt x="7311" y="15958"/>
                        <a:pt x="13292" y="16618"/>
                        <a:pt x="16945" y="17017"/>
                      </a:cubicBezTo>
                      <a:cubicBezTo>
                        <a:pt x="17078" y="17032"/>
                        <a:pt x="17207" y="17039"/>
                        <a:pt x="17331" y="17039"/>
                      </a:cubicBezTo>
                      <a:cubicBezTo>
                        <a:pt x="20635" y="17039"/>
                        <a:pt x="21059" y="11997"/>
                        <a:pt x="18208" y="5512"/>
                      </a:cubicBezTo>
                      <a:cubicBezTo>
                        <a:pt x="16603" y="1865"/>
                        <a:pt x="14115" y="1"/>
                        <a:pt x="11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5" name="Google Shape;10335;p23"/>
                <p:cNvSpPr/>
                <p:nvPr/>
              </p:nvSpPr>
              <p:spPr>
                <a:xfrm>
                  <a:off x="3581960" y="4341663"/>
                  <a:ext cx="45204" cy="33623"/>
                </a:xfrm>
                <a:custGeom>
                  <a:avLst/>
                  <a:gdLst/>
                  <a:ahLst/>
                  <a:cxnLst/>
                  <a:rect l="l" t="t" r="r" b="b"/>
                  <a:pathLst>
                    <a:path w="1331" h="990" extrusionOk="0">
                      <a:moveTo>
                        <a:pt x="658" y="1"/>
                      </a:moveTo>
                      <a:cubicBezTo>
                        <a:pt x="82" y="1"/>
                        <a:pt x="0" y="920"/>
                        <a:pt x="611" y="986"/>
                      </a:cubicBezTo>
                      <a:cubicBezTo>
                        <a:pt x="632" y="988"/>
                        <a:pt x="653" y="989"/>
                        <a:pt x="673" y="989"/>
                      </a:cubicBezTo>
                      <a:cubicBezTo>
                        <a:pt x="1254" y="989"/>
                        <a:pt x="1331" y="71"/>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6" name="Google Shape;10336;p23"/>
                <p:cNvSpPr/>
                <p:nvPr/>
              </p:nvSpPr>
              <p:spPr>
                <a:xfrm>
                  <a:off x="3689348" y="4524072"/>
                  <a:ext cx="45340" cy="33623"/>
                </a:xfrm>
                <a:custGeom>
                  <a:avLst/>
                  <a:gdLst/>
                  <a:ahLst/>
                  <a:cxnLst/>
                  <a:rect l="l" t="t" r="r" b="b"/>
                  <a:pathLst>
                    <a:path w="1335" h="990" extrusionOk="0">
                      <a:moveTo>
                        <a:pt x="664" y="1"/>
                      </a:moveTo>
                      <a:cubicBezTo>
                        <a:pt x="82" y="1"/>
                        <a:pt x="1" y="920"/>
                        <a:pt x="617" y="986"/>
                      </a:cubicBezTo>
                      <a:cubicBezTo>
                        <a:pt x="639" y="988"/>
                        <a:pt x="661" y="990"/>
                        <a:pt x="682" y="990"/>
                      </a:cubicBezTo>
                      <a:cubicBezTo>
                        <a:pt x="1255" y="990"/>
                        <a:pt x="1334" y="75"/>
                        <a:pt x="726" y="4"/>
                      </a:cubicBezTo>
                      <a:cubicBezTo>
                        <a:pt x="704" y="2"/>
                        <a:pt x="684"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7" name="Google Shape;10337;p23"/>
                <p:cNvSpPr/>
                <p:nvPr/>
              </p:nvSpPr>
              <p:spPr>
                <a:xfrm>
                  <a:off x="3535059" y="4563434"/>
                  <a:ext cx="45340" cy="33623"/>
                </a:xfrm>
                <a:custGeom>
                  <a:avLst/>
                  <a:gdLst/>
                  <a:ahLst/>
                  <a:cxnLst/>
                  <a:rect l="l" t="t" r="r" b="b"/>
                  <a:pathLst>
                    <a:path w="1335" h="990" extrusionOk="0">
                      <a:moveTo>
                        <a:pt x="658" y="1"/>
                      </a:moveTo>
                      <a:cubicBezTo>
                        <a:pt x="82" y="1"/>
                        <a:pt x="1" y="920"/>
                        <a:pt x="615" y="986"/>
                      </a:cubicBezTo>
                      <a:cubicBezTo>
                        <a:pt x="636" y="988"/>
                        <a:pt x="657" y="989"/>
                        <a:pt x="677" y="989"/>
                      </a:cubicBezTo>
                      <a:cubicBezTo>
                        <a:pt x="1253" y="989"/>
                        <a:pt x="1335"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8" name="Google Shape;10338;p23"/>
                <p:cNvSpPr/>
                <p:nvPr/>
              </p:nvSpPr>
              <p:spPr>
                <a:xfrm>
                  <a:off x="3632088" y="4635976"/>
                  <a:ext cx="45374" cy="33589"/>
                </a:xfrm>
                <a:custGeom>
                  <a:avLst/>
                  <a:gdLst/>
                  <a:ahLst/>
                  <a:cxnLst/>
                  <a:rect l="l" t="t" r="r" b="b"/>
                  <a:pathLst>
                    <a:path w="1336" h="989" extrusionOk="0">
                      <a:moveTo>
                        <a:pt x="660" y="0"/>
                      </a:moveTo>
                      <a:cubicBezTo>
                        <a:pt x="82" y="0"/>
                        <a:pt x="1" y="920"/>
                        <a:pt x="617" y="985"/>
                      </a:cubicBezTo>
                      <a:cubicBezTo>
                        <a:pt x="638" y="988"/>
                        <a:pt x="659" y="989"/>
                        <a:pt x="679" y="989"/>
                      </a:cubicBezTo>
                      <a:cubicBezTo>
                        <a:pt x="1255" y="989"/>
                        <a:pt x="1336" y="70"/>
                        <a:pt x="721" y="4"/>
                      </a:cubicBezTo>
                      <a:cubicBezTo>
                        <a:pt x="700" y="1"/>
                        <a:pt x="680" y="0"/>
                        <a:pt x="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9" name="Google Shape;10339;p23"/>
                <p:cNvSpPr/>
                <p:nvPr/>
              </p:nvSpPr>
              <p:spPr>
                <a:xfrm>
                  <a:off x="3822444" y="4611863"/>
                  <a:ext cx="45136" cy="33623"/>
                </a:xfrm>
                <a:custGeom>
                  <a:avLst/>
                  <a:gdLst/>
                  <a:ahLst/>
                  <a:cxnLst/>
                  <a:rect l="l" t="t" r="r" b="b"/>
                  <a:pathLst>
                    <a:path w="1329" h="990" extrusionOk="0">
                      <a:moveTo>
                        <a:pt x="652" y="1"/>
                      </a:moveTo>
                      <a:cubicBezTo>
                        <a:pt x="76" y="1"/>
                        <a:pt x="1" y="916"/>
                        <a:pt x="609" y="986"/>
                      </a:cubicBezTo>
                      <a:cubicBezTo>
                        <a:pt x="631" y="989"/>
                        <a:pt x="652" y="990"/>
                        <a:pt x="672" y="990"/>
                      </a:cubicBezTo>
                      <a:cubicBezTo>
                        <a:pt x="1247" y="990"/>
                        <a:pt x="1329" y="71"/>
                        <a:pt x="719" y="5"/>
                      </a:cubicBezTo>
                      <a:cubicBezTo>
                        <a:pt x="696" y="2"/>
                        <a:pt x="674" y="1"/>
                        <a:pt x="6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0" name="Google Shape;10340;p23"/>
                <p:cNvSpPr/>
                <p:nvPr/>
              </p:nvSpPr>
              <p:spPr>
                <a:xfrm>
                  <a:off x="3820101" y="4769141"/>
                  <a:ext cx="45204" cy="33623"/>
                </a:xfrm>
                <a:custGeom>
                  <a:avLst/>
                  <a:gdLst/>
                  <a:ahLst/>
                  <a:cxnLst/>
                  <a:rect l="l" t="t" r="r" b="b"/>
                  <a:pathLst>
                    <a:path w="1331" h="990" extrusionOk="0">
                      <a:moveTo>
                        <a:pt x="654" y="0"/>
                      </a:moveTo>
                      <a:cubicBezTo>
                        <a:pt x="80" y="0"/>
                        <a:pt x="1" y="915"/>
                        <a:pt x="611" y="986"/>
                      </a:cubicBezTo>
                      <a:cubicBezTo>
                        <a:pt x="632" y="988"/>
                        <a:pt x="653" y="989"/>
                        <a:pt x="672" y="989"/>
                      </a:cubicBezTo>
                      <a:cubicBezTo>
                        <a:pt x="1253" y="989"/>
                        <a:pt x="1330" y="70"/>
                        <a:pt x="720" y="4"/>
                      </a:cubicBezTo>
                      <a:cubicBezTo>
                        <a:pt x="697" y="2"/>
                        <a:pt x="675" y="0"/>
                        <a:pt x="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1" name="Google Shape;10341;p23"/>
                <p:cNvSpPr/>
                <p:nvPr/>
              </p:nvSpPr>
              <p:spPr>
                <a:xfrm>
                  <a:off x="3627367" y="4747983"/>
                  <a:ext cx="45306" cy="33623"/>
                </a:xfrm>
                <a:custGeom>
                  <a:avLst/>
                  <a:gdLst/>
                  <a:ahLst/>
                  <a:cxnLst/>
                  <a:rect l="l" t="t" r="r" b="b"/>
                  <a:pathLst>
                    <a:path w="1334" h="990" extrusionOk="0">
                      <a:moveTo>
                        <a:pt x="653" y="1"/>
                      </a:moveTo>
                      <a:cubicBezTo>
                        <a:pt x="80" y="1"/>
                        <a:pt x="1" y="921"/>
                        <a:pt x="615" y="986"/>
                      </a:cubicBezTo>
                      <a:cubicBezTo>
                        <a:pt x="636" y="988"/>
                        <a:pt x="657" y="990"/>
                        <a:pt x="677" y="990"/>
                      </a:cubicBezTo>
                      <a:cubicBezTo>
                        <a:pt x="1253" y="990"/>
                        <a:pt x="1334" y="71"/>
                        <a:pt x="719" y="5"/>
                      </a:cubicBezTo>
                      <a:cubicBezTo>
                        <a:pt x="696" y="2"/>
                        <a:pt x="674"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2" name="Google Shape;10342;p23"/>
                <p:cNvSpPr/>
                <p:nvPr/>
              </p:nvSpPr>
              <p:spPr>
                <a:xfrm>
                  <a:off x="3353431" y="4716058"/>
                  <a:ext cx="45204" cy="33623"/>
                </a:xfrm>
                <a:custGeom>
                  <a:avLst/>
                  <a:gdLst/>
                  <a:ahLst/>
                  <a:cxnLst/>
                  <a:rect l="l" t="t" r="r" b="b"/>
                  <a:pathLst>
                    <a:path w="1331" h="990" extrusionOk="0">
                      <a:moveTo>
                        <a:pt x="654" y="1"/>
                      </a:moveTo>
                      <a:cubicBezTo>
                        <a:pt x="76" y="1"/>
                        <a:pt x="1" y="920"/>
                        <a:pt x="611" y="986"/>
                      </a:cubicBezTo>
                      <a:cubicBezTo>
                        <a:pt x="632" y="988"/>
                        <a:pt x="652" y="989"/>
                        <a:pt x="672" y="989"/>
                      </a:cubicBezTo>
                      <a:cubicBezTo>
                        <a:pt x="1249" y="989"/>
                        <a:pt x="1330" y="70"/>
                        <a:pt x="720" y="5"/>
                      </a:cubicBezTo>
                      <a:cubicBezTo>
                        <a:pt x="697" y="2"/>
                        <a:pt x="675" y="1"/>
                        <a:pt x="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3" name="Google Shape;10343;p23"/>
                <p:cNvSpPr/>
                <p:nvPr/>
              </p:nvSpPr>
              <p:spPr>
                <a:xfrm>
                  <a:off x="3363755" y="4621441"/>
                  <a:ext cx="45204" cy="33793"/>
                </a:xfrm>
                <a:custGeom>
                  <a:avLst/>
                  <a:gdLst/>
                  <a:ahLst/>
                  <a:cxnLst/>
                  <a:rect l="l" t="t" r="r" b="b"/>
                  <a:pathLst>
                    <a:path w="1331" h="995" extrusionOk="0">
                      <a:moveTo>
                        <a:pt x="658" y="1"/>
                      </a:moveTo>
                      <a:cubicBezTo>
                        <a:pt x="77" y="1"/>
                        <a:pt x="1" y="921"/>
                        <a:pt x="611" y="991"/>
                      </a:cubicBezTo>
                      <a:cubicBezTo>
                        <a:pt x="632" y="993"/>
                        <a:pt x="652" y="994"/>
                        <a:pt x="672" y="994"/>
                      </a:cubicBezTo>
                      <a:cubicBezTo>
                        <a:pt x="1249" y="994"/>
                        <a:pt x="1331" y="75"/>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4" name="Google Shape;10344;p23"/>
                <p:cNvSpPr/>
                <p:nvPr/>
              </p:nvSpPr>
              <p:spPr>
                <a:xfrm>
                  <a:off x="3491554" y="4428707"/>
                  <a:ext cx="45170" cy="33589"/>
                </a:xfrm>
                <a:custGeom>
                  <a:avLst/>
                  <a:gdLst/>
                  <a:ahLst/>
                  <a:cxnLst/>
                  <a:rect l="l" t="t" r="r" b="b"/>
                  <a:pathLst>
                    <a:path w="1330" h="989" extrusionOk="0">
                      <a:moveTo>
                        <a:pt x="658" y="1"/>
                      </a:moveTo>
                      <a:cubicBezTo>
                        <a:pt x="77" y="1"/>
                        <a:pt x="0" y="920"/>
                        <a:pt x="610" y="985"/>
                      </a:cubicBezTo>
                      <a:cubicBezTo>
                        <a:pt x="632" y="988"/>
                        <a:pt x="653" y="989"/>
                        <a:pt x="673" y="989"/>
                      </a:cubicBezTo>
                      <a:cubicBezTo>
                        <a:pt x="1248" y="989"/>
                        <a:pt x="1330" y="70"/>
                        <a:pt x="720" y="4"/>
                      </a:cubicBezTo>
                      <a:cubicBezTo>
                        <a:pt x="698"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5" name="Google Shape;10345;p23"/>
                <p:cNvSpPr/>
                <p:nvPr/>
              </p:nvSpPr>
              <p:spPr>
                <a:xfrm>
                  <a:off x="3704359" y="4388870"/>
                  <a:ext cx="45170" cy="33623"/>
                </a:xfrm>
                <a:custGeom>
                  <a:avLst/>
                  <a:gdLst/>
                  <a:ahLst/>
                  <a:cxnLst/>
                  <a:rect l="l" t="t" r="r" b="b"/>
                  <a:pathLst>
                    <a:path w="1330" h="990" extrusionOk="0">
                      <a:moveTo>
                        <a:pt x="654" y="1"/>
                      </a:moveTo>
                      <a:cubicBezTo>
                        <a:pt x="77" y="1"/>
                        <a:pt x="1" y="917"/>
                        <a:pt x="611" y="986"/>
                      </a:cubicBezTo>
                      <a:cubicBezTo>
                        <a:pt x="632" y="988"/>
                        <a:pt x="653" y="990"/>
                        <a:pt x="673" y="990"/>
                      </a:cubicBezTo>
                      <a:cubicBezTo>
                        <a:pt x="1249" y="990"/>
                        <a:pt x="1330" y="71"/>
                        <a:pt x="720" y="5"/>
                      </a:cubicBezTo>
                      <a:cubicBezTo>
                        <a:pt x="697" y="2"/>
                        <a:pt x="676" y="1"/>
                        <a:pt x="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6" name="Google Shape;10346;p23"/>
                <p:cNvSpPr/>
                <p:nvPr/>
              </p:nvSpPr>
              <p:spPr>
                <a:xfrm>
                  <a:off x="3517025" y="4728387"/>
                  <a:ext cx="45340" cy="33623"/>
                </a:xfrm>
                <a:custGeom>
                  <a:avLst/>
                  <a:gdLst/>
                  <a:ahLst/>
                  <a:cxnLst/>
                  <a:rect l="l" t="t" r="r" b="b"/>
                  <a:pathLst>
                    <a:path w="1335" h="990" extrusionOk="0">
                      <a:moveTo>
                        <a:pt x="653" y="1"/>
                      </a:moveTo>
                      <a:cubicBezTo>
                        <a:pt x="80" y="1"/>
                        <a:pt x="1" y="916"/>
                        <a:pt x="610" y="986"/>
                      </a:cubicBezTo>
                      <a:cubicBezTo>
                        <a:pt x="631" y="988"/>
                        <a:pt x="651" y="990"/>
                        <a:pt x="671" y="990"/>
                      </a:cubicBezTo>
                      <a:cubicBezTo>
                        <a:pt x="1253" y="990"/>
                        <a:pt x="1334" y="70"/>
                        <a:pt x="719" y="5"/>
                      </a:cubicBezTo>
                      <a:cubicBezTo>
                        <a:pt x="696" y="2"/>
                        <a:pt x="674"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7" name="Google Shape;10347;p23"/>
                <p:cNvSpPr/>
                <p:nvPr/>
              </p:nvSpPr>
              <p:spPr>
                <a:xfrm>
                  <a:off x="3738762" y="4696462"/>
                  <a:ext cx="45340" cy="33589"/>
                </a:xfrm>
                <a:custGeom>
                  <a:avLst/>
                  <a:gdLst/>
                  <a:ahLst/>
                  <a:cxnLst/>
                  <a:rect l="l" t="t" r="r" b="b"/>
                  <a:pathLst>
                    <a:path w="1335" h="989" extrusionOk="0">
                      <a:moveTo>
                        <a:pt x="659" y="0"/>
                      </a:moveTo>
                      <a:cubicBezTo>
                        <a:pt x="82" y="0"/>
                        <a:pt x="1" y="920"/>
                        <a:pt x="615" y="985"/>
                      </a:cubicBezTo>
                      <a:cubicBezTo>
                        <a:pt x="637" y="987"/>
                        <a:pt x="657" y="989"/>
                        <a:pt x="678" y="989"/>
                      </a:cubicBezTo>
                      <a:cubicBezTo>
                        <a:pt x="1253" y="989"/>
                        <a:pt x="1334" y="70"/>
                        <a:pt x="720" y="4"/>
                      </a:cubicBezTo>
                      <a:cubicBezTo>
                        <a:pt x="699" y="1"/>
                        <a:pt x="679"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8" name="Google Shape;10348;p23"/>
                <p:cNvSpPr/>
                <p:nvPr/>
              </p:nvSpPr>
              <p:spPr>
                <a:xfrm>
                  <a:off x="3417652" y="4514970"/>
                  <a:ext cx="45136" cy="33589"/>
                </a:xfrm>
                <a:custGeom>
                  <a:avLst/>
                  <a:gdLst/>
                  <a:ahLst/>
                  <a:cxnLst/>
                  <a:rect l="l" t="t" r="r" b="b"/>
                  <a:pathLst>
                    <a:path w="1329" h="989" extrusionOk="0">
                      <a:moveTo>
                        <a:pt x="654" y="0"/>
                      </a:moveTo>
                      <a:cubicBezTo>
                        <a:pt x="81" y="0"/>
                        <a:pt x="1" y="916"/>
                        <a:pt x="610" y="985"/>
                      </a:cubicBezTo>
                      <a:cubicBezTo>
                        <a:pt x="631" y="988"/>
                        <a:pt x="652" y="989"/>
                        <a:pt x="672" y="989"/>
                      </a:cubicBezTo>
                      <a:cubicBezTo>
                        <a:pt x="1252" y="989"/>
                        <a:pt x="1329" y="70"/>
                        <a:pt x="719" y="4"/>
                      </a:cubicBezTo>
                      <a:cubicBezTo>
                        <a:pt x="696" y="1"/>
                        <a:pt x="675" y="0"/>
                        <a:pt x="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9" name="Google Shape;10349;p23"/>
                <p:cNvSpPr/>
                <p:nvPr/>
              </p:nvSpPr>
              <p:spPr>
                <a:xfrm>
                  <a:off x="3454535" y="4639950"/>
                  <a:ext cx="45306" cy="33623"/>
                </a:xfrm>
                <a:custGeom>
                  <a:avLst/>
                  <a:gdLst/>
                  <a:ahLst/>
                  <a:cxnLst/>
                  <a:rect l="l" t="t" r="r" b="b"/>
                  <a:pathLst>
                    <a:path w="1334" h="990" extrusionOk="0">
                      <a:moveTo>
                        <a:pt x="654" y="1"/>
                      </a:moveTo>
                      <a:cubicBezTo>
                        <a:pt x="81" y="1"/>
                        <a:pt x="1" y="917"/>
                        <a:pt x="610" y="986"/>
                      </a:cubicBezTo>
                      <a:cubicBezTo>
                        <a:pt x="631" y="988"/>
                        <a:pt x="652" y="989"/>
                        <a:pt x="673" y="989"/>
                      </a:cubicBezTo>
                      <a:cubicBezTo>
                        <a:pt x="1252" y="989"/>
                        <a:pt x="1333" y="71"/>
                        <a:pt x="719" y="4"/>
                      </a:cubicBezTo>
                      <a:cubicBezTo>
                        <a:pt x="697" y="2"/>
                        <a:pt x="675" y="1"/>
                        <a:pt x="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0" name="Google Shape;10350;p23"/>
                <p:cNvSpPr/>
                <p:nvPr/>
              </p:nvSpPr>
              <p:spPr>
                <a:xfrm>
                  <a:off x="3598805" y="4453261"/>
                  <a:ext cx="45204" cy="33589"/>
                </a:xfrm>
                <a:custGeom>
                  <a:avLst/>
                  <a:gdLst/>
                  <a:ahLst/>
                  <a:cxnLst/>
                  <a:rect l="l" t="t" r="r" b="b"/>
                  <a:pathLst>
                    <a:path w="1331" h="989" extrusionOk="0">
                      <a:moveTo>
                        <a:pt x="654" y="0"/>
                      </a:moveTo>
                      <a:cubicBezTo>
                        <a:pt x="76" y="0"/>
                        <a:pt x="1" y="919"/>
                        <a:pt x="611" y="985"/>
                      </a:cubicBezTo>
                      <a:cubicBezTo>
                        <a:pt x="632" y="988"/>
                        <a:pt x="652" y="989"/>
                        <a:pt x="672" y="989"/>
                      </a:cubicBezTo>
                      <a:cubicBezTo>
                        <a:pt x="1253" y="989"/>
                        <a:pt x="1330" y="69"/>
                        <a:pt x="720" y="4"/>
                      </a:cubicBezTo>
                      <a:cubicBezTo>
                        <a:pt x="697" y="1"/>
                        <a:pt x="675" y="0"/>
                        <a:pt x="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1" name="Google Shape;10351;p23"/>
                <p:cNvSpPr/>
                <p:nvPr/>
              </p:nvSpPr>
              <p:spPr>
                <a:xfrm>
                  <a:off x="3794901" y="4511268"/>
                  <a:ext cx="45204" cy="33623"/>
                </a:xfrm>
                <a:custGeom>
                  <a:avLst/>
                  <a:gdLst/>
                  <a:ahLst/>
                  <a:cxnLst/>
                  <a:rect l="l" t="t" r="r" b="b"/>
                  <a:pathLst>
                    <a:path w="1331" h="990" extrusionOk="0">
                      <a:moveTo>
                        <a:pt x="659" y="0"/>
                      </a:moveTo>
                      <a:cubicBezTo>
                        <a:pt x="82" y="0"/>
                        <a:pt x="1" y="920"/>
                        <a:pt x="611" y="985"/>
                      </a:cubicBezTo>
                      <a:cubicBezTo>
                        <a:pt x="634" y="988"/>
                        <a:pt x="656" y="989"/>
                        <a:pt x="678" y="989"/>
                      </a:cubicBezTo>
                      <a:cubicBezTo>
                        <a:pt x="1255" y="989"/>
                        <a:pt x="1330" y="74"/>
                        <a:pt x="720" y="4"/>
                      </a:cubicBezTo>
                      <a:cubicBezTo>
                        <a:pt x="699" y="2"/>
                        <a:pt x="679"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2" name="Google Shape;10352;p23"/>
                <p:cNvSpPr/>
                <p:nvPr/>
              </p:nvSpPr>
              <p:spPr>
                <a:xfrm>
                  <a:off x="3709147" y="4805718"/>
                  <a:ext cx="45306" cy="33589"/>
                </a:xfrm>
                <a:custGeom>
                  <a:avLst/>
                  <a:gdLst/>
                  <a:ahLst/>
                  <a:cxnLst/>
                  <a:rect l="l" t="t" r="r" b="b"/>
                  <a:pathLst>
                    <a:path w="1334" h="989" extrusionOk="0">
                      <a:moveTo>
                        <a:pt x="658" y="0"/>
                      </a:moveTo>
                      <a:cubicBezTo>
                        <a:pt x="82" y="0"/>
                        <a:pt x="0" y="920"/>
                        <a:pt x="615" y="985"/>
                      </a:cubicBezTo>
                      <a:cubicBezTo>
                        <a:pt x="636" y="988"/>
                        <a:pt x="657" y="989"/>
                        <a:pt x="677" y="989"/>
                      </a:cubicBezTo>
                      <a:cubicBezTo>
                        <a:pt x="1253" y="989"/>
                        <a:pt x="1334" y="70"/>
                        <a:pt x="720" y="4"/>
                      </a:cubicBezTo>
                      <a:cubicBezTo>
                        <a:pt x="699" y="1"/>
                        <a:pt x="678" y="0"/>
                        <a:pt x="6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3" name="Google Shape;10353;p23"/>
                <p:cNvSpPr/>
                <p:nvPr/>
              </p:nvSpPr>
              <p:spPr>
                <a:xfrm>
                  <a:off x="3445399" y="4773929"/>
                  <a:ext cx="45340" cy="33589"/>
                </a:xfrm>
                <a:custGeom>
                  <a:avLst/>
                  <a:gdLst/>
                  <a:ahLst/>
                  <a:cxnLst/>
                  <a:rect l="l" t="t" r="r" b="b"/>
                  <a:pathLst>
                    <a:path w="1335" h="989" extrusionOk="0">
                      <a:moveTo>
                        <a:pt x="658" y="1"/>
                      </a:moveTo>
                      <a:cubicBezTo>
                        <a:pt x="82" y="1"/>
                        <a:pt x="0" y="920"/>
                        <a:pt x="615" y="986"/>
                      </a:cubicBezTo>
                      <a:cubicBezTo>
                        <a:pt x="636" y="988"/>
                        <a:pt x="657" y="989"/>
                        <a:pt x="677" y="989"/>
                      </a:cubicBezTo>
                      <a:cubicBezTo>
                        <a:pt x="1253" y="989"/>
                        <a:pt x="1334"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4" name="Google Shape;10354;p23"/>
                <p:cNvSpPr/>
                <p:nvPr/>
              </p:nvSpPr>
              <p:spPr>
                <a:xfrm>
                  <a:off x="3881640" y="4695240"/>
                  <a:ext cx="45204" cy="33589"/>
                </a:xfrm>
                <a:custGeom>
                  <a:avLst/>
                  <a:gdLst/>
                  <a:ahLst/>
                  <a:cxnLst/>
                  <a:rect l="l" t="t" r="r" b="b"/>
                  <a:pathLst>
                    <a:path w="1331" h="989" extrusionOk="0">
                      <a:moveTo>
                        <a:pt x="659" y="0"/>
                      </a:moveTo>
                      <a:cubicBezTo>
                        <a:pt x="78" y="0"/>
                        <a:pt x="1" y="920"/>
                        <a:pt x="611" y="985"/>
                      </a:cubicBezTo>
                      <a:cubicBezTo>
                        <a:pt x="633" y="987"/>
                        <a:pt x="654" y="989"/>
                        <a:pt x="674" y="989"/>
                      </a:cubicBezTo>
                      <a:cubicBezTo>
                        <a:pt x="1253" y="989"/>
                        <a:pt x="1330" y="70"/>
                        <a:pt x="720" y="4"/>
                      </a:cubicBezTo>
                      <a:cubicBezTo>
                        <a:pt x="699" y="1"/>
                        <a:pt x="679"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5" name="Google Shape;10355;p23"/>
                <p:cNvSpPr/>
                <p:nvPr/>
              </p:nvSpPr>
              <p:spPr>
                <a:xfrm>
                  <a:off x="5899961" y="2862894"/>
                  <a:ext cx="603887" cy="496158"/>
                </a:xfrm>
                <a:custGeom>
                  <a:avLst/>
                  <a:gdLst/>
                  <a:ahLst/>
                  <a:cxnLst/>
                  <a:rect l="l" t="t" r="r" b="b"/>
                  <a:pathLst>
                    <a:path w="17781" h="14609" extrusionOk="0">
                      <a:moveTo>
                        <a:pt x="7655" y="1"/>
                      </a:moveTo>
                      <a:cubicBezTo>
                        <a:pt x="5326" y="1"/>
                        <a:pt x="3210" y="1703"/>
                        <a:pt x="2008" y="4986"/>
                      </a:cubicBezTo>
                      <a:cubicBezTo>
                        <a:pt x="1" y="10460"/>
                        <a:pt x="561" y="14609"/>
                        <a:pt x="3186" y="14609"/>
                      </a:cubicBezTo>
                      <a:cubicBezTo>
                        <a:pt x="3342" y="14609"/>
                        <a:pt x="3505" y="14594"/>
                        <a:pt x="3676" y="14565"/>
                      </a:cubicBezTo>
                      <a:cubicBezTo>
                        <a:pt x="6720" y="14033"/>
                        <a:pt x="11696" y="13165"/>
                        <a:pt x="14736" y="12633"/>
                      </a:cubicBezTo>
                      <a:cubicBezTo>
                        <a:pt x="17781" y="12106"/>
                        <a:pt x="17026" y="7794"/>
                        <a:pt x="13069" y="3055"/>
                      </a:cubicBezTo>
                      <a:cubicBezTo>
                        <a:pt x="11349" y="1001"/>
                        <a:pt x="9439" y="1"/>
                        <a:pt x="7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6" name="Google Shape;10356;p23"/>
                <p:cNvSpPr/>
                <p:nvPr/>
              </p:nvSpPr>
              <p:spPr>
                <a:xfrm>
                  <a:off x="6075476" y="2913769"/>
                  <a:ext cx="38683" cy="28291"/>
                </a:xfrm>
                <a:custGeom>
                  <a:avLst/>
                  <a:gdLst/>
                  <a:ahLst/>
                  <a:cxnLst/>
                  <a:rect l="l" t="t" r="r" b="b"/>
                  <a:pathLst>
                    <a:path w="1139" h="833" extrusionOk="0">
                      <a:moveTo>
                        <a:pt x="577" y="0"/>
                      </a:moveTo>
                      <a:cubicBezTo>
                        <a:pt x="552" y="0"/>
                        <a:pt x="525" y="2"/>
                        <a:pt x="498" y="7"/>
                      </a:cubicBezTo>
                      <a:cubicBezTo>
                        <a:pt x="0" y="98"/>
                        <a:pt x="98" y="833"/>
                        <a:pt x="555" y="833"/>
                      </a:cubicBezTo>
                      <a:cubicBezTo>
                        <a:pt x="582" y="833"/>
                        <a:pt x="609" y="830"/>
                        <a:pt x="639" y="825"/>
                      </a:cubicBezTo>
                      <a:cubicBezTo>
                        <a:pt x="1139" y="739"/>
                        <a:pt x="1039"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7" name="Google Shape;10357;p23"/>
                <p:cNvSpPr/>
                <p:nvPr/>
              </p:nvSpPr>
              <p:spPr>
                <a:xfrm>
                  <a:off x="6204803" y="3035828"/>
                  <a:ext cx="38649" cy="28325"/>
                </a:xfrm>
                <a:custGeom>
                  <a:avLst/>
                  <a:gdLst/>
                  <a:ahLst/>
                  <a:cxnLst/>
                  <a:rect l="l" t="t" r="r" b="b"/>
                  <a:pathLst>
                    <a:path w="1138" h="834" extrusionOk="0">
                      <a:moveTo>
                        <a:pt x="578" y="1"/>
                      </a:moveTo>
                      <a:cubicBezTo>
                        <a:pt x="552" y="1"/>
                        <a:pt x="526" y="3"/>
                        <a:pt x="498" y="8"/>
                      </a:cubicBezTo>
                      <a:cubicBezTo>
                        <a:pt x="0" y="98"/>
                        <a:pt x="99" y="833"/>
                        <a:pt x="555" y="833"/>
                      </a:cubicBezTo>
                      <a:cubicBezTo>
                        <a:pt x="582" y="833"/>
                        <a:pt x="610" y="831"/>
                        <a:pt x="639" y="826"/>
                      </a:cubicBezTo>
                      <a:cubicBezTo>
                        <a:pt x="1138" y="740"/>
                        <a:pt x="1038" y="1"/>
                        <a:pt x="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8" name="Google Shape;10358;p23"/>
                <p:cNvSpPr/>
                <p:nvPr/>
              </p:nvSpPr>
              <p:spPr>
                <a:xfrm>
                  <a:off x="6089468" y="3103684"/>
                  <a:ext cx="38683" cy="28325"/>
                </a:xfrm>
                <a:custGeom>
                  <a:avLst/>
                  <a:gdLst/>
                  <a:ahLst/>
                  <a:cxnLst/>
                  <a:rect l="l" t="t" r="r" b="b"/>
                  <a:pathLst>
                    <a:path w="1139" h="834" extrusionOk="0">
                      <a:moveTo>
                        <a:pt x="582" y="1"/>
                      </a:moveTo>
                      <a:cubicBezTo>
                        <a:pt x="556" y="1"/>
                        <a:pt x="528" y="3"/>
                        <a:pt x="499" y="9"/>
                      </a:cubicBezTo>
                      <a:cubicBezTo>
                        <a:pt x="0" y="95"/>
                        <a:pt x="100" y="834"/>
                        <a:pt x="561" y="834"/>
                      </a:cubicBezTo>
                      <a:cubicBezTo>
                        <a:pt x="586" y="834"/>
                        <a:pt x="613" y="831"/>
                        <a:pt x="641" y="827"/>
                      </a:cubicBezTo>
                      <a:cubicBezTo>
                        <a:pt x="1139" y="737"/>
                        <a:pt x="1040" y="1"/>
                        <a:pt x="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9" name="Google Shape;10359;p23"/>
                <p:cNvSpPr/>
                <p:nvPr/>
              </p:nvSpPr>
              <p:spPr>
                <a:xfrm>
                  <a:off x="6184663" y="3139548"/>
                  <a:ext cx="38751" cy="28291"/>
                </a:xfrm>
                <a:custGeom>
                  <a:avLst/>
                  <a:gdLst/>
                  <a:ahLst/>
                  <a:cxnLst/>
                  <a:rect l="l" t="t" r="r" b="b"/>
                  <a:pathLst>
                    <a:path w="1141" h="833" extrusionOk="0">
                      <a:moveTo>
                        <a:pt x="580" y="0"/>
                      </a:moveTo>
                      <a:cubicBezTo>
                        <a:pt x="554" y="0"/>
                        <a:pt x="528" y="2"/>
                        <a:pt x="500" y="7"/>
                      </a:cubicBezTo>
                      <a:cubicBezTo>
                        <a:pt x="1" y="93"/>
                        <a:pt x="101" y="832"/>
                        <a:pt x="561" y="832"/>
                      </a:cubicBezTo>
                      <a:cubicBezTo>
                        <a:pt x="587" y="832"/>
                        <a:pt x="613" y="830"/>
                        <a:pt x="641" y="825"/>
                      </a:cubicBezTo>
                      <a:cubicBezTo>
                        <a:pt x="1141" y="735"/>
                        <a:pt x="1041"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0" name="Google Shape;10360;p23"/>
                <p:cNvSpPr/>
                <p:nvPr/>
              </p:nvSpPr>
              <p:spPr>
                <a:xfrm>
                  <a:off x="6332533" y="3075631"/>
                  <a:ext cx="38683" cy="28291"/>
                </a:xfrm>
                <a:custGeom>
                  <a:avLst/>
                  <a:gdLst/>
                  <a:ahLst/>
                  <a:cxnLst/>
                  <a:rect l="l" t="t" r="r" b="b"/>
                  <a:pathLst>
                    <a:path w="1139" h="833" extrusionOk="0">
                      <a:moveTo>
                        <a:pt x="582" y="0"/>
                      </a:moveTo>
                      <a:cubicBezTo>
                        <a:pt x="556" y="0"/>
                        <a:pt x="528" y="3"/>
                        <a:pt x="500" y="8"/>
                      </a:cubicBezTo>
                      <a:cubicBezTo>
                        <a:pt x="0" y="94"/>
                        <a:pt x="101" y="833"/>
                        <a:pt x="561" y="833"/>
                      </a:cubicBezTo>
                      <a:cubicBezTo>
                        <a:pt x="586" y="833"/>
                        <a:pt x="613" y="831"/>
                        <a:pt x="640" y="826"/>
                      </a:cubicBezTo>
                      <a:cubicBezTo>
                        <a:pt x="1138" y="736"/>
                        <a:pt x="1040" y="0"/>
                        <a:pt x="5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1" name="Google Shape;10361;p23"/>
                <p:cNvSpPr/>
                <p:nvPr/>
              </p:nvSpPr>
              <p:spPr>
                <a:xfrm>
                  <a:off x="6367378" y="3202989"/>
                  <a:ext cx="38751" cy="28291"/>
                </a:xfrm>
                <a:custGeom>
                  <a:avLst/>
                  <a:gdLst/>
                  <a:ahLst/>
                  <a:cxnLst/>
                  <a:rect l="l" t="t" r="r" b="b"/>
                  <a:pathLst>
                    <a:path w="1141" h="833" extrusionOk="0">
                      <a:moveTo>
                        <a:pt x="581" y="0"/>
                      </a:moveTo>
                      <a:cubicBezTo>
                        <a:pt x="555" y="0"/>
                        <a:pt x="529" y="2"/>
                        <a:pt x="501" y="7"/>
                      </a:cubicBezTo>
                      <a:cubicBezTo>
                        <a:pt x="1" y="93"/>
                        <a:pt x="101" y="832"/>
                        <a:pt x="562" y="832"/>
                      </a:cubicBezTo>
                      <a:cubicBezTo>
                        <a:pt x="587" y="832"/>
                        <a:pt x="614" y="830"/>
                        <a:pt x="642" y="825"/>
                      </a:cubicBezTo>
                      <a:cubicBezTo>
                        <a:pt x="1140" y="738"/>
                        <a:pt x="1041" y="0"/>
                        <a:pt x="5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2" name="Google Shape;10362;p23"/>
                <p:cNvSpPr/>
                <p:nvPr/>
              </p:nvSpPr>
              <p:spPr>
                <a:xfrm>
                  <a:off x="6207078" y="3231041"/>
                  <a:ext cx="38683" cy="28189"/>
                </a:xfrm>
                <a:custGeom>
                  <a:avLst/>
                  <a:gdLst/>
                  <a:ahLst/>
                  <a:cxnLst/>
                  <a:rect l="l" t="t" r="r" b="b"/>
                  <a:pathLst>
                    <a:path w="1139" h="830" extrusionOk="0">
                      <a:moveTo>
                        <a:pt x="582" y="0"/>
                      </a:moveTo>
                      <a:cubicBezTo>
                        <a:pt x="555" y="0"/>
                        <a:pt x="528" y="3"/>
                        <a:pt x="499" y="8"/>
                      </a:cubicBezTo>
                      <a:cubicBezTo>
                        <a:pt x="1" y="94"/>
                        <a:pt x="99" y="829"/>
                        <a:pt x="557" y="829"/>
                      </a:cubicBezTo>
                      <a:cubicBezTo>
                        <a:pt x="584" y="829"/>
                        <a:pt x="612" y="827"/>
                        <a:pt x="641" y="822"/>
                      </a:cubicBezTo>
                      <a:cubicBezTo>
                        <a:pt x="1138" y="735"/>
                        <a:pt x="1036" y="0"/>
                        <a:pt x="5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3" name="Google Shape;10363;p23"/>
                <p:cNvSpPr/>
                <p:nvPr/>
              </p:nvSpPr>
              <p:spPr>
                <a:xfrm>
                  <a:off x="5978548" y="3269180"/>
                  <a:ext cx="38683" cy="28291"/>
                </a:xfrm>
                <a:custGeom>
                  <a:avLst/>
                  <a:gdLst/>
                  <a:ahLst/>
                  <a:cxnLst/>
                  <a:rect l="l" t="t" r="r" b="b"/>
                  <a:pathLst>
                    <a:path w="1139" h="833" extrusionOk="0">
                      <a:moveTo>
                        <a:pt x="578" y="0"/>
                      </a:moveTo>
                      <a:cubicBezTo>
                        <a:pt x="553" y="0"/>
                        <a:pt x="527" y="2"/>
                        <a:pt x="499" y="7"/>
                      </a:cubicBezTo>
                      <a:cubicBezTo>
                        <a:pt x="0" y="98"/>
                        <a:pt x="98" y="833"/>
                        <a:pt x="556" y="833"/>
                      </a:cubicBezTo>
                      <a:cubicBezTo>
                        <a:pt x="583" y="833"/>
                        <a:pt x="611" y="830"/>
                        <a:pt x="640" y="825"/>
                      </a:cubicBezTo>
                      <a:cubicBezTo>
                        <a:pt x="1139" y="739"/>
                        <a:pt x="1039" y="0"/>
                        <a:pt x="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4" name="Google Shape;10364;p23"/>
                <p:cNvSpPr/>
                <p:nvPr/>
              </p:nvSpPr>
              <p:spPr>
                <a:xfrm>
                  <a:off x="5964760" y="3190626"/>
                  <a:ext cx="38751" cy="28291"/>
                </a:xfrm>
                <a:custGeom>
                  <a:avLst/>
                  <a:gdLst/>
                  <a:ahLst/>
                  <a:cxnLst/>
                  <a:rect l="l" t="t" r="r" b="b"/>
                  <a:pathLst>
                    <a:path w="1141" h="833" extrusionOk="0">
                      <a:moveTo>
                        <a:pt x="580" y="0"/>
                      </a:moveTo>
                      <a:cubicBezTo>
                        <a:pt x="555" y="0"/>
                        <a:pt x="528" y="2"/>
                        <a:pt x="500" y="7"/>
                      </a:cubicBezTo>
                      <a:cubicBezTo>
                        <a:pt x="0" y="94"/>
                        <a:pt x="101" y="832"/>
                        <a:pt x="561" y="832"/>
                      </a:cubicBezTo>
                      <a:cubicBezTo>
                        <a:pt x="586" y="832"/>
                        <a:pt x="613" y="830"/>
                        <a:pt x="641" y="825"/>
                      </a:cubicBezTo>
                      <a:cubicBezTo>
                        <a:pt x="1140" y="735"/>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5" name="Google Shape;10365;p23"/>
                <p:cNvSpPr/>
                <p:nvPr/>
              </p:nvSpPr>
              <p:spPr>
                <a:xfrm>
                  <a:off x="6022801" y="3005127"/>
                  <a:ext cx="38751" cy="28291"/>
                </a:xfrm>
                <a:custGeom>
                  <a:avLst/>
                  <a:gdLst/>
                  <a:ahLst/>
                  <a:cxnLst/>
                  <a:rect l="l" t="t" r="r" b="b"/>
                  <a:pathLst>
                    <a:path w="1141" h="833" extrusionOk="0">
                      <a:moveTo>
                        <a:pt x="579" y="1"/>
                      </a:moveTo>
                      <a:cubicBezTo>
                        <a:pt x="553" y="1"/>
                        <a:pt x="527" y="3"/>
                        <a:pt x="499" y="8"/>
                      </a:cubicBezTo>
                      <a:cubicBezTo>
                        <a:pt x="0" y="93"/>
                        <a:pt x="100" y="832"/>
                        <a:pt x="561" y="832"/>
                      </a:cubicBezTo>
                      <a:cubicBezTo>
                        <a:pt x="587" y="832"/>
                        <a:pt x="613" y="830"/>
                        <a:pt x="641" y="825"/>
                      </a:cubicBezTo>
                      <a:cubicBezTo>
                        <a:pt x="1140" y="740"/>
                        <a:pt x="1040" y="1"/>
                        <a:pt x="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6" name="Google Shape;10366;p23"/>
                <p:cNvSpPr/>
                <p:nvPr/>
              </p:nvSpPr>
              <p:spPr>
                <a:xfrm>
                  <a:off x="6185105" y="2923346"/>
                  <a:ext cx="38751" cy="28291"/>
                </a:xfrm>
                <a:custGeom>
                  <a:avLst/>
                  <a:gdLst/>
                  <a:ahLst/>
                  <a:cxnLst/>
                  <a:rect l="l" t="t" r="r" b="b"/>
                  <a:pathLst>
                    <a:path w="1141" h="833" extrusionOk="0">
                      <a:moveTo>
                        <a:pt x="582" y="0"/>
                      </a:moveTo>
                      <a:cubicBezTo>
                        <a:pt x="556" y="0"/>
                        <a:pt x="529" y="3"/>
                        <a:pt x="501" y="8"/>
                      </a:cubicBezTo>
                      <a:cubicBezTo>
                        <a:pt x="1" y="93"/>
                        <a:pt x="102" y="833"/>
                        <a:pt x="562" y="833"/>
                      </a:cubicBezTo>
                      <a:cubicBezTo>
                        <a:pt x="588" y="833"/>
                        <a:pt x="614" y="830"/>
                        <a:pt x="642" y="826"/>
                      </a:cubicBezTo>
                      <a:cubicBezTo>
                        <a:pt x="1141" y="735"/>
                        <a:pt x="1041" y="0"/>
                        <a:pt x="5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7" name="Google Shape;10367;p23"/>
                <p:cNvSpPr/>
                <p:nvPr/>
              </p:nvSpPr>
              <p:spPr>
                <a:xfrm>
                  <a:off x="6113377" y="3240924"/>
                  <a:ext cx="38751" cy="28325"/>
                </a:xfrm>
                <a:custGeom>
                  <a:avLst/>
                  <a:gdLst/>
                  <a:ahLst/>
                  <a:cxnLst/>
                  <a:rect l="l" t="t" r="r" b="b"/>
                  <a:pathLst>
                    <a:path w="1141" h="834" extrusionOk="0">
                      <a:moveTo>
                        <a:pt x="580" y="1"/>
                      </a:moveTo>
                      <a:cubicBezTo>
                        <a:pt x="554" y="1"/>
                        <a:pt x="528" y="3"/>
                        <a:pt x="500" y="8"/>
                      </a:cubicBezTo>
                      <a:cubicBezTo>
                        <a:pt x="1" y="94"/>
                        <a:pt x="101" y="833"/>
                        <a:pt x="561" y="833"/>
                      </a:cubicBezTo>
                      <a:cubicBezTo>
                        <a:pt x="586" y="833"/>
                        <a:pt x="613" y="831"/>
                        <a:pt x="640" y="826"/>
                      </a:cubicBezTo>
                      <a:cubicBezTo>
                        <a:pt x="1140" y="739"/>
                        <a:pt x="1041"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8" name="Google Shape;10368;p23"/>
                <p:cNvSpPr/>
                <p:nvPr/>
              </p:nvSpPr>
              <p:spPr>
                <a:xfrm>
                  <a:off x="6284851" y="3163321"/>
                  <a:ext cx="38717" cy="28291"/>
                </a:xfrm>
                <a:custGeom>
                  <a:avLst/>
                  <a:gdLst/>
                  <a:ahLst/>
                  <a:cxnLst/>
                  <a:rect l="l" t="t" r="r" b="b"/>
                  <a:pathLst>
                    <a:path w="1140" h="833" extrusionOk="0">
                      <a:moveTo>
                        <a:pt x="579" y="0"/>
                      </a:moveTo>
                      <a:cubicBezTo>
                        <a:pt x="554" y="0"/>
                        <a:pt x="527" y="2"/>
                        <a:pt x="499" y="7"/>
                      </a:cubicBezTo>
                      <a:cubicBezTo>
                        <a:pt x="1" y="97"/>
                        <a:pt x="99" y="833"/>
                        <a:pt x="558" y="833"/>
                      </a:cubicBezTo>
                      <a:cubicBezTo>
                        <a:pt x="584" y="833"/>
                        <a:pt x="612" y="830"/>
                        <a:pt x="641" y="825"/>
                      </a:cubicBezTo>
                      <a:cubicBezTo>
                        <a:pt x="1140" y="738"/>
                        <a:pt x="1040"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9" name="Google Shape;10369;p23"/>
                <p:cNvSpPr/>
                <p:nvPr/>
              </p:nvSpPr>
              <p:spPr>
                <a:xfrm>
                  <a:off x="5983269" y="3092001"/>
                  <a:ext cx="38751" cy="28291"/>
                </a:xfrm>
                <a:custGeom>
                  <a:avLst/>
                  <a:gdLst/>
                  <a:ahLst/>
                  <a:cxnLst/>
                  <a:rect l="l" t="t" r="r" b="b"/>
                  <a:pathLst>
                    <a:path w="1141" h="833" extrusionOk="0">
                      <a:moveTo>
                        <a:pt x="581" y="1"/>
                      </a:moveTo>
                      <a:cubicBezTo>
                        <a:pt x="555" y="1"/>
                        <a:pt x="529" y="3"/>
                        <a:pt x="501" y="8"/>
                      </a:cubicBezTo>
                      <a:cubicBezTo>
                        <a:pt x="0" y="94"/>
                        <a:pt x="102" y="833"/>
                        <a:pt x="562" y="833"/>
                      </a:cubicBezTo>
                      <a:cubicBezTo>
                        <a:pt x="587" y="833"/>
                        <a:pt x="614" y="831"/>
                        <a:pt x="641" y="826"/>
                      </a:cubicBezTo>
                      <a:cubicBezTo>
                        <a:pt x="1140" y="739"/>
                        <a:pt x="1040" y="1"/>
                        <a:pt x="5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0" name="Google Shape;10370;p23"/>
                <p:cNvSpPr/>
                <p:nvPr/>
              </p:nvSpPr>
              <p:spPr>
                <a:xfrm>
                  <a:off x="6042295" y="3184140"/>
                  <a:ext cx="38853" cy="28291"/>
                </a:xfrm>
                <a:custGeom>
                  <a:avLst/>
                  <a:gdLst/>
                  <a:ahLst/>
                  <a:cxnLst/>
                  <a:rect l="l" t="t" r="r" b="b"/>
                  <a:pathLst>
                    <a:path w="1144" h="833" extrusionOk="0">
                      <a:moveTo>
                        <a:pt x="577" y="0"/>
                      </a:moveTo>
                      <a:cubicBezTo>
                        <a:pt x="552" y="0"/>
                        <a:pt x="525" y="2"/>
                        <a:pt x="498" y="7"/>
                      </a:cubicBezTo>
                      <a:cubicBezTo>
                        <a:pt x="0" y="98"/>
                        <a:pt x="102" y="833"/>
                        <a:pt x="560" y="833"/>
                      </a:cubicBezTo>
                      <a:cubicBezTo>
                        <a:pt x="587" y="833"/>
                        <a:pt x="615" y="830"/>
                        <a:pt x="644" y="825"/>
                      </a:cubicBezTo>
                      <a:cubicBezTo>
                        <a:pt x="1143" y="739"/>
                        <a:pt x="1039"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1" name="Google Shape;10371;p23"/>
                <p:cNvSpPr/>
                <p:nvPr/>
              </p:nvSpPr>
              <p:spPr>
                <a:xfrm>
                  <a:off x="6115109" y="2999862"/>
                  <a:ext cx="38717" cy="28291"/>
                </a:xfrm>
                <a:custGeom>
                  <a:avLst/>
                  <a:gdLst/>
                  <a:ahLst/>
                  <a:cxnLst/>
                  <a:rect l="l" t="t" r="r" b="b"/>
                  <a:pathLst>
                    <a:path w="1140" h="833" extrusionOk="0">
                      <a:moveTo>
                        <a:pt x="578" y="1"/>
                      </a:moveTo>
                      <a:cubicBezTo>
                        <a:pt x="553" y="1"/>
                        <a:pt x="526" y="3"/>
                        <a:pt x="499" y="8"/>
                      </a:cubicBezTo>
                      <a:cubicBezTo>
                        <a:pt x="0" y="94"/>
                        <a:pt x="100" y="833"/>
                        <a:pt x="559" y="833"/>
                      </a:cubicBezTo>
                      <a:cubicBezTo>
                        <a:pt x="585" y="833"/>
                        <a:pt x="612" y="830"/>
                        <a:pt x="640" y="826"/>
                      </a:cubicBezTo>
                      <a:cubicBezTo>
                        <a:pt x="1140" y="740"/>
                        <a:pt x="1039" y="1"/>
                        <a:pt x="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2" name="Google Shape;10372;p23"/>
                <p:cNvSpPr/>
                <p:nvPr/>
              </p:nvSpPr>
              <p:spPr>
                <a:xfrm>
                  <a:off x="6286821" y="3000949"/>
                  <a:ext cx="38751" cy="28291"/>
                </a:xfrm>
                <a:custGeom>
                  <a:avLst/>
                  <a:gdLst/>
                  <a:ahLst/>
                  <a:cxnLst/>
                  <a:rect l="l" t="t" r="r" b="b"/>
                  <a:pathLst>
                    <a:path w="1141" h="833" extrusionOk="0">
                      <a:moveTo>
                        <a:pt x="581" y="0"/>
                      </a:moveTo>
                      <a:cubicBezTo>
                        <a:pt x="555" y="0"/>
                        <a:pt x="529" y="3"/>
                        <a:pt x="501" y="7"/>
                      </a:cubicBezTo>
                      <a:cubicBezTo>
                        <a:pt x="1" y="94"/>
                        <a:pt x="101" y="832"/>
                        <a:pt x="561" y="832"/>
                      </a:cubicBezTo>
                      <a:cubicBezTo>
                        <a:pt x="587" y="832"/>
                        <a:pt x="614" y="830"/>
                        <a:pt x="642" y="825"/>
                      </a:cubicBezTo>
                      <a:cubicBezTo>
                        <a:pt x="1141" y="735"/>
                        <a:pt x="1041" y="0"/>
                        <a:pt x="5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3" name="Google Shape;10373;p23"/>
                <p:cNvSpPr/>
                <p:nvPr/>
              </p:nvSpPr>
              <p:spPr>
                <a:xfrm>
                  <a:off x="6286583" y="3258346"/>
                  <a:ext cx="38683" cy="28325"/>
                </a:xfrm>
                <a:custGeom>
                  <a:avLst/>
                  <a:gdLst/>
                  <a:ahLst/>
                  <a:cxnLst/>
                  <a:rect l="l" t="t" r="r" b="b"/>
                  <a:pathLst>
                    <a:path w="1139" h="834" extrusionOk="0">
                      <a:moveTo>
                        <a:pt x="578" y="1"/>
                      </a:moveTo>
                      <a:cubicBezTo>
                        <a:pt x="552" y="1"/>
                        <a:pt x="526" y="3"/>
                        <a:pt x="498" y="8"/>
                      </a:cubicBezTo>
                      <a:cubicBezTo>
                        <a:pt x="0" y="98"/>
                        <a:pt x="99" y="833"/>
                        <a:pt x="555" y="833"/>
                      </a:cubicBezTo>
                      <a:cubicBezTo>
                        <a:pt x="582" y="833"/>
                        <a:pt x="610" y="831"/>
                        <a:pt x="639" y="826"/>
                      </a:cubicBezTo>
                      <a:cubicBezTo>
                        <a:pt x="1139" y="740"/>
                        <a:pt x="1039" y="1"/>
                        <a:pt x="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4" name="Google Shape;10374;p23"/>
                <p:cNvSpPr/>
                <p:nvPr/>
              </p:nvSpPr>
              <p:spPr>
                <a:xfrm>
                  <a:off x="6066306" y="3294482"/>
                  <a:ext cx="38751" cy="28291"/>
                </a:xfrm>
                <a:custGeom>
                  <a:avLst/>
                  <a:gdLst/>
                  <a:ahLst/>
                  <a:cxnLst/>
                  <a:rect l="l" t="t" r="r" b="b"/>
                  <a:pathLst>
                    <a:path w="1141" h="833" extrusionOk="0">
                      <a:moveTo>
                        <a:pt x="579" y="0"/>
                      </a:moveTo>
                      <a:cubicBezTo>
                        <a:pt x="554" y="0"/>
                        <a:pt x="527" y="2"/>
                        <a:pt x="500" y="7"/>
                      </a:cubicBezTo>
                      <a:cubicBezTo>
                        <a:pt x="1" y="94"/>
                        <a:pt x="101" y="832"/>
                        <a:pt x="561" y="832"/>
                      </a:cubicBezTo>
                      <a:cubicBezTo>
                        <a:pt x="587" y="832"/>
                        <a:pt x="613" y="830"/>
                        <a:pt x="641" y="825"/>
                      </a:cubicBezTo>
                      <a:cubicBezTo>
                        <a:pt x="1141" y="739"/>
                        <a:pt x="1040"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5" name="Google Shape;10375;p23"/>
                <p:cNvSpPr/>
                <p:nvPr/>
              </p:nvSpPr>
              <p:spPr>
                <a:xfrm>
                  <a:off x="6399778" y="3129053"/>
                  <a:ext cx="38751" cy="28291"/>
                </a:xfrm>
                <a:custGeom>
                  <a:avLst/>
                  <a:gdLst/>
                  <a:ahLst/>
                  <a:cxnLst/>
                  <a:rect l="l" t="t" r="r" b="b"/>
                  <a:pathLst>
                    <a:path w="1141" h="833" extrusionOk="0">
                      <a:moveTo>
                        <a:pt x="581" y="0"/>
                      </a:moveTo>
                      <a:cubicBezTo>
                        <a:pt x="556" y="0"/>
                        <a:pt x="529" y="3"/>
                        <a:pt x="501" y="8"/>
                      </a:cubicBezTo>
                      <a:cubicBezTo>
                        <a:pt x="1" y="93"/>
                        <a:pt x="101" y="832"/>
                        <a:pt x="562" y="832"/>
                      </a:cubicBezTo>
                      <a:cubicBezTo>
                        <a:pt x="588" y="832"/>
                        <a:pt x="614" y="830"/>
                        <a:pt x="642" y="825"/>
                      </a:cubicBezTo>
                      <a:cubicBezTo>
                        <a:pt x="1141" y="739"/>
                        <a:pt x="1041" y="0"/>
                        <a:pt x="5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6" name="Google Shape;10376;p23"/>
                <p:cNvSpPr/>
                <p:nvPr/>
              </p:nvSpPr>
              <p:spPr>
                <a:xfrm>
                  <a:off x="6345303" y="3760507"/>
                  <a:ext cx="951" cy="611"/>
                </a:xfrm>
                <a:custGeom>
                  <a:avLst/>
                  <a:gdLst/>
                  <a:ahLst/>
                  <a:cxnLst/>
                  <a:rect l="l" t="t" r="r" b="b"/>
                  <a:pathLst>
                    <a:path w="28" h="18" extrusionOk="0">
                      <a:moveTo>
                        <a:pt x="4" y="1"/>
                      </a:moveTo>
                      <a:cubicBezTo>
                        <a:pt x="1" y="1"/>
                        <a:pt x="6" y="5"/>
                        <a:pt x="23" y="17"/>
                      </a:cubicBezTo>
                      <a:lnTo>
                        <a:pt x="28" y="9"/>
                      </a:lnTo>
                      <a:cubicBezTo>
                        <a:pt x="15" y="4"/>
                        <a:pt x="6" y="1"/>
                        <a:pt x="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7" name="Google Shape;10377;p23"/>
                <p:cNvSpPr/>
                <p:nvPr/>
              </p:nvSpPr>
              <p:spPr>
                <a:xfrm>
                  <a:off x="6157188" y="3672817"/>
                  <a:ext cx="125016" cy="129533"/>
                </a:xfrm>
                <a:custGeom>
                  <a:avLst/>
                  <a:gdLst/>
                  <a:ahLst/>
                  <a:cxnLst/>
                  <a:rect l="l" t="t" r="r" b="b"/>
                  <a:pathLst>
                    <a:path w="3681" h="3814" extrusionOk="0">
                      <a:moveTo>
                        <a:pt x="3286" y="0"/>
                      </a:moveTo>
                      <a:cubicBezTo>
                        <a:pt x="2009" y="282"/>
                        <a:pt x="923" y="1050"/>
                        <a:pt x="0" y="1981"/>
                      </a:cubicBezTo>
                      <a:lnTo>
                        <a:pt x="1877" y="3813"/>
                      </a:lnTo>
                      <a:cubicBezTo>
                        <a:pt x="2404" y="3299"/>
                        <a:pt x="3004" y="2881"/>
                        <a:pt x="3681" y="2654"/>
                      </a:cubicBezTo>
                      <a:lnTo>
                        <a:pt x="32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8" name="Google Shape;10378;p23"/>
                <p:cNvSpPr/>
                <p:nvPr/>
              </p:nvSpPr>
              <p:spPr>
                <a:xfrm>
                  <a:off x="6268787" y="3667417"/>
                  <a:ext cx="120261" cy="95537"/>
                </a:xfrm>
                <a:custGeom>
                  <a:avLst/>
                  <a:gdLst/>
                  <a:ahLst/>
                  <a:cxnLst/>
                  <a:rect l="l" t="t" r="r" b="b"/>
                  <a:pathLst>
                    <a:path w="3541" h="2813" extrusionOk="0">
                      <a:moveTo>
                        <a:pt x="1465" y="1"/>
                      </a:moveTo>
                      <a:cubicBezTo>
                        <a:pt x="1045" y="1"/>
                        <a:pt x="622" y="44"/>
                        <a:pt x="204" y="118"/>
                      </a:cubicBezTo>
                      <a:cubicBezTo>
                        <a:pt x="137" y="128"/>
                        <a:pt x="68" y="145"/>
                        <a:pt x="0" y="159"/>
                      </a:cubicBezTo>
                      <a:lnTo>
                        <a:pt x="395" y="2813"/>
                      </a:lnTo>
                      <a:cubicBezTo>
                        <a:pt x="751" y="2691"/>
                        <a:pt x="1126" y="2620"/>
                        <a:pt x="1524" y="2620"/>
                      </a:cubicBezTo>
                      <a:cubicBezTo>
                        <a:pt x="1613" y="2620"/>
                        <a:pt x="1703" y="2623"/>
                        <a:pt x="1795" y="2631"/>
                      </a:cubicBezTo>
                      <a:cubicBezTo>
                        <a:pt x="1778" y="2629"/>
                        <a:pt x="1766" y="2629"/>
                        <a:pt x="1757" y="2629"/>
                      </a:cubicBezTo>
                      <a:cubicBezTo>
                        <a:pt x="1655" y="2629"/>
                        <a:pt x="2145" y="2721"/>
                        <a:pt x="2259" y="2758"/>
                      </a:cubicBezTo>
                      <a:cubicBezTo>
                        <a:pt x="2263" y="2758"/>
                        <a:pt x="2267" y="2763"/>
                        <a:pt x="2276" y="2763"/>
                      </a:cubicBezTo>
                      <a:lnTo>
                        <a:pt x="2276" y="2758"/>
                      </a:lnTo>
                      <a:cubicBezTo>
                        <a:pt x="2259" y="2746"/>
                        <a:pt x="2254" y="2742"/>
                        <a:pt x="2257" y="2742"/>
                      </a:cubicBezTo>
                      <a:cubicBezTo>
                        <a:pt x="2259" y="2742"/>
                        <a:pt x="2268" y="2745"/>
                        <a:pt x="2281" y="2750"/>
                      </a:cubicBezTo>
                      <a:lnTo>
                        <a:pt x="3540" y="445"/>
                      </a:lnTo>
                      <a:cubicBezTo>
                        <a:pt x="2887" y="127"/>
                        <a:pt x="2181" y="1"/>
                        <a:pt x="14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9" name="Google Shape;10379;p23"/>
                <p:cNvSpPr/>
                <p:nvPr/>
              </p:nvSpPr>
              <p:spPr>
                <a:xfrm>
                  <a:off x="6346084" y="3761084"/>
                  <a:ext cx="951" cy="509"/>
                </a:xfrm>
                <a:custGeom>
                  <a:avLst/>
                  <a:gdLst/>
                  <a:ahLst/>
                  <a:cxnLst/>
                  <a:rect l="l" t="t" r="r" b="b"/>
                  <a:pathLst>
                    <a:path w="28" h="15" extrusionOk="0">
                      <a:moveTo>
                        <a:pt x="0" y="0"/>
                      </a:moveTo>
                      <a:lnTo>
                        <a:pt x="0" y="5"/>
                      </a:lnTo>
                      <a:cubicBezTo>
                        <a:pt x="10" y="9"/>
                        <a:pt x="19" y="9"/>
                        <a:pt x="27" y="14"/>
                      </a:cubicBezTo>
                      <a:cubicBezTo>
                        <a:pt x="19" y="9"/>
                        <a:pt x="10" y="5"/>
                        <a:pt x="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0" name="Google Shape;10380;p23"/>
                <p:cNvSpPr/>
                <p:nvPr/>
              </p:nvSpPr>
              <p:spPr>
                <a:xfrm>
                  <a:off x="5973658" y="4516329"/>
                  <a:ext cx="143763" cy="144001"/>
                </a:xfrm>
                <a:custGeom>
                  <a:avLst/>
                  <a:gdLst/>
                  <a:ahLst/>
                  <a:cxnLst/>
                  <a:rect l="l" t="t" r="r" b="b"/>
                  <a:pathLst>
                    <a:path w="4233" h="4240" extrusionOk="0">
                      <a:moveTo>
                        <a:pt x="1979" y="1"/>
                      </a:moveTo>
                      <a:cubicBezTo>
                        <a:pt x="1524" y="750"/>
                        <a:pt x="1069" y="1505"/>
                        <a:pt x="616" y="2254"/>
                      </a:cubicBezTo>
                      <a:cubicBezTo>
                        <a:pt x="0" y="3269"/>
                        <a:pt x="911" y="4239"/>
                        <a:pt x="1818" y="4239"/>
                      </a:cubicBezTo>
                      <a:cubicBezTo>
                        <a:pt x="2210" y="4239"/>
                        <a:pt x="2602" y="4057"/>
                        <a:pt x="2869" y="3617"/>
                      </a:cubicBezTo>
                      <a:cubicBezTo>
                        <a:pt x="3324" y="2868"/>
                        <a:pt x="3778" y="2118"/>
                        <a:pt x="4232" y="1364"/>
                      </a:cubicBezTo>
                      <a:lnTo>
                        <a:pt x="19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1" name="Google Shape;10381;p23"/>
                <p:cNvSpPr/>
                <p:nvPr/>
              </p:nvSpPr>
              <p:spPr>
                <a:xfrm>
                  <a:off x="6099011" y="3740062"/>
                  <a:ext cx="121959" cy="118529"/>
                </a:xfrm>
                <a:custGeom>
                  <a:avLst/>
                  <a:gdLst/>
                  <a:ahLst/>
                  <a:cxnLst/>
                  <a:rect l="l" t="t" r="r" b="b"/>
                  <a:pathLst>
                    <a:path w="3591" h="3490" extrusionOk="0">
                      <a:moveTo>
                        <a:pt x="1713" y="1"/>
                      </a:moveTo>
                      <a:cubicBezTo>
                        <a:pt x="1246" y="470"/>
                        <a:pt x="818" y="982"/>
                        <a:pt x="436" y="1492"/>
                      </a:cubicBezTo>
                      <a:cubicBezTo>
                        <a:pt x="0" y="2064"/>
                        <a:pt x="314" y="2960"/>
                        <a:pt x="878" y="3300"/>
                      </a:cubicBezTo>
                      <a:cubicBezTo>
                        <a:pt x="1095" y="3431"/>
                        <a:pt x="1317" y="3490"/>
                        <a:pt x="1533" y="3490"/>
                      </a:cubicBezTo>
                      <a:cubicBezTo>
                        <a:pt x="1977" y="3490"/>
                        <a:pt x="2396" y="3240"/>
                        <a:pt x="2686" y="2855"/>
                      </a:cubicBezTo>
                      <a:cubicBezTo>
                        <a:pt x="2963" y="2496"/>
                        <a:pt x="3263" y="2146"/>
                        <a:pt x="3590" y="1833"/>
                      </a:cubicBezTo>
                      <a:lnTo>
                        <a:pt x="17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2" name="Google Shape;10382;p23"/>
                <p:cNvSpPr/>
                <p:nvPr/>
              </p:nvSpPr>
              <p:spPr>
                <a:xfrm>
                  <a:off x="6040835" y="4402590"/>
                  <a:ext cx="145563" cy="160099"/>
                </a:xfrm>
                <a:custGeom>
                  <a:avLst/>
                  <a:gdLst/>
                  <a:ahLst/>
                  <a:cxnLst/>
                  <a:rect l="l" t="t" r="r" b="b"/>
                  <a:pathLst>
                    <a:path w="4286" h="4714" extrusionOk="0">
                      <a:moveTo>
                        <a:pt x="2032" y="1"/>
                      </a:moveTo>
                      <a:cubicBezTo>
                        <a:pt x="1354" y="1114"/>
                        <a:pt x="677" y="2232"/>
                        <a:pt x="1" y="3350"/>
                      </a:cubicBezTo>
                      <a:lnTo>
                        <a:pt x="2254" y="4713"/>
                      </a:lnTo>
                      <a:cubicBezTo>
                        <a:pt x="2931" y="3600"/>
                        <a:pt x="3609" y="2482"/>
                        <a:pt x="4286" y="1364"/>
                      </a:cubicBezTo>
                      <a:lnTo>
                        <a:pt x="20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3" name="Google Shape;10383;p23"/>
                <p:cNvSpPr/>
                <p:nvPr/>
              </p:nvSpPr>
              <p:spPr>
                <a:xfrm>
                  <a:off x="6109811" y="4288716"/>
                  <a:ext cx="145393" cy="160235"/>
                </a:xfrm>
                <a:custGeom>
                  <a:avLst/>
                  <a:gdLst/>
                  <a:ahLst/>
                  <a:cxnLst/>
                  <a:rect l="l" t="t" r="r" b="b"/>
                  <a:pathLst>
                    <a:path w="4281" h="4718" extrusionOk="0">
                      <a:moveTo>
                        <a:pt x="2032" y="0"/>
                      </a:moveTo>
                      <a:cubicBezTo>
                        <a:pt x="1378" y="1077"/>
                        <a:pt x="724" y="2154"/>
                        <a:pt x="74" y="3231"/>
                      </a:cubicBezTo>
                      <a:cubicBezTo>
                        <a:pt x="51" y="3272"/>
                        <a:pt x="23" y="3312"/>
                        <a:pt x="1" y="3354"/>
                      </a:cubicBezTo>
                      <a:lnTo>
                        <a:pt x="2255" y="4717"/>
                      </a:lnTo>
                      <a:cubicBezTo>
                        <a:pt x="2932" y="3599"/>
                        <a:pt x="3604" y="2486"/>
                        <a:pt x="4281" y="1368"/>
                      </a:cubicBezTo>
                      <a:lnTo>
                        <a:pt x="20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4" name="Google Shape;10384;p23"/>
                <p:cNvSpPr/>
                <p:nvPr/>
              </p:nvSpPr>
              <p:spPr>
                <a:xfrm>
                  <a:off x="6364593" y="3882362"/>
                  <a:ext cx="121823" cy="127835"/>
                </a:xfrm>
                <a:custGeom>
                  <a:avLst/>
                  <a:gdLst/>
                  <a:ahLst/>
                  <a:cxnLst/>
                  <a:rect l="l" t="t" r="r" b="b"/>
                  <a:pathLst>
                    <a:path w="3587" h="3764" extrusionOk="0">
                      <a:moveTo>
                        <a:pt x="950" y="1"/>
                      </a:moveTo>
                      <a:cubicBezTo>
                        <a:pt x="900" y="387"/>
                        <a:pt x="823" y="773"/>
                        <a:pt x="714" y="1146"/>
                      </a:cubicBezTo>
                      <a:cubicBezTo>
                        <a:pt x="541" y="1750"/>
                        <a:pt x="292" y="2318"/>
                        <a:pt x="0" y="2872"/>
                      </a:cubicBezTo>
                      <a:lnTo>
                        <a:pt x="2477" y="3763"/>
                      </a:lnTo>
                      <a:cubicBezTo>
                        <a:pt x="2836" y="3027"/>
                        <a:pt x="3150" y="2268"/>
                        <a:pt x="3364" y="1460"/>
                      </a:cubicBezTo>
                      <a:cubicBezTo>
                        <a:pt x="3467" y="1055"/>
                        <a:pt x="3540" y="637"/>
                        <a:pt x="3586" y="219"/>
                      </a:cubicBezTo>
                      <a:lnTo>
                        <a:pt x="9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5" name="Google Shape;10385;p23"/>
                <p:cNvSpPr/>
                <p:nvPr/>
              </p:nvSpPr>
              <p:spPr>
                <a:xfrm>
                  <a:off x="6247629" y="4061239"/>
                  <a:ext cx="145563" cy="160065"/>
                </a:xfrm>
                <a:custGeom>
                  <a:avLst/>
                  <a:gdLst/>
                  <a:ahLst/>
                  <a:cxnLst/>
                  <a:rect l="l" t="t" r="r" b="b"/>
                  <a:pathLst>
                    <a:path w="4286" h="4713" extrusionOk="0">
                      <a:moveTo>
                        <a:pt x="2031" y="0"/>
                      </a:moveTo>
                      <a:cubicBezTo>
                        <a:pt x="1355" y="1118"/>
                        <a:pt x="678" y="2231"/>
                        <a:pt x="1" y="3349"/>
                      </a:cubicBezTo>
                      <a:lnTo>
                        <a:pt x="2255" y="4712"/>
                      </a:lnTo>
                      <a:cubicBezTo>
                        <a:pt x="2931" y="3599"/>
                        <a:pt x="3608" y="2481"/>
                        <a:pt x="4285" y="1363"/>
                      </a:cubicBezTo>
                      <a:lnTo>
                        <a:pt x="20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6" name="Google Shape;10386;p23"/>
                <p:cNvSpPr/>
                <p:nvPr/>
              </p:nvSpPr>
              <p:spPr>
                <a:xfrm>
                  <a:off x="6316605" y="3979901"/>
                  <a:ext cx="132148" cy="127665"/>
                </a:xfrm>
                <a:custGeom>
                  <a:avLst/>
                  <a:gdLst/>
                  <a:ahLst/>
                  <a:cxnLst/>
                  <a:rect l="l" t="t" r="r" b="b"/>
                  <a:pathLst>
                    <a:path w="3891" h="3759" extrusionOk="0">
                      <a:moveTo>
                        <a:pt x="1413" y="0"/>
                      </a:moveTo>
                      <a:cubicBezTo>
                        <a:pt x="1227" y="355"/>
                        <a:pt x="1027" y="700"/>
                        <a:pt x="818" y="1042"/>
                      </a:cubicBezTo>
                      <a:cubicBezTo>
                        <a:pt x="545" y="1491"/>
                        <a:pt x="273" y="1946"/>
                        <a:pt x="0" y="2395"/>
                      </a:cubicBezTo>
                      <a:lnTo>
                        <a:pt x="2254" y="3758"/>
                      </a:lnTo>
                      <a:cubicBezTo>
                        <a:pt x="2263" y="3745"/>
                        <a:pt x="2273" y="3727"/>
                        <a:pt x="2282" y="3708"/>
                      </a:cubicBezTo>
                      <a:cubicBezTo>
                        <a:pt x="2845" y="2781"/>
                        <a:pt x="3414" y="1860"/>
                        <a:pt x="3890" y="891"/>
                      </a:cubicBezTo>
                      <a:lnTo>
                        <a:pt x="14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7" name="Google Shape;10387;p23"/>
                <p:cNvSpPr/>
                <p:nvPr/>
              </p:nvSpPr>
              <p:spPr>
                <a:xfrm>
                  <a:off x="6178822" y="4174978"/>
                  <a:ext cx="145393" cy="160201"/>
                </a:xfrm>
                <a:custGeom>
                  <a:avLst/>
                  <a:gdLst/>
                  <a:ahLst/>
                  <a:cxnLst/>
                  <a:rect l="l" t="t" r="r" b="b"/>
                  <a:pathLst>
                    <a:path w="4281" h="4717" extrusionOk="0">
                      <a:moveTo>
                        <a:pt x="2027" y="0"/>
                      </a:moveTo>
                      <a:cubicBezTo>
                        <a:pt x="1349" y="1118"/>
                        <a:pt x="672" y="2236"/>
                        <a:pt x="0" y="3349"/>
                      </a:cubicBezTo>
                      <a:lnTo>
                        <a:pt x="2249" y="4717"/>
                      </a:lnTo>
                      <a:cubicBezTo>
                        <a:pt x="2413" y="4449"/>
                        <a:pt x="2572" y="4186"/>
                        <a:pt x="2731" y="3922"/>
                      </a:cubicBezTo>
                      <a:cubicBezTo>
                        <a:pt x="3249" y="3068"/>
                        <a:pt x="3767" y="2217"/>
                        <a:pt x="4281" y="1363"/>
                      </a:cubicBezTo>
                      <a:lnTo>
                        <a:pt x="20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8" name="Google Shape;10388;p23"/>
                <p:cNvSpPr/>
                <p:nvPr/>
              </p:nvSpPr>
              <p:spPr>
                <a:xfrm>
                  <a:off x="6346220" y="3682530"/>
                  <a:ext cx="125220" cy="129363"/>
                </a:xfrm>
                <a:custGeom>
                  <a:avLst/>
                  <a:gdLst/>
                  <a:ahLst/>
                  <a:cxnLst/>
                  <a:rect l="l" t="t" r="r" b="b"/>
                  <a:pathLst>
                    <a:path w="3687" h="3809" extrusionOk="0">
                      <a:moveTo>
                        <a:pt x="1260" y="0"/>
                      </a:moveTo>
                      <a:lnTo>
                        <a:pt x="1" y="2305"/>
                      </a:lnTo>
                      <a:cubicBezTo>
                        <a:pt x="43" y="2317"/>
                        <a:pt x="111" y="2347"/>
                        <a:pt x="96" y="2347"/>
                      </a:cubicBezTo>
                      <a:cubicBezTo>
                        <a:pt x="90" y="2347"/>
                        <a:pt x="68" y="2342"/>
                        <a:pt x="23" y="2327"/>
                      </a:cubicBezTo>
                      <a:lnTo>
                        <a:pt x="23" y="2327"/>
                      </a:lnTo>
                      <a:cubicBezTo>
                        <a:pt x="42" y="2336"/>
                        <a:pt x="61" y="2345"/>
                        <a:pt x="88" y="2359"/>
                      </a:cubicBezTo>
                      <a:cubicBezTo>
                        <a:pt x="197" y="2414"/>
                        <a:pt x="296" y="2477"/>
                        <a:pt x="396" y="2540"/>
                      </a:cubicBezTo>
                      <a:cubicBezTo>
                        <a:pt x="415" y="2554"/>
                        <a:pt x="510" y="2632"/>
                        <a:pt x="560" y="2668"/>
                      </a:cubicBezTo>
                      <a:cubicBezTo>
                        <a:pt x="552" y="2659"/>
                        <a:pt x="544" y="2651"/>
                        <a:pt x="537" y="2644"/>
                      </a:cubicBezTo>
                      <a:lnTo>
                        <a:pt x="537" y="2644"/>
                      </a:lnTo>
                      <a:cubicBezTo>
                        <a:pt x="576" y="2676"/>
                        <a:pt x="590" y="2689"/>
                        <a:pt x="588" y="2689"/>
                      </a:cubicBezTo>
                      <a:cubicBezTo>
                        <a:pt x="587" y="2689"/>
                        <a:pt x="576" y="2680"/>
                        <a:pt x="560" y="2668"/>
                      </a:cubicBezTo>
                      <a:lnTo>
                        <a:pt x="560" y="2668"/>
                      </a:lnTo>
                      <a:cubicBezTo>
                        <a:pt x="633" y="2736"/>
                        <a:pt x="705" y="2804"/>
                        <a:pt x="774" y="2877"/>
                      </a:cubicBezTo>
                      <a:cubicBezTo>
                        <a:pt x="1046" y="3158"/>
                        <a:pt x="982" y="3100"/>
                        <a:pt x="1173" y="3450"/>
                      </a:cubicBezTo>
                      <a:cubicBezTo>
                        <a:pt x="1233" y="3563"/>
                        <a:pt x="1287" y="3681"/>
                        <a:pt x="1332" y="3808"/>
                      </a:cubicBezTo>
                      <a:lnTo>
                        <a:pt x="3687" y="2676"/>
                      </a:lnTo>
                      <a:cubicBezTo>
                        <a:pt x="3286" y="1700"/>
                        <a:pt x="2628" y="841"/>
                        <a:pt x="1659" y="223"/>
                      </a:cubicBezTo>
                      <a:cubicBezTo>
                        <a:pt x="1527" y="141"/>
                        <a:pt x="1396" y="69"/>
                        <a:pt x="1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9" name="Google Shape;10389;p23"/>
                <p:cNvSpPr/>
                <p:nvPr/>
              </p:nvSpPr>
              <p:spPr>
                <a:xfrm>
                  <a:off x="6391457" y="3773412"/>
                  <a:ext cx="99103" cy="116389"/>
                </a:xfrm>
                <a:custGeom>
                  <a:avLst/>
                  <a:gdLst/>
                  <a:ahLst/>
                  <a:cxnLst/>
                  <a:rect l="l" t="t" r="r" b="b"/>
                  <a:pathLst>
                    <a:path w="2918" h="3427" extrusionOk="0">
                      <a:moveTo>
                        <a:pt x="2355" y="0"/>
                      </a:moveTo>
                      <a:lnTo>
                        <a:pt x="0" y="1132"/>
                      </a:lnTo>
                      <a:cubicBezTo>
                        <a:pt x="228" y="1751"/>
                        <a:pt x="255" y="2477"/>
                        <a:pt x="159" y="3209"/>
                      </a:cubicBezTo>
                      <a:lnTo>
                        <a:pt x="2795" y="3427"/>
                      </a:lnTo>
                      <a:cubicBezTo>
                        <a:pt x="2917" y="2255"/>
                        <a:pt x="2791" y="1059"/>
                        <a:pt x="2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0" name="Google Shape;10390;p23"/>
                <p:cNvSpPr/>
                <p:nvPr/>
              </p:nvSpPr>
              <p:spPr>
                <a:xfrm>
                  <a:off x="6363371" y="3771409"/>
                  <a:ext cx="2887" cy="2445"/>
                </a:xfrm>
                <a:custGeom>
                  <a:avLst/>
                  <a:gdLst/>
                  <a:ahLst/>
                  <a:cxnLst/>
                  <a:rect l="l" t="t" r="r" b="b"/>
                  <a:pathLst>
                    <a:path w="85" h="72" extrusionOk="0">
                      <a:moveTo>
                        <a:pt x="1" y="1"/>
                      </a:moveTo>
                      <a:cubicBezTo>
                        <a:pt x="12" y="10"/>
                        <a:pt x="23" y="19"/>
                        <a:pt x="32" y="27"/>
                      </a:cubicBezTo>
                      <a:lnTo>
                        <a:pt x="32" y="27"/>
                      </a:lnTo>
                      <a:cubicBezTo>
                        <a:pt x="23" y="17"/>
                        <a:pt x="13" y="8"/>
                        <a:pt x="1" y="1"/>
                      </a:cubicBezTo>
                      <a:close/>
                      <a:moveTo>
                        <a:pt x="32" y="27"/>
                      </a:moveTo>
                      <a:cubicBezTo>
                        <a:pt x="39" y="34"/>
                        <a:pt x="47" y="42"/>
                        <a:pt x="55" y="51"/>
                      </a:cubicBezTo>
                      <a:cubicBezTo>
                        <a:pt x="71" y="63"/>
                        <a:pt x="82" y="72"/>
                        <a:pt x="83" y="72"/>
                      </a:cubicBezTo>
                      <a:cubicBezTo>
                        <a:pt x="85" y="72"/>
                        <a:pt x="71" y="59"/>
                        <a:pt x="32" y="27"/>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1" name="Google Shape;10391;p23"/>
                <p:cNvSpPr/>
                <p:nvPr/>
              </p:nvSpPr>
              <p:spPr>
                <a:xfrm>
                  <a:off x="6346084" y="3760779"/>
                  <a:ext cx="3940" cy="1494"/>
                </a:xfrm>
                <a:custGeom>
                  <a:avLst/>
                  <a:gdLst/>
                  <a:ahLst/>
                  <a:cxnLst/>
                  <a:rect l="l" t="t" r="r" b="b"/>
                  <a:pathLst>
                    <a:path w="116" h="44" extrusionOk="0">
                      <a:moveTo>
                        <a:pt x="5" y="1"/>
                      </a:moveTo>
                      <a:lnTo>
                        <a:pt x="0" y="9"/>
                      </a:lnTo>
                      <a:cubicBezTo>
                        <a:pt x="10" y="14"/>
                        <a:pt x="19" y="18"/>
                        <a:pt x="27" y="23"/>
                      </a:cubicBezTo>
                      <a:cubicBezTo>
                        <a:pt x="72" y="38"/>
                        <a:pt x="94" y="43"/>
                        <a:pt x="100" y="43"/>
                      </a:cubicBezTo>
                      <a:cubicBezTo>
                        <a:pt x="115" y="43"/>
                        <a:pt x="47" y="13"/>
                        <a:pt x="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2" name="Google Shape;10392;p23"/>
                <p:cNvSpPr/>
                <p:nvPr/>
              </p:nvSpPr>
              <p:spPr>
                <a:xfrm>
                  <a:off x="8655020" y="1841542"/>
                  <a:ext cx="782326" cy="446505"/>
                </a:xfrm>
                <a:custGeom>
                  <a:avLst/>
                  <a:gdLst/>
                  <a:ahLst/>
                  <a:cxnLst/>
                  <a:rect l="l" t="t" r="r" b="b"/>
                  <a:pathLst>
                    <a:path w="23035" h="13147" extrusionOk="0">
                      <a:moveTo>
                        <a:pt x="21582" y="0"/>
                      </a:moveTo>
                      <a:cubicBezTo>
                        <a:pt x="21133" y="0"/>
                        <a:pt x="20528" y="90"/>
                        <a:pt x="19771" y="280"/>
                      </a:cubicBezTo>
                      <a:cubicBezTo>
                        <a:pt x="16564" y="1084"/>
                        <a:pt x="10692" y="2702"/>
                        <a:pt x="6730" y="3874"/>
                      </a:cubicBezTo>
                      <a:cubicBezTo>
                        <a:pt x="2768" y="5046"/>
                        <a:pt x="0" y="6996"/>
                        <a:pt x="592" y="8209"/>
                      </a:cubicBezTo>
                      <a:cubicBezTo>
                        <a:pt x="1177" y="9423"/>
                        <a:pt x="2141" y="11408"/>
                        <a:pt x="2727" y="12621"/>
                      </a:cubicBezTo>
                      <a:cubicBezTo>
                        <a:pt x="2899" y="12978"/>
                        <a:pt x="3302" y="13147"/>
                        <a:pt x="3870" y="13147"/>
                      </a:cubicBezTo>
                      <a:cubicBezTo>
                        <a:pt x="5233" y="13147"/>
                        <a:pt x="7551" y="12174"/>
                        <a:pt x="9933" y="10490"/>
                      </a:cubicBezTo>
                      <a:cubicBezTo>
                        <a:pt x="13314" y="8104"/>
                        <a:pt x="18217" y="4501"/>
                        <a:pt x="20839" y="2484"/>
                      </a:cubicBezTo>
                      <a:cubicBezTo>
                        <a:pt x="22843" y="942"/>
                        <a:pt x="23034" y="0"/>
                        <a:pt x="21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3" name="Google Shape;10393;p23"/>
                <p:cNvSpPr/>
                <p:nvPr/>
              </p:nvSpPr>
              <p:spPr>
                <a:xfrm>
                  <a:off x="8085140" y="1806290"/>
                  <a:ext cx="984743" cy="846889"/>
                </a:xfrm>
                <a:custGeom>
                  <a:avLst/>
                  <a:gdLst/>
                  <a:ahLst/>
                  <a:cxnLst/>
                  <a:rect l="l" t="t" r="r" b="b"/>
                  <a:pathLst>
                    <a:path w="28995" h="24936" extrusionOk="0">
                      <a:moveTo>
                        <a:pt x="17944" y="0"/>
                      </a:moveTo>
                      <a:cubicBezTo>
                        <a:pt x="15493" y="0"/>
                        <a:pt x="13021" y="2659"/>
                        <a:pt x="13645" y="5063"/>
                      </a:cubicBezTo>
                      <a:cubicBezTo>
                        <a:pt x="12253" y="4368"/>
                        <a:pt x="10889" y="3876"/>
                        <a:pt x="9583" y="3876"/>
                      </a:cubicBezTo>
                      <a:cubicBezTo>
                        <a:pt x="8224" y="3876"/>
                        <a:pt x="6928" y="4408"/>
                        <a:pt x="5730" y="5799"/>
                      </a:cubicBezTo>
                      <a:cubicBezTo>
                        <a:pt x="3899" y="7966"/>
                        <a:pt x="4834" y="10006"/>
                        <a:pt x="6684" y="11696"/>
                      </a:cubicBezTo>
                      <a:cubicBezTo>
                        <a:pt x="4448" y="11719"/>
                        <a:pt x="2322" y="13205"/>
                        <a:pt x="1527" y="15595"/>
                      </a:cubicBezTo>
                      <a:cubicBezTo>
                        <a:pt x="0" y="20171"/>
                        <a:pt x="4648" y="22034"/>
                        <a:pt x="4648" y="22034"/>
                      </a:cubicBezTo>
                      <a:cubicBezTo>
                        <a:pt x="5361" y="22206"/>
                        <a:pt x="6077" y="22298"/>
                        <a:pt x="6767" y="22298"/>
                      </a:cubicBezTo>
                      <a:cubicBezTo>
                        <a:pt x="8442" y="22298"/>
                        <a:pt x="9970" y="21758"/>
                        <a:pt x="10964" y="20526"/>
                      </a:cubicBezTo>
                      <a:cubicBezTo>
                        <a:pt x="11141" y="22966"/>
                        <a:pt x="12118" y="24936"/>
                        <a:pt x="14806" y="24936"/>
                      </a:cubicBezTo>
                      <a:cubicBezTo>
                        <a:pt x="14870" y="24936"/>
                        <a:pt x="14934" y="24935"/>
                        <a:pt x="15000" y="24932"/>
                      </a:cubicBezTo>
                      <a:cubicBezTo>
                        <a:pt x="18594" y="24779"/>
                        <a:pt x="19834" y="22283"/>
                        <a:pt x="20484" y="19180"/>
                      </a:cubicBezTo>
                      <a:cubicBezTo>
                        <a:pt x="21182" y="20101"/>
                        <a:pt x="22342" y="20529"/>
                        <a:pt x="23536" y="20529"/>
                      </a:cubicBezTo>
                      <a:cubicBezTo>
                        <a:pt x="25023" y="20529"/>
                        <a:pt x="26561" y="19865"/>
                        <a:pt x="27323" y="18657"/>
                      </a:cubicBezTo>
                      <a:cubicBezTo>
                        <a:pt x="28995" y="16132"/>
                        <a:pt x="28259" y="13555"/>
                        <a:pt x="26614" y="10401"/>
                      </a:cubicBezTo>
                      <a:lnTo>
                        <a:pt x="24333" y="5694"/>
                      </a:lnTo>
                      <a:cubicBezTo>
                        <a:pt x="22874" y="2445"/>
                        <a:pt x="21311" y="268"/>
                        <a:pt x="18294" y="19"/>
                      </a:cubicBezTo>
                      <a:cubicBezTo>
                        <a:pt x="18178" y="6"/>
                        <a:pt x="18061" y="0"/>
                        <a:pt x="17944" y="0"/>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4" name="Google Shape;10394;p23"/>
                <p:cNvSpPr/>
                <p:nvPr/>
              </p:nvSpPr>
              <p:spPr>
                <a:xfrm>
                  <a:off x="4185734" y="3672036"/>
                  <a:ext cx="72238" cy="55902"/>
                </a:xfrm>
                <a:custGeom>
                  <a:avLst/>
                  <a:gdLst/>
                  <a:ahLst/>
                  <a:cxnLst/>
                  <a:rect l="l" t="t" r="r" b="b"/>
                  <a:pathLst>
                    <a:path w="2127" h="1646" extrusionOk="0">
                      <a:moveTo>
                        <a:pt x="1063" y="1"/>
                      </a:moveTo>
                      <a:cubicBezTo>
                        <a:pt x="0" y="1"/>
                        <a:pt x="0" y="1645"/>
                        <a:pt x="1063" y="1645"/>
                      </a:cubicBezTo>
                      <a:cubicBezTo>
                        <a:pt x="2127" y="1645"/>
                        <a:pt x="2127" y="1"/>
                        <a:pt x="1063"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5" name="Google Shape;10395;p23"/>
                <p:cNvSpPr/>
                <p:nvPr/>
              </p:nvSpPr>
              <p:spPr>
                <a:xfrm>
                  <a:off x="4610734" y="4410164"/>
                  <a:ext cx="72238" cy="55868"/>
                </a:xfrm>
                <a:custGeom>
                  <a:avLst/>
                  <a:gdLst/>
                  <a:ahLst/>
                  <a:cxnLst/>
                  <a:rect l="l" t="t" r="r" b="b"/>
                  <a:pathLst>
                    <a:path w="2127" h="1645" extrusionOk="0">
                      <a:moveTo>
                        <a:pt x="1064" y="0"/>
                      </a:moveTo>
                      <a:cubicBezTo>
                        <a:pt x="0" y="0"/>
                        <a:pt x="0" y="1645"/>
                        <a:pt x="1064" y="1645"/>
                      </a:cubicBezTo>
                      <a:cubicBezTo>
                        <a:pt x="2127" y="1645"/>
                        <a:pt x="2127" y="0"/>
                        <a:pt x="10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6" name="Google Shape;10396;p23"/>
                <p:cNvSpPr/>
                <p:nvPr/>
              </p:nvSpPr>
              <p:spPr>
                <a:xfrm>
                  <a:off x="6327405" y="5067564"/>
                  <a:ext cx="72102" cy="55902"/>
                </a:xfrm>
                <a:custGeom>
                  <a:avLst/>
                  <a:gdLst/>
                  <a:ahLst/>
                  <a:cxnLst/>
                  <a:rect l="l" t="t" r="r" b="b"/>
                  <a:pathLst>
                    <a:path w="2123" h="1646" extrusionOk="0">
                      <a:moveTo>
                        <a:pt x="1060" y="1"/>
                      </a:moveTo>
                      <a:cubicBezTo>
                        <a:pt x="1" y="1"/>
                        <a:pt x="1" y="1645"/>
                        <a:pt x="1060" y="1645"/>
                      </a:cubicBezTo>
                      <a:cubicBezTo>
                        <a:pt x="2123" y="1645"/>
                        <a:pt x="2123" y="1"/>
                        <a:pt x="1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7" name="Google Shape;10397;p23"/>
                <p:cNvSpPr/>
                <p:nvPr/>
              </p:nvSpPr>
              <p:spPr>
                <a:xfrm>
                  <a:off x="5780483" y="4899045"/>
                  <a:ext cx="72238" cy="55902"/>
                </a:xfrm>
                <a:custGeom>
                  <a:avLst/>
                  <a:gdLst/>
                  <a:ahLst/>
                  <a:cxnLst/>
                  <a:rect l="l" t="t" r="r" b="b"/>
                  <a:pathLst>
                    <a:path w="2127" h="1646" extrusionOk="0">
                      <a:moveTo>
                        <a:pt x="1064" y="1"/>
                      </a:moveTo>
                      <a:cubicBezTo>
                        <a:pt x="0" y="1"/>
                        <a:pt x="0" y="1645"/>
                        <a:pt x="1064" y="1645"/>
                      </a:cubicBezTo>
                      <a:cubicBezTo>
                        <a:pt x="2127" y="1645"/>
                        <a:pt x="2127" y="1"/>
                        <a:pt x="1064"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8" name="Google Shape;10398;p23"/>
                <p:cNvSpPr/>
                <p:nvPr/>
              </p:nvSpPr>
              <p:spPr>
                <a:xfrm>
                  <a:off x="5624768" y="3232060"/>
                  <a:ext cx="72272" cy="55902"/>
                </a:xfrm>
                <a:custGeom>
                  <a:avLst/>
                  <a:gdLst/>
                  <a:ahLst/>
                  <a:cxnLst/>
                  <a:rect l="l" t="t" r="r" b="b"/>
                  <a:pathLst>
                    <a:path w="2128" h="1646" extrusionOk="0">
                      <a:moveTo>
                        <a:pt x="1064" y="1"/>
                      </a:moveTo>
                      <a:cubicBezTo>
                        <a:pt x="1" y="1"/>
                        <a:pt x="1" y="1645"/>
                        <a:pt x="1064" y="1645"/>
                      </a:cubicBezTo>
                      <a:cubicBezTo>
                        <a:pt x="2127" y="1645"/>
                        <a:pt x="2127" y="1"/>
                        <a:pt x="10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9" name="Google Shape;10399;p23"/>
                <p:cNvSpPr/>
                <p:nvPr/>
              </p:nvSpPr>
              <p:spPr>
                <a:xfrm>
                  <a:off x="4130648" y="4969890"/>
                  <a:ext cx="72068" cy="55902"/>
                </a:xfrm>
                <a:custGeom>
                  <a:avLst/>
                  <a:gdLst/>
                  <a:ahLst/>
                  <a:cxnLst/>
                  <a:rect l="l" t="t" r="r" b="b"/>
                  <a:pathLst>
                    <a:path w="2122" h="1646" extrusionOk="0">
                      <a:moveTo>
                        <a:pt x="1058" y="1"/>
                      </a:moveTo>
                      <a:cubicBezTo>
                        <a:pt x="0" y="1"/>
                        <a:pt x="0" y="1645"/>
                        <a:pt x="1058" y="1645"/>
                      </a:cubicBezTo>
                      <a:cubicBezTo>
                        <a:pt x="2122" y="1645"/>
                        <a:pt x="2122" y="1"/>
                        <a:pt x="10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0" name="Google Shape;10400;p23"/>
                <p:cNvSpPr/>
                <p:nvPr/>
              </p:nvSpPr>
              <p:spPr>
                <a:xfrm>
                  <a:off x="4946379" y="3336357"/>
                  <a:ext cx="72102" cy="56072"/>
                </a:xfrm>
                <a:custGeom>
                  <a:avLst/>
                  <a:gdLst/>
                  <a:ahLst/>
                  <a:cxnLst/>
                  <a:rect l="l" t="t" r="r" b="b"/>
                  <a:pathLst>
                    <a:path w="2123" h="1651" extrusionOk="0">
                      <a:moveTo>
                        <a:pt x="1059" y="1"/>
                      </a:moveTo>
                      <a:cubicBezTo>
                        <a:pt x="1" y="1"/>
                        <a:pt x="1" y="1651"/>
                        <a:pt x="1059" y="1651"/>
                      </a:cubicBezTo>
                      <a:cubicBezTo>
                        <a:pt x="2122" y="1651"/>
                        <a:pt x="2122" y="1"/>
                        <a:pt x="1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1" name="Google Shape;10401;p23"/>
                <p:cNvSpPr/>
                <p:nvPr/>
              </p:nvSpPr>
              <p:spPr>
                <a:xfrm>
                  <a:off x="1321661" y="-82145"/>
                  <a:ext cx="450954" cy="1008992"/>
                </a:xfrm>
                <a:custGeom>
                  <a:avLst/>
                  <a:gdLst/>
                  <a:ahLst/>
                  <a:cxnLst/>
                  <a:rect l="l" t="t" r="r" b="b"/>
                  <a:pathLst>
                    <a:path w="13278" h="29709" extrusionOk="0">
                      <a:moveTo>
                        <a:pt x="803" y="0"/>
                      </a:moveTo>
                      <a:cubicBezTo>
                        <a:pt x="713" y="0"/>
                        <a:pt x="621" y="17"/>
                        <a:pt x="531" y="54"/>
                      </a:cubicBezTo>
                      <a:cubicBezTo>
                        <a:pt x="173" y="200"/>
                        <a:pt x="0" y="613"/>
                        <a:pt x="150" y="977"/>
                      </a:cubicBezTo>
                      <a:lnTo>
                        <a:pt x="11819" y="29272"/>
                      </a:lnTo>
                      <a:cubicBezTo>
                        <a:pt x="11932" y="29543"/>
                        <a:pt x="12196" y="29708"/>
                        <a:pt x="12474" y="29708"/>
                      </a:cubicBezTo>
                      <a:cubicBezTo>
                        <a:pt x="12565" y="29708"/>
                        <a:pt x="12657" y="29691"/>
                        <a:pt x="12746" y="29654"/>
                      </a:cubicBezTo>
                      <a:cubicBezTo>
                        <a:pt x="13106" y="29504"/>
                        <a:pt x="13278" y="29090"/>
                        <a:pt x="13127" y="28731"/>
                      </a:cubicBezTo>
                      <a:lnTo>
                        <a:pt x="1454" y="436"/>
                      </a:lnTo>
                      <a:cubicBezTo>
                        <a:pt x="1345" y="165"/>
                        <a:pt x="1082" y="0"/>
                        <a:pt x="803" y="0"/>
                      </a:cubicBez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2" name="Google Shape;10402;p23"/>
                <p:cNvSpPr/>
                <p:nvPr/>
              </p:nvSpPr>
              <p:spPr>
                <a:xfrm>
                  <a:off x="974434" y="-495325"/>
                  <a:ext cx="610238" cy="537762"/>
                </a:xfrm>
                <a:custGeom>
                  <a:avLst/>
                  <a:gdLst/>
                  <a:ahLst/>
                  <a:cxnLst/>
                  <a:rect l="l" t="t" r="r" b="b"/>
                  <a:pathLst>
                    <a:path w="17968" h="15834" extrusionOk="0">
                      <a:moveTo>
                        <a:pt x="8983" y="0"/>
                      </a:moveTo>
                      <a:cubicBezTo>
                        <a:pt x="7977" y="0"/>
                        <a:pt x="6954" y="193"/>
                        <a:pt x="5967" y="601"/>
                      </a:cubicBezTo>
                      <a:cubicBezTo>
                        <a:pt x="1922" y="2264"/>
                        <a:pt x="0" y="6895"/>
                        <a:pt x="1668" y="10934"/>
                      </a:cubicBezTo>
                      <a:cubicBezTo>
                        <a:pt x="2925" y="13987"/>
                        <a:pt x="5877" y="15833"/>
                        <a:pt x="8987" y="15833"/>
                      </a:cubicBezTo>
                      <a:cubicBezTo>
                        <a:pt x="9992" y="15833"/>
                        <a:pt x="11014" y="15640"/>
                        <a:pt x="12001" y="15233"/>
                      </a:cubicBezTo>
                      <a:cubicBezTo>
                        <a:pt x="16040" y="13566"/>
                        <a:pt x="17967" y="8940"/>
                        <a:pt x="16300" y="4896"/>
                      </a:cubicBezTo>
                      <a:cubicBezTo>
                        <a:pt x="15040" y="1844"/>
                        <a:pt x="12092" y="0"/>
                        <a:pt x="8983" y="0"/>
                      </a:cubicBezTo>
                      <a:close/>
                    </a:path>
                  </a:pathLst>
                </a:custGeom>
                <a:solidFill>
                  <a:srgbClr val="EC2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3" name="Google Shape;10403;p23"/>
                <p:cNvSpPr/>
                <p:nvPr/>
              </p:nvSpPr>
              <p:spPr>
                <a:xfrm>
                  <a:off x="971785" y="-375032"/>
                  <a:ext cx="615502" cy="297036"/>
                </a:xfrm>
                <a:custGeom>
                  <a:avLst/>
                  <a:gdLst/>
                  <a:ahLst/>
                  <a:cxnLst/>
                  <a:rect l="l" t="t" r="r" b="b"/>
                  <a:pathLst>
                    <a:path w="18123" h="8746" extrusionOk="0">
                      <a:moveTo>
                        <a:pt x="16766" y="0"/>
                      </a:moveTo>
                      <a:cubicBezTo>
                        <a:pt x="16615" y="0"/>
                        <a:pt x="16462" y="29"/>
                        <a:pt x="16314" y="90"/>
                      </a:cubicBezTo>
                      <a:lnTo>
                        <a:pt x="896" y="6452"/>
                      </a:lnTo>
                      <a:cubicBezTo>
                        <a:pt x="288" y="6702"/>
                        <a:pt x="1" y="7402"/>
                        <a:pt x="251" y="8006"/>
                      </a:cubicBezTo>
                      <a:cubicBezTo>
                        <a:pt x="440" y="8467"/>
                        <a:pt x="884" y="8746"/>
                        <a:pt x="1353" y="8746"/>
                      </a:cubicBezTo>
                      <a:cubicBezTo>
                        <a:pt x="1504" y="8746"/>
                        <a:pt x="1657" y="8717"/>
                        <a:pt x="1805" y="8656"/>
                      </a:cubicBezTo>
                      <a:lnTo>
                        <a:pt x="17223" y="2294"/>
                      </a:lnTo>
                      <a:cubicBezTo>
                        <a:pt x="17832" y="2044"/>
                        <a:pt x="18123" y="1349"/>
                        <a:pt x="17873" y="740"/>
                      </a:cubicBezTo>
                      <a:cubicBezTo>
                        <a:pt x="17680" y="279"/>
                        <a:pt x="17235" y="0"/>
                        <a:pt x="167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4" name="Google Shape;10404;p23"/>
                <p:cNvSpPr/>
                <p:nvPr/>
              </p:nvSpPr>
              <p:spPr>
                <a:xfrm>
                  <a:off x="158194" y="-449816"/>
                  <a:ext cx="651469" cy="621684"/>
                </a:xfrm>
                <a:custGeom>
                  <a:avLst/>
                  <a:gdLst/>
                  <a:ahLst/>
                  <a:cxnLst/>
                  <a:rect l="l" t="t" r="r" b="b"/>
                  <a:pathLst>
                    <a:path w="19182" h="18305" extrusionOk="0">
                      <a:moveTo>
                        <a:pt x="13515" y="0"/>
                      </a:moveTo>
                      <a:cubicBezTo>
                        <a:pt x="13285" y="0"/>
                        <a:pt x="13048" y="24"/>
                        <a:pt x="12806" y="75"/>
                      </a:cubicBezTo>
                      <a:cubicBezTo>
                        <a:pt x="10598" y="484"/>
                        <a:pt x="9475" y="2497"/>
                        <a:pt x="8485" y="4428"/>
                      </a:cubicBezTo>
                      <a:lnTo>
                        <a:pt x="8257" y="4514"/>
                      </a:lnTo>
                      <a:cubicBezTo>
                        <a:pt x="6967" y="3993"/>
                        <a:pt x="5612" y="3483"/>
                        <a:pt x="4296" y="3483"/>
                      </a:cubicBezTo>
                      <a:cubicBezTo>
                        <a:pt x="3559" y="3483"/>
                        <a:pt x="2835" y="3643"/>
                        <a:pt x="2141" y="4051"/>
                      </a:cubicBezTo>
                      <a:cubicBezTo>
                        <a:pt x="47" y="5215"/>
                        <a:pt x="1" y="7914"/>
                        <a:pt x="674" y="10008"/>
                      </a:cubicBezTo>
                      <a:cubicBezTo>
                        <a:pt x="1649" y="12974"/>
                        <a:pt x="7707" y="18305"/>
                        <a:pt x="11839" y="18305"/>
                      </a:cubicBezTo>
                      <a:cubicBezTo>
                        <a:pt x="12403" y="18305"/>
                        <a:pt x="12931" y="18206"/>
                        <a:pt x="13406" y="17987"/>
                      </a:cubicBezTo>
                      <a:cubicBezTo>
                        <a:pt x="17586" y="16774"/>
                        <a:pt x="19181" y="6891"/>
                        <a:pt x="17814" y="3615"/>
                      </a:cubicBezTo>
                      <a:cubicBezTo>
                        <a:pt x="17039" y="1806"/>
                        <a:pt x="15513" y="0"/>
                        <a:pt x="13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5" name="Google Shape;10405;p23"/>
                <p:cNvSpPr/>
                <p:nvPr/>
              </p:nvSpPr>
              <p:spPr>
                <a:xfrm>
                  <a:off x="373513" y="-162295"/>
                  <a:ext cx="101888" cy="145869"/>
                </a:xfrm>
                <a:custGeom>
                  <a:avLst/>
                  <a:gdLst/>
                  <a:ahLst/>
                  <a:cxnLst/>
                  <a:rect l="l" t="t" r="r" b="b"/>
                  <a:pathLst>
                    <a:path w="3000" h="4295" extrusionOk="0">
                      <a:moveTo>
                        <a:pt x="1422" y="1"/>
                      </a:moveTo>
                      <a:cubicBezTo>
                        <a:pt x="1368" y="1"/>
                        <a:pt x="1311" y="10"/>
                        <a:pt x="1259" y="29"/>
                      </a:cubicBezTo>
                      <a:cubicBezTo>
                        <a:pt x="1168" y="65"/>
                        <a:pt x="1049" y="478"/>
                        <a:pt x="904" y="1269"/>
                      </a:cubicBezTo>
                      <a:cubicBezTo>
                        <a:pt x="845" y="1596"/>
                        <a:pt x="814" y="1765"/>
                        <a:pt x="809" y="1774"/>
                      </a:cubicBezTo>
                      <a:lnTo>
                        <a:pt x="736" y="1574"/>
                      </a:lnTo>
                      <a:cubicBezTo>
                        <a:pt x="514" y="974"/>
                        <a:pt x="413" y="620"/>
                        <a:pt x="441" y="511"/>
                      </a:cubicBezTo>
                      <a:lnTo>
                        <a:pt x="436" y="492"/>
                      </a:lnTo>
                      <a:cubicBezTo>
                        <a:pt x="418" y="447"/>
                        <a:pt x="382" y="415"/>
                        <a:pt x="327" y="392"/>
                      </a:cubicBezTo>
                      <a:cubicBezTo>
                        <a:pt x="306" y="385"/>
                        <a:pt x="284" y="382"/>
                        <a:pt x="261" y="382"/>
                      </a:cubicBezTo>
                      <a:cubicBezTo>
                        <a:pt x="222" y="382"/>
                        <a:pt x="180" y="391"/>
                        <a:pt x="132" y="411"/>
                      </a:cubicBezTo>
                      <a:cubicBezTo>
                        <a:pt x="55" y="438"/>
                        <a:pt x="13" y="497"/>
                        <a:pt x="0" y="583"/>
                      </a:cubicBezTo>
                      <a:cubicBezTo>
                        <a:pt x="73" y="784"/>
                        <a:pt x="168" y="1097"/>
                        <a:pt x="273" y="1520"/>
                      </a:cubicBezTo>
                      <a:cubicBezTo>
                        <a:pt x="382" y="1942"/>
                        <a:pt x="472" y="2256"/>
                        <a:pt x="550" y="2460"/>
                      </a:cubicBezTo>
                      <a:lnTo>
                        <a:pt x="1191" y="4177"/>
                      </a:lnTo>
                      <a:cubicBezTo>
                        <a:pt x="1213" y="4232"/>
                        <a:pt x="1250" y="4268"/>
                        <a:pt x="1304" y="4286"/>
                      </a:cubicBezTo>
                      <a:cubicBezTo>
                        <a:pt x="1323" y="4292"/>
                        <a:pt x="1344" y="4294"/>
                        <a:pt x="1366" y="4294"/>
                      </a:cubicBezTo>
                      <a:cubicBezTo>
                        <a:pt x="1402" y="4294"/>
                        <a:pt x="1443" y="4287"/>
                        <a:pt x="1485" y="4273"/>
                      </a:cubicBezTo>
                      <a:cubicBezTo>
                        <a:pt x="1577" y="4236"/>
                        <a:pt x="1609" y="4177"/>
                        <a:pt x="1573" y="4087"/>
                      </a:cubicBezTo>
                      <a:lnTo>
                        <a:pt x="1181" y="3041"/>
                      </a:lnTo>
                      <a:cubicBezTo>
                        <a:pt x="1041" y="2655"/>
                        <a:pt x="1000" y="2296"/>
                        <a:pt x="1063" y="1965"/>
                      </a:cubicBezTo>
                      <a:lnTo>
                        <a:pt x="1063" y="1965"/>
                      </a:lnTo>
                      <a:cubicBezTo>
                        <a:pt x="1263" y="2283"/>
                        <a:pt x="1527" y="2642"/>
                        <a:pt x="1850" y="3046"/>
                      </a:cubicBezTo>
                      <a:cubicBezTo>
                        <a:pt x="2041" y="3282"/>
                        <a:pt x="2227" y="3473"/>
                        <a:pt x="2412" y="3619"/>
                      </a:cubicBezTo>
                      <a:cubicBezTo>
                        <a:pt x="2556" y="3734"/>
                        <a:pt x="2677" y="3789"/>
                        <a:pt x="2775" y="3789"/>
                      </a:cubicBezTo>
                      <a:cubicBezTo>
                        <a:pt x="2801" y="3789"/>
                        <a:pt x="2826" y="3785"/>
                        <a:pt x="2849" y="3777"/>
                      </a:cubicBezTo>
                      <a:cubicBezTo>
                        <a:pt x="2899" y="3760"/>
                        <a:pt x="2936" y="3728"/>
                        <a:pt x="2963" y="3682"/>
                      </a:cubicBezTo>
                      <a:cubicBezTo>
                        <a:pt x="2995" y="3641"/>
                        <a:pt x="2999" y="3596"/>
                        <a:pt x="2985" y="3555"/>
                      </a:cubicBezTo>
                      <a:cubicBezTo>
                        <a:pt x="2968" y="3514"/>
                        <a:pt x="2945" y="3477"/>
                        <a:pt x="2909" y="3446"/>
                      </a:cubicBezTo>
                      <a:cubicBezTo>
                        <a:pt x="2872" y="3414"/>
                        <a:pt x="2821" y="3382"/>
                        <a:pt x="2758" y="3346"/>
                      </a:cubicBezTo>
                      <a:cubicBezTo>
                        <a:pt x="2695" y="3314"/>
                        <a:pt x="2649" y="3292"/>
                        <a:pt x="2631" y="3278"/>
                      </a:cubicBezTo>
                      <a:cubicBezTo>
                        <a:pt x="2472" y="3173"/>
                        <a:pt x="2236" y="2928"/>
                        <a:pt x="1913" y="2542"/>
                      </a:cubicBezTo>
                      <a:cubicBezTo>
                        <a:pt x="1590" y="2156"/>
                        <a:pt x="1399" y="1883"/>
                        <a:pt x="1340" y="1719"/>
                      </a:cubicBezTo>
                      <a:lnTo>
                        <a:pt x="1227" y="1378"/>
                      </a:lnTo>
                      <a:cubicBezTo>
                        <a:pt x="1246" y="1287"/>
                        <a:pt x="1336" y="952"/>
                        <a:pt x="1500" y="369"/>
                      </a:cubicBezTo>
                      <a:cubicBezTo>
                        <a:pt x="1554" y="184"/>
                        <a:pt x="1577" y="88"/>
                        <a:pt x="1577" y="83"/>
                      </a:cubicBezTo>
                      <a:cubicBezTo>
                        <a:pt x="1559" y="33"/>
                        <a:pt x="1518" y="6"/>
                        <a:pt x="1454" y="2"/>
                      </a:cubicBezTo>
                      <a:cubicBezTo>
                        <a:pt x="1443" y="1"/>
                        <a:pt x="1433"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6" name="Google Shape;10406;p23"/>
                <p:cNvSpPr/>
                <p:nvPr/>
              </p:nvSpPr>
              <p:spPr>
                <a:xfrm>
                  <a:off x="440010" y="-187325"/>
                  <a:ext cx="94348" cy="137141"/>
                </a:xfrm>
                <a:custGeom>
                  <a:avLst/>
                  <a:gdLst/>
                  <a:ahLst/>
                  <a:cxnLst/>
                  <a:rect l="l" t="t" r="r" b="b"/>
                  <a:pathLst>
                    <a:path w="2778" h="4038" extrusionOk="0">
                      <a:moveTo>
                        <a:pt x="1333" y="0"/>
                      </a:moveTo>
                      <a:cubicBezTo>
                        <a:pt x="1281" y="0"/>
                        <a:pt x="1212" y="16"/>
                        <a:pt x="1127" y="48"/>
                      </a:cubicBezTo>
                      <a:lnTo>
                        <a:pt x="318" y="348"/>
                      </a:lnTo>
                      <a:cubicBezTo>
                        <a:pt x="96" y="434"/>
                        <a:pt x="1" y="516"/>
                        <a:pt x="32" y="602"/>
                      </a:cubicBezTo>
                      <a:cubicBezTo>
                        <a:pt x="55" y="661"/>
                        <a:pt x="87" y="697"/>
                        <a:pt x="133" y="703"/>
                      </a:cubicBezTo>
                      <a:cubicBezTo>
                        <a:pt x="144" y="705"/>
                        <a:pt x="156" y="706"/>
                        <a:pt x="168" y="706"/>
                      </a:cubicBezTo>
                      <a:cubicBezTo>
                        <a:pt x="207" y="706"/>
                        <a:pt x="252" y="696"/>
                        <a:pt x="301" y="675"/>
                      </a:cubicBezTo>
                      <a:lnTo>
                        <a:pt x="454" y="615"/>
                      </a:lnTo>
                      <a:lnTo>
                        <a:pt x="582" y="566"/>
                      </a:lnTo>
                      <a:cubicBezTo>
                        <a:pt x="678" y="747"/>
                        <a:pt x="764" y="943"/>
                        <a:pt x="846" y="1161"/>
                      </a:cubicBezTo>
                      <a:lnTo>
                        <a:pt x="1278" y="2433"/>
                      </a:lnTo>
                      <a:lnTo>
                        <a:pt x="1773" y="3620"/>
                      </a:lnTo>
                      <a:lnTo>
                        <a:pt x="1786" y="3696"/>
                      </a:lnTo>
                      <a:lnTo>
                        <a:pt x="1595" y="3769"/>
                      </a:lnTo>
                      <a:cubicBezTo>
                        <a:pt x="1568" y="3778"/>
                        <a:pt x="1545" y="3805"/>
                        <a:pt x="1532" y="3847"/>
                      </a:cubicBezTo>
                      <a:cubicBezTo>
                        <a:pt x="1518" y="3887"/>
                        <a:pt x="1518" y="3929"/>
                        <a:pt x="1532" y="3965"/>
                      </a:cubicBezTo>
                      <a:cubicBezTo>
                        <a:pt x="1548" y="4013"/>
                        <a:pt x="1590" y="4038"/>
                        <a:pt x="1654" y="4038"/>
                      </a:cubicBezTo>
                      <a:cubicBezTo>
                        <a:pt x="1698" y="4038"/>
                        <a:pt x="1753" y="4026"/>
                        <a:pt x="1818" y="4002"/>
                      </a:cubicBezTo>
                      <a:cubicBezTo>
                        <a:pt x="1841" y="3992"/>
                        <a:pt x="1868" y="3979"/>
                        <a:pt x="1899" y="3965"/>
                      </a:cubicBezTo>
                      <a:cubicBezTo>
                        <a:pt x="1959" y="3951"/>
                        <a:pt x="2090" y="3906"/>
                        <a:pt x="2300" y="3828"/>
                      </a:cubicBezTo>
                      <a:lnTo>
                        <a:pt x="2595" y="3715"/>
                      </a:lnTo>
                      <a:cubicBezTo>
                        <a:pt x="2654" y="3692"/>
                        <a:pt x="2704" y="3656"/>
                        <a:pt x="2736" y="3606"/>
                      </a:cubicBezTo>
                      <a:cubicBezTo>
                        <a:pt x="2768" y="3556"/>
                        <a:pt x="2777" y="3505"/>
                        <a:pt x="2759" y="3456"/>
                      </a:cubicBezTo>
                      <a:cubicBezTo>
                        <a:pt x="2738" y="3403"/>
                        <a:pt x="2693" y="3377"/>
                        <a:pt x="2622" y="3377"/>
                      </a:cubicBezTo>
                      <a:cubicBezTo>
                        <a:pt x="2571" y="3377"/>
                        <a:pt x="2506" y="3391"/>
                        <a:pt x="2427" y="3419"/>
                      </a:cubicBezTo>
                      <a:lnTo>
                        <a:pt x="2232" y="3501"/>
                      </a:lnTo>
                      <a:lnTo>
                        <a:pt x="2145" y="3533"/>
                      </a:lnTo>
                      <a:lnTo>
                        <a:pt x="2086" y="3375"/>
                      </a:lnTo>
                      <a:lnTo>
                        <a:pt x="2027" y="3205"/>
                      </a:lnTo>
                      <a:lnTo>
                        <a:pt x="1545" y="2016"/>
                      </a:lnTo>
                      <a:lnTo>
                        <a:pt x="1177" y="921"/>
                      </a:lnTo>
                      <a:cubicBezTo>
                        <a:pt x="1104" y="730"/>
                        <a:pt x="1032" y="557"/>
                        <a:pt x="955" y="407"/>
                      </a:cubicBezTo>
                      <a:lnTo>
                        <a:pt x="1305" y="280"/>
                      </a:lnTo>
                      <a:cubicBezTo>
                        <a:pt x="1354" y="261"/>
                        <a:pt x="1396" y="229"/>
                        <a:pt x="1423" y="185"/>
                      </a:cubicBezTo>
                      <a:cubicBezTo>
                        <a:pt x="1454" y="139"/>
                        <a:pt x="1459" y="97"/>
                        <a:pt x="1446" y="66"/>
                      </a:cubicBezTo>
                      <a:cubicBezTo>
                        <a:pt x="1431" y="22"/>
                        <a:pt x="1393" y="0"/>
                        <a:pt x="1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7" name="Google Shape;10407;p23"/>
                <p:cNvSpPr/>
                <p:nvPr/>
              </p:nvSpPr>
              <p:spPr>
                <a:xfrm>
                  <a:off x="509598" y="-206038"/>
                  <a:ext cx="71355" cy="137854"/>
                </a:xfrm>
                <a:custGeom>
                  <a:avLst/>
                  <a:gdLst/>
                  <a:ahLst/>
                  <a:cxnLst/>
                  <a:rect l="l" t="t" r="r" b="b"/>
                  <a:pathLst>
                    <a:path w="2101" h="4059" extrusionOk="0">
                      <a:moveTo>
                        <a:pt x="558" y="1"/>
                      </a:moveTo>
                      <a:cubicBezTo>
                        <a:pt x="501" y="1"/>
                        <a:pt x="447" y="10"/>
                        <a:pt x="396" y="31"/>
                      </a:cubicBezTo>
                      <a:cubicBezTo>
                        <a:pt x="183" y="109"/>
                        <a:pt x="60" y="294"/>
                        <a:pt x="19" y="585"/>
                      </a:cubicBezTo>
                      <a:cubicBezTo>
                        <a:pt x="1" y="740"/>
                        <a:pt x="24" y="904"/>
                        <a:pt x="87" y="1072"/>
                      </a:cubicBezTo>
                      <a:cubicBezTo>
                        <a:pt x="187" y="1349"/>
                        <a:pt x="387" y="1594"/>
                        <a:pt x="687" y="1812"/>
                      </a:cubicBezTo>
                      <a:cubicBezTo>
                        <a:pt x="810" y="1903"/>
                        <a:pt x="932" y="1994"/>
                        <a:pt x="1060" y="2080"/>
                      </a:cubicBezTo>
                      <a:cubicBezTo>
                        <a:pt x="1182" y="2166"/>
                        <a:pt x="1301" y="2267"/>
                        <a:pt x="1404" y="2385"/>
                      </a:cubicBezTo>
                      <a:cubicBezTo>
                        <a:pt x="1509" y="2498"/>
                        <a:pt x="1591" y="2626"/>
                        <a:pt x="1641" y="2766"/>
                      </a:cubicBezTo>
                      <a:cubicBezTo>
                        <a:pt x="1691" y="2907"/>
                        <a:pt x="1723" y="3075"/>
                        <a:pt x="1732" y="3280"/>
                      </a:cubicBezTo>
                      <a:cubicBezTo>
                        <a:pt x="1737" y="3385"/>
                        <a:pt x="1719" y="3479"/>
                        <a:pt x="1677" y="3566"/>
                      </a:cubicBezTo>
                      <a:cubicBezTo>
                        <a:pt x="1637" y="3653"/>
                        <a:pt x="1574" y="3712"/>
                        <a:pt x="1486" y="3743"/>
                      </a:cubicBezTo>
                      <a:lnTo>
                        <a:pt x="1186" y="3807"/>
                      </a:lnTo>
                      <a:lnTo>
                        <a:pt x="1146" y="3934"/>
                      </a:lnTo>
                      <a:cubicBezTo>
                        <a:pt x="1191" y="4018"/>
                        <a:pt x="1271" y="4058"/>
                        <a:pt x="1382" y="4058"/>
                      </a:cubicBezTo>
                      <a:cubicBezTo>
                        <a:pt x="1427" y="4058"/>
                        <a:pt x="1477" y="4052"/>
                        <a:pt x="1532" y="4039"/>
                      </a:cubicBezTo>
                      <a:lnTo>
                        <a:pt x="1528" y="4025"/>
                      </a:lnTo>
                      <a:cubicBezTo>
                        <a:pt x="1673" y="3966"/>
                        <a:pt x="1792" y="3884"/>
                        <a:pt x="1882" y="3779"/>
                      </a:cubicBezTo>
                      <a:cubicBezTo>
                        <a:pt x="1968" y="3670"/>
                        <a:pt x="2027" y="3553"/>
                        <a:pt x="2050" y="3425"/>
                      </a:cubicBezTo>
                      <a:cubicBezTo>
                        <a:pt x="2100" y="3171"/>
                        <a:pt x="2082" y="2930"/>
                        <a:pt x="1996" y="2703"/>
                      </a:cubicBezTo>
                      <a:cubicBezTo>
                        <a:pt x="1886" y="2403"/>
                        <a:pt x="1719" y="2166"/>
                        <a:pt x="1492" y="1990"/>
                      </a:cubicBezTo>
                      <a:cubicBezTo>
                        <a:pt x="1391" y="1912"/>
                        <a:pt x="1287" y="1835"/>
                        <a:pt x="1178" y="1753"/>
                      </a:cubicBezTo>
                      <a:cubicBezTo>
                        <a:pt x="1069" y="1676"/>
                        <a:pt x="968" y="1603"/>
                        <a:pt x="878" y="1539"/>
                      </a:cubicBezTo>
                      <a:cubicBezTo>
                        <a:pt x="783" y="1472"/>
                        <a:pt x="696" y="1394"/>
                        <a:pt x="614" y="1294"/>
                      </a:cubicBezTo>
                      <a:cubicBezTo>
                        <a:pt x="532" y="1199"/>
                        <a:pt x="477" y="1112"/>
                        <a:pt x="450" y="1036"/>
                      </a:cubicBezTo>
                      <a:cubicBezTo>
                        <a:pt x="419" y="958"/>
                        <a:pt x="401" y="889"/>
                        <a:pt x="391" y="826"/>
                      </a:cubicBezTo>
                      <a:cubicBezTo>
                        <a:pt x="341" y="549"/>
                        <a:pt x="391" y="376"/>
                        <a:pt x="532" y="317"/>
                      </a:cubicBezTo>
                      <a:cubicBezTo>
                        <a:pt x="545" y="318"/>
                        <a:pt x="558" y="318"/>
                        <a:pt x="570" y="318"/>
                      </a:cubicBezTo>
                      <a:cubicBezTo>
                        <a:pt x="610" y="318"/>
                        <a:pt x="649" y="313"/>
                        <a:pt x="687" y="299"/>
                      </a:cubicBezTo>
                      <a:cubicBezTo>
                        <a:pt x="796" y="258"/>
                        <a:pt x="837" y="195"/>
                        <a:pt x="805" y="109"/>
                      </a:cubicBezTo>
                      <a:cubicBezTo>
                        <a:pt x="787" y="58"/>
                        <a:pt x="733" y="27"/>
                        <a:pt x="647" y="8"/>
                      </a:cubicBezTo>
                      <a:cubicBezTo>
                        <a:pt x="617" y="3"/>
                        <a:pt x="587" y="1"/>
                        <a:pt x="5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8" name="Google Shape;10408;p23"/>
                <p:cNvSpPr/>
                <p:nvPr/>
              </p:nvSpPr>
              <p:spPr>
                <a:xfrm>
                  <a:off x="564243" y="-226381"/>
                  <a:ext cx="71491" cy="137786"/>
                </a:xfrm>
                <a:custGeom>
                  <a:avLst/>
                  <a:gdLst/>
                  <a:ahLst/>
                  <a:cxnLst/>
                  <a:rect l="l" t="t" r="r" b="b"/>
                  <a:pathLst>
                    <a:path w="2105" h="4057" extrusionOk="0">
                      <a:moveTo>
                        <a:pt x="558" y="0"/>
                      </a:moveTo>
                      <a:cubicBezTo>
                        <a:pt x="503" y="0"/>
                        <a:pt x="449" y="10"/>
                        <a:pt x="395" y="30"/>
                      </a:cubicBezTo>
                      <a:cubicBezTo>
                        <a:pt x="187" y="108"/>
                        <a:pt x="59" y="293"/>
                        <a:pt x="23" y="584"/>
                      </a:cubicBezTo>
                      <a:cubicBezTo>
                        <a:pt x="0" y="739"/>
                        <a:pt x="23" y="903"/>
                        <a:pt x="87" y="1071"/>
                      </a:cubicBezTo>
                      <a:cubicBezTo>
                        <a:pt x="191" y="1348"/>
                        <a:pt x="391" y="1593"/>
                        <a:pt x="686" y="1811"/>
                      </a:cubicBezTo>
                      <a:cubicBezTo>
                        <a:pt x="814" y="1902"/>
                        <a:pt x="936" y="1993"/>
                        <a:pt x="1059" y="2080"/>
                      </a:cubicBezTo>
                      <a:cubicBezTo>
                        <a:pt x="1186" y="2166"/>
                        <a:pt x="1300" y="2266"/>
                        <a:pt x="1404" y="2384"/>
                      </a:cubicBezTo>
                      <a:cubicBezTo>
                        <a:pt x="1513" y="2497"/>
                        <a:pt x="1591" y="2625"/>
                        <a:pt x="1645" y="2765"/>
                      </a:cubicBezTo>
                      <a:cubicBezTo>
                        <a:pt x="1695" y="2902"/>
                        <a:pt x="1722" y="3074"/>
                        <a:pt x="1731" y="3279"/>
                      </a:cubicBezTo>
                      <a:cubicBezTo>
                        <a:pt x="1737" y="3384"/>
                        <a:pt x="1718" y="3479"/>
                        <a:pt x="1677" y="3565"/>
                      </a:cubicBezTo>
                      <a:cubicBezTo>
                        <a:pt x="1636" y="3652"/>
                        <a:pt x="1573" y="3711"/>
                        <a:pt x="1486" y="3743"/>
                      </a:cubicBezTo>
                      <a:lnTo>
                        <a:pt x="1191" y="3806"/>
                      </a:lnTo>
                      <a:lnTo>
                        <a:pt x="1150" y="3933"/>
                      </a:lnTo>
                      <a:cubicBezTo>
                        <a:pt x="1196" y="4015"/>
                        <a:pt x="1275" y="4057"/>
                        <a:pt x="1389" y="4057"/>
                      </a:cubicBezTo>
                      <a:cubicBezTo>
                        <a:pt x="1432" y="4057"/>
                        <a:pt x="1482" y="4051"/>
                        <a:pt x="1536" y="4038"/>
                      </a:cubicBezTo>
                      <a:lnTo>
                        <a:pt x="1532" y="4024"/>
                      </a:lnTo>
                      <a:cubicBezTo>
                        <a:pt x="1677" y="3965"/>
                        <a:pt x="1796" y="3883"/>
                        <a:pt x="1882" y="3779"/>
                      </a:cubicBezTo>
                      <a:cubicBezTo>
                        <a:pt x="1972" y="3670"/>
                        <a:pt x="2027" y="3552"/>
                        <a:pt x="2054" y="3424"/>
                      </a:cubicBezTo>
                      <a:cubicBezTo>
                        <a:pt x="2104" y="3170"/>
                        <a:pt x="2086" y="2929"/>
                        <a:pt x="1995" y="2702"/>
                      </a:cubicBezTo>
                      <a:cubicBezTo>
                        <a:pt x="1886" y="2402"/>
                        <a:pt x="1722" y="2166"/>
                        <a:pt x="1496" y="1989"/>
                      </a:cubicBezTo>
                      <a:cubicBezTo>
                        <a:pt x="1395" y="1912"/>
                        <a:pt x="1291" y="1834"/>
                        <a:pt x="1182" y="1752"/>
                      </a:cubicBezTo>
                      <a:cubicBezTo>
                        <a:pt x="1073" y="1675"/>
                        <a:pt x="973" y="1602"/>
                        <a:pt x="877" y="1539"/>
                      </a:cubicBezTo>
                      <a:cubicBezTo>
                        <a:pt x="787" y="1471"/>
                        <a:pt x="695" y="1389"/>
                        <a:pt x="613" y="1293"/>
                      </a:cubicBezTo>
                      <a:cubicBezTo>
                        <a:pt x="532" y="1198"/>
                        <a:pt x="477" y="1107"/>
                        <a:pt x="450" y="1035"/>
                      </a:cubicBezTo>
                      <a:cubicBezTo>
                        <a:pt x="423" y="957"/>
                        <a:pt x="405" y="889"/>
                        <a:pt x="391" y="825"/>
                      </a:cubicBezTo>
                      <a:cubicBezTo>
                        <a:pt x="346" y="544"/>
                        <a:pt x="391" y="375"/>
                        <a:pt x="532" y="316"/>
                      </a:cubicBezTo>
                      <a:cubicBezTo>
                        <a:pt x="546" y="317"/>
                        <a:pt x="559" y="318"/>
                        <a:pt x="572" y="318"/>
                      </a:cubicBezTo>
                      <a:cubicBezTo>
                        <a:pt x="615" y="318"/>
                        <a:pt x="652" y="312"/>
                        <a:pt x="691" y="299"/>
                      </a:cubicBezTo>
                      <a:cubicBezTo>
                        <a:pt x="800" y="257"/>
                        <a:pt x="841" y="194"/>
                        <a:pt x="804" y="108"/>
                      </a:cubicBezTo>
                      <a:cubicBezTo>
                        <a:pt x="787" y="58"/>
                        <a:pt x="737" y="21"/>
                        <a:pt x="646" y="7"/>
                      </a:cubicBezTo>
                      <a:cubicBezTo>
                        <a:pt x="616" y="3"/>
                        <a:pt x="587" y="0"/>
                        <a:pt x="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9" name="Google Shape;10409;p23"/>
                <p:cNvSpPr/>
                <p:nvPr/>
              </p:nvSpPr>
              <p:spPr>
                <a:xfrm>
                  <a:off x="1944522" y="170600"/>
                  <a:ext cx="649261" cy="608914"/>
                </a:xfrm>
                <a:custGeom>
                  <a:avLst/>
                  <a:gdLst/>
                  <a:ahLst/>
                  <a:cxnLst/>
                  <a:rect l="l" t="t" r="r" b="b"/>
                  <a:pathLst>
                    <a:path w="19117" h="17929" extrusionOk="0">
                      <a:moveTo>
                        <a:pt x="5075" y="0"/>
                      </a:moveTo>
                      <a:cubicBezTo>
                        <a:pt x="2806" y="0"/>
                        <a:pt x="1392" y="2194"/>
                        <a:pt x="863" y="4259"/>
                      </a:cubicBezTo>
                      <a:cubicBezTo>
                        <a:pt x="0" y="7703"/>
                        <a:pt x="3067" y="17237"/>
                        <a:pt x="7383" y="17799"/>
                      </a:cubicBezTo>
                      <a:cubicBezTo>
                        <a:pt x="7688" y="17887"/>
                        <a:pt x="8006" y="17929"/>
                        <a:pt x="8334" y="17929"/>
                      </a:cubicBezTo>
                      <a:cubicBezTo>
                        <a:pt x="12498" y="17929"/>
                        <a:pt x="18223" y="11238"/>
                        <a:pt x="18771" y="7994"/>
                      </a:cubicBezTo>
                      <a:cubicBezTo>
                        <a:pt x="19117" y="5822"/>
                        <a:pt x="18666" y="3159"/>
                        <a:pt x="16422" y="2328"/>
                      </a:cubicBezTo>
                      <a:cubicBezTo>
                        <a:pt x="15913" y="2124"/>
                        <a:pt x="15406" y="2036"/>
                        <a:pt x="14905" y="2036"/>
                      </a:cubicBezTo>
                      <a:cubicBezTo>
                        <a:pt x="13358" y="2036"/>
                        <a:pt x="11857" y="2871"/>
                        <a:pt x="10447" y="3704"/>
                      </a:cubicBezTo>
                      <a:lnTo>
                        <a:pt x="10206" y="3654"/>
                      </a:lnTo>
                      <a:cubicBezTo>
                        <a:pt x="8937" y="1896"/>
                        <a:pt x="7520" y="78"/>
                        <a:pt x="5280" y="6"/>
                      </a:cubicBezTo>
                      <a:cubicBezTo>
                        <a:pt x="5211" y="2"/>
                        <a:pt x="5143" y="0"/>
                        <a:pt x="50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0" name="Google Shape;10410;p23"/>
                <p:cNvSpPr/>
                <p:nvPr/>
              </p:nvSpPr>
              <p:spPr>
                <a:xfrm>
                  <a:off x="2108863" y="338473"/>
                  <a:ext cx="127156" cy="160575"/>
                </a:xfrm>
                <a:custGeom>
                  <a:avLst/>
                  <a:gdLst/>
                  <a:ahLst/>
                  <a:cxnLst/>
                  <a:rect l="l" t="t" r="r" b="b"/>
                  <a:pathLst>
                    <a:path w="3744" h="4728" extrusionOk="0">
                      <a:moveTo>
                        <a:pt x="1157" y="0"/>
                      </a:moveTo>
                      <a:cubicBezTo>
                        <a:pt x="1128" y="0"/>
                        <a:pt x="1099" y="3"/>
                        <a:pt x="1072" y="6"/>
                      </a:cubicBezTo>
                      <a:cubicBezTo>
                        <a:pt x="1009" y="15"/>
                        <a:pt x="973" y="47"/>
                        <a:pt x="963" y="93"/>
                      </a:cubicBezTo>
                      <a:cubicBezTo>
                        <a:pt x="954" y="138"/>
                        <a:pt x="959" y="179"/>
                        <a:pt x="977" y="220"/>
                      </a:cubicBezTo>
                      <a:cubicBezTo>
                        <a:pt x="895" y="625"/>
                        <a:pt x="732" y="1219"/>
                        <a:pt x="495" y="2005"/>
                      </a:cubicBezTo>
                      <a:cubicBezTo>
                        <a:pt x="254" y="2792"/>
                        <a:pt x="91" y="3387"/>
                        <a:pt x="9" y="3792"/>
                      </a:cubicBezTo>
                      <a:cubicBezTo>
                        <a:pt x="0" y="3828"/>
                        <a:pt x="14" y="3864"/>
                        <a:pt x="55" y="3905"/>
                      </a:cubicBezTo>
                      <a:cubicBezTo>
                        <a:pt x="91" y="3941"/>
                        <a:pt x="145" y="3964"/>
                        <a:pt x="214" y="3978"/>
                      </a:cubicBezTo>
                      <a:cubicBezTo>
                        <a:pt x="238" y="3984"/>
                        <a:pt x="260" y="3987"/>
                        <a:pt x="280" y="3987"/>
                      </a:cubicBezTo>
                      <a:cubicBezTo>
                        <a:pt x="318" y="3987"/>
                        <a:pt x="351" y="3977"/>
                        <a:pt x="377" y="3960"/>
                      </a:cubicBezTo>
                      <a:cubicBezTo>
                        <a:pt x="413" y="3937"/>
                        <a:pt x="441" y="3891"/>
                        <a:pt x="455" y="3828"/>
                      </a:cubicBezTo>
                      <a:lnTo>
                        <a:pt x="482" y="3646"/>
                      </a:lnTo>
                      <a:cubicBezTo>
                        <a:pt x="581" y="3160"/>
                        <a:pt x="827" y="2228"/>
                        <a:pt x="1204" y="860"/>
                      </a:cubicBezTo>
                      <a:cubicBezTo>
                        <a:pt x="1263" y="1192"/>
                        <a:pt x="1317" y="1670"/>
                        <a:pt x="1372" y="2292"/>
                      </a:cubicBezTo>
                      <a:cubicBezTo>
                        <a:pt x="1427" y="2910"/>
                        <a:pt x="1436" y="3310"/>
                        <a:pt x="1399" y="3501"/>
                      </a:cubicBezTo>
                      <a:cubicBezTo>
                        <a:pt x="1382" y="3574"/>
                        <a:pt x="1395" y="3641"/>
                        <a:pt x="1436" y="3700"/>
                      </a:cubicBezTo>
                      <a:cubicBezTo>
                        <a:pt x="1481" y="3755"/>
                        <a:pt x="1545" y="3796"/>
                        <a:pt x="1640" y="3815"/>
                      </a:cubicBezTo>
                      <a:cubicBezTo>
                        <a:pt x="1644" y="3815"/>
                        <a:pt x="1648" y="3816"/>
                        <a:pt x="1653" y="3816"/>
                      </a:cubicBezTo>
                      <a:cubicBezTo>
                        <a:pt x="1815" y="3816"/>
                        <a:pt x="2202" y="3233"/>
                        <a:pt x="2813" y="2064"/>
                      </a:cubicBezTo>
                      <a:cubicBezTo>
                        <a:pt x="3054" y="1601"/>
                        <a:pt x="3190" y="1347"/>
                        <a:pt x="3217" y="1297"/>
                      </a:cubicBezTo>
                      <a:lnTo>
                        <a:pt x="3217" y="1297"/>
                      </a:lnTo>
                      <a:cubicBezTo>
                        <a:pt x="3204" y="1378"/>
                        <a:pt x="3171" y="1502"/>
                        <a:pt x="3131" y="1661"/>
                      </a:cubicBezTo>
                      <a:cubicBezTo>
                        <a:pt x="3085" y="1819"/>
                        <a:pt x="3054" y="1961"/>
                        <a:pt x="3026" y="2078"/>
                      </a:cubicBezTo>
                      <a:cubicBezTo>
                        <a:pt x="3003" y="2192"/>
                        <a:pt x="2972" y="2424"/>
                        <a:pt x="2936" y="2773"/>
                      </a:cubicBezTo>
                      <a:cubicBezTo>
                        <a:pt x="2904" y="3119"/>
                        <a:pt x="2863" y="3378"/>
                        <a:pt x="2827" y="3551"/>
                      </a:cubicBezTo>
                      <a:lnTo>
                        <a:pt x="2668" y="4310"/>
                      </a:lnTo>
                      <a:cubicBezTo>
                        <a:pt x="2617" y="4555"/>
                        <a:pt x="2663" y="4691"/>
                        <a:pt x="2813" y="4723"/>
                      </a:cubicBezTo>
                      <a:cubicBezTo>
                        <a:pt x="2830" y="4726"/>
                        <a:pt x="2848" y="4728"/>
                        <a:pt x="2864" y="4728"/>
                      </a:cubicBezTo>
                      <a:cubicBezTo>
                        <a:pt x="2916" y="4728"/>
                        <a:pt x="2962" y="4712"/>
                        <a:pt x="3003" y="4677"/>
                      </a:cubicBezTo>
                      <a:cubicBezTo>
                        <a:pt x="3058" y="4633"/>
                        <a:pt x="3090" y="4587"/>
                        <a:pt x="3099" y="4541"/>
                      </a:cubicBezTo>
                      <a:cubicBezTo>
                        <a:pt x="3108" y="4496"/>
                        <a:pt x="3108" y="4446"/>
                        <a:pt x="3095" y="4400"/>
                      </a:cubicBezTo>
                      <a:lnTo>
                        <a:pt x="3108" y="4283"/>
                      </a:lnTo>
                      <a:cubicBezTo>
                        <a:pt x="3127" y="4042"/>
                        <a:pt x="3144" y="3896"/>
                        <a:pt x="3154" y="3851"/>
                      </a:cubicBezTo>
                      <a:lnTo>
                        <a:pt x="3299" y="3228"/>
                      </a:lnTo>
                      <a:cubicBezTo>
                        <a:pt x="3354" y="2974"/>
                        <a:pt x="3427" y="2561"/>
                        <a:pt x="3513" y="1988"/>
                      </a:cubicBezTo>
                      <a:cubicBezTo>
                        <a:pt x="3599" y="1415"/>
                        <a:pt x="3676" y="988"/>
                        <a:pt x="3735" y="701"/>
                      </a:cubicBezTo>
                      <a:cubicBezTo>
                        <a:pt x="3744" y="652"/>
                        <a:pt x="3727" y="606"/>
                        <a:pt x="3676" y="565"/>
                      </a:cubicBezTo>
                      <a:cubicBezTo>
                        <a:pt x="3626" y="529"/>
                        <a:pt x="3572" y="502"/>
                        <a:pt x="3508" y="488"/>
                      </a:cubicBezTo>
                      <a:cubicBezTo>
                        <a:pt x="3501" y="487"/>
                        <a:pt x="3493" y="486"/>
                        <a:pt x="3484" y="486"/>
                      </a:cubicBezTo>
                      <a:cubicBezTo>
                        <a:pt x="3342" y="486"/>
                        <a:pt x="3122" y="750"/>
                        <a:pt x="2817" y="1269"/>
                      </a:cubicBezTo>
                      <a:cubicBezTo>
                        <a:pt x="2676" y="1510"/>
                        <a:pt x="2540" y="1751"/>
                        <a:pt x="2414" y="1988"/>
                      </a:cubicBezTo>
                      <a:cubicBezTo>
                        <a:pt x="2286" y="2224"/>
                        <a:pt x="2168" y="2451"/>
                        <a:pt x="2054" y="2674"/>
                      </a:cubicBezTo>
                      <a:cubicBezTo>
                        <a:pt x="1940" y="2892"/>
                        <a:pt x="1863" y="3028"/>
                        <a:pt x="1831" y="3083"/>
                      </a:cubicBezTo>
                      <a:cubicBezTo>
                        <a:pt x="1827" y="2764"/>
                        <a:pt x="1754" y="2179"/>
                        <a:pt x="1623" y="1324"/>
                      </a:cubicBezTo>
                      <a:cubicBezTo>
                        <a:pt x="1487" y="470"/>
                        <a:pt x="1368" y="34"/>
                        <a:pt x="1263" y="11"/>
                      </a:cubicBezTo>
                      <a:cubicBezTo>
                        <a:pt x="1228" y="4"/>
                        <a:pt x="1192" y="0"/>
                        <a:pt x="1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1" name="Google Shape;10411;p23"/>
                <p:cNvSpPr/>
                <p:nvPr/>
              </p:nvSpPr>
              <p:spPr>
                <a:xfrm>
                  <a:off x="2237273" y="361771"/>
                  <a:ext cx="69453" cy="139076"/>
                </a:xfrm>
                <a:custGeom>
                  <a:avLst/>
                  <a:gdLst/>
                  <a:ahLst/>
                  <a:cxnLst/>
                  <a:rect l="l" t="t" r="r" b="b"/>
                  <a:pathLst>
                    <a:path w="2045" h="4095" extrusionOk="0">
                      <a:moveTo>
                        <a:pt x="718" y="1"/>
                      </a:moveTo>
                      <a:cubicBezTo>
                        <a:pt x="615" y="1"/>
                        <a:pt x="557" y="29"/>
                        <a:pt x="545" y="88"/>
                      </a:cubicBezTo>
                      <a:cubicBezTo>
                        <a:pt x="531" y="151"/>
                        <a:pt x="541" y="197"/>
                        <a:pt x="577" y="229"/>
                      </a:cubicBezTo>
                      <a:cubicBezTo>
                        <a:pt x="613" y="256"/>
                        <a:pt x="663" y="279"/>
                        <a:pt x="732" y="293"/>
                      </a:cubicBezTo>
                      <a:lnTo>
                        <a:pt x="895" y="325"/>
                      </a:lnTo>
                      <a:lnTo>
                        <a:pt x="1032" y="352"/>
                      </a:lnTo>
                      <a:cubicBezTo>
                        <a:pt x="1013" y="552"/>
                        <a:pt x="982" y="765"/>
                        <a:pt x="936" y="992"/>
                      </a:cubicBezTo>
                      <a:lnTo>
                        <a:pt x="623" y="2301"/>
                      </a:lnTo>
                      <a:lnTo>
                        <a:pt x="409" y="3565"/>
                      </a:lnTo>
                      <a:lnTo>
                        <a:pt x="377" y="3641"/>
                      </a:lnTo>
                      <a:lnTo>
                        <a:pt x="177" y="3601"/>
                      </a:lnTo>
                      <a:cubicBezTo>
                        <a:pt x="172" y="3600"/>
                        <a:pt x="168" y="3600"/>
                        <a:pt x="163" y="3600"/>
                      </a:cubicBezTo>
                      <a:cubicBezTo>
                        <a:pt x="139" y="3600"/>
                        <a:pt x="112" y="3610"/>
                        <a:pt x="82" y="3633"/>
                      </a:cubicBezTo>
                      <a:cubicBezTo>
                        <a:pt x="50" y="3660"/>
                        <a:pt x="27" y="3691"/>
                        <a:pt x="23" y="3728"/>
                      </a:cubicBezTo>
                      <a:cubicBezTo>
                        <a:pt x="0" y="3819"/>
                        <a:pt x="77" y="3878"/>
                        <a:pt x="245" y="3914"/>
                      </a:cubicBezTo>
                      <a:cubicBezTo>
                        <a:pt x="268" y="3919"/>
                        <a:pt x="296" y="3924"/>
                        <a:pt x="332" y="3928"/>
                      </a:cubicBezTo>
                      <a:cubicBezTo>
                        <a:pt x="390" y="3947"/>
                        <a:pt x="527" y="3978"/>
                        <a:pt x="745" y="4023"/>
                      </a:cubicBezTo>
                      <a:lnTo>
                        <a:pt x="1054" y="4087"/>
                      </a:lnTo>
                      <a:cubicBezTo>
                        <a:pt x="1076" y="4092"/>
                        <a:pt x="1099" y="4094"/>
                        <a:pt x="1120" y="4094"/>
                      </a:cubicBezTo>
                      <a:cubicBezTo>
                        <a:pt x="1159" y="4094"/>
                        <a:pt x="1196" y="4086"/>
                        <a:pt x="1231" y="4069"/>
                      </a:cubicBezTo>
                      <a:cubicBezTo>
                        <a:pt x="1286" y="4046"/>
                        <a:pt x="1317" y="4005"/>
                        <a:pt x="1326" y="3955"/>
                      </a:cubicBezTo>
                      <a:cubicBezTo>
                        <a:pt x="1349" y="3859"/>
                        <a:pt x="1263" y="3787"/>
                        <a:pt x="1068" y="3750"/>
                      </a:cubicBezTo>
                      <a:lnTo>
                        <a:pt x="863" y="3710"/>
                      </a:lnTo>
                      <a:lnTo>
                        <a:pt x="768" y="3691"/>
                      </a:lnTo>
                      <a:lnTo>
                        <a:pt x="808" y="3528"/>
                      </a:lnTo>
                      <a:lnTo>
                        <a:pt x="845" y="3351"/>
                      </a:lnTo>
                      <a:lnTo>
                        <a:pt x="1072" y="2087"/>
                      </a:lnTo>
                      <a:lnTo>
                        <a:pt x="1345" y="969"/>
                      </a:lnTo>
                      <a:cubicBezTo>
                        <a:pt x="1386" y="765"/>
                        <a:pt x="1413" y="579"/>
                        <a:pt x="1431" y="415"/>
                      </a:cubicBezTo>
                      <a:lnTo>
                        <a:pt x="1795" y="493"/>
                      </a:lnTo>
                      <a:cubicBezTo>
                        <a:pt x="1812" y="496"/>
                        <a:pt x="1829" y="497"/>
                        <a:pt x="1845" y="497"/>
                      </a:cubicBezTo>
                      <a:cubicBezTo>
                        <a:pt x="1880" y="497"/>
                        <a:pt x="1913" y="490"/>
                        <a:pt x="1945" y="474"/>
                      </a:cubicBezTo>
                      <a:cubicBezTo>
                        <a:pt x="1995" y="451"/>
                        <a:pt x="2022" y="424"/>
                        <a:pt x="2031" y="388"/>
                      </a:cubicBezTo>
                      <a:cubicBezTo>
                        <a:pt x="2045" y="306"/>
                        <a:pt x="1959" y="243"/>
                        <a:pt x="1768" y="202"/>
                      </a:cubicBezTo>
                      <a:lnTo>
                        <a:pt x="923" y="25"/>
                      </a:lnTo>
                      <a:cubicBezTo>
                        <a:pt x="842" y="9"/>
                        <a:pt x="773" y="1"/>
                        <a:pt x="7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2" name="Google Shape;10412;p23"/>
                <p:cNvSpPr/>
                <p:nvPr/>
              </p:nvSpPr>
              <p:spPr>
                <a:xfrm>
                  <a:off x="2296027" y="375763"/>
                  <a:ext cx="60216" cy="136292"/>
                </a:xfrm>
                <a:custGeom>
                  <a:avLst/>
                  <a:gdLst/>
                  <a:ahLst/>
                  <a:cxnLst/>
                  <a:rect l="l" t="t" r="r" b="b"/>
                  <a:pathLst>
                    <a:path w="1773" h="4013" extrusionOk="0">
                      <a:moveTo>
                        <a:pt x="1343" y="1"/>
                      </a:moveTo>
                      <a:cubicBezTo>
                        <a:pt x="1163" y="1"/>
                        <a:pt x="996" y="92"/>
                        <a:pt x="842" y="280"/>
                      </a:cubicBezTo>
                      <a:cubicBezTo>
                        <a:pt x="741" y="404"/>
                        <a:pt x="674" y="553"/>
                        <a:pt x="638" y="731"/>
                      </a:cubicBezTo>
                      <a:cubicBezTo>
                        <a:pt x="578" y="1016"/>
                        <a:pt x="615" y="1331"/>
                        <a:pt x="751" y="1675"/>
                      </a:cubicBezTo>
                      <a:cubicBezTo>
                        <a:pt x="810" y="1817"/>
                        <a:pt x="864" y="1962"/>
                        <a:pt x="923" y="2098"/>
                      </a:cubicBezTo>
                      <a:cubicBezTo>
                        <a:pt x="982" y="2239"/>
                        <a:pt x="1028" y="2389"/>
                        <a:pt x="1055" y="2543"/>
                      </a:cubicBezTo>
                      <a:cubicBezTo>
                        <a:pt x="1083" y="2694"/>
                        <a:pt x="1083" y="2843"/>
                        <a:pt x="1051" y="2989"/>
                      </a:cubicBezTo>
                      <a:cubicBezTo>
                        <a:pt x="1019" y="3134"/>
                        <a:pt x="955" y="3298"/>
                        <a:pt x="850" y="3470"/>
                      </a:cubicBezTo>
                      <a:cubicBezTo>
                        <a:pt x="801" y="3562"/>
                        <a:pt x="733" y="3634"/>
                        <a:pt x="651" y="3688"/>
                      </a:cubicBezTo>
                      <a:cubicBezTo>
                        <a:pt x="595" y="3724"/>
                        <a:pt x="535" y="3742"/>
                        <a:pt x="471" y="3742"/>
                      </a:cubicBezTo>
                      <a:cubicBezTo>
                        <a:pt x="447" y="3742"/>
                        <a:pt x="422" y="3739"/>
                        <a:pt x="397" y="3734"/>
                      </a:cubicBezTo>
                      <a:lnTo>
                        <a:pt x="110" y="3629"/>
                      </a:lnTo>
                      <a:lnTo>
                        <a:pt x="11" y="3716"/>
                      </a:lnTo>
                      <a:cubicBezTo>
                        <a:pt x="1" y="3848"/>
                        <a:pt x="92" y="3948"/>
                        <a:pt x="283" y="4011"/>
                      </a:cubicBezTo>
                      <a:lnTo>
                        <a:pt x="283" y="3993"/>
                      </a:lnTo>
                      <a:cubicBezTo>
                        <a:pt x="346" y="4006"/>
                        <a:pt x="407" y="4012"/>
                        <a:pt x="467" y="4012"/>
                      </a:cubicBezTo>
                      <a:cubicBezTo>
                        <a:pt x="554" y="4012"/>
                        <a:pt x="637" y="3999"/>
                        <a:pt x="714" y="3975"/>
                      </a:cubicBezTo>
                      <a:cubicBezTo>
                        <a:pt x="846" y="3929"/>
                        <a:pt x="955" y="3862"/>
                        <a:pt x="1047" y="3766"/>
                      </a:cubicBezTo>
                      <a:cubicBezTo>
                        <a:pt x="1223" y="3579"/>
                        <a:pt x="1337" y="3366"/>
                        <a:pt x="1383" y="3126"/>
                      </a:cubicBezTo>
                      <a:cubicBezTo>
                        <a:pt x="1450" y="2816"/>
                        <a:pt x="1437" y="2526"/>
                        <a:pt x="1337" y="2253"/>
                      </a:cubicBezTo>
                      <a:cubicBezTo>
                        <a:pt x="1296" y="2134"/>
                        <a:pt x="1251" y="2017"/>
                        <a:pt x="1200" y="1889"/>
                      </a:cubicBezTo>
                      <a:cubicBezTo>
                        <a:pt x="1150" y="1762"/>
                        <a:pt x="1101" y="1648"/>
                        <a:pt x="1060" y="1544"/>
                      </a:cubicBezTo>
                      <a:cubicBezTo>
                        <a:pt x="1014" y="1440"/>
                        <a:pt x="982" y="1326"/>
                        <a:pt x="965" y="1199"/>
                      </a:cubicBezTo>
                      <a:cubicBezTo>
                        <a:pt x="946" y="1071"/>
                        <a:pt x="946" y="972"/>
                        <a:pt x="965" y="890"/>
                      </a:cubicBezTo>
                      <a:cubicBezTo>
                        <a:pt x="982" y="808"/>
                        <a:pt x="1001" y="739"/>
                        <a:pt x="1028" y="685"/>
                      </a:cubicBezTo>
                      <a:cubicBezTo>
                        <a:pt x="1127" y="446"/>
                        <a:pt x="1245" y="327"/>
                        <a:pt x="1377" y="327"/>
                      </a:cubicBezTo>
                      <a:cubicBezTo>
                        <a:pt x="1391" y="327"/>
                        <a:pt x="1404" y="328"/>
                        <a:pt x="1419" y="331"/>
                      </a:cubicBezTo>
                      <a:cubicBezTo>
                        <a:pt x="1460" y="362"/>
                        <a:pt x="1510" y="385"/>
                        <a:pt x="1559" y="394"/>
                      </a:cubicBezTo>
                      <a:cubicBezTo>
                        <a:pt x="1583" y="399"/>
                        <a:pt x="1605" y="401"/>
                        <a:pt x="1625" y="401"/>
                      </a:cubicBezTo>
                      <a:cubicBezTo>
                        <a:pt x="1700" y="401"/>
                        <a:pt x="1745" y="366"/>
                        <a:pt x="1760" y="295"/>
                      </a:cubicBezTo>
                      <a:cubicBezTo>
                        <a:pt x="1773" y="244"/>
                        <a:pt x="1746" y="185"/>
                        <a:pt x="1678" y="127"/>
                      </a:cubicBezTo>
                      <a:cubicBezTo>
                        <a:pt x="1614" y="67"/>
                        <a:pt x="1537" y="31"/>
                        <a:pt x="1456" y="12"/>
                      </a:cubicBezTo>
                      <a:cubicBezTo>
                        <a:pt x="1418" y="4"/>
                        <a:pt x="1380" y="1"/>
                        <a:pt x="13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3" name="Google Shape;10413;p23"/>
                <p:cNvSpPr/>
                <p:nvPr/>
              </p:nvSpPr>
              <p:spPr>
                <a:xfrm>
                  <a:off x="2353287" y="387650"/>
                  <a:ext cx="60080" cy="136359"/>
                </a:xfrm>
                <a:custGeom>
                  <a:avLst/>
                  <a:gdLst/>
                  <a:ahLst/>
                  <a:cxnLst/>
                  <a:rect l="l" t="t" r="r" b="b"/>
                  <a:pathLst>
                    <a:path w="1769" h="4015" extrusionOk="0">
                      <a:moveTo>
                        <a:pt x="1340" y="1"/>
                      </a:moveTo>
                      <a:cubicBezTo>
                        <a:pt x="1163" y="1"/>
                        <a:pt x="996" y="92"/>
                        <a:pt x="842" y="280"/>
                      </a:cubicBezTo>
                      <a:cubicBezTo>
                        <a:pt x="737" y="404"/>
                        <a:pt x="669" y="553"/>
                        <a:pt x="632" y="731"/>
                      </a:cubicBezTo>
                      <a:cubicBezTo>
                        <a:pt x="573" y="1017"/>
                        <a:pt x="609" y="1335"/>
                        <a:pt x="746" y="1675"/>
                      </a:cubicBezTo>
                      <a:cubicBezTo>
                        <a:pt x="806" y="1821"/>
                        <a:pt x="860" y="1962"/>
                        <a:pt x="919" y="2103"/>
                      </a:cubicBezTo>
                      <a:cubicBezTo>
                        <a:pt x="978" y="2239"/>
                        <a:pt x="1024" y="2388"/>
                        <a:pt x="1051" y="2543"/>
                      </a:cubicBezTo>
                      <a:cubicBezTo>
                        <a:pt x="1078" y="2698"/>
                        <a:pt x="1078" y="2848"/>
                        <a:pt x="1046" y="2994"/>
                      </a:cubicBezTo>
                      <a:cubicBezTo>
                        <a:pt x="1018" y="3139"/>
                        <a:pt x="951" y="3298"/>
                        <a:pt x="850" y="3475"/>
                      </a:cubicBezTo>
                      <a:cubicBezTo>
                        <a:pt x="796" y="3566"/>
                        <a:pt x="733" y="3634"/>
                        <a:pt x="651" y="3688"/>
                      </a:cubicBezTo>
                      <a:cubicBezTo>
                        <a:pt x="592" y="3724"/>
                        <a:pt x="532" y="3744"/>
                        <a:pt x="468" y="3744"/>
                      </a:cubicBezTo>
                      <a:cubicBezTo>
                        <a:pt x="443" y="3744"/>
                        <a:pt x="417" y="3741"/>
                        <a:pt x="391" y="3734"/>
                      </a:cubicBezTo>
                      <a:lnTo>
                        <a:pt x="110" y="3630"/>
                      </a:lnTo>
                      <a:lnTo>
                        <a:pt x="5" y="3716"/>
                      </a:lnTo>
                      <a:cubicBezTo>
                        <a:pt x="1" y="3848"/>
                        <a:pt x="91" y="3948"/>
                        <a:pt x="278" y="4011"/>
                      </a:cubicBezTo>
                      <a:lnTo>
                        <a:pt x="282" y="3997"/>
                      </a:lnTo>
                      <a:cubicBezTo>
                        <a:pt x="344" y="4008"/>
                        <a:pt x="404" y="4014"/>
                        <a:pt x="463" y="4014"/>
                      </a:cubicBezTo>
                      <a:cubicBezTo>
                        <a:pt x="549" y="4014"/>
                        <a:pt x="632" y="4002"/>
                        <a:pt x="710" y="3975"/>
                      </a:cubicBezTo>
                      <a:cubicBezTo>
                        <a:pt x="842" y="3934"/>
                        <a:pt x="955" y="3861"/>
                        <a:pt x="1041" y="3770"/>
                      </a:cubicBezTo>
                      <a:cubicBezTo>
                        <a:pt x="1219" y="3579"/>
                        <a:pt x="1332" y="3366"/>
                        <a:pt x="1383" y="3125"/>
                      </a:cubicBezTo>
                      <a:cubicBezTo>
                        <a:pt x="1446" y="2816"/>
                        <a:pt x="1433" y="2525"/>
                        <a:pt x="1337" y="2258"/>
                      </a:cubicBezTo>
                      <a:cubicBezTo>
                        <a:pt x="1291" y="2139"/>
                        <a:pt x="1246" y="2017"/>
                        <a:pt x="1196" y="1889"/>
                      </a:cubicBezTo>
                      <a:cubicBezTo>
                        <a:pt x="1146" y="1767"/>
                        <a:pt x="1100" y="1648"/>
                        <a:pt x="1055" y="1543"/>
                      </a:cubicBezTo>
                      <a:cubicBezTo>
                        <a:pt x="1010" y="1440"/>
                        <a:pt x="978" y="1325"/>
                        <a:pt x="964" y="1199"/>
                      </a:cubicBezTo>
                      <a:cubicBezTo>
                        <a:pt x="946" y="1071"/>
                        <a:pt x="946" y="971"/>
                        <a:pt x="959" y="889"/>
                      </a:cubicBezTo>
                      <a:cubicBezTo>
                        <a:pt x="978" y="813"/>
                        <a:pt x="1001" y="740"/>
                        <a:pt x="1024" y="685"/>
                      </a:cubicBezTo>
                      <a:cubicBezTo>
                        <a:pt x="1123" y="446"/>
                        <a:pt x="1239" y="327"/>
                        <a:pt x="1372" y="327"/>
                      </a:cubicBezTo>
                      <a:cubicBezTo>
                        <a:pt x="1386" y="327"/>
                        <a:pt x="1400" y="328"/>
                        <a:pt x="1414" y="331"/>
                      </a:cubicBezTo>
                      <a:cubicBezTo>
                        <a:pt x="1460" y="362"/>
                        <a:pt x="1505" y="385"/>
                        <a:pt x="1555" y="394"/>
                      </a:cubicBezTo>
                      <a:cubicBezTo>
                        <a:pt x="1581" y="400"/>
                        <a:pt x="1604" y="403"/>
                        <a:pt x="1625" y="403"/>
                      </a:cubicBezTo>
                      <a:cubicBezTo>
                        <a:pt x="1700" y="403"/>
                        <a:pt x="1745" y="365"/>
                        <a:pt x="1760" y="295"/>
                      </a:cubicBezTo>
                      <a:cubicBezTo>
                        <a:pt x="1769" y="244"/>
                        <a:pt x="1741" y="190"/>
                        <a:pt x="1678" y="126"/>
                      </a:cubicBezTo>
                      <a:cubicBezTo>
                        <a:pt x="1609" y="67"/>
                        <a:pt x="1536" y="31"/>
                        <a:pt x="1450" y="12"/>
                      </a:cubicBezTo>
                      <a:cubicBezTo>
                        <a:pt x="1413" y="5"/>
                        <a:pt x="1376"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4" name="Google Shape;10414;p23"/>
                <p:cNvSpPr/>
                <p:nvPr/>
              </p:nvSpPr>
              <p:spPr>
                <a:xfrm>
                  <a:off x="2190032" y="537524"/>
                  <a:ext cx="81374" cy="140673"/>
                </a:xfrm>
                <a:custGeom>
                  <a:avLst/>
                  <a:gdLst/>
                  <a:ahLst/>
                  <a:cxnLst/>
                  <a:rect l="l" t="t" r="r" b="b"/>
                  <a:pathLst>
                    <a:path w="2396" h="4142" extrusionOk="0">
                      <a:moveTo>
                        <a:pt x="709" y="1"/>
                      </a:moveTo>
                      <a:cubicBezTo>
                        <a:pt x="657" y="1"/>
                        <a:pt x="606" y="30"/>
                        <a:pt x="555" y="98"/>
                      </a:cubicBezTo>
                      <a:lnTo>
                        <a:pt x="410" y="947"/>
                      </a:lnTo>
                      <a:cubicBezTo>
                        <a:pt x="282" y="1566"/>
                        <a:pt x="187" y="2033"/>
                        <a:pt x="123" y="2361"/>
                      </a:cubicBezTo>
                      <a:cubicBezTo>
                        <a:pt x="59" y="2688"/>
                        <a:pt x="24" y="2983"/>
                        <a:pt x="9" y="3243"/>
                      </a:cubicBezTo>
                      <a:cubicBezTo>
                        <a:pt x="1" y="3415"/>
                        <a:pt x="41" y="3592"/>
                        <a:pt x="123" y="3783"/>
                      </a:cubicBezTo>
                      <a:cubicBezTo>
                        <a:pt x="200" y="3969"/>
                        <a:pt x="359" y="4083"/>
                        <a:pt x="596" y="4128"/>
                      </a:cubicBezTo>
                      <a:cubicBezTo>
                        <a:pt x="637" y="4137"/>
                        <a:pt x="678" y="4141"/>
                        <a:pt x="719" y="4141"/>
                      </a:cubicBezTo>
                      <a:cubicBezTo>
                        <a:pt x="1270" y="4141"/>
                        <a:pt x="1716" y="3328"/>
                        <a:pt x="2058" y="1698"/>
                      </a:cubicBezTo>
                      <a:lnTo>
                        <a:pt x="2073" y="1597"/>
                      </a:lnTo>
                      <a:lnTo>
                        <a:pt x="2205" y="1106"/>
                      </a:lnTo>
                      <a:lnTo>
                        <a:pt x="2377" y="525"/>
                      </a:lnTo>
                      <a:cubicBezTo>
                        <a:pt x="2390" y="443"/>
                        <a:pt x="2395" y="380"/>
                        <a:pt x="2386" y="326"/>
                      </a:cubicBezTo>
                      <a:cubicBezTo>
                        <a:pt x="2377" y="293"/>
                        <a:pt x="2358" y="266"/>
                        <a:pt x="2335" y="244"/>
                      </a:cubicBezTo>
                      <a:cubicBezTo>
                        <a:pt x="2304" y="221"/>
                        <a:pt x="2259" y="202"/>
                        <a:pt x="2195" y="189"/>
                      </a:cubicBezTo>
                      <a:cubicBezTo>
                        <a:pt x="2165" y="183"/>
                        <a:pt x="2140" y="179"/>
                        <a:pt x="2117" y="179"/>
                      </a:cubicBezTo>
                      <a:cubicBezTo>
                        <a:pt x="2092" y="179"/>
                        <a:pt x="2071" y="184"/>
                        <a:pt x="2054" y="194"/>
                      </a:cubicBezTo>
                      <a:cubicBezTo>
                        <a:pt x="2027" y="211"/>
                        <a:pt x="2004" y="244"/>
                        <a:pt x="1995" y="293"/>
                      </a:cubicBezTo>
                      <a:lnTo>
                        <a:pt x="1977" y="389"/>
                      </a:lnTo>
                      <a:lnTo>
                        <a:pt x="1909" y="720"/>
                      </a:lnTo>
                      <a:cubicBezTo>
                        <a:pt x="1483" y="2769"/>
                        <a:pt x="1103" y="3796"/>
                        <a:pt x="774" y="3796"/>
                      </a:cubicBezTo>
                      <a:cubicBezTo>
                        <a:pt x="763" y="3796"/>
                        <a:pt x="752" y="3795"/>
                        <a:pt x="741" y="3793"/>
                      </a:cubicBezTo>
                      <a:cubicBezTo>
                        <a:pt x="441" y="3734"/>
                        <a:pt x="323" y="3556"/>
                        <a:pt x="382" y="3265"/>
                      </a:cubicBezTo>
                      <a:cubicBezTo>
                        <a:pt x="410" y="3124"/>
                        <a:pt x="437" y="2916"/>
                        <a:pt x="464" y="2629"/>
                      </a:cubicBezTo>
                      <a:cubicBezTo>
                        <a:pt x="487" y="2348"/>
                        <a:pt x="514" y="2134"/>
                        <a:pt x="542" y="1993"/>
                      </a:cubicBezTo>
                      <a:lnTo>
                        <a:pt x="877" y="385"/>
                      </a:lnTo>
                      <a:cubicBezTo>
                        <a:pt x="896" y="307"/>
                        <a:pt x="886" y="225"/>
                        <a:pt x="859" y="144"/>
                      </a:cubicBezTo>
                      <a:cubicBezTo>
                        <a:pt x="832" y="62"/>
                        <a:pt x="787" y="16"/>
                        <a:pt x="732" y="3"/>
                      </a:cubicBezTo>
                      <a:cubicBezTo>
                        <a:pt x="725" y="2"/>
                        <a:pt x="717"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5" name="Google Shape;10415;p23"/>
                <p:cNvSpPr/>
                <p:nvPr/>
              </p:nvSpPr>
              <p:spPr>
                <a:xfrm>
                  <a:off x="846160" y="706586"/>
                  <a:ext cx="380618" cy="278866"/>
                </a:xfrm>
                <a:custGeom>
                  <a:avLst/>
                  <a:gdLst/>
                  <a:ahLst/>
                  <a:cxnLst/>
                  <a:rect l="l" t="t" r="r" b="b"/>
                  <a:pathLst>
                    <a:path w="11207" h="8211" extrusionOk="0">
                      <a:moveTo>
                        <a:pt x="8468" y="1"/>
                      </a:moveTo>
                      <a:cubicBezTo>
                        <a:pt x="8176" y="1"/>
                        <a:pt x="7880" y="69"/>
                        <a:pt x="7603" y="214"/>
                      </a:cubicBezTo>
                      <a:lnTo>
                        <a:pt x="1269" y="3527"/>
                      </a:lnTo>
                      <a:cubicBezTo>
                        <a:pt x="351" y="4003"/>
                        <a:pt x="1" y="5135"/>
                        <a:pt x="478" y="6048"/>
                      </a:cubicBezTo>
                      <a:lnTo>
                        <a:pt x="1087" y="7212"/>
                      </a:lnTo>
                      <a:cubicBezTo>
                        <a:pt x="1420" y="7848"/>
                        <a:pt x="2068" y="8211"/>
                        <a:pt x="2740" y="8211"/>
                      </a:cubicBezTo>
                      <a:cubicBezTo>
                        <a:pt x="3032" y="8211"/>
                        <a:pt x="3328" y="8142"/>
                        <a:pt x="3605" y="7998"/>
                      </a:cubicBezTo>
                      <a:lnTo>
                        <a:pt x="9943" y="4685"/>
                      </a:lnTo>
                      <a:cubicBezTo>
                        <a:pt x="10857" y="4208"/>
                        <a:pt x="11206" y="3076"/>
                        <a:pt x="10730" y="2164"/>
                      </a:cubicBezTo>
                      <a:lnTo>
                        <a:pt x="10121" y="1004"/>
                      </a:lnTo>
                      <a:cubicBezTo>
                        <a:pt x="9788" y="364"/>
                        <a:pt x="9140" y="1"/>
                        <a:pt x="84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6" name="Google Shape;10416;p23"/>
                <p:cNvSpPr/>
                <p:nvPr/>
              </p:nvSpPr>
              <p:spPr>
                <a:xfrm>
                  <a:off x="2909345" y="2274742"/>
                  <a:ext cx="249421" cy="372738"/>
                </a:xfrm>
                <a:custGeom>
                  <a:avLst/>
                  <a:gdLst/>
                  <a:ahLst/>
                  <a:cxnLst/>
                  <a:rect l="l" t="t" r="r" b="b"/>
                  <a:pathLst>
                    <a:path w="7344" h="10975" extrusionOk="0">
                      <a:moveTo>
                        <a:pt x="4007" y="1"/>
                      </a:moveTo>
                      <a:cubicBezTo>
                        <a:pt x="3191" y="1"/>
                        <a:pt x="2439" y="542"/>
                        <a:pt x="2209" y="1366"/>
                      </a:cubicBezTo>
                      <a:lnTo>
                        <a:pt x="277" y="8249"/>
                      </a:lnTo>
                      <a:cubicBezTo>
                        <a:pt x="0" y="9240"/>
                        <a:pt x="582" y="10272"/>
                        <a:pt x="1572" y="10553"/>
                      </a:cubicBezTo>
                      <a:lnTo>
                        <a:pt x="2836" y="10904"/>
                      </a:lnTo>
                      <a:cubicBezTo>
                        <a:pt x="3006" y="10952"/>
                        <a:pt x="3176" y="10974"/>
                        <a:pt x="3344" y="10974"/>
                      </a:cubicBezTo>
                      <a:cubicBezTo>
                        <a:pt x="4161" y="10974"/>
                        <a:pt x="4909" y="10434"/>
                        <a:pt x="5139" y="9612"/>
                      </a:cubicBezTo>
                      <a:lnTo>
                        <a:pt x="7066" y="2724"/>
                      </a:lnTo>
                      <a:cubicBezTo>
                        <a:pt x="7343" y="1733"/>
                        <a:pt x="6766" y="702"/>
                        <a:pt x="5770" y="424"/>
                      </a:cubicBezTo>
                      <a:lnTo>
                        <a:pt x="4508" y="70"/>
                      </a:lnTo>
                      <a:cubicBezTo>
                        <a:pt x="4341" y="23"/>
                        <a:pt x="4172" y="1"/>
                        <a:pt x="40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7" name="Google Shape;10417;p23"/>
                <p:cNvSpPr/>
                <p:nvPr/>
              </p:nvSpPr>
              <p:spPr>
                <a:xfrm>
                  <a:off x="586760" y="2461091"/>
                  <a:ext cx="384150" cy="214677"/>
                </a:xfrm>
                <a:custGeom>
                  <a:avLst/>
                  <a:gdLst/>
                  <a:ahLst/>
                  <a:cxnLst/>
                  <a:rect l="l" t="t" r="r" b="b"/>
                  <a:pathLst>
                    <a:path w="11311" h="6321" extrusionOk="0">
                      <a:moveTo>
                        <a:pt x="2256" y="0"/>
                      </a:moveTo>
                      <a:cubicBezTo>
                        <a:pt x="1374" y="0"/>
                        <a:pt x="589" y="632"/>
                        <a:pt x="424" y="1531"/>
                      </a:cubicBezTo>
                      <a:lnTo>
                        <a:pt x="183" y="2822"/>
                      </a:lnTo>
                      <a:cubicBezTo>
                        <a:pt x="1" y="3835"/>
                        <a:pt x="669" y="4807"/>
                        <a:pt x="1682" y="4993"/>
                      </a:cubicBezTo>
                      <a:lnTo>
                        <a:pt x="8716" y="6289"/>
                      </a:lnTo>
                      <a:cubicBezTo>
                        <a:pt x="8830" y="6310"/>
                        <a:pt x="8943" y="6320"/>
                        <a:pt x="9055" y="6320"/>
                      </a:cubicBezTo>
                      <a:cubicBezTo>
                        <a:pt x="9938" y="6320"/>
                        <a:pt x="10723" y="5689"/>
                        <a:pt x="10889" y="4789"/>
                      </a:cubicBezTo>
                      <a:lnTo>
                        <a:pt x="11124" y="3498"/>
                      </a:lnTo>
                      <a:cubicBezTo>
                        <a:pt x="11311" y="2481"/>
                        <a:pt x="10643" y="1508"/>
                        <a:pt x="9629" y="1323"/>
                      </a:cubicBezTo>
                      <a:lnTo>
                        <a:pt x="2595" y="31"/>
                      </a:lnTo>
                      <a:cubicBezTo>
                        <a:pt x="2481" y="10"/>
                        <a:pt x="2368" y="0"/>
                        <a:pt x="2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8" name="Google Shape;10418;p23"/>
                <p:cNvSpPr/>
                <p:nvPr/>
              </p:nvSpPr>
              <p:spPr>
                <a:xfrm>
                  <a:off x="2025996" y="1128936"/>
                  <a:ext cx="292927" cy="364044"/>
                </a:xfrm>
                <a:custGeom>
                  <a:avLst/>
                  <a:gdLst/>
                  <a:ahLst/>
                  <a:cxnLst/>
                  <a:rect l="l" t="t" r="r" b="b"/>
                  <a:pathLst>
                    <a:path w="8625" h="10719" extrusionOk="0">
                      <a:moveTo>
                        <a:pt x="5320" y="0"/>
                      </a:moveTo>
                      <a:cubicBezTo>
                        <a:pt x="4634" y="0"/>
                        <a:pt x="3974" y="379"/>
                        <a:pt x="3648" y="1037"/>
                      </a:cubicBezTo>
                      <a:lnTo>
                        <a:pt x="459" y="7435"/>
                      </a:lnTo>
                      <a:cubicBezTo>
                        <a:pt x="1" y="8358"/>
                        <a:pt x="372" y="9475"/>
                        <a:pt x="1295" y="9939"/>
                      </a:cubicBezTo>
                      <a:lnTo>
                        <a:pt x="2472" y="10520"/>
                      </a:lnTo>
                      <a:cubicBezTo>
                        <a:pt x="2740" y="10655"/>
                        <a:pt x="3024" y="10719"/>
                        <a:pt x="3304" y="10719"/>
                      </a:cubicBezTo>
                      <a:cubicBezTo>
                        <a:pt x="3989" y="10719"/>
                        <a:pt x="4647" y="10339"/>
                        <a:pt x="4976" y="9685"/>
                      </a:cubicBezTo>
                      <a:lnTo>
                        <a:pt x="8166" y="3287"/>
                      </a:lnTo>
                      <a:cubicBezTo>
                        <a:pt x="8625" y="2364"/>
                        <a:pt x="8247" y="1242"/>
                        <a:pt x="7325" y="783"/>
                      </a:cubicBezTo>
                      <a:lnTo>
                        <a:pt x="6152" y="197"/>
                      </a:lnTo>
                      <a:cubicBezTo>
                        <a:pt x="5885" y="64"/>
                        <a:pt x="5600" y="0"/>
                        <a:pt x="5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9" name="Google Shape;10419;p23"/>
                <p:cNvSpPr/>
                <p:nvPr/>
              </p:nvSpPr>
              <p:spPr>
                <a:xfrm>
                  <a:off x="237529" y="413461"/>
                  <a:ext cx="373486" cy="294727"/>
                </a:xfrm>
                <a:custGeom>
                  <a:avLst/>
                  <a:gdLst/>
                  <a:ahLst/>
                  <a:cxnLst/>
                  <a:rect l="l" t="t" r="r" b="b"/>
                  <a:pathLst>
                    <a:path w="10997" h="8678" extrusionOk="0">
                      <a:moveTo>
                        <a:pt x="2839" y="1"/>
                      </a:moveTo>
                      <a:cubicBezTo>
                        <a:pt x="2221" y="1"/>
                        <a:pt x="1616" y="307"/>
                        <a:pt x="1259" y="865"/>
                      </a:cubicBezTo>
                      <a:lnTo>
                        <a:pt x="555" y="1974"/>
                      </a:lnTo>
                      <a:cubicBezTo>
                        <a:pt x="1" y="2842"/>
                        <a:pt x="260" y="3996"/>
                        <a:pt x="1127" y="4551"/>
                      </a:cubicBezTo>
                      <a:lnTo>
                        <a:pt x="7162" y="8386"/>
                      </a:lnTo>
                      <a:cubicBezTo>
                        <a:pt x="7474" y="8584"/>
                        <a:pt x="7821" y="8678"/>
                        <a:pt x="8163" y="8678"/>
                      </a:cubicBezTo>
                      <a:cubicBezTo>
                        <a:pt x="8781" y="8678"/>
                        <a:pt x="9385" y="8371"/>
                        <a:pt x="9738" y="7813"/>
                      </a:cubicBezTo>
                      <a:lnTo>
                        <a:pt x="10443" y="6705"/>
                      </a:lnTo>
                      <a:cubicBezTo>
                        <a:pt x="10997" y="5833"/>
                        <a:pt x="10738" y="4678"/>
                        <a:pt x="9870" y="4128"/>
                      </a:cubicBezTo>
                      <a:lnTo>
                        <a:pt x="3836" y="293"/>
                      </a:lnTo>
                      <a:cubicBezTo>
                        <a:pt x="3527" y="95"/>
                        <a:pt x="3181" y="1"/>
                        <a:pt x="28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0" name="Google Shape;10420;p23"/>
                <p:cNvSpPr/>
                <p:nvPr/>
              </p:nvSpPr>
              <p:spPr>
                <a:xfrm>
                  <a:off x="0" y="969145"/>
                  <a:ext cx="715216" cy="578687"/>
                </a:xfrm>
                <a:custGeom>
                  <a:avLst/>
                  <a:gdLst/>
                  <a:ahLst/>
                  <a:cxnLst/>
                  <a:rect l="l" t="t" r="r" b="b"/>
                  <a:pathLst>
                    <a:path w="21059" h="17039" extrusionOk="0">
                      <a:moveTo>
                        <a:pt x="11476" y="1"/>
                      </a:moveTo>
                      <a:cubicBezTo>
                        <a:pt x="9246" y="1"/>
                        <a:pt x="6911" y="1334"/>
                        <a:pt x="4918" y="4051"/>
                      </a:cubicBezTo>
                      <a:cubicBezTo>
                        <a:pt x="569" y="9982"/>
                        <a:pt x="1" y="15158"/>
                        <a:pt x="3655" y="15562"/>
                      </a:cubicBezTo>
                      <a:cubicBezTo>
                        <a:pt x="7309" y="15961"/>
                        <a:pt x="13288" y="16616"/>
                        <a:pt x="16946" y="17016"/>
                      </a:cubicBezTo>
                      <a:cubicBezTo>
                        <a:pt x="17080" y="17031"/>
                        <a:pt x="17210" y="17038"/>
                        <a:pt x="17336" y="17038"/>
                      </a:cubicBezTo>
                      <a:cubicBezTo>
                        <a:pt x="20636" y="17038"/>
                        <a:pt x="21059" y="11993"/>
                        <a:pt x="18205" y="5510"/>
                      </a:cubicBezTo>
                      <a:cubicBezTo>
                        <a:pt x="16602" y="1865"/>
                        <a:pt x="14113" y="1"/>
                        <a:pt x="11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1" name="Google Shape;10421;p23"/>
                <p:cNvSpPr/>
                <p:nvPr/>
              </p:nvSpPr>
              <p:spPr>
                <a:xfrm>
                  <a:off x="323759" y="1012651"/>
                  <a:ext cx="45340" cy="33725"/>
                </a:xfrm>
                <a:custGeom>
                  <a:avLst/>
                  <a:gdLst/>
                  <a:ahLst/>
                  <a:cxnLst/>
                  <a:rect l="l" t="t" r="r" b="b"/>
                  <a:pathLst>
                    <a:path w="1335" h="993" extrusionOk="0">
                      <a:moveTo>
                        <a:pt x="662" y="0"/>
                      </a:moveTo>
                      <a:cubicBezTo>
                        <a:pt x="81" y="0"/>
                        <a:pt x="0" y="919"/>
                        <a:pt x="616" y="989"/>
                      </a:cubicBezTo>
                      <a:cubicBezTo>
                        <a:pt x="637" y="992"/>
                        <a:pt x="658" y="993"/>
                        <a:pt x="678" y="993"/>
                      </a:cubicBezTo>
                      <a:cubicBezTo>
                        <a:pt x="1254" y="993"/>
                        <a:pt x="1335" y="74"/>
                        <a:pt x="725" y="4"/>
                      </a:cubicBezTo>
                      <a:cubicBezTo>
                        <a:pt x="703" y="1"/>
                        <a:pt x="682" y="0"/>
                        <a:pt x="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2" name="Google Shape;10422;p23"/>
                <p:cNvSpPr/>
                <p:nvPr/>
              </p:nvSpPr>
              <p:spPr>
                <a:xfrm>
                  <a:off x="431384" y="1195196"/>
                  <a:ext cx="45136" cy="33589"/>
                </a:xfrm>
                <a:custGeom>
                  <a:avLst/>
                  <a:gdLst/>
                  <a:ahLst/>
                  <a:cxnLst/>
                  <a:rect l="l" t="t" r="r" b="b"/>
                  <a:pathLst>
                    <a:path w="1329" h="989" extrusionOk="0">
                      <a:moveTo>
                        <a:pt x="652" y="0"/>
                      </a:moveTo>
                      <a:cubicBezTo>
                        <a:pt x="80" y="0"/>
                        <a:pt x="0" y="915"/>
                        <a:pt x="609" y="985"/>
                      </a:cubicBezTo>
                      <a:cubicBezTo>
                        <a:pt x="631" y="988"/>
                        <a:pt x="652" y="989"/>
                        <a:pt x="672" y="989"/>
                      </a:cubicBezTo>
                      <a:cubicBezTo>
                        <a:pt x="1251" y="989"/>
                        <a:pt x="1328" y="70"/>
                        <a:pt x="718" y="4"/>
                      </a:cubicBezTo>
                      <a:cubicBezTo>
                        <a:pt x="696" y="1"/>
                        <a:pt x="674" y="0"/>
                        <a:pt x="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3" name="Google Shape;10423;p23"/>
                <p:cNvSpPr/>
                <p:nvPr/>
              </p:nvSpPr>
              <p:spPr>
                <a:xfrm>
                  <a:off x="276993" y="1234388"/>
                  <a:ext cx="45204" cy="33793"/>
                </a:xfrm>
                <a:custGeom>
                  <a:avLst/>
                  <a:gdLst/>
                  <a:ahLst/>
                  <a:cxnLst/>
                  <a:rect l="l" t="t" r="r" b="b"/>
                  <a:pathLst>
                    <a:path w="1331" h="995" extrusionOk="0">
                      <a:moveTo>
                        <a:pt x="659" y="0"/>
                      </a:moveTo>
                      <a:cubicBezTo>
                        <a:pt x="82" y="0"/>
                        <a:pt x="0" y="920"/>
                        <a:pt x="611" y="991"/>
                      </a:cubicBezTo>
                      <a:cubicBezTo>
                        <a:pt x="632" y="993"/>
                        <a:pt x="653" y="994"/>
                        <a:pt x="673" y="994"/>
                      </a:cubicBezTo>
                      <a:cubicBezTo>
                        <a:pt x="1253" y="994"/>
                        <a:pt x="1330" y="74"/>
                        <a:pt x="720" y="4"/>
                      </a:cubicBezTo>
                      <a:cubicBezTo>
                        <a:pt x="699" y="1"/>
                        <a:pt x="678"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4" name="Google Shape;10424;p23"/>
                <p:cNvSpPr/>
                <p:nvPr/>
              </p:nvSpPr>
              <p:spPr>
                <a:xfrm>
                  <a:off x="374090" y="1306930"/>
                  <a:ext cx="45170" cy="33759"/>
                </a:xfrm>
                <a:custGeom>
                  <a:avLst/>
                  <a:gdLst/>
                  <a:ahLst/>
                  <a:cxnLst/>
                  <a:rect l="l" t="t" r="r" b="b"/>
                  <a:pathLst>
                    <a:path w="1330" h="994" extrusionOk="0">
                      <a:moveTo>
                        <a:pt x="657" y="1"/>
                      </a:moveTo>
                      <a:cubicBezTo>
                        <a:pt x="81" y="1"/>
                        <a:pt x="0" y="919"/>
                        <a:pt x="610" y="990"/>
                      </a:cubicBezTo>
                      <a:cubicBezTo>
                        <a:pt x="631" y="992"/>
                        <a:pt x="652" y="993"/>
                        <a:pt x="672" y="993"/>
                      </a:cubicBezTo>
                      <a:cubicBezTo>
                        <a:pt x="1252" y="993"/>
                        <a:pt x="1330" y="74"/>
                        <a:pt x="719" y="4"/>
                      </a:cubicBezTo>
                      <a:cubicBezTo>
                        <a:pt x="698" y="2"/>
                        <a:pt x="677"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5" name="Google Shape;10425;p23"/>
                <p:cNvSpPr/>
                <p:nvPr/>
              </p:nvSpPr>
              <p:spPr>
                <a:xfrm>
                  <a:off x="564175" y="1282851"/>
                  <a:ext cx="45374" cy="33623"/>
                </a:xfrm>
                <a:custGeom>
                  <a:avLst/>
                  <a:gdLst/>
                  <a:ahLst/>
                  <a:cxnLst/>
                  <a:rect l="l" t="t" r="r" b="b"/>
                  <a:pathLst>
                    <a:path w="1336" h="990" extrusionOk="0">
                      <a:moveTo>
                        <a:pt x="658" y="1"/>
                      </a:moveTo>
                      <a:cubicBezTo>
                        <a:pt x="82" y="1"/>
                        <a:pt x="1" y="919"/>
                        <a:pt x="611" y="986"/>
                      </a:cubicBezTo>
                      <a:cubicBezTo>
                        <a:pt x="632" y="988"/>
                        <a:pt x="653" y="989"/>
                        <a:pt x="673" y="989"/>
                      </a:cubicBezTo>
                      <a:cubicBezTo>
                        <a:pt x="1254" y="989"/>
                        <a:pt x="1336"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6" name="Google Shape;10426;p23"/>
                <p:cNvSpPr/>
                <p:nvPr/>
              </p:nvSpPr>
              <p:spPr>
                <a:xfrm>
                  <a:off x="562035" y="1440129"/>
                  <a:ext cx="45204" cy="33589"/>
                </a:xfrm>
                <a:custGeom>
                  <a:avLst/>
                  <a:gdLst/>
                  <a:ahLst/>
                  <a:cxnLst/>
                  <a:rect l="l" t="t" r="r" b="b"/>
                  <a:pathLst>
                    <a:path w="1331" h="989" extrusionOk="0">
                      <a:moveTo>
                        <a:pt x="657" y="0"/>
                      </a:moveTo>
                      <a:cubicBezTo>
                        <a:pt x="78" y="0"/>
                        <a:pt x="1" y="919"/>
                        <a:pt x="611" y="985"/>
                      </a:cubicBezTo>
                      <a:cubicBezTo>
                        <a:pt x="632" y="988"/>
                        <a:pt x="652" y="989"/>
                        <a:pt x="672" y="989"/>
                      </a:cubicBezTo>
                      <a:cubicBezTo>
                        <a:pt x="1249" y="989"/>
                        <a:pt x="1330" y="69"/>
                        <a:pt x="720" y="4"/>
                      </a:cubicBezTo>
                      <a:cubicBezTo>
                        <a:pt x="698" y="1"/>
                        <a:pt x="677" y="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7" name="Google Shape;10427;p23"/>
                <p:cNvSpPr/>
                <p:nvPr/>
              </p:nvSpPr>
              <p:spPr>
                <a:xfrm>
                  <a:off x="369302" y="1418971"/>
                  <a:ext cx="45136" cy="33623"/>
                </a:xfrm>
                <a:custGeom>
                  <a:avLst/>
                  <a:gdLst/>
                  <a:ahLst/>
                  <a:cxnLst/>
                  <a:rect l="l" t="t" r="r" b="b"/>
                  <a:pathLst>
                    <a:path w="1329" h="990" extrusionOk="0">
                      <a:moveTo>
                        <a:pt x="657" y="1"/>
                      </a:moveTo>
                      <a:cubicBezTo>
                        <a:pt x="82" y="1"/>
                        <a:pt x="0" y="919"/>
                        <a:pt x="611" y="986"/>
                      </a:cubicBezTo>
                      <a:cubicBezTo>
                        <a:pt x="633" y="988"/>
                        <a:pt x="655" y="989"/>
                        <a:pt x="676" y="989"/>
                      </a:cubicBezTo>
                      <a:cubicBezTo>
                        <a:pt x="1253" y="989"/>
                        <a:pt x="1329" y="69"/>
                        <a:pt x="720" y="4"/>
                      </a:cubicBezTo>
                      <a:cubicBezTo>
                        <a:pt x="698" y="2"/>
                        <a:pt x="678"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8" name="Google Shape;10428;p23"/>
                <p:cNvSpPr/>
                <p:nvPr/>
              </p:nvSpPr>
              <p:spPr>
                <a:xfrm>
                  <a:off x="95195" y="1387013"/>
                  <a:ext cx="45306" cy="33623"/>
                </a:xfrm>
                <a:custGeom>
                  <a:avLst/>
                  <a:gdLst/>
                  <a:ahLst/>
                  <a:cxnLst/>
                  <a:rect l="l" t="t" r="r" b="b"/>
                  <a:pathLst>
                    <a:path w="1334" h="990" extrusionOk="0">
                      <a:moveTo>
                        <a:pt x="659" y="1"/>
                      </a:moveTo>
                      <a:cubicBezTo>
                        <a:pt x="83" y="1"/>
                        <a:pt x="1" y="920"/>
                        <a:pt x="611" y="985"/>
                      </a:cubicBezTo>
                      <a:cubicBezTo>
                        <a:pt x="634" y="988"/>
                        <a:pt x="656" y="989"/>
                        <a:pt x="677" y="989"/>
                      </a:cubicBezTo>
                      <a:cubicBezTo>
                        <a:pt x="1254" y="989"/>
                        <a:pt x="1334" y="70"/>
                        <a:pt x="720" y="4"/>
                      </a:cubicBezTo>
                      <a:cubicBezTo>
                        <a:pt x="699" y="2"/>
                        <a:pt x="679"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9" name="Google Shape;10429;p23"/>
                <p:cNvSpPr/>
                <p:nvPr/>
              </p:nvSpPr>
              <p:spPr>
                <a:xfrm>
                  <a:off x="105554" y="1292565"/>
                  <a:ext cx="45340" cy="33589"/>
                </a:xfrm>
                <a:custGeom>
                  <a:avLst/>
                  <a:gdLst/>
                  <a:ahLst/>
                  <a:cxnLst/>
                  <a:rect l="l" t="t" r="r" b="b"/>
                  <a:pathLst>
                    <a:path w="1335" h="989" extrusionOk="0">
                      <a:moveTo>
                        <a:pt x="658" y="1"/>
                      </a:moveTo>
                      <a:cubicBezTo>
                        <a:pt x="82" y="1"/>
                        <a:pt x="0" y="920"/>
                        <a:pt x="615" y="986"/>
                      </a:cubicBezTo>
                      <a:cubicBezTo>
                        <a:pt x="636" y="988"/>
                        <a:pt x="657" y="989"/>
                        <a:pt x="677" y="989"/>
                      </a:cubicBezTo>
                      <a:cubicBezTo>
                        <a:pt x="1253" y="989"/>
                        <a:pt x="1334"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0" name="Google Shape;10430;p23"/>
                <p:cNvSpPr/>
                <p:nvPr/>
              </p:nvSpPr>
              <p:spPr>
                <a:xfrm>
                  <a:off x="233352" y="1099661"/>
                  <a:ext cx="45272" cy="33623"/>
                </a:xfrm>
                <a:custGeom>
                  <a:avLst/>
                  <a:gdLst/>
                  <a:ahLst/>
                  <a:cxnLst/>
                  <a:rect l="l" t="t" r="r" b="b"/>
                  <a:pathLst>
                    <a:path w="1333" h="990" extrusionOk="0">
                      <a:moveTo>
                        <a:pt x="657" y="1"/>
                      </a:moveTo>
                      <a:cubicBezTo>
                        <a:pt x="81" y="1"/>
                        <a:pt x="0" y="920"/>
                        <a:pt x="614" y="986"/>
                      </a:cubicBezTo>
                      <a:cubicBezTo>
                        <a:pt x="637" y="989"/>
                        <a:pt x="659" y="990"/>
                        <a:pt x="680" y="990"/>
                      </a:cubicBezTo>
                      <a:cubicBezTo>
                        <a:pt x="1253" y="990"/>
                        <a:pt x="1332" y="75"/>
                        <a:pt x="719" y="4"/>
                      </a:cubicBezTo>
                      <a:cubicBezTo>
                        <a:pt x="698" y="2"/>
                        <a:pt x="677"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1" name="Google Shape;10431;p23"/>
                <p:cNvSpPr/>
                <p:nvPr/>
              </p:nvSpPr>
              <p:spPr>
                <a:xfrm>
                  <a:off x="446157" y="1059858"/>
                  <a:ext cx="45272" cy="33623"/>
                </a:xfrm>
                <a:custGeom>
                  <a:avLst/>
                  <a:gdLst/>
                  <a:ahLst/>
                  <a:cxnLst/>
                  <a:rect l="l" t="t" r="r" b="b"/>
                  <a:pathLst>
                    <a:path w="1333" h="990" extrusionOk="0">
                      <a:moveTo>
                        <a:pt x="657" y="1"/>
                      </a:moveTo>
                      <a:cubicBezTo>
                        <a:pt x="82" y="1"/>
                        <a:pt x="0" y="919"/>
                        <a:pt x="615" y="986"/>
                      </a:cubicBezTo>
                      <a:cubicBezTo>
                        <a:pt x="637" y="988"/>
                        <a:pt x="659" y="989"/>
                        <a:pt x="680" y="989"/>
                      </a:cubicBezTo>
                      <a:cubicBezTo>
                        <a:pt x="1253" y="989"/>
                        <a:pt x="1333" y="69"/>
                        <a:pt x="719" y="4"/>
                      </a:cubicBezTo>
                      <a:cubicBezTo>
                        <a:pt x="698" y="2"/>
                        <a:pt x="677"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2" name="Google Shape;10432;p23"/>
                <p:cNvSpPr/>
                <p:nvPr/>
              </p:nvSpPr>
              <p:spPr>
                <a:xfrm>
                  <a:off x="258925" y="1399375"/>
                  <a:ext cx="45238" cy="33623"/>
                </a:xfrm>
                <a:custGeom>
                  <a:avLst/>
                  <a:gdLst/>
                  <a:ahLst/>
                  <a:cxnLst/>
                  <a:rect l="l" t="t" r="r" b="b"/>
                  <a:pathLst>
                    <a:path w="1332" h="990" extrusionOk="0">
                      <a:moveTo>
                        <a:pt x="658" y="1"/>
                      </a:moveTo>
                      <a:cubicBezTo>
                        <a:pt x="78" y="1"/>
                        <a:pt x="1" y="919"/>
                        <a:pt x="612" y="986"/>
                      </a:cubicBezTo>
                      <a:cubicBezTo>
                        <a:pt x="633" y="988"/>
                        <a:pt x="653" y="989"/>
                        <a:pt x="673" y="989"/>
                      </a:cubicBezTo>
                      <a:cubicBezTo>
                        <a:pt x="1254" y="989"/>
                        <a:pt x="1331" y="70"/>
                        <a:pt x="721"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3" name="Google Shape;10433;p23"/>
                <p:cNvSpPr/>
                <p:nvPr/>
              </p:nvSpPr>
              <p:spPr>
                <a:xfrm>
                  <a:off x="480697" y="1367417"/>
                  <a:ext cx="45136" cy="33623"/>
                </a:xfrm>
                <a:custGeom>
                  <a:avLst/>
                  <a:gdLst/>
                  <a:ahLst/>
                  <a:cxnLst/>
                  <a:rect l="l" t="t" r="r" b="b"/>
                  <a:pathLst>
                    <a:path w="1329" h="990" extrusionOk="0">
                      <a:moveTo>
                        <a:pt x="659" y="1"/>
                      </a:moveTo>
                      <a:cubicBezTo>
                        <a:pt x="82" y="1"/>
                        <a:pt x="0" y="920"/>
                        <a:pt x="611" y="986"/>
                      </a:cubicBezTo>
                      <a:cubicBezTo>
                        <a:pt x="634" y="988"/>
                        <a:pt x="656" y="989"/>
                        <a:pt x="677" y="989"/>
                      </a:cubicBezTo>
                      <a:cubicBezTo>
                        <a:pt x="1253" y="989"/>
                        <a:pt x="1329" y="74"/>
                        <a:pt x="720" y="4"/>
                      </a:cubicBezTo>
                      <a:cubicBezTo>
                        <a:pt x="699" y="2"/>
                        <a:pt x="679"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4" name="Google Shape;10434;p23"/>
                <p:cNvSpPr/>
                <p:nvPr/>
              </p:nvSpPr>
              <p:spPr>
                <a:xfrm>
                  <a:off x="159417" y="1185924"/>
                  <a:ext cx="45306" cy="33623"/>
                </a:xfrm>
                <a:custGeom>
                  <a:avLst/>
                  <a:gdLst/>
                  <a:ahLst/>
                  <a:cxnLst/>
                  <a:rect l="l" t="t" r="r" b="b"/>
                  <a:pathLst>
                    <a:path w="1334" h="990" extrusionOk="0">
                      <a:moveTo>
                        <a:pt x="662" y="1"/>
                      </a:moveTo>
                      <a:cubicBezTo>
                        <a:pt x="82" y="1"/>
                        <a:pt x="0" y="920"/>
                        <a:pt x="615" y="986"/>
                      </a:cubicBezTo>
                      <a:cubicBezTo>
                        <a:pt x="636" y="988"/>
                        <a:pt x="657" y="989"/>
                        <a:pt x="677" y="989"/>
                      </a:cubicBezTo>
                      <a:cubicBezTo>
                        <a:pt x="1253" y="989"/>
                        <a:pt x="1334" y="71"/>
                        <a:pt x="724" y="4"/>
                      </a:cubicBezTo>
                      <a:cubicBezTo>
                        <a:pt x="703" y="2"/>
                        <a:pt x="682" y="1"/>
                        <a:pt x="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5" name="Google Shape;10435;p23"/>
                <p:cNvSpPr/>
                <p:nvPr/>
              </p:nvSpPr>
              <p:spPr>
                <a:xfrm>
                  <a:off x="196436" y="1310938"/>
                  <a:ext cx="45204" cy="33589"/>
                </a:xfrm>
                <a:custGeom>
                  <a:avLst/>
                  <a:gdLst/>
                  <a:ahLst/>
                  <a:cxnLst/>
                  <a:rect l="l" t="t" r="r" b="b"/>
                  <a:pathLst>
                    <a:path w="1331" h="989" extrusionOk="0">
                      <a:moveTo>
                        <a:pt x="658" y="1"/>
                      </a:moveTo>
                      <a:cubicBezTo>
                        <a:pt x="78" y="1"/>
                        <a:pt x="0" y="920"/>
                        <a:pt x="611" y="985"/>
                      </a:cubicBezTo>
                      <a:cubicBezTo>
                        <a:pt x="632" y="988"/>
                        <a:pt x="653" y="989"/>
                        <a:pt x="673" y="989"/>
                      </a:cubicBezTo>
                      <a:cubicBezTo>
                        <a:pt x="1253" y="989"/>
                        <a:pt x="1330"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6" name="Google Shape;10436;p23"/>
                <p:cNvSpPr/>
                <p:nvPr/>
              </p:nvSpPr>
              <p:spPr>
                <a:xfrm>
                  <a:off x="340604" y="1124181"/>
                  <a:ext cx="45272" cy="33623"/>
                </a:xfrm>
                <a:custGeom>
                  <a:avLst/>
                  <a:gdLst/>
                  <a:ahLst/>
                  <a:cxnLst/>
                  <a:rect l="l" t="t" r="r" b="b"/>
                  <a:pathLst>
                    <a:path w="1333" h="990" extrusionOk="0">
                      <a:moveTo>
                        <a:pt x="662" y="1"/>
                      </a:moveTo>
                      <a:cubicBezTo>
                        <a:pt x="82" y="1"/>
                        <a:pt x="0" y="920"/>
                        <a:pt x="615" y="986"/>
                      </a:cubicBezTo>
                      <a:cubicBezTo>
                        <a:pt x="637" y="988"/>
                        <a:pt x="659" y="990"/>
                        <a:pt x="680" y="990"/>
                      </a:cubicBezTo>
                      <a:cubicBezTo>
                        <a:pt x="1253" y="990"/>
                        <a:pt x="1333" y="71"/>
                        <a:pt x="724" y="4"/>
                      </a:cubicBezTo>
                      <a:cubicBezTo>
                        <a:pt x="703" y="2"/>
                        <a:pt x="682" y="1"/>
                        <a:pt x="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7" name="Google Shape;10437;p23"/>
                <p:cNvSpPr/>
                <p:nvPr/>
              </p:nvSpPr>
              <p:spPr>
                <a:xfrm>
                  <a:off x="536734" y="1182358"/>
                  <a:ext cx="45340" cy="33623"/>
                </a:xfrm>
                <a:custGeom>
                  <a:avLst/>
                  <a:gdLst/>
                  <a:ahLst/>
                  <a:cxnLst/>
                  <a:rect l="l" t="t" r="r" b="b"/>
                  <a:pathLst>
                    <a:path w="1335" h="990" extrusionOk="0">
                      <a:moveTo>
                        <a:pt x="659" y="1"/>
                      </a:moveTo>
                      <a:cubicBezTo>
                        <a:pt x="81" y="1"/>
                        <a:pt x="1" y="917"/>
                        <a:pt x="615" y="986"/>
                      </a:cubicBezTo>
                      <a:cubicBezTo>
                        <a:pt x="637" y="988"/>
                        <a:pt x="657" y="990"/>
                        <a:pt x="677" y="990"/>
                      </a:cubicBezTo>
                      <a:cubicBezTo>
                        <a:pt x="1253" y="990"/>
                        <a:pt x="1334" y="71"/>
                        <a:pt x="724" y="5"/>
                      </a:cubicBezTo>
                      <a:cubicBezTo>
                        <a:pt x="702" y="2"/>
                        <a:pt x="680"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8" name="Google Shape;10438;p23"/>
                <p:cNvSpPr/>
                <p:nvPr/>
              </p:nvSpPr>
              <p:spPr>
                <a:xfrm>
                  <a:off x="451082" y="1476672"/>
                  <a:ext cx="45136" cy="33623"/>
                </a:xfrm>
                <a:custGeom>
                  <a:avLst/>
                  <a:gdLst/>
                  <a:ahLst/>
                  <a:cxnLst/>
                  <a:rect l="l" t="t" r="r" b="b"/>
                  <a:pathLst>
                    <a:path w="1329" h="990" extrusionOk="0">
                      <a:moveTo>
                        <a:pt x="658" y="1"/>
                      </a:moveTo>
                      <a:cubicBezTo>
                        <a:pt x="82" y="1"/>
                        <a:pt x="0" y="920"/>
                        <a:pt x="610" y="986"/>
                      </a:cubicBezTo>
                      <a:cubicBezTo>
                        <a:pt x="633" y="988"/>
                        <a:pt x="655" y="990"/>
                        <a:pt x="677" y="990"/>
                      </a:cubicBezTo>
                      <a:cubicBezTo>
                        <a:pt x="1253" y="990"/>
                        <a:pt x="1328" y="75"/>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9" name="Google Shape;10439;p23"/>
                <p:cNvSpPr/>
                <p:nvPr/>
              </p:nvSpPr>
              <p:spPr>
                <a:xfrm>
                  <a:off x="187334" y="1444918"/>
                  <a:ext cx="45204" cy="33725"/>
                </a:xfrm>
                <a:custGeom>
                  <a:avLst/>
                  <a:gdLst/>
                  <a:ahLst/>
                  <a:cxnLst/>
                  <a:rect l="l" t="t" r="r" b="b"/>
                  <a:pathLst>
                    <a:path w="1331" h="993" extrusionOk="0">
                      <a:moveTo>
                        <a:pt x="657" y="0"/>
                      </a:moveTo>
                      <a:cubicBezTo>
                        <a:pt x="82" y="0"/>
                        <a:pt x="0" y="919"/>
                        <a:pt x="611" y="989"/>
                      </a:cubicBezTo>
                      <a:cubicBezTo>
                        <a:pt x="632" y="992"/>
                        <a:pt x="652" y="993"/>
                        <a:pt x="672" y="993"/>
                      </a:cubicBezTo>
                      <a:cubicBezTo>
                        <a:pt x="1254" y="993"/>
                        <a:pt x="1330" y="73"/>
                        <a:pt x="720" y="3"/>
                      </a:cubicBezTo>
                      <a:cubicBezTo>
                        <a:pt x="698" y="1"/>
                        <a:pt x="678" y="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0" name="Google Shape;10440;p23"/>
                <p:cNvSpPr/>
                <p:nvPr/>
              </p:nvSpPr>
              <p:spPr>
                <a:xfrm>
                  <a:off x="623438" y="1366194"/>
                  <a:ext cx="45374" cy="33759"/>
                </a:xfrm>
                <a:custGeom>
                  <a:avLst/>
                  <a:gdLst/>
                  <a:ahLst/>
                  <a:cxnLst/>
                  <a:rect l="l" t="t" r="r" b="b"/>
                  <a:pathLst>
                    <a:path w="1336" h="994" extrusionOk="0">
                      <a:moveTo>
                        <a:pt x="658" y="1"/>
                      </a:moveTo>
                      <a:cubicBezTo>
                        <a:pt x="82" y="1"/>
                        <a:pt x="1" y="919"/>
                        <a:pt x="615" y="990"/>
                      </a:cubicBezTo>
                      <a:cubicBezTo>
                        <a:pt x="636" y="992"/>
                        <a:pt x="657" y="993"/>
                        <a:pt x="677" y="993"/>
                      </a:cubicBezTo>
                      <a:cubicBezTo>
                        <a:pt x="1254" y="993"/>
                        <a:pt x="1336" y="74"/>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1" name="Google Shape;10441;p23"/>
                <p:cNvSpPr/>
                <p:nvPr/>
              </p:nvSpPr>
              <p:spPr>
                <a:xfrm>
                  <a:off x="2641895" y="-466084"/>
                  <a:ext cx="603751" cy="496124"/>
                </a:xfrm>
                <a:custGeom>
                  <a:avLst/>
                  <a:gdLst/>
                  <a:ahLst/>
                  <a:cxnLst/>
                  <a:rect l="l" t="t" r="r" b="b"/>
                  <a:pathLst>
                    <a:path w="17777" h="14608" extrusionOk="0">
                      <a:moveTo>
                        <a:pt x="7651" y="0"/>
                      </a:moveTo>
                      <a:cubicBezTo>
                        <a:pt x="5322" y="0"/>
                        <a:pt x="3205" y="1703"/>
                        <a:pt x="2004" y="4985"/>
                      </a:cubicBezTo>
                      <a:cubicBezTo>
                        <a:pt x="0" y="10458"/>
                        <a:pt x="557" y="14607"/>
                        <a:pt x="3188" y="14607"/>
                      </a:cubicBezTo>
                      <a:cubicBezTo>
                        <a:pt x="3343" y="14607"/>
                        <a:pt x="3506" y="14593"/>
                        <a:pt x="3677" y="14563"/>
                      </a:cubicBezTo>
                      <a:cubicBezTo>
                        <a:pt x="6716" y="14036"/>
                        <a:pt x="11697" y="13168"/>
                        <a:pt x="14736" y="12636"/>
                      </a:cubicBezTo>
                      <a:cubicBezTo>
                        <a:pt x="17776" y="12105"/>
                        <a:pt x="17026" y="7797"/>
                        <a:pt x="13064" y="3058"/>
                      </a:cubicBezTo>
                      <a:cubicBezTo>
                        <a:pt x="11347" y="1001"/>
                        <a:pt x="9437" y="0"/>
                        <a:pt x="76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2" name="Google Shape;10442;p23"/>
                <p:cNvSpPr/>
                <p:nvPr/>
              </p:nvSpPr>
              <p:spPr>
                <a:xfrm>
                  <a:off x="2817206" y="-415141"/>
                  <a:ext cx="38887" cy="28291"/>
                </a:xfrm>
                <a:custGeom>
                  <a:avLst/>
                  <a:gdLst/>
                  <a:ahLst/>
                  <a:cxnLst/>
                  <a:rect l="l" t="t" r="r" b="b"/>
                  <a:pathLst>
                    <a:path w="1145" h="833" extrusionOk="0">
                      <a:moveTo>
                        <a:pt x="579" y="1"/>
                      </a:moveTo>
                      <a:cubicBezTo>
                        <a:pt x="554" y="1"/>
                        <a:pt x="527" y="3"/>
                        <a:pt x="499" y="8"/>
                      </a:cubicBezTo>
                      <a:cubicBezTo>
                        <a:pt x="0" y="94"/>
                        <a:pt x="104" y="833"/>
                        <a:pt x="566" y="833"/>
                      </a:cubicBezTo>
                      <a:cubicBezTo>
                        <a:pt x="591" y="833"/>
                        <a:pt x="618" y="831"/>
                        <a:pt x="646" y="826"/>
                      </a:cubicBezTo>
                      <a:cubicBezTo>
                        <a:pt x="1145" y="736"/>
                        <a:pt x="1041" y="1"/>
                        <a:pt x="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3" name="Google Shape;10443;p23"/>
                <p:cNvSpPr/>
                <p:nvPr/>
              </p:nvSpPr>
              <p:spPr>
                <a:xfrm>
                  <a:off x="2946669" y="-293048"/>
                  <a:ext cx="38751" cy="28291"/>
                </a:xfrm>
                <a:custGeom>
                  <a:avLst/>
                  <a:gdLst/>
                  <a:ahLst/>
                  <a:cxnLst/>
                  <a:rect l="l" t="t" r="r" b="b"/>
                  <a:pathLst>
                    <a:path w="1141" h="833" extrusionOk="0">
                      <a:moveTo>
                        <a:pt x="580" y="0"/>
                      </a:moveTo>
                      <a:cubicBezTo>
                        <a:pt x="555" y="0"/>
                        <a:pt x="528" y="3"/>
                        <a:pt x="500" y="7"/>
                      </a:cubicBezTo>
                      <a:cubicBezTo>
                        <a:pt x="1" y="93"/>
                        <a:pt x="101" y="832"/>
                        <a:pt x="561" y="832"/>
                      </a:cubicBezTo>
                      <a:cubicBezTo>
                        <a:pt x="587" y="832"/>
                        <a:pt x="613" y="830"/>
                        <a:pt x="641" y="825"/>
                      </a:cubicBezTo>
                      <a:cubicBezTo>
                        <a:pt x="1141" y="734"/>
                        <a:pt x="1041"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4" name="Google Shape;10444;p23"/>
                <p:cNvSpPr/>
                <p:nvPr/>
              </p:nvSpPr>
              <p:spPr>
                <a:xfrm>
                  <a:off x="2831233" y="-225294"/>
                  <a:ext cx="38921" cy="28257"/>
                </a:xfrm>
                <a:custGeom>
                  <a:avLst/>
                  <a:gdLst/>
                  <a:ahLst/>
                  <a:cxnLst/>
                  <a:rect l="l" t="t" r="r" b="b"/>
                  <a:pathLst>
                    <a:path w="1146" h="832" extrusionOk="0">
                      <a:moveTo>
                        <a:pt x="580" y="0"/>
                      </a:moveTo>
                      <a:cubicBezTo>
                        <a:pt x="555" y="0"/>
                        <a:pt x="528" y="2"/>
                        <a:pt x="501" y="7"/>
                      </a:cubicBezTo>
                      <a:cubicBezTo>
                        <a:pt x="1" y="93"/>
                        <a:pt x="106" y="832"/>
                        <a:pt x="566" y="832"/>
                      </a:cubicBezTo>
                      <a:cubicBezTo>
                        <a:pt x="592" y="832"/>
                        <a:pt x="618" y="830"/>
                        <a:pt x="646" y="825"/>
                      </a:cubicBezTo>
                      <a:cubicBezTo>
                        <a:pt x="1145" y="739"/>
                        <a:pt x="1041"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5" name="Google Shape;10445;p23"/>
                <p:cNvSpPr/>
                <p:nvPr/>
              </p:nvSpPr>
              <p:spPr>
                <a:xfrm>
                  <a:off x="2926598" y="-189498"/>
                  <a:ext cx="38751" cy="28291"/>
                </a:xfrm>
                <a:custGeom>
                  <a:avLst/>
                  <a:gdLst/>
                  <a:ahLst/>
                  <a:cxnLst/>
                  <a:rect l="l" t="t" r="r" b="b"/>
                  <a:pathLst>
                    <a:path w="1141" h="833" extrusionOk="0">
                      <a:moveTo>
                        <a:pt x="577" y="0"/>
                      </a:moveTo>
                      <a:cubicBezTo>
                        <a:pt x="551" y="0"/>
                        <a:pt x="524" y="3"/>
                        <a:pt x="496" y="8"/>
                      </a:cubicBezTo>
                      <a:cubicBezTo>
                        <a:pt x="1" y="93"/>
                        <a:pt x="101" y="833"/>
                        <a:pt x="562" y="833"/>
                      </a:cubicBezTo>
                      <a:cubicBezTo>
                        <a:pt x="588" y="833"/>
                        <a:pt x="614" y="830"/>
                        <a:pt x="642" y="826"/>
                      </a:cubicBezTo>
                      <a:cubicBezTo>
                        <a:pt x="1141" y="739"/>
                        <a:pt x="1041"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6" name="Google Shape;10446;p23"/>
                <p:cNvSpPr/>
                <p:nvPr/>
              </p:nvSpPr>
              <p:spPr>
                <a:xfrm>
                  <a:off x="3074298" y="-253381"/>
                  <a:ext cx="38921" cy="28291"/>
                </a:xfrm>
                <a:custGeom>
                  <a:avLst/>
                  <a:gdLst/>
                  <a:ahLst/>
                  <a:cxnLst/>
                  <a:rect l="l" t="t" r="r" b="b"/>
                  <a:pathLst>
                    <a:path w="1146" h="833" extrusionOk="0">
                      <a:moveTo>
                        <a:pt x="580" y="0"/>
                      </a:moveTo>
                      <a:cubicBezTo>
                        <a:pt x="555" y="0"/>
                        <a:pt x="528" y="3"/>
                        <a:pt x="500" y="7"/>
                      </a:cubicBezTo>
                      <a:cubicBezTo>
                        <a:pt x="1" y="93"/>
                        <a:pt x="105" y="832"/>
                        <a:pt x="566" y="832"/>
                      </a:cubicBezTo>
                      <a:cubicBezTo>
                        <a:pt x="591" y="832"/>
                        <a:pt x="618" y="830"/>
                        <a:pt x="645" y="825"/>
                      </a:cubicBezTo>
                      <a:cubicBezTo>
                        <a:pt x="1145" y="739"/>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7" name="Google Shape;10447;p23"/>
                <p:cNvSpPr/>
                <p:nvPr/>
              </p:nvSpPr>
              <p:spPr>
                <a:xfrm>
                  <a:off x="3109177" y="-125956"/>
                  <a:ext cx="38853" cy="28325"/>
                </a:xfrm>
                <a:custGeom>
                  <a:avLst/>
                  <a:gdLst/>
                  <a:ahLst/>
                  <a:cxnLst/>
                  <a:rect l="l" t="t" r="r" b="b"/>
                  <a:pathLst>
                    <a:path w="1144" h="834" extrusionOk="0">
                      <a:moveTo>
                        <a:pt x="588" y="0"/>
                      </a:moveTo>
                      <a:cubicBezTo>
                        <a:pt x="561" y="0"/>
                        <a:pt x="534" y="3"/>
                        <a:pt x="505" y="8"/>
                      </a:cubicBezTo>
                      <a:cubicBezTo>
                        <a:pt x="1" y="95"/>
                        <a:pt x="105" y="833"/>
                        <a:pt x="565" y="833"/>
                      </a:cubicBezTo>
                      <a:cubicBezTo>
                        <a:pt x="591" y="833"/>
                        <a:pt x="618" y="831"/>
                        <a:pt x="645" y="826"/>
                      </a:cubicBezTo>
                      <a:cubicBezTo>
                        <a:pt x="1143" y="736"/>
                        <a:pt x="1045" y="0"/>
                        <a:pt x="5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8" name="Google Shape;10448;p23"/>
                <p:cNvSpPr/>
                <p:nvPr/>
              </p:nvSpPr>
              <p:spPr>
                <a:xfrm>
                  <a:off x="2948843" y="-97971"/>
                  <a:ext cx="38887" cy="28291"/>
                </a:xfrm>
                <a:custGeom>
                  <a:avLst/>
                  <a:gdLst/>
                  <a:ahLst/>
                  <a:cxnLst/>
                  <a:rect l="l" t="t" r="r" b="b"/>
                  <a:pathLst>
                    <a:path w="1145" h="833" extrusionOk="0">
                      <a:moveTo>
                        <a:pt x="581" y="0"/>
                      </a:moveTo>
                      <a:cubicBezTo>
                        <a:pt x="555" y="0"/>
                        <a:pt x="528" y="3"/>
                        <a:pt x="500" y="7"/>
                      </a:cubicBezTo>
                      <a:cubicBezTo>
                        <a:pt x="0" y="93"/>
                        <a:pt x="105" y="832"/>
                        <a:pt x="566" y="832"/>
                      </a:cubicBezTo>
                      <a:cubicBezTo>
                        <a:pt x="591" y="832"/>
                        <a:pt x="618" y="830"/>
                        <a:pt x="645" y="825"/>
                      </a:cubicBezTo>
                      <a:cubicBezTo>
                        <a:pt x="1144" y="739"/>
                        <a:pt x="1041" y="0"/>
                        <a:pt x="5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9" name="Google Shape;10449;p23"/>
                <p:cNvSpPr/>
                <p:nvPr/>
              </p:nvSpPr>
              <p:spPr>
                <a:xfrm>
                  <a:off x="2720279" y="-59730"/>
                  <a:ext cx="38887" cy="28291"/>
                </a:xfrm>
                <a:custGeom>
                  <a:avLst/>
                  <a:gdLst/>
                  <a:ahLst/>
                  <a:cxnLst/>
                  <a:rect l="l" t="t" r="r" b="b"/>
                  <a:pathLst>
                    <a:path w="1145" h="833" extrusionOk="0">
                      <a:moveTo>
                        <a:pt x="580" y="1"/>
                      </a:moveTo>
                      <a:cubicBezTo>
                        <a:pt x="555" y="1"/>
                        <a:pt x="528" y="3"/>
                        <a:pt x="501" y="8"/>
                      </a:cubicBezTo>
                      <a:cubicBezTo>
                        <a:pt x="0" y="94"/>
                        <a:pt x="105" y="833"/>
                        <a:pt x="566" y="833"/>
                      </a:cubicBezTo>
                      <a:cubicBezTo>
                        <a:pt x="592" y="833"/>
                        <a:pt x="618" y="831"/>
                        <a:pt x="646" y="826"/>
                      </a:cubicBezTo>
                      <a:cubicBezTo>
                        <a:pt x="1145" y="740"/>
                        <a:pt x="1041"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0" name="Google Shape;10450;p23"/>
                <p:cNvSpPr/>
                <p:nvPr/>
              </p:nvSpPr>
              <p:spPr>
                <a:xfrm>
                  <a:off x="2706559" y="-138420"/>
                  <a:ext cx="38921" cy="28291"/>
                </a:xfrm>
                <a:custGeom>
                  <a:avLst/>
                  <a:gdLst/>
                  <a:ahLst/>
                  <a:cxnLst/>
                  <a:rect l="l" t="t" r="r" b="b"/>
                  <a:pathLst>
                    <a:path w="1146" h="833" extrusionOk="0">
                      <a:moveTo>
                        <a:pt x="579" y="1"/>
                      </a:moveTo>
                      <a:cubicBezTo>
                        <a:pt x="554" y="1"/>
                        <a:pt x="528" y="3"/>
                        <a:pt x="500" y="8"/>
                      </a:cubicBezTo>
                      <a:cubicBezTo>
                        <a:pt x="1" y="93"/>
                        <a:pt x="105" y="832"/>
                        <a:pt x="566" y="832"/>
                      </a:cubicBezTo>
                      <a:cubicBezTo>
                        <a:pt x="591" y="832"/>
                        <a:pt x="617" y="830"/>
                        <a:pt x="645" y="825"/>
                      </a:cubicBezTo>
                      <a:cubicBezTo>
                        <a:pt x="1145" y="740"/>
                        <a:pt x="1040" y="1"/>
                        <a:pt x="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1" name="Google Shape;10451;p23"/>
                <p:cNvSpPr/>
                <p:nvPr/>
              </p:nvSpPr>
              <p:spPr>
                <a:xfrm>
                  <a:off x="2764565" y="-323784"/>
                  <a:ext cx="38853" cy="28325"/>
                </a:xfrm>
                <a:custGeom>
                  <a:avLst/>
                  <a:gdLst/>
                  <a:ahLst/>
                  <a:cxnLst/>
                  <a:rect l="l" t="t" r="r" b="b"/>
                  <a:pathLst>
                    <a:path w="1144" h="834" extrusionOk="0">
                      <a:moveTo>
                        <a:pt x="585" y="1"/>
                      </a:moveTo>
                      <a:cubicBezTo>
                        <a:pt x="558" y="1"/>
                        <a:pt x="530" y="3"/>
                        <a:pt x="501" y="8"/>
                      </a:cubicBezTo>
                      <a:cubicBezTo>
                        <a:pt x="1" y="94"/>
                        <a:pt x="106" y="833"/>
                        <a:pt x="566" y="833"/>
                      </a:cubicBezTo>
                      <a:cubicBezTo>
                        <a:pt x="592" y="833"/>
                        <a:pt x="618" y="831"/>
                        <a:pt x="646" y="826"/>
                      </a:cubicBezTo>
                      <a:cubicBezTo>
                        <a:pt x="1144" y="736"/>
                        <a:pt x="1042" y="1"/>
                        <a:pt x="5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2" name="Google Shape;10452;p23"/>
                <p:cNvSpPr/>
                <p:nvPr/>
              </p:nvSpPr>
              <p:spPr>
                <a:xfrm>
                  <a:off x="2926937" y="-405734"/>
                  <a:ext cx="38921" cy="28325"/>
                </a:xfrm>
                <a:custGeom>
                  <a:avLst/>
                  <a:gdLst/>
                  <a:ahLst/>
                  <a:cxnLst/>
                  <a:rect l="l" t="t" r="r" b="b"/>
                  <a:pathLst>
                    <a:path w="1146" h="834" extrusionOk="0">
                      <a:moveTo>
                        <a:pt x="579" y="1"/>
                      </a:moveTo>
                      <a:cubicBezTo>
                        <a:pt x="554" y="1"/>
                        <a:pt x="527" y="3"/>
                        <a:pt x="500" y="8"/>
                      </a:cubicBezTo>
                      <a:cubicBezTo>
                        <a:pt x="1" y="95"/>
                        <a:pt x="105" y="833"/>
                        <a:pt x="565" y="833"/>
                      </a:cubicBezTo>
                      <a:cubicBezTo>
                        <a:pt x="590" y="833"/>
                        <a:pt x="617" y="831"/>
                        <a:pt x="645" y="826"/>
                      </a:cubicBezTo>
                      <a:cubicBezTo>
                        <a:pt x="1145" y="740"/>
                        <a:pt x="1040" y="1"/>
                        <a:pt x="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3" name="Google Shape;10453;p23"/>
                <p:cNvSpPr/>
                <p:nvPr/>
              </p:nvSpPr>
              <p:spPr>
                <a:xfrm>
                  <a:off x="2855346" y="-87986"/>
                  <a:ext cx="38683" cy="28189"/>
                </a:xfrm>
                <a:custGeom>
                  <a:avLst/>
                  <a:gdLst/>
                  <a:ahLst/>
                  <a:cxnLst/>
                  <a:rect l="l" t="t" r="r" b="b"/>
                  <a:pathLst>
                    <a:path w="1139" h="830" extrusionOk="0">
                      <a:moveTo>
                        <a:pt x="578" y="0"/>
                      </a:moveTo>
                      <a:cubicBezTo>
                        <a:pt x="551" y="0"/>
                        <a:pt x="523" y="3"/>
                        <a:pt x="494" y="8"/>
                      </a:cubicBezTo>
                      <a:cubicBezTo>
                        <a:pt x="1" y="94"/>
                        <a:pt x="99" y="829"/>
                        <a:pt x="557" y="829"/>
                      </a:cubicBezTo>
                      <a:cubicBezTo>
                        <a:pt x="583" y="829"/>
                        <a:pt x="611" y="827"/>
                        <a:pt x="640" y="821"/>
                      </a:cubicBezTo>
                      <a:cubicBezTo>
                        <a:pt x="1138" y="736"/>
                        <a:pt x="1040" y="0"/>
                        <a:pt x="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4" name="Google Shape;10454;p23"/>
                <p:cNvSpPr/>
                <p:nvPr/>
              </p:nvSpPr>
              <p:spPr>
                <a:xfrm>
                  <a:off x="3026751" y="-165589"/>
                  <a:ext cx="38751" cy="28325"/>
                </a:xfrm>
                <a:custGeom>
                  <a:avLst/>
                  <a:gdLst/>
                  <a:ahLst/>
                  <a:cxnLst/>
                  <a:rect l="l" t="t" r="r" b="b"/>
                  <a:pathLst>
                    <a:path w="1141" h="834" extrusionOk="0">
                      <a:moveTo>
                        <a:pt x="581" y="1"/>
                      </a:moveTo>
                      <a:cubicBezTo>
                        <a:pt x="556" y="1"/>
                        <a:pt x="529" y="3"/>
                        <a:pt x="501" y="8"/>
                      </a:cubicBezTo>
                      <a:cubicBezTo>
                        <a:pt x="1" y="94"/>
                        <a:pt x="102" y="833"/>
                        <a:pt x="562" y="833"/>
                      </a:cubicBezTo>
                      <a:cubicBezTo>
                        <a:pt x="588" y="833"/>
                        <a:pt x="614" y="831"/>
                        <a:pt x="642" y="826"/>
                      </a:cubicBezTo>
                      <a:cubicBezTo>
                        <a:pt x="1141" y="739"/>
                        <a:pt x="1041" y="1"/>
                        <a:pt x="5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5" name="Google Shape;10455;p23"/>
                <p:cNvSpPr/>
                <p:nvPr/>
              </p:nvSpPr>
              <p:spPr>
                <a:xfrm>
                  <a:off x="2725238" y="-237045"/>
                  <a:ext cx="38751" cy="28291"/>
                </a:xfrm>
                <a:custGeom>
                  <a:avLst/>
                  <a:gdLst/>
                  <a:ahLst/>
                  <a:cxnLst/>
                  <a:rect l="l" t="t" r="r" b="b"/>
                  <a:pathLst>
                    <a:path w="1141" h="833" extrusionOk="0">
                      <a:moveTo>
                        <a:pt x="579" y="0"/>
                      </a:moveTo>
                      <a:cubicBezTo>
                        <a:pt x="554" y="0"/>
                        <a:pt x="527" y="3"/>
                        <a:pt x="500" y="7"/>
                      </a:cubicBezTo>
                      <a:cubicBezTo>
                        <a:pt x="1" y="98"/>
                        <a:pt x="101" y="832"/>
                        <a:pt x="560" y="832"/>
                      </a:cubicBezTo>
                      <a:cubicBezTo>
                        <a:pt x="585" y="832"/>
                        <a:pt x="612" y="830"/>
                        <a:pt x="640" y="825"/>
                      </a:cubicBezTo>
                      <a:cubicBezTo>
                        <a:pt x="1141" y="739"/>
                        <a:pt x="1039"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6" name="Google Shape;10456;p23"/>
                <p:cNvSpPr/>
                <p:nvPr/>
              </p:nvSpPr>
              <p:spPr>
                <a:xfrm>
                  <a:off x="2784161" y="-144736"/>
                  <a:ext cx="38751" cy="28257"/>
                </a:xfrm>
                <a:custGeom>
                  <a:avLst/>
                  <a:gdLst/>
                  <a:ahLst/>
                  <a:cxnLst/>
                  <a:rect l="l" t="t" r="r" b="b"/>
                  <a:pathLst>
                    <a:path w="1141" h="832" extrusionOk="0">
                      <a:moveTo>
                        <a:pt x="580" y="0"/>
                      </a:moveTo>
                      <a:cubicBezTo>
                        <a:pt x="555" y="0"/>
                        <a:pt x="528" y="2"/>
                        <a:pt x="501" y="7"/>
                      </a:cubicBezTo>
                      <a:cubicBezTo>
                        <a:pt x="1" y="93"/>
                        <a:pt x="102" y="832"/>
                        <a:pt x="562" y="832"/>
                      </a:cubicBezTo>
                      <a:cubicBezTo>
                        <a:pt x="587" y="832"/>
                        <a:pt x="614" y="830"/>
                        <a:pt x="641" y="825"/>
                      </a:cubicBezTo>
                      <a:cubicBezTo>
                        <a:pt x="1141" y="739"/>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7" name="Google Shape;10457;p23"/>
                <p:cNvSpPr/>
                <p:nvPr/>
              </p:nvSpPr>
              <p:spPr>
                <a:xfrm>
                  <a:off x="2856908" y="-329149"/>
                  <a:ext cx="38853" cy="28291"/>
                </a:xfrm>
                <a:custGeom>
                  <a:avLst/>
                  <a:gdLst/>
                  <a:ahLst/>
                  <a:cxnLst/>
                  <a:rect l="l" t="t" r="r" b="b"/>
                  <a:pathLst>
                    <a:path w="1144" h="833" extrusionOk="0">
                      <a:moveTo>
                        <a:pt x="578" y="0"/>
                      </a:moveTo>
                      <a:cubicBezTo>
                        <a:pt x="553" y="0"/>
                        <a:pt x="526" y="2"/>
                        <a:pt x="498" y="7"/>
                      </a:cubicBezTo>
                      <a:cubicBezTo>
                        <a:pt x="1" y="97"/>
                        <a:pt x="103" y="833"/>
                        <a:pt x="562" y="833"/>
                      </a:cubicBezTo>
                      <a:cubicBezTo>
                        <a:pt x="588" y="833"/>
                        <a:pt x="616" y="830"/>
                        <a:pt x="645" y="825"/>
                      </a:cubicBezTo>
                      <a:cubicBezTo>
                        <a:pt x="1144" y="739"/>
                        <a:pt x="1040" y="0"/>
                        <a:pt x="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8" name="Google Shape;10458;p23"/>
                <p:cNvSpPr/>
                <p:nvPr/>
              </p:nvSpPr>
              <p:spPr>
                <a:xfrm>
                  <a:off x="3028789" y="-328097"/>
                  <a:ext cx="38717" cy="28291"/>
                </a:xfrm>
                <a:custGeom>
                  <a:avLst/>
                  <a:gdLst/>
                  <a:ahLst/>
                  <a:cxnLst/>
                  <a:rect l="l" t="t" r="r" b="b"/>
                  <a:pathLst>
                    <a:path w="1140" h="833" extrusionOk="0">
                      <a:moveTo>
                        <a:pt x="579" y="1"/>
                      </a:moveTo>
                      <a:cubicBezTo>
                        <a:pt x="554" y="1"/>
                        <a:pt x="527" y="3"/>
                        <a:pt x="500" y="8"/>
                      </a:cubicBezTo>
                      <a:cubicBezTo>
                        <a:pt x="1" y="94"/>
                        <a:pt x="101" y="833"/>
                        <a:pt x="561" y="833"/>
                      </a:cubicBezTo>
                      <a:cubicBezTo>
                        <a:pt x="586" y="833"/>
                        <a:pt x="613" y="830"/>
                        <a:pt x="641" y="826"/>
                      </a:cubicBezTo>
                      <a:cubicBezTo>
                        <a:pt x="1140" y="740"/>
                        <a:pt x="1039" y="1"/>
                        <a:pt x="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9" name="Google Shape;10459;p23"/>
                <p:cNvSpPr/>
                <p:nvPr/>
              </p:nvSpPr>
              <p:spPr>
                <a:xfrm>
                  <a:off x="3028313" y="-70530"/>
                  <a:ext cx="38887" cy="28291"/>
                </a:xfrm>
                <a:custGeom>
                  <a:avLst/>
                  <a:gdLst/>
                  <a:ahLst/>
                  <a:cxnLst/>
                  <a:rect l="l" t="t" r="r" b="b"/>
                  <a:pathLst>
                    <a:path w="1145" h="833" extrusionOk="0">
                      <a:moveTo>
                        <a:pt x="579" y="1"/>
                      </a:moveTo>
                      <a:cubicBezTo>
                        <a:pt x="554" y="1"/>
                        <a:pt x="527" y="3"/>
                        <a:pt x="500" y="8"/>
                      </a:cubicBezTo>
                      <a:cubicBezTo>
                        <a:pt x="1" y="94"/>
                        <a:pt x="105" y="833"/>
                        <a:pt x="565" y="833"/>
                      </a:cubicBezTo>
                      <a:cubicBezTo>
                        <a:pt x="591" y="833"/>
                        <a:pt x="618" y="830"/>
                        <a:pt x="646" y="825"/>
                      </a:cubicBezTo>
                      <a:cubicBezTo>
                        <a:pt x="1145" y="740"/>
                        <a:pt x="1041" y="1"/>
                        <a:pt x="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0" name="Google Shape;10460;p23"/>
                <p:cNvSpPr/>
                <p:nvPr/>
              </p:nvSpPr>
              <p:spPr>
                <a:xfrm>
                  <a:off x="2808105" y="-34564"/>
                  <a:ext cx="38887" cy="28291"/>
                </a:xfrm>
                <a:custGeom>
                  <a:avLst/>
                  <a:gdLst/>
                  <a:ahLst/>
                  <a:cxnLst/>
                  <a:rect l="l" t="t" r="r" b="b"/>
                  <a:pathLst>
                    <a:path w="1145" h="833" extrusionOk="0">
                      <a:moveTo>
                        <a:pt x="580" y="0"/>
                      </a:moveTo>
                      <a:cubicBezTo>
                        <a:pt x="554" y="0"/>
                        <a:pt x="528" y="3"/>
                        <a:pt x="500" y="7"/>
                      </a:cubicBezTo>
                      <a:cubicBezTo>
                        <a:pt x="0" y="93"/>
                        <a:pt x="105" y="832"/>
                        <a:pt x="566" y="832"/>
                      </a:cubicBezTo>
                      <a:cubicBezTo>
                        <a:pt x="591" y="832"/>
                        <a:pt x="618" y="830"/>
                        <a:pt x="645" y="825"/>
                      </a:cubicBezTo>
                      <a:cubicBezTo>
                        <a:pt x="1145" y="740"/>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1" name="Google Shape;10461;p23"/>
                <p:cNvSpPr/>
                <p:nvPr/>
              </p:nvSpPr>
              <p:spPr>
                <a:xfrm>
                  <a:off x="3141576" y="-200026"/>
                  <a:ext cx="38887" cy="28291"/>
                </a:xfrm>
                <a:custGeom>
                  <a:avLst/>
                  <a:gdLst/>
                  <a:ahLst/>
                  <a:cxnLst/>
                  <a:rect l="l" t="t" r="r" b="b"/>
                  <a:pathLst>
                    <a:path w="1145" h="833" extrusionOk="0">
                      <a:moveTo>
                        <a:pt x="584" y="1"/>
                      </a:moveTo>
                      <a:cubicBezTo>
                        <a:pt x="559" y="1"/>
                        <a:pt x="532" y="3"/>
                        <a:pt x="505" y="8"/>
                      </a:cubicBezTo>
                      <a:cubicBezTo>
                        <a:pt x="1" y="95"/>
                        <a:pt x="105" y="833"/>
                        <a:pt x="565" y="833"/>
                      </a:cubicBezTo>
                      <a:cubicBezTo>
                        <a:pt x="591" y="833"/>
                        <a:pt x="618" y="831"/>
                        <a:pt x="646" y="826"/>
                      </a:cubicBezTo>
                      <a:cubicBezTo>
                        <a:pt x="1145" y="740"/>
                        <a:pt x="1041" y="1"/>
                        <a:pt x="5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2" name="Google Shape;10462;p23"/>
                <p:cNvSpPr/>
                <p:nvPr/>
              </p:nvSpPr>
              <p:spPr>
                <a:xfrm>
                  <a:off x="224862" y="2097020"/>
                  <a:ext cx="374" cy="917"/>
                </a:xfrm>
                <a:custGeom>
                  <a:avLst/>
                  <a:gdLst/>
                  <a:ahLst/>
                  <a:cxnLst/>
                  <a:rect l="l" t="t" r="r" b="b"/>
                  <a:pathLst>
                    <a:path w="11" h="27" extrusionOk="0">
                      <a:moveTo>
                        <a:pt x="1" y="1"/>
                      </a:moveTo>
                      <a:cubicBezTo>
                        <a:pt x="1" y="16"/>
                        <a:pt x="1" y="26"/>
                        <a:pt x="2" y="26"/>
                      </a:cubicBezTo>
                      <a:cubicBezTo>
                        <a:pt x="4" y="26"/>
                        <a:pt x="6" y="19"/>
                        <a:pt x="1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3" name="Google Shape;10463;p23"/>
                <p:cNvSpPr/>
                <p:nvPr/>
              </p:nvSpPr>
              <p:spPr>
                <a:xfrm>
                  <a:off x="163153" y="2157642"/>
                  <a:ext cx="137684" cy="126307"/>
                </a:xfrm>
                <a:custGeom>
                  <a:avLst/>
                  <a:gdLst/>
                  <a:ahLst/>
                  <a:cxnLst/>
                  <a:rect l="l" t="t" r="r" b="b"/>
                  <a:pathLst>
                    <a:path w="4054" h="3719" extrusionOk="0">
                      <a:moveTo>
                        <a:pt x="2423" y="1"/>
                      </a:moveTo>
                      <a:lnTo>
                        <a:pt x="1" y="1146"/>
                      </a:lnTo>
                      <a:cubicBezTo>
                        <a:pt x="637" y="2287"/>
                        <a:pt x="1687" y="3105"/>
                        <a:pt x="2841" y="3719"/>
                      </a:cubicBezTo>
                      <a:lnTo>
                        <a:pt x="4053" y="1397"/>
                      </a:lnTo>
                      <a:cubicBezTo>
                        <a:pt x="3413" y="1037"/>
                        <a:pt x="2836" y="583"/>
                        <a:pt x="2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4" name="Google Shape;10464;p23"/>
                <p:cNvSpPr/>
                <p:nvPr/>
              </p:nvSpPr>
              <p:spPr>
                <a:xfrm>
                  <a:off x="131534" y="2078646"/>
                  <a:ext cx="113910" cy="117918"/>
                </a:xfrm>
                <a:custGeom>
                  <a:avLst/>
                  <a:gdLst/>
                  <a:ahLst/>
                  <a:cxnLst/>
                  <a:rect l="l" t="t" r="r" b="b"/>
                  <a:pathLst>
                    <a:path w="3354" h="3472" extrusionOk="0">
                      <a:moveTo>
                        <a:pt x="182" y="1"/>
                      </a:moveTo>
                      <a:lnTo>
                        <a:pt x="182" y="1"/>
                      </a:lnTo>
                      <a:cubicBezTo>
                        <a:pt x="1" y="1137"/>
                        <a:pt x="309" y="2264"/>
                        <a:pt x="832" y="3291"/>
                      </a:cubicBezTo>
                      <a:cubicBezTo>
                        <a:pt x="859" y="3354"/>
                        <a:pt x="895" y="3413"/>
                        <a:pt x="932" y="3472"/>
                      </a:cubicBezTo>
                      <a:lnTo>
                        <a:pt x="3354" y="2327"/>
                      </a:lnTo>
                      <a:cubicBezTo>
                        <a:pt x="3086" y="1955"/>
                        <a:pt x="2885" y="1532"/>
                        <a:pt x="2776" y="1041"/>
                      </a:cubicBezTo>
                      <a:lnTo>
                        <a:pt x="2776" y="1041"/>
                      </a:lnTo>
                      <a:cubicBezTo>
                        <a:pt x="2784" y="1075"/>
                        <a:pt x="2789" y="1090"/>
                        <a:pt x="2792" y="1090"/>
                      </a:cubicBezTo>
                      <a:cubicBezTo>
                        <a:pt x="2808" y="1090"/>
                        <a:pt x="2764" y="667"/>
                        <a:pt x="2767" y="560"/>
                      </a:cubicBezTo>
                      <a:lnTo>
                        <a:pt x="2767" y="546"/>
                      </a:lnTo>
                      <a:lnTo>
                        <a:pt x="2759" y="542"/>
                      </a:lnTo>
                      <a:cubicBezTo>
                        <a:pt x="2754" y="560"/>
                        <a:pt x="2752" y="567"/>
                        <a:pt x="2750" y="567"/>
                      </a:cubicBezTo>
                      <a:cubicBezTo>
                        <a:pt x="2749" y="567"/>
                        <a:pt x="2749" y="557"/>
                        <a:pt x="2749" y="542"/>
                      </a:cubicBezTo>
                      <a:lnTo>
                        <a:pt x="18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5" name="Google Shape;10465;p23"/>
                <p:cNvSpPr/>
                <p:nvPr/>
              </p:nvSpPr>
              <p:spPr>
                <a:xfrm>
                  <a:off x="225201" y="2096103"/>
                  <a:ext cx="340" cy="1087"/>
                </a:xfrm>
                <a:custGeom>
                  <a:avLst/>
                  <a:gdLst/>
                  <a:ahLst/>
                  <a:cxnLst/>
                  <a:rect l="l" t="t" r="r" b="b"/>
                  <a:pathLst>
                    <a:path w="10" h="32" extrusionOk="0">
                      <a:moveTo>
                        <a:pt x="9" y="0"/>
                      </a:moveTo>
                      <a:cubicBezTo>
                        <a:pt x="5" y="9"/>
                        <a:pt x="5" y="23"/>
                        <a:pt x="1" y="28"/>
                      </a:cubicBezTo>
                      <a:lnTo>
                        <a:pt x="9" y="32"/>
                      </a:lnTo>
                      <a:lnTo>
                        <a:pt x="9" y="0"/>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6" name="Google Shape;10466;p23"/>
                <p:cNvSpPr/>
                <p:nvPr/>
              </p:nvSpPr>
              <p:spPr>
                <a:xfrm>
                  <a:off x="1036483" y="2084692"/>
                  <a:ext cx="160541" cy="110582"/>
                </a:xfrm>
                <a:custGeom>
                  <a:avLst/>
                  <a:gdLst/>
                  <a:ahLst/>
                  <a:cxnLst/>
                  <a:rect l="l" t="t" r="r" b="b"/>
                  <a:pathLst>
                    <a:path w="4727" h="3256" extrusionOk="0">
                      <a:moveTo>
                        <a:pt x="659" y="0"/>
                      </a:moveTo>
                      <a:lnTo>
                        <a:pt x="0" y="2553"/>
                      </a:lnTo>
                      <a:cubicBezTo>
                        <a:pt x="850" y="2772"/>
                        <a:pt x="1699" y="2990"/>
                        <a:pt x="2554" y="3208"/>
                      </a:cubicBezTo>
                      <a:cubicBezTo>
                        <a:pt x="2680" y="3241"/>
                        <a:pt x="2801" y="3256"/>
                        <a:pt x="2915" y="3256"/>
                      </a:cubicBezTo>
                      <a:cubicBezTo>
                        <a:pt x="4286" y="3256"/>
                        <a:pt x="4727" y="1049"/>
                        <a:pt x="3209" y="659"/>
                      </a:cubicBezTo>
                      <a:cubicBezTo>
                        <a:pt x="2358" y="441"/>
                        <a:pt x="1508" y="223"/>
                        <a:pt x="6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7" name="Google Shape;10467;p23"/>
                <p:cNvSpPr/>
                <p:nvPr/>
              </p:nvSpPr>
              <p:spPr>
                <a:xfrm>
                  <a:off x="259605" y="2205052"/>
                  <a:ext cx="122129" cy="108103"/>
                </a:xfrm>
                <a:custGeom>
                  <a:avLst/>
                  <a:gdLst/>
                  <a:ahLst/>
                  <a:cxnLst/>
                  <a:rect l="l" t="t" r="r" b="b"/>
                  <a:pathLst>
                    <a:path w="3596" h="3183" extrusionOk="0">
                      <a:moveTo>
                        <a:pt x="1213" y="1"/>
                      </a:moveTo>
                      <a:lnTo>
                        <a:pt x="1" y="2323"/>
                      </a:lnTo>
                      <a:cubicBezTo>
                        <a:pt x="586" y="2636"/>
                        <a:pt x="1200" y="2895"/>
                        <a:pt x="1800" y="3122"/>
                      </a:cubicBezTo>
                      <a:cubicBezTo>
                        <a:pt x="1912" y="3164"/>
                        <a:pt x="2027" y="3183"/>
                        <a:pt x="2142" y="3183"/>
                      </a:cubicBezTo>
                      <a:cubicBezTo>
                        <a:pt x="2711" y="3183"/>
                        <a:pt x="3264" y="2706"/>
                        <a:pt x="3404" y="2172"/>
                      </a:cubicBezTo>
                      <a:cubicBezTo>
                        <a:pt x="3595" y="1423"/>
                        <a:pt x="3127" y="819"/>
                        <a:pt x="2454" y="568"/>
                      </a:cubicBezTo>
                      <a:cubicBezTo>
                        <a:pt x="2031" y="410"/>
                        <a:pt x="1609" y="223"/>
                        <a:pt x="12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8" name="Google Shape;10468;p23"/>
                <p:cNvSpPr/>
                <p:nvPr/>
              </p:nvSpPr>
              <p:spPr>
                <a:xfrm>
                  <a:off x="907631" y="2051511"/>
                  <a:ext cx="151235" cy="119922"/>
                </a:xfrm>
                <a:custGeom>
                  <a:avLst/>
                  <a:gdLst/>
                  <a:ahLst/>
                  <a:cxnLst/>
                  <a:rect l="l" t="t" r="r" b="b"/>
                  <a:pathLst>
                    <a:path w="4453" h="3531" extrusionOk="0">
                      <a:moveTo>
                        <a:pt x="659" y="0"/>
                      </a:moveTo>
                      <a:lnTo>
                        <a:pt x="0" y="2553"/>
                      </a:lnTo>
                      <a:cubicBezTo>
                        <a:pt x="1263" y="2881"/>
                        <a:pt x="2531" y="3203"/>
                        <a:pt x="3794" y="3530"/>
                      </a:cubicBezTo>
                      <a:lnTo>
                        <a:pt x="4453" y="977"/>
                      </a:lnTo>
                      <a:cubicBezTo>
                        <a:pt x="3186" y="655"/>
                        <a:pt x="1922" y="328"/>
                        <a:pt x="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9" name="Google Shape;10469;p23"/>
                <p:cNvSpPr/>
                <p:nvPr/>
              </p:nvSpPr>
              <p:spPr>
                <a:xfrm>
                  <a:off x="778916" y="2018466"/>
                  <a:ext cx="151099" cy="119786"/>
                </a:xfrm>
                <a:custGeom>
                  <a:avLst/>
                  <a:gdLst/>
                  <a:ahLst/>
                  <a:cxnLst/>
                  <a:rect l="l" t="t" r="r" b="b"/>
                  <a:pathLst>
                    <a:path w="4449" h="3527" extrusionOk="0">
                      <a:moveTo>
                        <a:pt x="655" y="1"/>
                      </a:moveTo>
                      <a:lnTo>
                        <a:pt x="0" y="2550"/>
                      </a:lnTo>
                      <a:cubicBezTo>
                        <a:pt x="1217" y="2863"/>
                        <a:pt x="2436" y="3177"/>
                        <a:pt x="3654" y="3490"/>
                      </a:cubicBezTo>
                      <a:cubicBezTo>
                        <a:pt x="3698" y="3505"/>
                        <a:pt x="3744" y="3513"/>
                        <a:pt x="3790" y="3526"/>
                      </a:cubicBezTo>
                      <a:lnTo>
                        <a:pt x="4449" y="973"/>
                      </a:lnTo>
                      <a:cubicBezTo>
                        <a:pt x="3180" y="651"/>
                        <a:pt x="1918" y="323"/>
                        <a:pt x="6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0" name="Google Shape;10470;p23"/>
                <p:cNvSpPr/>
                <p:nvPr/>
              </p:nvSpPr>
              <p:spPr>
                <a:xfrm>
                  <a:off x="308068" y="1920554"/>
                  <a:ext cx="126103" cy="95638"/>
                </a:xfrm>
                <a:custGeom>
                  <a:avLst/>
                  <a:gdLst/>
                  <a:ahLst/>
                  <a:cxnLst/>
                  <a:rect l="l" t="t" r="r" b="b"/>
                  <a:pathLst>
                    <a:path w="3713" h="2816" extrusionOk="0">
                      <a:moveTo>
                        <a:pt x="1627" y="1"/>
                      </a:moveTo>
                      <a:cubicBezTo>
                        <a:pt x="1503" y="1"/>
                        <a:pt x="1379" y="3"/>
                        <a:pt x="1254" y="8"/>
                      </a:cubicBezTo>
                      <a:cubicBezTo>
                        <a:pt x="837" y="21"/>
                        <a:pt x="413" y="71"/>
                        <a:pt x="0" y="153"/>
                      </a:cubicBezTo>
                      <a:lnTo>
                        <a:pt x="550" y="2734"/>
                      </a:lnTo>
                      <a:cubicBezTo>
                        <a:pt x="931" y="2670"/>
                        <a:pt x="1327" y="2638"/>
                        <a:pt x="1713" y="2629"/>
                      </a:cubicBezTo>
                      <a:cubicBezTo>
                        <a:pt x="1732" y="2629"/>
                        <a:pt x="1750" y="2629"/>
                        <a:pt x="1768" y="2629"/>
                      </a:cubicBezTo>
                      <a:cubicBezTo>
                        <a:pt x="2380" y="2629"/>
                        <a:pt x="2981" y="2700"/>
                        <a:pt x="3576" y="2816"/>
                      </a:cubicBezTo>
                      <a:lnTo>
                        <a:pt x="3712" y="189"/>
                      </a:lnTo>
                      <a:cubicBezTo>
                        <a:pt x="3025" y="77"/>
                        <a:pt x="2333" y="1"/>
                        <a:pt x="16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1" name="Google Shape;10471;p23"/>
                <p:cNvSpPr/>
                <p:nvPr/>
              </p:nvSpPr>
              <p:spPr>
                <a:xfrm>
                  <a:off x="521179" y="1952104"/>
                  <a:ext cx="151133" cy="119820"/>
                </a:xfrm>
                <a:custGeom>
                  <a:avLst/>
                  <a:gdLst/>
                  <a:ahLst/>
                  <a:cxnLst/>
                  <a:rect l="l" t="t" r="r" b="b"/>
                  <a:pathLst>
                    <a:path w="4450" h="3528" extrusionOk="0">
                      <a:moveTo>
                        <a:pt x="655" y="0"/>
                      </a:moveTo>
                      <a:lnTo>
                        <a:pt x="0" y="2550"/>
                      </a:lnTo>
                      <a:cubicBezTo>
                        <a:pt x="1264" y="2877"/>
                        <a:pt x="2527" y="3200"/>
                        <a:pt x="3795" y="3527"/>
                      </a:cubicBezTo>
                      <a:lnTo>
                        <a:pt x="4450" y="977"/>
                      </a:lnTo>
                      <a:cubicBezTo>
                        <a:pt x="3186" y="650"/>
                        <a:pt x="1923" y="323"/>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2" name="Google Shape;10472;p23"/>
                <p:cNvSpPr/>
                <p:nvPr/>
              </p:nvSpPr>
              <p:spPr>
                <a:xfrm>
                  <a:off x="429516" y="1926939"/>
                  <a:ext cx="113910" cy="111805"/>
                </a:xfrm>
                <a:custGeom>
                  <a:avLst/>
                  <a:gdLst/>
                  <a:ahLst/>
                  <a:cxnLst/>
                  <a:rect l="l" t="t" r="r" b="b"/>
                  <a:pathLst>
                    <a:path w="3354" h="3292" extrusionOk="0">
                      <a:moveTo>
                        <a:pt x="136" y="1"/>
                      </a:moveTo>
                      <a:lnTo>
                        <a:pt x="0" y="2628"/>
                      </a:lnTo>
                      <a:cubicBezTo>
                        <a:pt x="392" y="2704"/>
                        <a:pt x="778" y="2796"/>
                        <a:pt x="1168" y="2895"/>
                      </a:cubicBezTo>
                      <a:cubicBezTo>
                        <a:pt x="1677" y="3027"/>
                        <a:pt x="2187" y="3159"/>
                        <a:pt x="2699" y="3291"/>
                      </a:cubicBezTo>
                      <a:lnTo>
                        <a:pt x="3354" y="741"/>
                      </a:lnTo>
                      <a:cubicBezTo>
                        <a:pt x="3336" y="737"/>
                        <a:pt x="3318" y="733"/>
                        <a:pt x="3299" y="728"/>
                      </a:cubicBezTo>
                      <a:cubicBezTo>
                        <a:pt x="2250" y="456"/>
                        <a:pt x="1200" y="179"/>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3" name="Google Shape;10473;p23"/>
                <p:cNvSpPr/>
                <p:nvPr/>
              </p:nvSpPr>
              <p:spPr>
                <a:xfrm>
                  <a:off x="650064" y="1985285"/>
                  <a:ext cx="151099" cy="119820"/>
                </a:xfrm>
                <a:custGeom>
                  <a:avLst/>
                  <a:gdLst/>
                  <a:ahLst/>
                  <a:cxnLst/>
                  <a:rect l="l" t="t" r="r" b="b"/>
                  <a:pathLst>
                    <a:path w="4449" h="3528" extrusionOk="0">
                      <a:moveTo>
                        <a:pt x="655" y="0"/>
                      </a:moveTo>
                      <a:lnTo>
                        <a:pt x="0" y="2550"/>
                      </a:lnTo>
                      <a:cubicBezTo>
                        <a:pt x="1263" y="2877"/>
                        <a:pt x="2526" y="3200"/>
                        <a:pt x="3794" y="3527"/>
                      </a:cubicBezTo>
                      <a:lnTo>
                        <a:pt x="4449" y="978"/>
                      </a:lnTo>
                      <a:cubicBezTo>
                        <a:pt x="4149" y="900"/>
                        <a:pt x="3849" y="823"/>
                        <a:pt x="3549" y="746"/>
                      </a:cubicBezTo>
                      <a:cubicBezTo>
                        <a:pt x="2585" y="496"/>
                        <a:pt x="1618" y="246"/>
                        <a:pt x="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4" name="Google Shape;10474;p23"/>
                <p:cNvSpPr/>
                <p:nvPr/>
              </p:nvSpPr>
              <p:spPr>
                <a:xfrm>
                  <a:off x="137681" y="1973568"/>
                  <a:ext cx="123182" cy="123488"/>
                </a:xfrm>
                <a:custGeom>
                  <a:avLst/>
                  <a:gdLst/>
                  <a:ahLst/>
                  <a:cxnLst/>
                  <a:rect l="l" t="t" r="r" b="b"/>
                  <a:pathLst>
                    <a:path w="3627" h="3636" extrusionOk="0">
                      <a:moveTo>
                        <a:pt x="1864" y="1"/>
                      </a:moveTo>
                      <a:cubicBezTo>
                        <a:pt x="1046" y="664"/>
                        <a:pt x="410" y="1545"/>
                        <a:pt x="101" y="2650"/>
                      </a:cubicBezTo>
                      <a:cubicBezTo>
                        <a:pt x="55" y="2795"/>
                        <a:pt x="28" y="2945"/>
                        <a:pt x="1" y="3095"/>
                      </a:cubicBezTo>
                      <a:lnTo>
                        <a:pt x="2568" y="3636"/>
                      </a:lnTo>
                      <a:cubicBezTo>
                        <a:pt x="2571" y="3598"/>
                        <a:pt x="2580" y="3531"/>
                        <a:pt x="2584" y="3531"/>
                      </a:cubicBezTo>
                      <a:cubicBezTo>
                        <a:pt x="2587" y="3531"/>
                        <a:pt x="2588" y="3552"/>
                        <a:pt x="2586" y="3608"/>
                      </a:cubicBezTo>
                      <a:cubicBezTo>
                        <a:pt x="2591" y="3590"/>
                        <a:pt x="2591" y="3567"/>
                        <a:pt x="2600" y="3535"/>
                      </a:cubicBezTo>
                      <a:cubicBezTo>
                        <a:pt x="2618" y="3418"/>
                        <a:pt x="2650" y="3304"/>
                        <a:pt x="2682" y="3191"/>
                      </a:cubicBezTo>
                      <a:cubicBezTo>
                        <a:pt x="2691" y="3168"/>
                        <a:pt x="2737" y="3054"/>
                        <a:pt x="2754" y="2994"/>
                      </a:cubicBezTo>
                      <a:lnTo>
                        <a:pt x="2754" y="2994"/>
                      </a:lnTo>
                      <a:cubicBezTo>
                        <a:pt x="2748" y="3010"/>
                        <a:pt x="2740" y="3025"/>
                        <a:pt x="2733" y="3040"/>
                      </a:cubicBezTo>
                      <a:lnTo>
                        <a:pt x="2733" y="3040"/>
                      </a:lnTo>
                      <a:cubicBezTo>
                        <a:pt x="2757" y="2985"/>
                        <a:pt x="2767" y="2964"/>
                        <a:pt x="2767" y="2964"/>
                      </a:cubicBezTo>
                      <a:lnTo>
                        <a:pt x="2767" y="2964"/>
                      </a:lnTo>
                      <a:cubicBezTo>
                        <a:pt x="2767" y="2964"/>
                        <a:pt x="2762" y="2976"/>
                        <a:pt x="2754" y="2994"/>
                      </a:cubicBezTo>
                      <a:cubicBezTo>
                        <a:pt x="2800" y="2904"/>
                        <a:pt x="2846" y="2818"/>
                        <a:pt x="2895" y="2732"/>
                      </a:cubicBezTo>
                      <a:cubicBezTo>
                        <a:pt x="3086" y="2390"/>
                        <a:pt x="3045" y="2468"/>
                        <a:pt x="3327" y="2186"/>
                      </a:cubicBezTo>
                      <a:cubicBezTo>
                        <a:pt x="3418" y="2090"/>
                        <a:pt x="3518" y="2009"/>
                        <a:pt x="3627" y="1927"/>
                      </a:cubicBezTo>
                      <a:lnTo>
                        <a:pt x="18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5" name="Google Shape;10475;p23"/>
                <p:cNvSpPr/>
                <p:nvPr/>
              </p:nvSpPr>
              <p:spPr>
                <a:xfrm>
                  <a:off x="200986" y="1925716"/>
                  <a:ext cx="125763" cy="113299"/>
                </a:xfrm>
                <a:custGeom>
                  <a:avLst/>
                  <a:gdLst/>
                  <a:ahLst/>
                  <a:cxnLst/>
                  <a:rect l="l" t="t" r="r" b="b"/>
                  <a:pathLst>
                    <a:path w="3703" h="3336" extrusionOk="0">
                      <a:moveTo>
                        <a:pt x="3153" y="1"/>
                      </a:moveTo>
                      <a:cubicBezTo>
                        <a:pt x="1995" y="219"/>
                        <a:pt x="890" y="687"/>
                        <a:pt x="0" y="1410"/>
                      </a:cubicBezTo>
                      <a:lnTo>
                        <a:pt x="1763" y="3336"/>
                      </a:lnTo>
                      <a:cubicBezTo>
                        <a:pt x="2285" y="2941"/>
                        <a:pt x="2976" y="2704"/>
                        <a:pt x="3703" y="2582"/>
                      </a:cubicBezTo>
                      <a:lnTo>
                        <a:pt x="31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6" name="Google Shape;10476;p23"/>
                <p:cNvSpPr/>
                <p:nvPr/>
              </p:nvSpPr>
              <p:spPr>
                <a:xfrm>
                  <a:off x="230126" y="2074197"/>
                  <a:ext cx="1528" cy="3430"/>
                </a:xfrm>
                <a:custGeom>
                  <a:avLst/>
                  <a:gdLst/>
                  <a:ahLst/>
                  <a:cxnLst/>
                  <a:rect l="l" t="t" r="r" b="b"/>
                  <a:pathLst>
                    <a:path w="45" h="101" extrusionOk="0">
                      <a:moveTo>
                        <a:pt x="45" y="1"/>
                      </a:moveTo>
                      <a:cubicBezTo>
                        <a:pt x="45" y="1"/>
                        <a:pt x="35" y="22"/>
                        <a:pt x="11" y="77"/>
                      </a:cubicBezTo>
                      <a:lnTo>
                        <a:pt x="11" y="77"/>
                      </a:lnTo>
                      <a:cubicBezTo>
                        <a:pt x="18" y="62"/>
                        <a:pt x="26" y="47"/>
                        <a:pt x="32" y="31"/>
                      </a:cubicBezTo>
                      <a:cubicBezTo>
                        <a:pt x="40" y="13"/>
                        <a:pt x="45" y="1"/>
                        <a:pt x="45" y="1"/>
                      </a:cubicBezTo>
                      <a:close/>
                      <a:moveTo>
                        <a:pt x="11" y="77"/>
                      </a:moveTo>
                      <a:cubicBezTo>
                        <a:pt x="7" y="85"/>
                        <a:pt x="3" y="92"/>
                        <a:pt x="1" y="100"/>
                      </a:cubicBezTo>
                      <a:cubicBezTo>
                        <a:pt x="4" y="92"/>
                        <a:pt x="8" y="84"/>
                        <a:pt x="11" y="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7" name="Google Shape;10477;p23"/>
                <p:cNvSpPr/>
                <p:nvPr/>
              </p:nvSpPr>
              <p:spPr>
                <a:xfrm>
                  <a:off x="224862" y="2093488"/>
                  <a:ext cx="713" cy="3566"/>
                </a:xfrm>
                <a:custGeom>
                  <a:avLst/>
                  <a:gdLst/>
                  <a:ahLst/>
                  <a:cxnLst/>
                  <a:rect l="l" t="t" r="r" b="b"/>
                  <a:pathLst>
                    <a:path w="21" h="105" extrusionOk="0">
                      <a:moveTo>
                        <a:pt x="17" y="0"/>
                      </a:moveTo>
                      <a:cubicBezTo>
                        <a:pt x="13" y="0"/>
                        <a:pt x="4" y="67"/>
                        <a:pt x="1" y="105"/>
                      </a:cubicBezTo>
                      <a:lnTo>
                        <a:pt x="11" y="105"/>
                      </a:lnTo>
                      <a:cubicBezTo>
                        <a:pt x="15" y="100"/>
                        <a:pt x="15" y="86"/>
                        <a:pt x="19" y="77"/>
                      </a:cubicBezTo>
                      <a:cubicBezTo>
                        <a:pt x="21" y="21"/>
                        <a:pt x="20" y="0"/>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8" name="Google Shape;10478;p23"/>
                <p:cNvSpPr/>
                <p:nvPr/>
              </p:nvSpPr>
              <p:spPr>
                <a:xfrm>
                  <a:off x="3087169" y="431529"/>
                  <a:ext cx="1053" cy="543"/>
                </a:xfrm>
                <a:custGeom>
                  <a:avLst/>
                  <a:gdLst/>
                  <a:ahLst/>
                  <a:cxnLst/>
                  <a:rect l="l" t="t" r="r" b="b"/>
                  <a:pathLst>
                    <a:path w="31" h="16" extrusionOk="0">
                      <a:moveTo>
                        <a:pt x="6" y="0"/>
                      </a:moveTo>
                      <a:cubicBezTo>
                        <a:pt x="0" y="0"/>
                        <a:pt x="4" y="5"/>
                        <a:pt x="26" y="16"/>
                      </a:cubicBezTo>
                      <a:lnTo>
                        <a:pt x="31" y="6"/>
                      </a:lnTo>
                      <a:cubicBezTo>
                        <a:pt x="20" y="2"/>
                        <a:pt x="11" y="0"/>
                        <a:pt x="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9" name="Google Shape;10479;p23"/>
                <p:cNvSpPr/>
                <p:nvPr/>
              </p:nvSpPr>
              <p:spPr>
                <a:xfrm>
                  <a:off x="2899156" y="343941"/>
                  <a:ext cx="125050" cy="129329"/>
                </a:xfrm>
                <a:custGeom>
                  <a:avLst/>
                  <a:gdLst/>
                  <a:ahLst/>
                  <a:cxnLst/>
                  <a:rect l="l" t="t" r="r" b="b"/>
                  <a:pathLst>
                    <a:path w="3682" h="3808" extrusionOk="0">
                      <a:moveTo>
                        <a:pt x="3285" y="0"/>
                      </a:moveTo>
                      <a:cubicBezTo>
                        <a:pt x="2008" y="282"/>
                        <a:pt x="922" y="1049"/>
                        <a:pt x="0" y="1976"/>
                      </a:cubicBezTo>
                      <a:lnTo>
                        <a:pt x="1876" y="3807"/>
                      </a:lnTo>
                      <a:cubicBezTo>
                        <a:pt x="2404" y="3299"/>
                        <a:pt x="3004" y="2880"/>
                        <a:pt x="3681" y="2649"/>
                      </a:cubicBezTo>
                      <a:lnTo>
                        <a:pt x="32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0" name="Google Shape;10480;p23"/>
                <p:cNvSpPr/>
                <p:nvPr/>
              </p:nvSpPr>
              <p:spPr>
                <a:xfrm>
                  <a:off x="3010721" y="338439"/>
                  <a:ext cx="120261" cy="95503"/>
                </a:xfrm>
                <a:custGeom>
                  <a:avLst/>
                  <a:gdLst/>
                  <a:ahLst/>
                  <a:cxnLst/>
                  <a:rect l="l" t="t" r="r" b="b"/>
                  <a:pathLst>
                    <a:path w="3541" h="2812" extrusionOk="0">
                      <a:moveTo>
                        <a:pt x="1453" y="1"/>
                      </a:moveTo>
                      <a:cubicBezTo>
                        <a:pt x="1036" y="1"/>
                        <a:pt x="616" y="43"/>
                        <a:pt x="200" y="116"/>
                      </a:cubicBezTo>
                      <a:cubicBezTo>
                        <a:pt x="132" y="130"/>
                        <a:pt x="69" y="144"/>
                        <a:pt x="0" y="162"/>
                      </a:cubicBezTo>
                      <a:lnTo>
                        <a:pt x="396" y="2811"/>
                      </a:lnTo>
                      <a:cubicBezTo>
                        <a:pt x="751" y="2687"/>
                        <a:pt x="1131" y="2620"/>
                        <a:pt x="1531" y="2620"/>
                      </a:cubicBezTo>
                      <a:cubicBezTo>
                        <a:pt x="1607" y="2620"/>
                        <a:pt x="1685" y="2622"/>
                        <a:pt x="1763" y="2627"/>
                      </a:cubicBezTo>
                      <a:lnTo>
                        <a:pt x="1763" y="2627"/>
                      </a:lnTo>
                      <a:cubicBezTo>
                        <a:pt x="1759" y="2627"/>
                        <a:pt x="1756" y="2627"/>
                        <a:pt x="1753" y="2627"/>
                      </a:cubicBezTo>
                      <a:cubicBezTo>
                        <a:pt x="1660" y="2627"/>
                        <a:pt x="2145" y="2719"/>
                        <a:pt x="2254" y="2757"/>
                      </a:cubicBezTo>
                      <a:cubicBezTo>
                        <a:pt x="2263" y="2761"/>
                        <a:pt x="2267" y="2761"/>
                        <a:pt x="2272" y="2761"/>
                      </a:cubicBezTo>
                      <a:lnTo>
                        <a:pt x="2277" y="2757"/>
                      </a:lnTo>
                      <a:cubicBezTo>
                        <a:pt x="2255" y="2746"/>
                        <a:pt x="2251" y="2741"/>
                        <a:pt x="2257" y="2741"/>
                      </a:cubicBezTo>
                      <a:cubicBezTo>
                        <a:pt x="2262" y="2741"/>
                        <a:pt x="2271" y="2743"/>
                        <a:pt x="2282" y="2747"/>
                      </a:cubicBezTo>
                      <a:lnTo>
                        <a:pt x="3540" y="448"/>
                      </a:lnTo>
                      <a:cubicBezTo>
                        <a:pt x="2883" y="129"/>
                        <a:pt x="2174" y="1"/>
                        <a:pt x="14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1" name="Google Shape;10481;p23"/>
                <p:cNvSpPr/>
                <p:nvPr/>
              </p:nvSpPr>
              <p:spPr>
                <a:xfrm>
                  <a:off x="3087849" y="432038"/>
                  <a:ext cx="1155" cy="645"/>
                </a:xfrm>
                <a:custGeom>
                  <a:avLst/>
                  <a:gdLst/>
                  <a:ahLst/>
                  <a:cxnLst/>
                  <a:rect l="l" t="t" r="r" b="b"/>
                  <a:pathLst>
                    <a:path w="34" h="19" extrusionOk="0">
                      <a:moveTo>
                        <a:pt x="6" y="1"/>
                      </a:moveTo>
                      <a:lnTo>
                        <a:pt x="1" y="5"/>
                      </a:lnTo>
                      <a:cubicBezTo>
                        <a:pt x="15" y="9"/>
                        <a:pt x="24" y="14"/>
                        <a:pt x="34" y="18"/>
                      </a:cubicBezTo>
                      <a:cubicBezTo>
                        <a:pt x="19" y="9"/>
                        <a:pt x="11" y="5"/>
                        <a:pt x="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2" name="Google Shape;10482;p23"/>
                <p:cNvSpPr/>
                <p:nvPr/>
              </p:nvSpPr>
              <p:spPr>
                <a:xfrm>
                  <a:off x="2715558" y="1187283"/>
                  <a:ext cx="143831" cy="144035"/>
                </a:xfrm>
                <a:custGeom>
                  <a:avLst/>
                  <a:gdLst/>
                  <a:ahLst/>
                  <a:cxnLst/>
                  <a:rect l="l" t="t" r="r" b="b"/>
                  <a:pathLst>
                    <a:path w="4235" h="4241" extrusionOk="0">
                      <a:moveTo>
                        <a:pt x="1980" y="0"/>
                      </a:moveTo>
                      <a:cubicBezTo>
                        <a:pt x="1525" y="755"/>
                        <a:pt x="1071" y="1505"/>
                        <a:pt x="612" y="2254"/>
                      </a:cubicBezTo>
                      <a:cubicBezTo>
                        <a:pt x="0" y="3270"/>
                        <a:pt x="912" y="4241"/>
                        <a:pt x="1818" y="4241"/>
                      </a:cubicBezTo>
                      <a:cubicBezTo>
                        <a:pt x="2209" y="4241"/>
                        <a:pt x="2600" y="4059"/>
                        <a:pt x="2865" y="3622"/>
                      </a:cubicBezTo>
                      <a:cubicBezTo>
                        <a:pt x="3320" y="2868"/>
                        <a:pt x="3779" y="2118"/>
                        <a:pt x="4234" y="1369"/>
                      </a:cubicBezTo>
                      <a:lnTo>
                        <a:pt x="198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3" name="Google Shape;10483;p23"/>
                <p:cNvSpPr/>
                <p:nvPr/>
              </p:nvSpPr>
              <p:spPr>
                <a:xfrm>
                  <a:off x="2840810" y="411050"/>
                  <a:ext cx="122095" cy="118631"/>
                </a:xfrm>
                <a:custGeom>
                  <a:avLst/>
                  <a:gdLst/>
                  <a:ahLst/>
                  <a:cxnLst/>
                  <a:rect l="l" t="t" r="r" b="b"/>
                  <a:pathLst>
                    <a:path w="3595" h="3493" extrusionOk="0">
                      <a:moveTo>
                        <a:pt x="1718" y="0"/>
                      </a:moveTo>
                      <a:cubicBezTo>
                        <a:pt x="1249" y="473"/>
                        <a:pt x="823" y="982"/>
                        <a:pt x="437" y="1491"/>
                      </a:cubicBezTo>
                      <a:cubicBezTo>
                        <a:pt x="1" y="2064"/>
                        <a:pt x="314" y="2959"/>
                        <a:pt x="882" y="3299"/>
                      </a:cubicBezTo>
                      <a:cubicBezTo>
                        <a:pt x="1100" y="3432"/>
                        <a:pt x="1323" y="3492"/>
                        <a:pt x="1540" y="3492"/>
                      </a:cubicBezTo>
                      <a:cubicBezTo>
                        <a:pt x="1982" y="3492"/>
                        <a:pt x="2397" y="3243"/>
                        <a:pt x="2690" y="2859"/>
                      </a:cubicBezTo>
                      <a:cubicBezTo>
                        <a:pt x="2963" y="2496"/>
                        <a:pt x="3267" y="2150"/>
                        <a:pt x="3594" y="1831"/>
                      </a:cubicBezTo>
                      <a:lnTo>
                        <a:pt x="17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4" name="Google Shape;10484;p23"/>
                <p:cNvSpPr/>
                <p:nvPr/>
              </p:nvSpPr>
              <p:spPr>
                <a:xfrm>
                  <a:off x="2782769" y="1073578"/>
                  <a:ext cx="145427" cy="160201"/>
                </a:xfrm>
                <a:custGeom>
                  <a:avLst/>
                  <a:gdLst/>
                  <a:ahLst/>
                  <a:cxnLst/>
                  <a:rect l="l" t="t" r="r" b="b"/>
                  <a:pathLst>
                    <a:path w="4282" h="4717" extrusionOk="0">
                      <a:moveTo>
                        <a:pt x="2027" y="0"/>
                      </a:moveTo>
                      <a:cubicBezTo>
                        <a:pt x="1355" y="1118"/>
                        <a:pt x="678" y="2236"/>
                        <a:pt x="1" y="3348"/>
                      </a:cubicBezTo>
                      <a:lnTo>
                        <a:pt x="2255" y="4717"/>
                      </a:lnTo>
                      <a:cubicBezTo>
                        <a:pt x="2931" y="3599"/>
                        <a:pt x="3608" y="2481"/>
                        <a:pt x="4281" y="1363"/>
                      </a:cubicBezTo>
                      <a:lnTo>
                        <a:pt x="20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5" name="Google Shape;10485;p23"/>
                <p:cNvSpPr/>
                <p:nvPr/>
              </p:nvSpPr>
              <p:spPr>
                <a:xfrm>
                  <a:off x="2851610" y="959840"/>
                  <a:ext cx="145529" cy="160065"/>
                </a:xfrm>
                <a:custGeom>
                  <a:avLst/>
                  <a:gdLst/>
                  <a:ahLst/>
                  <a:cxnLst/>
                  <a:rect l="l" t="t" r="r" b="b"/>
                  <a:pathLst>
                    <a:path w="4285" h="4713" extrusionOk="0">
                      <a:moveTo>
                        <a:pt x="2032" y="0"/>
                      </a:moveTo>
                      <a:cubicBezTo>
                        <a:pt x="1382" y="1077"/>
                        <a:pt x="728" y="2150"/>
                        <a:pt x="78" y="3226"/>
                      </a:cubicBezTo>
                      <a:cubicBezTo>
                        <a:pt x="50" y="3267"/>
                        <a:pt x="27" y="3308"/>
                        <a:pt x="0" y="3349"/>
                      </a:cubicBezTo>
                      <a:lnTo>
                        <a:pt x="2254" y="4712"/>
                      </a:lnTo>
                      <a:cubicBezTo>
                        <a:pt x="2932" y="3599"/>
                        <a:pt x="3609" y="2481"/>
                        <a:pt x="4285" y="1363"/>
                      </a:cubicBezTo>
                      <a:lnTo>
                        <a:pt x="20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6" name="Google Shape;10486;p23"/>
                <p:cNvSpPr/>
                <p:nvPr/>
              </p:nvSpPr>
              <p:spPr>
                <a:xfrm>
                  <a:off x="3106562" y="553350"/>
                  <a:ext cx="121790" cy="127801"/>
                </a:xfrm>
                <a:custGeom>
                  <a:avLst/>
                  <a:gdLst/>
                  <a:ahLst/>
                  <a:cxnLst/>
                  <a:rect l="l" t="t" r="r" b="b"/>
                  <a:pathLst>
                    <a:path w="3586" h="3763" extrusionOk="0">
                      <a:moveTo>
                        <a:pt x="949" y="0"/>
                      </a:moveTo>
                      <a:cubicBezTo>
                        <a:pt x="900" y="386"/>
                        <a:pt x="818" y="772"/>
                        <a:pt x="714" y="1145"/>
                      </a:cubicBezTo>
                      <a:cubicBezTo>
                        <a:pt x="540" y="1750"/>
                        <a:pt x="286" y="2322"/>
                        <a:pt x="1" y="2872"/>
                      </a:cubicBezTo>
                      <a:lnTo>
                        <a:pt x="2472" y="3763"/>
                      </a:lnTo>
                      <a:cubicBezTo>
                        <a:pt x="2836" y="3027"/>
                        <a:pt x="3149" y="2272"/>
                        <a:pt x="3358" y="1463"/>
                      </a:cubicBezTo>
                      <a:cubicBezTo>
                        <a:pt x="3467" y="1054"/>
                        <a:pt x="3539" y="640"/>
                        <a:pt x="3585" y="218"/>
                      </a:cubicBezTo>
                      <a:lnTo>
                        <a:pt x="9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7" name="Google Shape;10487;p23"/>
                <p:cNvSpPr/>
                <p:nvPr/>
              </p:nvSpPr>
              <p:spPr>
                <a:xfrm>
                  <a:off x="2989563" y="732193"/>
                  <a:ext cx="145393" cy="160235"/>
                </a:xfrm>
                <a:custGeom>
                  <a:avLst/>
                  <a:gdLst/>
                  <a:ahLst/>
                  <a:cxnLst/>
                  <a:rect l="l" t="t" r="r" b="b"/>
                  <a:pathLst>
                    <a:path w="4281" h="4718" extrusionOk="0">
                      <a:moveTo>
                        <a:pt x="2032" y="1"/>
                      </a:moveTo>
                      <a:cubicBezTo>
                        <a:pt x="1355" y="1118"/>
                        <a:pt x="678" y="2236"/>
                        <a:pt x="0" y="3354"/>
                      </a:cubicBezTo>
                      <a:lnTo>
                        <a:pt x="2255" y="4717"/>
                      </a:lnTo>
                      <a:cubicBezTo>
                        <a:pt x="2932" y="3599"/>
                        <a:pt x="3609" y="2482"/>
                        <a:pt x="4281" y="1368"/>
                      </a:cubicBezTo>
                      <a:lnTo>
                        <a:pt x="20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8" name="Google Shape;10488;p23"/>
                <p:cNvSpPr/>
                <p:nvPr/>
              </p:nvSpPr>
              <p:spPr>
                <a:xfrm>
                  <a:off x="3058573" y="650855"/>
                  <a:ext cx="131944" cy="127835"/>
                </a:xfrm>
                <a:custGeom>
                  <a:avLst/>
                  <a:gdLst/>
                  <a:ahLst/>
                  <a:cxnLst/>
                  <a:rect l="l" t="t" r="r" b="b"/>
                  <a:pathLst>
                    <a:path w="3885" h="3764" extrusionOk="0">
                      <a:moveTo>
                        <a:pt x="1414" y="1"/>
                      </a:moveTo>
                      <a:cubicBezTo>
                        <a:pt x="1227" y="355"/>
                        <a:pt x="1026" y="701"/>
                        <a:pt x="818" y="1045"/>
                      </a:cubicBezTo>
                      <a:lnTo>
                        <a:pt x="0" y="2396"/>
                      </a:lnTo>
                      <a:lnTo>
                        <a:pt x="2249" y="3763"/>
                      </a:lnTo>
                      <a:cubicBezTo>
                        <a:pt x="2263" y="3745"/>
                        <a:pt x="2272" y="3732"/>
                        <a:pt x="2281" y="3713"/>
                      </a:cubicBezTo>
                      <a:cubicBezTo>
                        <a:pt x="2844" y="2782"/>
                        <a:pt x="3408" y="1859"/>
                        <a:pt x="3885" y="892"/>
                      </a:cubicBezTo>
                      <a:lnTo>
                        <a:pt x="14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9" name="Google Shape;10489;p23"/>
                <p:cNvSpPr/>
                <p:nvPr/>
              </p:nvSpPr>
              <p:spPr>
                <a:xfrm>
                  <a:off x="2920586" y="846102"/>
                  <a:ext cx="145563" cy="160065"/>
                </a:xfrm>
                <a:custGeom>
                  <a:avLst/>
                  <a:gdLst/>
                  <a:ahLst/>
                  <a:cxnLst/>
                  <a:rect l="l" t="t" r="r" b="b"/>
                  <a:pathLst>
                    <a:path w="4286" h="4713" extrusionOk="0">
                      <a:moveTo>
                        <a:pt x="2031" y="0"/>
                      </a:moveTo>
                      <a:cubicBezTo>
                        <a:pt x="1354" y="1114"/>
                        <a:pt x="678" y="2231"/>
                        <a:pt x="1" y="3349"/>
                      </a:cubicBezTo>
                      <a:lnTo>
                        <a:pt x="2254" y="4712"/>
                      </a:lnTo>
                      <a:cubicBezTo>
                        <a:pt x="2413" y="4448"/>
                        <a:pt x="2577" y="4185"/>
                        <a:pt x="2736" y="3917"/>
                      </a:cubicBezTo>
                      <a:cubicBezTo>
                        <a:pt x="3254" y="3067"/>
                        <a:pt x="3768" y="2213"/>
                        <a:pt x="4286" y="1363"/>
                      </a:cubicBezTo>
                      <a:lnTo>
                        <a:pt x="20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0" name="Google Shape;10490;p23"/>
                <p:cNvSpPr/>
                <p:nvPr/>
              </p:nvSpPr>
              <p:spPr>
                <a:xfrm>
                  <a:off x="3088188" y="353654"/>
                  <a:ext cx="125186" cy="129193"/>
                </a:xfrm>
                <a:custGeom>
                  <a:avLst/>
                  <a:gdLst/>
                  <a:ahLst/>
                  <a:cxnLst/>
                  <a:rect l="l" t="t" r="r" b="b"/>
                  <a:pathLst>
                    <a:path w="3686" h="3804" extrusionOk="0">
                      <a:moveTo>
                        <a:pt x="1259" y="0"/>
                      </a:moveTo>
                      <a:lnTo>
                        <a:pt x="1" y="2299"/>
                      </a:lnTo>
                      <a:cubicBezTo>
                        <a:pt x="40" y="2312"/>
                        <a:pt x="111" y="2344"/>
                        <a:pt x="94" y="2344"/>
                      </a:cubicBezTo>
                      <a:cubicBezTo>
                        <a:pt x="87" y="2344"/>
                        <a:pt x="66" y="2339"/>
                        <a:pt x="24" y="2326"/>
                      </a:cubicBezTo>
                      <a:lnTo>
                        <a:pt x="24" y="2326"/>
                      </a:lnTo>
                      <a:cubicBezTo>
                        <a:pt x="37" y="2332"/>
                        <a:pt x="60" y="2345"/>
                        <a:pt x="87" y="2359"/>
                      </a:cubicBezTo>
                      <a:cubicBezTo>
                        <a:pt x="191" y="2408"/>
                        <a:pt x="291" y="2477"/>
                        <a:pt x="395" y="2540"/>
                      </a:cubicBezTo>
                      <a:cubicBezTo>
                        <a:pt x="414" y="2550"/>
                        <a:pt x="509" y="2626"/>
                        <a:pt x="559" y="2663"/>
                      </a:cubicBezTo>
                      <a:cubicBezTo>
                        <a:pt x="548" y="2654"/>
                        <a:pt x="537" y="2642"/>
                        <a:pt x="525" y="2631"/>
                      </a:cubicBezTo>
                      <a:lnTo>
                        <a:pt x="525" y="2631"/>
                      </a:lnTo>
                      <a:cubicBezTo>
                        <a:pt x="570" y="2669"/>
                        <a:pt x="587" y="2684"/>
                        <a:pt x="587" y="2684"/>
                      </a:cubicBezTo>
                      <a:cubicBezTo>
                        <a:pt x="586" y="2684"/>
                        <a:pt x="575" y="2676"/>
                        <a:pt x="559" y="2663"/>
                      </a:cubicBezTo>
                      <a:lnTo>
                        <a:pt x="559" y="2663"/>
                      </a:lnTo>
                      <a:cubicBezTo>
                        <a:pt x="632" y="2731"/>
                        <a:pt x="705" y="2799"/>
                        <a:pt x="773" y="2871"/>
                      </a:cubicBezTo>
                      <a:cubicBezTo>
                        <a:pt x="1045" y="3154"/>
                        <a:pt x="978" y="3095"/>
                        <a:pt x="1169" y="3444"/>
                      </a:cubicBezTo>
                      <a:cubicBezTo>
                        <a:pt x="1232" y="3559"/>
                        <a:pt x="1286" y="3681"/>
                        <a:pt x="1332" y="3804"/>
                      </a:cubicBezTo>
                      <a:lnTo>
                        <a:pt x="3686" y="2676"/>
                      </a:lnTo>
                      <a:cubicBezTo>
                        <a:pt x="3281" y="1699"/>
                        <a:pt x="2622" y="836"/>
                        <a:pt x="1659" y="222"/>
                      </a:cubicBezTo>
                      <a:cubicBezTo>
                        <a:pt x="1527" y="136"/>
                        <a:pt x="1391" y="63"/>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1" name="Google Shape;10491;p23"/>
                <p:cNvSpPr/>
                <p:nvPr/>
              </p:nvSpPr>
              <p:spPr>
                <a:xfrm>
                  <a:off x="3133425" y="444536"/>
                  <a:ext cx="99103" cy="116254"/>
                </a:xfrm>
                <a:custGeom>
                  <a:avLst/>
                  <a:gdLst/>
                  <a:ahLst/>
                  <a:cxnLst/>
                  <a:rect l="l" t="t" r="r" b="b"/>
                  <a:pathLst>
                    <a:path w="2918" h="3423" extrusionOk="0">
                      <a:moveTo>
                        <a:pt x="2354" y="0"/>
                      </a:moveTo>
                      <a:lnTo>
                        <a:pt x="0" y="1128"/>
                      </a:lnTo>
                      <a:cubicBezTo>
                        <a:pt x="227" y="1745"/>
                        <a:pt x="254" y="2473"/>
                        <a:pt x="158" y="3204"/>
                      </a:cubicBezTo>
                      <a:lnTo>
                        <a:pt x="2794" y="3422"/>
                      </a:lnTo>
                      <a:cubicBezTo>
                        <a:pt x="2917" y="2250"/>
                        <a:pt x="2785" y="1059"/>
                        <a:pt x="2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2" name="Google Shape;10492;p23"/>
                <p:cNvSpPr/>
                <p:nvPr/>
              </p:nvSpPr>
              <p:spPr>
                <a:xfrm>
                  <a:off x="3105305" y="442363"/>
                  <a:ext cx="2853" cy="2445"/>
                </a:xfrm>
                <a:custGeom>
                  <a:avLst/>
                  <a:gdLst/>
                  <a:ahLst/>
                  <a:cxnLst/>
                  <a:rect l="l" t="t" r="r" b="b"/>
                  <a:pathLst>
                    <a:path w="84" h="72" extrusionOk="0">
                      <a:moveTo>
                        <a:pt x="0" y="1"/>
                      </a:moveTo>
                      <a:lnTo>
                        <a:pt x="0" y="1"/>
                      </a:lnTo>
                      <a:cubicBezTo>
                        <a:pt x="8" y="7"/>
                        <a:pt x="15" y="13"/>
                        <a:pt x="21" y="19"/>
                      </a:cubicBezTo>
                      <a:lnTo>
                        <a:pt x="21" y="19"/>
                      </a:lnTo>
                      <a:cubicBezTo>
                        <a:pt x="14" y="12"/>
                        <a:pt x="7" y="6"/>
                        <a:pt x="0" y="1"/>
                      </a:cubicBezTo>
                      <a:close/>
                      <a:moveTo>
                        <a:pt x="21" y="19"/>
                      </a:moveTo>
                      <a:cubicBezTo>
                        <a:pt x="33" y="30"/>
                        <a:pt x="44" y="42"/>
                        <a:pt x="55" y="51"/>
                      </a:cubicBezTo>
                      <a:cubicBezTo>
                        <a:pt x="71" y="64"/>
                        <a:pt x="82" y="72"/>
                        <a:pt x="83" y="72"/>
                      </a:cubicBezTo>
                      <a:cubicBezTo>
                        <a:pt x="83" y="72"/>
                        <a:pt x="66" y="57"/>
                        <a:pt x="21" y="19"/>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3" name="Google Shape;10493;p23"/>
                <p:cNvSpPr/>
                <p:nvPr/>
              </p:nvSpPr>
              <p:spPr>
                <a:xfrm>
                  <a:off x="3088052" y="431699"/>
                  <a:ext cx="3940" cy="1596"/>
                </a:xfrm>
                <a:custGeom>
                  <a:avLst/>
                  <a:gdLst/>
                  <a:ahLst/>
                  <a:cxnLst/>
                  <a:rect l="l" t="t" r="r" b="b"/>
                  <a:pathLst>
                    <a:path w="116" h="47" extrusionOk="0">
                      <a:moveTo>
                        <a:pt x="5" y="1"/>
                      </a:moveTo>
                      <a:lnTo>
                        <a:pt x="0" y="11"/>
                      </a:lnTo>
                      <a:cubicBezTo>
                        <a:pt x="5" y="15"/>
                        <a:pt x="13" y="19"/>
                        <a:pt x="28" y="28"/>
                      </a:cubicBezTo>
                      <a:cubicBezTo>
                        <a:pt x="70" y="41"/>
                        <a:pt x="91" y="46"/>
                        <a:pt x="98" y="46"/>
                      </a:cubicBezTo>
                      <a:cubicBezTo>
                        <a:pt x="115" y="46"/>
                        <a:pt x="44" y="14"/>
                        <a:pt x="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4" name="Google Shape;10494;p23"/>
                <p:cNvSpPr/>
                <p:nvPr/>
              </p:nvSpPr>
              <p:spPr>
                <a:xfrm>
                  <a:off x="2212855" y="1927346"/>
                  <a:ext cx="782190" cy="446539"/>
                </a:xfrm>
                <a:custGeom>
                  <a:avLst/>
                  <a:gdLst/>
                  <a:ahLst/>
                  <a:cxnLst/>
                  <a:rect l="l" t="t" r="r" b="b"/>
                  <a:pathLst>
                    <a:path w="23031" h="13148" extrusionOk="0">
                      <a:moveTo>
                        <a:pt x="21575" y="1"/>
                      </a:moveTo>
                      <a:cubicBezTo>
                        <a:pt x="21127" y="1"/>
                        <a:pt x="20522" y="90"/>
                        <a:pt x="19767" y="280"/>
                      </a:cubicBezTo>
                      <a:cubicBezTo>
                        <a:pt x="16559" y="1089"/>
                        <a:pt x="10693" y="2706"/>
                        <a:pt x="6730" y="3874"/>
                      </a:cubicBezTo>
                      <a:cubicBezTo>
                        <a:pt x="2764" y="5047"/>
                        <a:pt x="0" y="7000"/>
                        <a:pt x="587" y="8214"/>
                      </a:cubicBezTo>
                      <a:cubicBezTo>
                        <a:pt x="1178" y="9426"/>
                        <a:pt x="2141" y="11412"/>
                        <a:pt x="2727" y="12622"/>
                      </a:cubicBezTo>
                      <a:cubicBezTo>
                        <a:pt x="2899" y="12979"/>
                        <a:pt x="3302" y="13147"/>
                        <a:pt x="3870" y="13147"/>
                      </a:cubicBezTo>
                      <a:cubicBezTo>
                        <a:pt x="5234" y="13147"/>
                        <a:pt x="7551" y="12176"/>
                        <a:pt x="9934" y="10495"/>
                      </a:cubicBezTo>
                      <a:cubicBezTo>
                        <a:pt x="13311" y="8109"/>
                        <a:pt x="18218" y="4506"/>
                        <a:pt x="20840" y="2488"/>
                      </a:cubicBezTo>
                      <a:cubicBezTo>
                        <a:pt x="22841" y="946"/>
                        <a:pt x="23030" y="1"/>
                        <a:pt x="21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5" name="Google Shape;10495;p23"/>
                <p:cNvSpPr/>
                <p:nvPr/>
              </p:nvSpPr>
              <p:spPr>
                <a:xfrm>
                  <a:off x="1642940" y="1892196"/>
                  <a:ext cx="984777" cy="846821"/>
                </a:xfrm>
                <a:custGeom>
                  <a:avLst/>
                  <a:gdLst/>
                  <a:ahLst/>
                  <a:cxnLst/>
                  <a:rect l="l" t="t" r="r" b="b"/>
                  <a:pathLst>
                    <a:path w="28996" h="24934" extrusionOk="0">
                      <a:moveTo>
                        <a:pt x="17940" y="1"/>
                      </a:moveTo>
                      <a:cubicBezTo>
                        <a:pt x="15490" y="1"/>
                        <a:pt x="13021" y="2657"/>
                        <a:pt x="13642" y="5063"/>
                      </a:cubicBezTo>
                      <a:cubicBezTo>
                        <a:pt x="12249" y="4368"/>
                        <a:pt x="10884" y="3875"/>
                        <a:pt x="9578" y="3875"/>
                      </a:cubicBezTo>
                      <a:cubicBezTo>
                        <a:pt x="8220" y="3875"/>
                        <a:pt x="6926" y="4408"/>
                        <a:pt x="5731" y="5799"/>
                      </a:cubicBezTo>
                      <a:cubicBezTo>
                        <a:pt x="3895" y="7963"/>
                        <a:pt x="4835" y="10003"/>
                        <a:pt x="6685" y="11698"/>
                      </a:cubicBezTo>
                      <a:cubicBezTo>
                        <a:pt x="4449" y="11721"/>
                        <a:pt x="2318" y="13206"/>
                        <a:pt x="1523" y="15593"/>
                      </a:cubicBezTo>
                      <a:cubicBezTo>
                        <a:pt x="1" y="20173"/>
                        <a:pt x="4645" y="22036"/>
                        <a:pt x="4645" y="22036"/>
                      </a:cubicBezTo>
                      <a:cubicBezTo>
                        <a:pt x="5358" y="22206"/>
                        <a:pt x="6072" y="22297"/>
                        <a:pt x="6761" y="22297"/>
                      </a:cubicBezTo>
                      <a:cubicBezTo>
                        <a:pt x="8438" y="22297"/>
                        <a:pt x="9965" y="21759"/>
                        <a:pt x="10961" y="20522"/>
                      </a:cubicBezTo>
                      <a:cubicBezTo>
                        <a:pt x="11139" y="22968"/>
                        <a:pt x="12118" y="24933"/>
                        <a:pt x="14803" y="24933"/>
                      </a:cubicBezTo>
                      <a:cubicBezTo>
                        <a:pt x="14866" y="24933"/>
                        <a:pt x="14931" y="24932"/>
                        <a:pt x="14996" y="24930"/>
                      </a:cubicBezTo>
                      <a:cubicBezTo>
                        <a:pt x="18595" y="24780"/>
                        <a:pt x="19835" y="22285"/>
                        <a:pt x="20481" y="19177"/>
                      </a:cubicBezTo>
                      <a:cubicBezTo>
                        <a:pt x="21181" y="20100"/>
                        <a:pt x="22341" y="20529"/>
                        <a:pt x="23534" y="20529"/>
                      </a:cubicBezTo>
                      <a:cubicBezTo>
                        <a:pt x="25021" y="20529"/>
                        <a:pt x="26558" y="19862"/>
                        <a:pt x="27319" y="18655"/>
                      </a:cubicBezTo>
                      <a:cubicBezTo>
                        <a:pt x="28996" y="16128"/>
                        <a:pt x="28255" y="13556"/>
                        <a:pt x="26611" y="10398"/>
                      </a:cubicBezTo>
                      <a:lnTo>
                        <a:pt x="24329" y="5690"/>
                      </a:lnTo>
                      <a:cubicBezTo>
                        <a:pt x="22875" y="2446"/>
                        <a:pt x="21313" y="270"/>
                        <a:pt x="18291" y="19"/>
                      </a:cubicBezTo>
                      <a:cubicBezTo>
                        <a:pt x="18174" y="7"/>
                        <a:pt x="18057" y="1"/>
                        <a:pt x="17940"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6" name="Google Shape;10496;p23"/>
                <p:cNvSpPr/>
                <p:nvPr/>
              </p:nvSpPr>
              <p:spPr>
                <a:xfrm>
                  <a:off x="927669" y="343024"/>
                  <a:ext cx="72102" cy="55868"/>
                </a:xfrm>
                <a:custGeom>
                  <a:avLst/>
                  <a:gdLst/>
                  <a:ahLst/>
                  <a:cxnLst/>
                  <a:rect l="l" t="t" r="r" b="b"/>
                  <a:pathLst>
                    <a:path w="2123" h="1645" extrusionOk="0">
                      <a:moveTo>
                        <a:pt x="1063" y="0"/>
                      </a:moveTo>
                      <a:cubicBezTo>
                        <a:pt x="0" y="0"/>
                        <a:pt x="0" y="1645"/>
                        <a:pt x="1063" y="1645"/>
                      </a:cubicBezTo>
                      <a:cubicBezTo>
                        <a:pt x="2122" y="1645"/>
                        <a:pt x="2122" y="0"/>
                        <a:pt x="1063" y="0"/>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7" name="Google Shape;10497;p23"/>
                <p:cNvSpPr/>
                <p:nvPr/>
              </p:nvSpPr>
              <p:spPr>
                <a:xfrm>
                  <a:off x="1352668" y="1081118"/>
                  <a:ext cx="72102" cy="56038"/>
                </a:xfrm>
                <a:custGeom>
                  <a:avLst/>
                  <a:gdLst/>
                  <a:ahLst/>
                  <a:cxnLst/>
                  <a:rect l="l" t="t" r="r" b="b"/>
                  <a:pathLst>
                    <a:path w="2123" h="1650" extrusionOk="0">
                      <a:moveTo>
                        <a:pt x="1063" y="1"/>
                      </a:moveTo>
                      <a:cubicBezTo>
                        <a:pt x="0" y="1"/>
                        <a:pt x="0" y="1650"/>
                        <a:pt x="1063" y="1650"/>
                      </a:cubicBezTo>
                      <a:cubicBezTo>
                        <a:pt x="2122" y="1650"/>
                        <a:pt x="2122" y="1"/>
                        <a:pt x="10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8" name="Google Shape;10498;p23"/>
                <p:cNvSpPr/>
                <p:nvPr/>
              </p:nvSpPr>
              <p:spPr>
                <a:xfrm>
                  <a:off x="1240797" y="2527724"/>
                  <a:ext cx="72068" cy="55902"/>
                </a:xfrm>
                <a:custGeom>
                  <a:avLst/>
                  <a:gdLst/>
                  <a:ahLst/>
                  <a:cxnLst/>
                  <a:rect l="l" t="t" r="r" b="b"/>
                  <a:pathLst>
                    <a:path w="2122" h="1646" extrusionOk="0">
                      <a:moveTo>
                        <a:pt x="1064" y="1"/>
                      </a:moveTo>
                      <a:cubicBezTo>
                        <a:pt x="1" y="1"/>
                        <a:pt x="1" y="1645"/>
                        <a:pt x="1064" y="1645"/>
                      </a:cubicBezTo>
                      <a:cubicBezTo>
                        <a:pt x="2122" y="1645"/>
                        <a:pt x="2122" y="1"/>
                        <a:pt x="1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9" name="Google Shape;10499;p23"/>
                <p:cNvSpPr/>
                <p:nvPr/>
              </p:nvSpPr>
              <p:spPr>
                <a:xfrm>
                  <a:off x="3069204" y="1738552"/>
                  <a:ext cx="72238" cy="56038"/>
                </a:xfrm>
                <a:custGeom>
                  <a:avLst/>
                  <a:gdLst/>
                  <a:ahLst/>
                  <a:cxnLst/>
                  <a:rect l="l" t="t" r="r" b="b"/>
                  <a:pathLst>
                    <a:path w="2127" h="1650" extrusionOk="0">
                      <a:moveTo>
                        <a:pt x="1063" y="0"/>
                      </a:moveTo>
                      <a:cubicBezTo>
                        <a:pt x="0" y="0"/>
                        <a:pt x="0" y="1649"/>
                        <a:pt x="1063" y="1649"/>
                      </a:cubicBezTo>
                      <a:cubicBezTo>
                        <a:pt x="2127" y="1649"/>
                        <a:pt x="2127" y="0"/>
                        <a:pt x="10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0" name="Google Shape;10500;p23"/>
                <p:cNvSpPr/>
                <p:nvPr/>
              </p:nvSpPr>
              <p:spPr>
                <a:xfrm>
                  <a:off x="70233" y="2632055"/>
                  <a:ext cx="72102" cy="55902"/>
                </a:xfrm>
                <a:custGeom>
                  <a:avLst/>
                  <a:gdLst/>
                  <a:ahLst/>
                  <a:cxnLst/>
                  <a:rect l="l" t="t" r="r" b="b"/>
                  <a:pathLst>
                    <a:path w="2123" h="1646" extrusionOk="0">
                      <a:moveTo>
                        <a:pt x="1060" y="1"/>
                      </a:moveTo>
                      <a:cubicBezTo>
                        <a:pt x="1" y="1"/>
                        <a:pt x="1" y="1645"/>
                        <a:pt x="1060" y="1645"/>
                      </a:cubicBezTo>
                      <a:cubicBezTo>
                        <a:pt x="2123" y="1645"/>
                        <a:pt x="2123" y="1"/>
                        <a:pt x="1060"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1" name="Google Shape;10501;p23"/>
                <p:cNvSpPr/>
                <p:nvPr/>
              </p:nvSpPr>
              <p:spPr>
                <a:xfrm>
                  <a:off x="2522451" y="1570033"/>
                  <a:ext cx="72102" cy="55868"/>
                </a:xfrm>
                <a:custGeom>
                  <a:avLst/>
                  <a:gdLst/>
                  <a:ahLst/>
                  <a:cxnLst/>
                  <a:rect l="l" t="t" r="r" b="b"/>
                  <a:pathLst>
                    <a:path w="2123" h="1645" extrusionOk="0">
                      <a:moveTo>
                        <a:pt x="1064" y="0"/>
                      </a:moveTo>
                      <a:cubicBezTo>
                        <a:pt x="0" y="0"/>
                        <a:pt x="0" y="1645"/>
                        <a:pt x="1064" y="1645"/>
                      </a:cubicBezTo>
                      <a:cubicBezTo>
                        <a:pt x="2123" y="1645"/>
                        <a:pt x="2123" y="0"/>
                        <a:pt x="1064" y="0"/>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2" name="Google Shape;10502;p23"/>
                <p:cNvSpPr/>
                <p:nvPr/>
              </p:nvSpPr>
              <p:spPr>
                <a:xfrm>
                  <a:off x="2366736" y="-96816"/>
                  <a:ext cx="72068" cy="55902"/>
                </a:xfrm>
                <a:custGeom>
                  <a:avLst/>
                  <a:gdLst/>
                  <a:ahLst/>
                  <a:cxnLst/>
                  <a:rect l="l" t="t" r="r" b="b"/>
                  <a:pathLst>
                    <a:path w="2122" h="1646" extrusionOk="0">
                      <a:moveTo>
                        <a:pt x="1064" y="1"/>
                      </a:moveTo>
                      <a:cubicBezTo>
                        <a:pt x="1" y="1"/>
                        <a:pt x="1" y="1645"/>
                        <a:pt x="1064" y="1645"/>
                      </a:cubicBezTo>
                      <a:cubicBezTo>
                        <a:pt x="2122" y="1645"/>
                        <a:pt x="2122" y="1"/>
                        <a:pt x="10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3" name="Google Shape;10503;p23"/>
                <p:cNvSpPr/>
                <p:nvPr/>
              </p:nvSpPr>
              <p:spPr>
                <a:xfrm>
                  <a:off x="872447" y="1640844"/>
                  <a:ext cx="72238" cy="55902"/>
                </a:xfrm>
                <a:custGeom>
                  <a:avLst/>
                  <a:gdLst/>
                  <a:ahLst/>
                  <a:cxnLst/>
                  <a:rect l="l" t="t" r="r" b="b"/>
                  <a:pathLst>
                    <a:path w="2127" h="1646" extrusionOk="0">
                      <a:moveTo>
                        <a:pt x="1063" y="0"/>
                      </a:moveTo>
                      <a:cubicBezTo>
                        <a:pt x="0" y="0"/>
                        <a:pt x="0" y="1646"/>
                        <a:pt x="1063" y="1646"/>
                      </a:cubicBezTo>
                      <a:cubicBezTo>
                        <a:pt x="2127" y="1646"/>
                        <a:pt x="2127" y="0"/>
                        <a:pt x="10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4" name="Google Shape;10504;p23"/>
                <p:cNvSpPr/>
                <p:nvPr/>
              </p:nvSpPr>
              <p:spPr>
                <a:xfrm>
                  <a:off x="1688177" y="7481"/>
                  <a:ext cx="72102" cy="55936"/>
                </a:xfrm>
                <a:custGeom>
                  <a:avLst/>
                  <a:gdLst/>
                  <a:ahLst/>
                  <a:cxnLst/>
                  <a:rect l="l" t="t" r="r" b="b"/>
                  <a:pathLst>
                    <a:path w="2123" h="1647" extrusionOk="0">
                      <a:moveTo>
                        <a:pt x="1064" y="1"/>
                      </a:moveTo>
                      <a:cubicBezTo>
                        <a:pt x="1" y="1"/>
                        <a:pt x="1" y="1646"/>
                        <a:pt x="1064" y="1646"/>
                      </a:cubicBezTo>
                      <a:cubicBezTo>
                        <a:pt x="2123" y="1646"/>
                        <a:pt x="2123" y="1"/>
                        <a:pt x="1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5" name="Google Shape;10505;p23"/>
                <p:cNvSpPr/>
                <p:nvPr/>
              </p:nvSpPr>
              <p:spPr>
                <a:xfrm>
                  <a:off x="2650080" y="2691624"/>
                  <a:ext cx="72068" cy="56072"/>
                </a:xfrm>
                <a:custGeom>
                  <a:avLst/>
                  <a:gdLst/>
                  <a:ahLst/>
                  <a:cxnLst/>
                  <a:rect l="l" t="t" r="r" b="b"/>
                  <a:pathLst>
                    <a:path w="2122" h="1651" extrusionOk="0">
                      <a:moveTo>
                        <a:pt x="1064" y="0"/>
                      </a:moveTo>
                      <a:cubicBezTo>
                        <a:pt x="0" y="0"/>
                        <a:pt x="0" y="1650"/>
                        <a:pt x="1064" y="1650"/>
                      </a:cubicBezTo>
                      <a:cubicBezTo>
                        <a:pt x="2122" y="1650"/>
                        <a:pt x="2122" y="0"/>
                        <a:pt x="10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6" name="Google Shape;10506;p23"/>
                <p:cNvSpPr/>
                <p:nvPr/>
              </p:nvSpPr>
              <p:spPr>
                <a:xfrm>
                  <a:off x="1232613" y="4697991"/>
                  <a:ext cx="652352" cy="617982"/>
                </a:xfrm>
                <a:custGeom>
                  <a:avLst/>
                  <a:gdLst/>
                  <a:ahLst/>
                  <a:cxnLst/>
                  <a:rect l="l" t="t" r="r" b="b"/>
                  <a:pathLst>
                    <a:path w="19208" h="18196" extrusionOk="0">
                      <a:moveTo>
                        <a:pt x="5459" y="0"/>
                      </a:moveTo>
                      <a:cubicBezTo>
                        <a:pt x="3368" y="0"/>
                        <a:pt x="1875" y="1947"/>
                        <a:pt x="1182" y="3857"/>
                      </a:cubicBezTo>
                      <a:cubicBezTo>
                        <a:pt x="1" y="7202"/>
                        <a:pt x="2145" y="16981"/>
                        <a:pt x="6385" y="17958"/>
                      </a:cubicBezTo>
                      <a:cubicBezTo>
                        <a:pt x="6797" y="18120"/>
                        <a:pt x="7242" y="18195"/>
                        <a:pt x="7711" y="18195"/>
                      </a:cubicBezTo>
                      <a:cubicBezTo>
                        <a:pt x="11853" y="18195"/>
                        <a:pt x="17833" y="12357"/>
                        <a:pt x="18658" y="9278"/>
                      </a:cubicBezTo>
                      <a:cubicBezTo>
                        <a:pt x="19208" y="7152"/>
                        <a:pt x="19012" y="4457"/>
                        <a:pt x="16859" y="3412"/>
                      </a:cubicBezTo>
                      <a:cubicBezTo>
                        <a:pt x="16232" y="3091"/>
                        <a:pt x="15592" y="2960"/>
                        <a:pt x="14949" y="2960"/>
                      </a:cubicBezTo>
                      <a:cubicBezTo>
                        <a:pt x="13544" y="2960"/>
                        <a:pt x="12122" y="3584"/>
                        <a:pt x="10779" y="4217"/>
                      </a:cubicBezTo>
                      <a:lnTo>
                        <a:pt x="10542" y="4144"/>
                      </a:lnTo>
                      <a:cubicBezTo>
                        <a:pt x="9447" y="2272"/>
                        <a:pt x="8211" y="327"/>
                        <a:pt x="5985" y="40"/>
                      </a:cubicBezTo>
                      <a:cubicBezTo>
                        <a:pt x="5806" y="13"/>
                        <a:pt x="5631" y="0"/>
                        <a:pt x="5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7" name="Google Shape;10507;p23"/>
                <p:cNvSpPr/>
                <p:nvPr/>
              </p:nvSpPr>
              <p:spPr>
                <a:xfrm>
                  <a:off x="1391724" y="4915415"/>
                  <a:ext cx="54204" cy="141284"/>
                </a:xfrm>
                <a:custGeom>
                  <a:avLst/>
                  <a:gdLst/>
                  <a:ahLst/>
                  <a:cxnLst/>
                  <a:rect l="l" t="t" r="r" b="b"/>
                  <a:pathLst>
                    <a:path w="1596" h="4160" extrusionOk="0">
                      <a:moveTo>
                        <a:pt x="1393" y="0"/>
                      </a:moveTo>
                      <a:cubicBezTo>
                        <a:pt x="1258" y="0"/>
                        <a:pt x="1141" y="159"/>
                        <a:pt x="1041" y="482"/>
                      </a:cubicBezTo>
                      <a:cubicBezTo>
                        <a:pt x="1004" y="600"/>
                        <a:pt x="964" y="787"/>
                        <a:pt x="914" y="1032"/>
                      </a:cubicBezTo>
                      <a:lnTo>
                        <a:pt x="905" y="1077"/>
                      </a:lnTo>
                      <a:cubicBezTo>
                        <a:pt x="813" y="1364"/>
                        <a:pt x="664" y="1786"/>
                        <a:pt x="459" y="2350"/>
                      </a:cubicBezTo>
                      <a:cubicBezTo>
                        <a:pt x="250" y="2914"/>
                        <a:pt x="104" y="3340"/>
                        <a:pt x="14" y="3627"/>
                      </a:cubicBezTo>
                      <a:cubicBezTo>
                        <a:pt x="1" y="3671"/>
                        <a:pt x="5" y="3722"/>
                        <a:pt x="32" y="3772"/>
                      </a:cubicBezTo>
                      <a:cubicBezTo>
                        <a:pt x="60" y="3822"/>
                        <a:pt x="104" y="3858"/>
                        <a:pt x="173" y="3881"/>
                      </a:cubicBezTo>
                      <a:cubicBezTo>
                        <a:pt x="216" y="3895"/>
                        <a:pt x="262" y="3902"/>
                        <a:pt x="312" y="3902"/>
                      </a:cubicBezTo>
                      <a:cubicBezTo>
                        <a:pt x="342" y="3902"/>
                        <a:pt x="372" y="3900"/>
                        <a:pt x="404" y="3895"/>
                      </a:cubicBezTo>
                      <a:cubicBezTo>
                        <a:pt x="650" y="3971"/>
                        <a:pt x="850" y="4059"/>
                        <a:pt x="1004" y="4154"/>
                      </a:cubicBezTo>
                      <a:cubicBezTo>
                        <a:pt x="1029" y="4157"/>
                        <a:pt x="1053" y="4160"/>
                        <a:pt x="1077" y="4160"/>
                      </a:cubicBezTo>
                      <a:cubicBezTo>
                        <a:pt x="1107" y="4160"/>
                        <a:pt x="1136" y="4156"/>
                        <a:pt x="1163" y="4149"/>
                      </a:cubicBezTo>
                      <a:cubicBezTo>
                        <a:pt x="1213" y="4135"/>
                        <a:pt x="1245" y="4108"/>
                        <a:pt x="1259" y="4067"/>
                      </a:cubicBezTo>
                      <a:cubicBezTo>
                        <a:pt x="1295" y="3954"/>
                        <a:pt x="1186" y="3858"/>
                        <a:pt x="941" y="3781"/>
                      </a:cubicBezTo>
                      <a:lnTo>
                        <a:pt x="650" y="3699"/>
                      </a:lnTo>
                      <a:cubicBezTo>
                        <a:pt x="496" y="3654"/>
                        <a:pt x="459" y="3499"/>
                        <a:pt x="541" y="3231"/>
                      </a:cubicBezTo>
                      <a:lnTo>
                        <a:pt x="855" y="2322"/>
                      </a:lnTo>
                      <a:lnTo>
                        <a:pt x="886" y="2209"/>
                      </a:lnTo>
                      <a:cubicBezTo>
                        <a:pt x="914" y="2127"/>
                        <a:pt x="945" y="2068"/>
                        <a:pt x="991" y="2023"/>
                      </a:cubicBezTo>
                      <a:lnTo>
                        <a:pt x="1400" y="632"/>
                      </a:lnTo>
                      <a:lnTo>
                        <a:pt x="1582" y="205"/>
                      </a:lnTo>
                      <a:cubicBezTo>
                        <a:pt x="1595" y="169"/>
                        <a:pt x="1586" y="127"/>
                        <a:pt x="1563" y="91"/>
                      </a:cubicBezTo>
                      <a:cubicBezTo>
                        <a:pt x="1536" y="51"/>
                        <a:pt x="1500" y="24"/>
                        <a:pt x="1450" y="9"/>
                      </a:cubicBezTo>
                      <a:cubicBezTo>
                        <a:pt x="1431" y="3"/>
                        <a:pt x="1412" y="0"/>
                        <a:pt x="139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8" name="Google Shape;10508;p23"/>
                <p:cNvSpPr/>
                <p:nvPr/>
              </p:nvSpPr>
              <p:spPr>
                <a:xfrm>
                  <a:off x="1458221" y="4933041"/>
                  <a:ext cx="79506" cy="141250"/>
                </a:xfrm>
                <a:custGeom>
                  <a:avLst/>
                  <a:gdLst/>
                  <a:ahLst/>
                  <a:cxnLst/>
                  <a:rect l="l" t="t" r="r" b="b"/>
                  <a:pathLst>
                    <a:path w="2341" h="4159" extrusionOk="0">
                      <a:moveTo>
                        <a:pt x="1457" y="381"/>
                      </a:moveTo>
                      <a:cubicBezTo>
                        <a:pt x="1494" y="381"/>
                        <a:pt x="1533" y="387"/>
                        <a:pt x="1573" y="399"/>
                      </a:cubicBezTo>
                      <a:cubicBezTo>
                        <a:pt x="1736" y="449"/>
                        <a:pt x="1854" y="549"/>
                        <a:pt x="1927" y="690"/>
                      </a:cubicBezTo>
                      <a:cubicBezTo>
                        <a:pt x="2000" y="835"/>
                        <a:pt x="2018" y="977"/>
                        <a:pt x="1977" y="1118"/>
                      </a:cubicBezTo>
                      <a:lnTo>
                        <a:pt x="1946" y="1222"/>
                      </a:lnTo>
                      <a:cubicBezTo>
                        <a:pt x="1900" y="1367"/>
                        <a:pt x="1846" y="1594"/>
                        <a:pt x="1787" y="1904"/>
                      </a:cubicBezTo>
                      <a:cubicBezTo>
                        <a:pt x="1723" y="2208"/>
                        <a:pt x="1669" y="2435"/>
                        <a:pt x="1623" y="2580"/>
                      </a:cubicBezTo>
                      <a:cubicBezTo>
                        <a:pt x="1577" y="2726"/>
                        <a:pt x="1514" y="2894"/>
                        <a:pt x="1428" y="3094"/>
                      </a:cubicBezTo>
                      <a:cubicBezTo>
                        <a:pt x="1378" y="3207"/>
                        <a:pt x="1323" y="3312"/>
                        <a:pt x="1269" y="3408"/>
                      </a:cubicBezTo>
                      <a:cubicBezTo>
                        <a:pt x="1210" y="3503"/>
                        <a:pt x="1141" y="3594"/>
                        <a:pt x="1073" y="3676"/>
                      </a:cubicBezTo>
                      <a:cubicBezTo>
                        <a:pt x="1005" y="3758"/>
                        <a:pt x="927" y="3817"/>
                        <a:pt x="845" y="3853"/>
                      </a:cubicBezTo>
                      <a:cubicBezTo>
                        <a:pt x="796" y="3873"/>
                        <a:pt x="746" y="3884"/>
                        <a:pt x="697" y="3884"/>
                      </a:cubicBezTo>
                      <a:cubicBezTo>
                        <a:pt x="661" y="3884"/>
                        <a:pt x="626" y="3878"/>
                        <a:pt x="591" y="3867"/>
                      </a:cubicBezTo>
                      <a:cubicBezTo>
                        <a:pt x="501" y="3794"/>
                        <a:pt x="437" y="3616"/>
                        <a:pt x="396" y="3339"/>
                      </a:cubicBezTo>
                      <a:cubicBezTo>
                        <a:pt x="419" y="2890"/>
                        <a:pt x="514" y="2385"/>
                        <a:pt x="687" y="1831"/>
                      </a:cubicBezTo>
                      <a:lnTo>
                        <a:pt x="887" y="1308"/>
                      </a:lnTo>
                      <a:lnTo>
                        <a:pt x="987" y="963"/>
                      </a:lnTo>
                      <a:cubicBezTo>
                        <a:pt x="1042" y="781"/>
                        <a:pt x="1109" y="635"/>
                        <a:pt x="1191" y="526"/>
                      </a:cubicBezTo>
                      <a:cubicBezTo>
                        <a:pt x="1262" y="429"/>
                        <a:pt x="1352" y="381"/>
                        <a:pt x="1457" y="381"/>
                      </a:cubicBezTo>
                      <a:close/>
                      <a:moveTo>
                        <a:pt x="1329" y="0"/>
                      </a:moveTo>
                      <a:cubicBezTo>
                        <a:pt x="1287" y="0"/>
                        <a:pt x="1242" y="10"/>
                        <a:pt x="1191" y="27"/>
                      </a:cubicBezTo>
                      <a:cubicBezTo>
                        <a:pt x="1109" y="59"/>
                        <a:pt x="1000" y="172"/>
                        <a:pt x="864" y="363"/>
                      </a:cubicBezTo>
                      <a:cubicBezTo>
                        <a:pt x="700" y="595"/>
                        <a:pt x="524" y="1013"/>
                        <a:pt x="337" y="1617"/>
                      </a:cubicBezTo>
                      <a:lnTo>
                        <a:pt x="306" y="1722"/>
                      </a:lnTo>
                      <a:cubicBezTo>
                        <a:pt x="314" y="1722"/>
                        <a:pt x="314" y="1730"/>
                        <a:pt x="306" y="1753"/>
                      </a:cubicBezTo>
                      <a:lnTo>
                        <a:pt x="233" y="1967"/>
                      </a:lnTo>
                      <a:cubicBezTo>
                        <a:pt x="155" y="2208"/>
                        <a:pt x="92" y="2498"/>
                        <a:pt x="37" y="2844"/>
                      </a:cubicBezTo>
                      <a:cubicBezTo>
                        <a:pt x="0" y="3071"/>
                        <a:pt x="10" y="3316"/>
                        <a:pt x="69" y="3580"/>
                      </a:cubicBezTo>
                      <a:cubicBezTo>
                        <a:pt x="132" y="3857"/>
                        <a:pt x="291" y="4035"/>
                        <a:pt x="546" y="4117"/>
                      </a:cubicBezTo>
                      <a:cubicBezTo>
                        <a:pt x="636" y="4145"/>
                        <a:pt x="723" y="4159"/>
                        <a:pt x="807" y="4159"/>
                      </a:cubicBezTo>
                      <a:cubicBezTo>
                        <a:pt x="1297" y="4159"/>
                        <a:pt x="1687" y="3686"/>
                        <a:pt x="1982" y="2744"/>
                      </a:cubicBezTo>
                      <a:lnTo>
                        <a:pt x="2168" y="2085"/>
                      </a:lnTo>
                      <a:lnTo>
                        <a:pt x="2181" y="2044"/>
                      </a:lnTo>
                      <a:cubicBezTo>
                        <a:pt x="2300" y="1663"/>
                        <a:pt x="2341" y="1326"/>
                        <a:pt x="2305" y="1031"/>
                      </a:cubicBezTo>
                      <a:cubicBezTo>
                        <a:pt x="2241" y="518"/>
                        <a:pt x="1941" y="176"/>
                        <a:pt x="1405" y="13"/>
                      </a:cubicBezTo>
                      <a:cubicBezTo>
                        <a:pt x="1381" y="4"/>
                        <a:pt x="1355" y="0"/>
                        <a:pt x="1329"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9" name="Google Shape;10509;p23"/>
                <p:cNvSpPr/>
                <p:nvPr/>
              </p:nvSpPr>
              <p:spPr>
                <a:xfrm>
                  <a:off x="1548356" y="4953350"/>
                  <a:ext cx="81374" cy="141726"/>
                </a:xfrm>
                <a:custGeom>
                  <a:avLst/>
                  <a:gdLst/>
                  <a:ahLst/>
                  <a:cxnLst/>
                  <a:rect l="l" t="t" r="r" b="b"/>
                  <a:pathLst>
                    <a:path w="2396" h="4173" extrusionOk="0">
                      <a:moveTo>
                        <a:pt x="488" y="0"/>
                      </a:moveTo>
                      <a:cubicBezTo>
                        <a:pt x="467" y="0"/>
                        <a:pt x="446" y="4"/>
                        <a:pt x="423" y="10"/>
                      </a:cubicBezTo>
                      <a:cubicBezTo>
                        <a:pt x="382" y="29"/>
                        <a:pt x="351" y="60"/>
                        <a:pt x="337" y="111"/>
                      </a:cubicBezTo>
                      <a:cubicBezTo>
                        <a:pt x="318" y="161"/>
                        <a:pt x="318" y="306"/>
                        <a:pt x="337" y="537"/>
                      </a:cubicBezTo>
                      <a:cubicBezTo>
                        <a:pt x="345" y="637"/>
                        <a:pt x="351" y="870"/>
                        <a:pt x="351" y="1233"/>
                      </a:cubicBezTo>
                      <a:cubicBezTo>
                        <a:pt x="351" y="1592"/>
                        <a:pt x="328" y="2032"/>
                        <a:pt x="282" y="2550"/>
                      </a:cubicBezTo>
                      <a:cubicBezTo>
                        <a:pt x="242" y="3073"/>
                        <a:pt x="146" y="3563"/>
                        <a:pt x="1" y="4032"/>
                      </a:cubicBezTo>
                      <a:lnTo>
                        <a:pt x="100" y="4159"/>
                      </a:lnTo>
                      <a:cubicBezTo>
                        <a:pt x="129" y="4168"/>
                        <a:pt x="158" y="4173"/>
                        <a:pt x="187" y="4173"/>
                      </a:cubicBezTo>
                      <a:cubicBezTo>
                        <a:pt x="274" y="4173"/>
                        <a:pt x="363" y="4132"/>
                        <a:pt x="454" y="4054"/>
                      </a:cubicBezTo>
                      <a:cubicBezTo>
                        <a:pt x="578" y="3945"/>
                        <a:pt x="695" y="3796"/>
                        <a:pt x="804" y="3596"/>
                      </a:cubicBezTo>
                      <a:cubicBezTo>
                        <a:pt x="918" y="3400"/>
                        <a:pt x="1018" y="3200"/>
                        <a:pt x="1109" y="3005"/>
                      </a:cubicBezTo>
                      <a:cubicBezTo>
                        <a:pt x="1200" y="2810"/>
                        <a:pt x="1286" y="2609"/>
                        <a:pt x="1373" y="2401"/>
                      </a:cubicBezTo>
                      <a:cubicBezTo>
                        <a:pt x="1459" y="2196"/>
                        <a:pt x="1527" y="2051"/>
                        <a:pt x="1578" y="1960"/>
                      </a:cubicBezTo>
                      <a:cubicBezTo>
                        <a:pt x="1622" y="1873"/>
                        <a:pt x="1754" y="1682"/>
                        <a:pt x="1964" y="1388"/>
                      </a:cubicBezTo>
                      <a:cubicBezTo>
                        <a:pt x="2177" y="1096"/>
                        <a:pt x="2318" y="842"/>
                        <a:pt x="2386" y="624"/>
                      </a:cubicBezTo>
                      <a:cubicBezTo>
                        <a:pt x="2396" y="587"/>
                        <a:pt x="2386" y="556"/>
                        <a:pt x="2363" y="520"/>
                      </a:cubicBezTo>
                      <a:cubicBezTo>
                        <a:pt x="2336" y="482"/>
                        <a:pt x="2304" y="461"/>
                        <a:pt x="2264" y="446"/>
                      </a:cubicBezTo>
                      <a:lnTo>
                        <a:pt x="2109" y="401"/>
                      </a:lnTo>
                      <a:cubicBezTo>
                        <a:pt x="2041" y="520"/>
                        <a:pt x="1809" y="960"/>
                        <a:pt x="1414" y="1715"/>
                      </a:cubicBezTo>
                      <a:cubicBezTo>
                        <a:pt x="1018" y="2468"/>
                        <a:pt x="705" y="3045"/>
                        <a:pt x="469" y="3437"/>
                      </a:cubicBezTo>
                      <a:cubicBezTo>
                        <a:pt x="473" y="3400"/>
                        <a:pt x="491" y="3296"/>
                        <a:pt x="519" y="3114"/>
                      </a:cubicBezTo>
                      <a:cubicBezTo>
                        <a:pt x="546" y="2936"/>
                        <a:pt x="569" y="2755"/>
                        <a:pt x="596" y="2573"/>
                      </a:cubicBezTo>
                      <a:cubicBezTo>
                        <a:pt x="618" y="2396"/>
                        <a:pt x="651" y="2137"/>
                        <a:pt x="691" y="1797"/>
                      </a:cubicBezTo>
                      <a:cubicBezTo>
                        <a:pt x="732" y="1455"/>
                        <a:pt x="750" y="1082"/>
                        <a:pt x="750" y="673"/>
                      </a:cubicBezTo>
                      <a:cubicBezTo>
                        <a:pt x="746" y="270"/>
                        <a:pt x="682" y="52"/>
                        <a:pt x="550" y="10"/>
                      </a:cubicBezTo>
                      <a:cubicBezTo>
                        <a:pt x="530" y="4"/>
                        <a:pt x="509" y="0"/>
                        <a:pt x="48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0" name="Google Shape;10510;p23"/>
                <p:cNvSpPr/>
                <p:nvPr/>
              </p:nvSpPr>
              <p:spPr>
                <a:xfrm>
                  <a:off x="1609148" y="4982557"/>
                  <a:ext cx="74446" cy="139416"/>
                </a:xfrm>
                <a:custGeom>
                  <a:avLst/>
                  <a:gdLst/>
                  <a:ahLst/>
                  <a:cxnLst/>
                  <a:rect l="l" t="t" r="r" b="b"/>
                  <a:pathLst>
                    <a:path w="2192" h="4105" extrusionOk="0">
                      <a:moveTo>
                        <a:pt x="1316" y="1"/>
                      </a:moveTo>
                      <a:cubicBezTo>
                        <a:pt x="1174" y="1"/>
                        <a:pt x="1071" y="114"/>
                        <a:pt x="1000" y="337"/>
                      </a:cubicBezTo>
                      <a:lnTo>
                        <a:pt x="887" y="832"/>
                      </a:lnTo>
                      <a:lnTo>
                        <a:pt x="319" y="2504"/>
                      </a:lnTo>
                      <a:lnTo>
                        <a:pt x="60" y="3490"/>
                      </a:lnTo>
                      <a:lnTo>
                        <a:pt x="14" y="3644"/>
                      </a:lnTo>
                      <a:cubicBezTo>
                        <a:pt x="0" y="3695"/>
                        <a:pt x="14" y="3739"/>
                        <a:pt x="50" y="3789"/>
                      </a:cubicBezTo>
                      <a:cubicBezTo>
                        <a:pt x="92" y="3844"/>
                        <a:pt x="142" y="3876"/>
                        <a:pt x="201" y="3894"/>
                      </a:cubicBezTo>
                      <a:lnTo>
                        <a:pt x="787" y="4076"/>
                      </a:lnTo>
                      <a:cubicBezTo>
                        <a:pt x="851" y="4095"/>
                        <a:pt x="913" y="4105"/>
                        <a:pt x="971" y="4105"/>
                      </a:cubicBezTo>
                      <a:cubicBezTo>
                        <a:pt x="982" y="4105"/>
                        <a:pt x="994" y="4104"/>
                        <a:pt x="1005" y="4104"/>
                      </a:cubicBezTo>
                      <a:cubicBezTo>
                        <a:pt x="1073" y="4094"/>
                        <a:pt x="1118" y="4062"/>
                        <a:pt x="1132" y="4003"/>
                      </a:cubicBezTo>
                      <a:cubicBezTo>
                        <a:pt x="1164" y="3908"/>
                        <a:pt x="1091" y="3835"/>
                        <a:pt x="914" y="3781"/>
                      </a:cubicBezTo>
                      <a:lnTo>
                        <a:pt x="401" y="3636"/>
                      </a:lnTo>
                      <a:cubicBezTo>
                        <a:pt x="392" y="3636"/>
                        <a:pt x="419" y="3527"/>
                        <a:pt x="487" y="3309"/>
                      </a:cubicBezTo>
                      <a:lnTo>
                        <a:pt x="841" y="2272"/>
                      </a:lnTo>
                      <a:cubicBezTo>
                        <a:pt x="887" y="2126"/>
                        <a:pt x="923" y="1981"/>
                        <a:pt x="955" y="1831"/>
                      </a:cubicBezTo>
                      <a:lnTo>
                        <a:pt x="1132" y="1885"/>
                      </a:lnTo>
                      <a:cubicBezTo>
                        <a:pt x="1200" y="1913"/>
                        <a:pt x="1269" y="1940"/>
                        <a:pt x="1328" y="1958"/>
                      </a:cubicBezTo>
                      <a:cubicBezTo>
                        <a:pt x="1359" y="1968"/>
                        <a:pt x="1389" y="1972"/>
                        <a:pt x="1416" y="1972"/>
                      </a:cubicBezTo>
                      <a:cubicBezTo>
                        <a:pt x="1444" y="1972"/>
                        <a:pt x="1470" y="1968"/>
                        <a:pt x="1495" y="1958"/>
                      </a:cubicBezTo>
                      <a:cubicBezTo>
                        <a:pt x="1546" y="1940"/>
                        <a:pt x="1577" y="1913"/>
                        <a:pt x="1591" y="1872"/>
                      </a:cubicBezTo>
                      <a:cubicBezTo>
                        <a:pt x="1623" y="1763"/>
                        <a:pt x="1533" y="1677"/>
                        <a:pt x="1305" y="1608"/>
                      </a:cubicBezTo>
                      <a:lnTo>
                        <a:pt x="1059" y="1541"/>
                      </a:lnTo>
                      <a:cubicBezTo>
                        <a:pt x="1059" y="1482"/>
                        <a:pt x="1064" y="1449"/>
                        <a:pt x="1064" y="1445"/>
                      </a:cubicBezTo>
                      <a:lnTo>
                        <a:pt x="1350" y="627"/>
                      </a:lnTo>
                      <a:cubicBezTo>
                        <a:pt x="1378" y="545"/>
                        <a:pt x="1401" y="459"/>
                        <a:pt x="1418" y="373"/>
                      </a:cubicBezTo>
                      <a:cubicBezTo>
                        <a:pt x="1550" y="432"/>
                        <a:pt x="1714" y="522"/>
                        <a:pt x="1909" y="645"/>
                      </a:cubicBezTo>
                      <a:cubicBezTo>
                        <a:pt x="1916" y="646"/>
                        <a:pt x="1923" y="646"/>
                        <a:pt x="1930" y="646"/>
                      </a:cubicBezTo>
                      <a:cubicBezTo>
                        <a:pt x="2063" y="646"/>
                        <a:pt x="2142" y="606"/>
                        <a:pt x="2168" y="532"/>
                      </a:cubicBezTo>
                      <a:cubicBezTo>
                        <a:pt x="2191" y="455"/>
                        <a:pt x="2100" y="359"/>
                        <a:pt x="1904" y="245"/>
                      </a:cubicBezTo>
                      <a:cubicBezTo>
                        <a:pt x="1705" y="132"/>
                        <a:pt x="1541" y="54"/>
                        <a:pt x="1418" y="18"/>
                      </a:cubicBezTo>
                      <a:cubicBezTo>
                        <a:pt x="1382" y="7"/>
                        <a:pt x="1348" y="1"/>
                        <a:pt x="131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1" name="Google Shape;10511;p23"/>
                <p:cNvSpPr/>
                <p:nvPr/>
              </p:nvSpPr>
              <p:spPr>
                <a:xfrm>
                  <a:off x="158194" y="2879162"/>
                  <a:ext cx="651469" cy="621650"/>
                </a:xfrm>
                <a:custGeom>
                  <a:avLst/>
                  <a:gdLst/>
                  <a:ahLst/>
                  <a:cxnLst/>
                  <a:rect l="l" t="t" r="r" b="b"/>
                  <a:pathLst>
                    <a:path w="19182" h="18304" extrusionOk="0">
                      <a:moveTo>
                        <a:pt x="13520" y="0"/>
                      </a:moveTo>
                      <a:cubicBezTo>
                        <a:pt x="13288" y="0"/>
                        <a:pt x="13050" y="25"/>
                        <a:pt x="12806" y="76"/>
                      </a:cubicBezTo>
                      <a:cubicBezTo>
                        <a:pt x="10598" y="485"/>
                        <a:pt x="9475" y="2498"/>
                        <a:pt x="8485" y="4430"/>
                      </a:cubicBezTo>
                      <a:lnTo>
                        <a:pt x="8257" y="4512"/>
                      </a:lnTo>
                      <a:cubicBezTo>
                        <a:pt x="6968" y="3993"/>
                        <a:pt x="5613" y="3485"/>
                        <a:pt x="4298" y="3485"/>
                      </a:cubicBezTo>
                      <a:cubicBezTo>
                        <a:pt x="3560" y="3485"/>
                        <a:pt x="2835" y="3645"/>
                        <a:pt x="2141" y="4052"/>
                      </a:cubicBezTo>
                      <a:cubicBezTo>
                        <a:pt x="47" y="5212"/>
                        <a:pt x="1" y="7915"/>
                        <a:pt x="674" y="10006"/>
                      </a:cubicBezTo>
                      <a:cubicBezTo>
                        <a:pt x="1649" y="12971"/>
                        <a:pt x="7705" y="18303"/>
                        <a:pt x="11836" y="18303"/>
                      </a:cubicBezTo>
                      <a:cubicBezTo>
                        <a:pt x="12401" y="18303"/>
                        <a:pt x="12931" y="18204"/>
                        <a:pt x="13406" y="17984"/>
                      </a:cubicBezTo>
                      <a:cubicBezTo>
                        <a:pt x="17586" y="16776"/>
                        <a:pt x="19181" y="6892"/>
                        <a:pt x="17814" y="3616"/>
                      </a:cubicBezTo>
                      <a:cubicBezTo>
                        <a:pt x="17040" y="1805"/>
                        <a:pt x="15515" y="0"/>
                        <a:pt x="13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2" name="Google Shape;10512;p23"/>
                <p:cNvSpPr/>
                <p:nvPr/>
              </p:nvSpPr>
              <p:spPr>
                <a:xfrm>
                  <a:off x="373513" y="3166649"/>
                  <a:ext cx="101888" cy="145903"/>
                </a:xfrm>
                <a:custGeom>
                  <a:avLst/>
                  <a:gdLst/>
                  <a:ahLst/>
                  <a:cxnLst/>
                  <a:rect l="l" t="t" r="r" b="b"/>
                  <a:pathLst>
                    <a:path w="3000" h="4296" extrusionOk="0">
                      <a:moveTo>
                        <a:pt x="1406" y="1"/>
                      </a:moveTo>
                      <a:cubicBezTo>
                        <a:pt x="1357" y="1"/>
                        <a:pt x="1306" y="11"/>
                        <a:pt x="1259" y="31"/>
                      </a:cubicBezTo>
                      <a:cubicBezTo>
                        <a:pt x="1168" y="63"/>
                        <a:pt x="1049" y="478"/>
                        <a:pt x="904" y="1273"/>
                      </a:cubicBezTo>
                      <a:cubicBezTo>
                        <a:pt x="845" y="1595"/>
                        <a:pt x="814" y="1768"/>
                        <a:pt x="809" y="1776"/>
                      </a:cubicBezTo>
                      <a:lnTo>
                        <a:pt x="736" y="1577"/>
                      </a:lnTo>
                      <a:cubicBezTo>
                        <a:pt x="514" y="977"/>
                        <a:pt x="413" y="623"/>
                        <a:pt x="441" y="513"/>
                      </a:cubicBezTo>
                      <a:lnTo>
                        <a:pt x="436" y="495"/>
                      </a:lnTo>
                      <a:cubicBezTo>
                        <a:pt x="418" y="445"/>
                        <a:pt x="382" y="413"/>
                        <a:pt x="327" y="396"/>
                      </a:cubicBezTo>
                      <a:cubicBezTo>
                        <a:pt x="305" y="388"/>
                        <a:pt x="282" y="384"/>
                        <a:pt x="256" y="384"/>
                      </a:cubicBezTo>
                      <a:cubicBezTo>
                        <a:pt x="219" y="384"/>
                        <a:pt x="178" y="393"/>
                        <a:pt x="132" y="409"/>
                      </a:cubicBezTo>
                      <a:cubicBezTo>
                        <a:pt x="55" y="436"/>
                        <a:pt x="13" y="495"/>
                        <a:pt x="0" y="581"/>
                      </a:cubicBezTo>
                      <a:cubicBezTo>
                        <a:pt x="73" y="786"/>
                        <a:pt x="168" y="1095"/>
                        <a:pt x="273" y="1518"/>
                      </a:cubicBezTo>
                      <a:cubicBezTo>
                        <a:pt x="382" y="1940"/>
                        <a:pt x="472" y="2254"/>
                        <a:pt x="550" y="2458"/>
                      </a:cubicBezTo>
                      <a:lnTo>
                        <a:pt x="1191" y="4176"/>
                      </a:lnTo>
                      <a:cubicBezTo>
                        <a:pt x="1213" y="4230"/>
                        <a:pt x="1250" y="4267"/>
                        <a:pt x="1304" y="4285"/>
                      </a:cubicBezTo>
                      <a:cubicBezTo>
                        <a:pt x="1325" y="4292"/>
                        <a:pt x="1347" y="4296"/>
                        <a:pt x="1371" y="4296"/>
                      </a:cubicBezTo>
                      <a:cubicBezTo>
                        <a:pt x="1407" y="4296"/>
                        <a:pt x="1445" y="4288"/>
                        <a:pt x="1485" y="4272"/>
                      </a:cubicBezTo>
                      <a:cubicBezTo>
                        <a:pt x="1577" y="4240"/>
                        <a:pt x="1609" y="4176"/>
                        <a:pt x="1573" y="4089"/>
                      </a:cubicBezTo>
                      <a:lnTo>
                        <a:pt x="1181" y="3040"/>
                      </a:lnTo>
                      <a:cubicBezTo>
                        <a:pt x="1041" y="2659"/>
                        <a:pt x="1000" y="2299"/>
                        <a:pt x="1063" y="1967"/>
                      </a:cubicBezTo>
                      <a:lnTo>
                        <a:pt x="1063" y="1967"/>
                      </a:lnTo>
                      <a:cubicBezTo>
                        <a:pt x="1263" y="2281"/>
                        <a:pt x="1527" y="2644"/>
                        <a:pt x="1850" y="3049"/>
                      </a:cubicBezTo>
                      <a:cubicBezTo>
                        <a:pt x="2041" y="3286"/>
                        <a:pt x="2227" y="3477"/>
                        <a:pt x="2412" y="3622"/>
                      </a:cubicBezTo>
                      <a:cubicBezTo>
                        <a:pt x="2555" y="3732"/>
                        <a:pt x="2676" y="3789"/>
                        <a:pt x="2773" y="3789"/>
                      </a:cubicBezTo>
                      <a:cubicBezTo>
                        <a:pt x="2800" y="3789"/>
                        <a:pt x="2825" y="3785"/>
                        <a:pt x="2849" y="3776"/>
                      </a:cubicBezTo>
                      <a:cubicBezTo>
                        <a:pt x="2899" y="3758"/>
                        <a:pt x="2936" y="3726"/>
                        <a:pt x="2963" y="3685"/>
                      </a:cubicBezTo>
                      <a:cubicBezTo>
                        <a:pt x="2995" y="3640"/>
                        <a:pt x="2999" y="3599"/>
                        <a:pt x="2985" y="3558"/>
                      </a:cubicBezTo>
                      <a:cubicBezTo>
                        <a:pt x="2968" y="3513"/>
                        <a:pt x="2945" y="3477"/>
                        <a:pt x="2909" y="3444"/>
                      </a:cubicBezTo>
                      <a:cubicBezTo>
                        <a:pt x="2872" y="3417"/>
                        <a:pt x="2821" y="3385"/>
                        <a:pt x="2758" y="3349"/>
                      </a:cubicBezTo>
                      <a:cubicBezTo>
                        <a:pt x="2695" y="3313"/>
                        <a:pt x="2649" y="3290"/>
                        <a:pt x="2631" y="3280"/>
                      </a:cubicBezTo>
                      <a:cubicBezTo>
                        <a:pt x="2472" y="3171"/>
                        <a:pt x="2236" y="2926"/>
                        <a:pt x="1913" y="2544"/>
                      </a:cubicBezTo>
                      <a:cubicBezTo>
                        <a:pt x="1590" y="2158"/>
                        <a:pt x="1399" y="1881"/>
                        <a:pt x="1340" y="1722"/>
                      </a:cubicBezTo>
                      <a:lnTo>
                        <a:pt x="1227" y="1377"/>
                      </a:lnTo>
                      <a:cubicBezTo>
                        <a:pt x="1246" y="1286"/>
                        <a:pt x="1336" y="950"/>
                        <a:pt x="1500" y="373"/>
                      </a:cubicBezTo>
                      <a:cubicBezTo>
                        <a:pt x="1554" y="186"/>
                        <a:pt x="1577" y="90"/>
                        <a:pt x="1577" y="86"/>
                      </a:cubicBezTo>
                      <a:cubicBezTo>
                        <a:pt x="1559" y="36"/>
                        <a:pt x="1518" y="9"/>
                        <a:pt x="1454" y="4"/>
                      </a:cubicBezTo>
                      <a:cubicBezTo>
                        <a:pt x="1438" y="2"/>
                        <a:pt x="1422" y="1"/>
                        <a:pt x="1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3" name="Google Shape;10513;p23"/>
                <p:cNvSpPr/>
                <p:nvPr/>
              </p:nvSpPr>
              <p:spPr>
                <a:xfrm>
                  <a:off x="440010" y="3141687"/>
                  <a:ext cx="94348" cy="137141"/>
                </a:xfrm>
                <a:custGeom>
                  <a:avLst/>
                  <a:gdLst/>
                  <a:ahLst/>
                  <a:cxnLst/>
                  <a:rect l="l" t="t" r="r" b="b"/>
                  <a:pathLst>
                    <a:path w="2778" h="4038" extrusionOk="0">
                      <a:moveTo>
                        <a:pt x="1334" y="1"/>
                      </a:moveTo>
                      <a:cubicBezTo>
                        <a:pt x="1282" y="1"/>
                        <a:pt x="1213" y="17"/>
                        <a:pt x="1127" y="49"/>
                      </a:cubicBezTo>
                      <a:lnTo>
                        <a:pt x="318" y="349"/>
                      </a:lnTo>
                      <a:cubicBezTo>
                        <a:pt x="96" y="431"/>
                        <a:pt x="1" y="517"/>
                        <a:pt x="32" y="603"/>
                      </a:cubicBezTo>
                      <a:cubicBezTo>
                        <a:pt x="55" y="662"/>
                        <a:pt x="87" y="694"/>
                        <a:pt x="133" y="703"/>
                      </a:cubicBezTo>
                      <a:cubicBezTo>
                        <a:pt x="144" y="705"/>
                        <a:pt x="156" y="706"/>
                        <a:pt x="168" y="706"/>
                      </a:cubicBezTo>
                      <a:cubicBezTo>
                        <a:pt x="207" y="706"/>
                        <a:pt x="252" y="696"/>
                        <a:pt x="301" y="676"/>
                      </a:cubicBezTo>
                      <a:lnTo>
                        <a:pt x="454" y="613"/>
                      </a:lnTo>
                      <a:lnTo>
                        <a:pt x="582" y="563"/>
                      </a:lnTo>
                      <a:cubicBezTo>
                        <a:pt x="678" y="744"/>
                        <a:pt x="764" y="944"/>
                        <a:pt x="846" y="1158"/>
                      </a:cubicBezTo>
                      <a:lnTo>
                        <a:pt x="1278" y="2434"/>
                      </a:lnTo>
                      <a:lnTo>
                        <a:pt x="1773" y="3616"/>
                      </a:lnTo>
                      <a:lnTo>
                        <a:pt x="1786" y="3698"/>
                      </a:lnTo>
                      <a:lnTo>
                        <a:pt x="1595" y="3770"/>
                      </a:lnTo>
                      <a:cubicBezTo>
                        <a:pt x="1568" y="3780"/>
                        <a:pt x="1545" y="3807"/>
                        <a:pt x="1532" y="3847"/>
                      </a:cubicBezTo>
                      <a:cubicBezTo>
                        <a:pt x="1518" y="3889"/>
                        <a:pt x="1518" y="3929"/>
                        <a:pt x="1532" y="3961"/>
                      </a:cubicBezTo>
                      <a:cubicBezTo>
                        <a:pt x="1548" y="4012"/>
                        <a:pt x="1589" y="4037"/>
                        <a:pt x="1651" y="4037"/>
                      </a:cubicBezTo>
                      <a:cubicBezTo>
                        <a:pt x="1696" y="4037"/>
                        <a:pt x="1752" y="4024"/>
                        <a:pt x="1818" y="3998"/>
                      </a:cubicBezTo>
                      <a:cubicBezTo>
                        <a:pt x="1841" y="3993"/>
                        <a:pt x="1868" y="3979"/>
                        <a:pt x="1899" y="3961"/>
                      </a:cubicBezTo>
                      <a:cubicBezTo>
                        <a:pt x="1959" y="3948"/>
                        <a:pt x="2090" y="3902"/>
                        <a:pt x="2300" y="3824"/>
                      </a:cubicBezTo>
                      <a:lnTo>
                        <a:pt x="2595" y="3715"/>
                      </a:lnTo>
                      <a:cubicBezTo>
                        <a:pt x="2654" y="3694"/>
                        <a:pt x="2704" y="3656"/>
                        <a:pt x="2736" y="3606"/>
                      </a:cubicBezTo>
                      <a:cubicBezTo>
                        <a:pt x="2768" y="3557"/>
                        <a:pt x="2777" y="3507"/>
                        <a:pt x="2759" y="3457"/>
                      </a:cubicBezTo>
                      <a:cubicBezTo>
                        <a:pt x="2738" y="3402"/>
                        <a:pt x="2694" y="3376"/>
                        <a:pt x="2626" y="3376"/>
                      </a:cubicBezTo>
                      <a:cubicBezTo>
                        <a:pt x="2574" y="3376"/>
                        <a:pt x="2508" y="3391"/>
                        <a:pt x="2427" y="3421"/>
                      </a:cubicBezTo>
                      <a:lnTo>
                        <a:pt x="2232" y="3497"/>
                      </a:lnTo>
                      <a:lnTo>
                        <a:pt x="2145" y="3530"/>
                      </a:lnTo>
                      <a:lnTo>
                        <a:pt x="2086" y="3375"/>
                      </a:lnTo>
                      <a:lnTo>
                        <a:pt x="2027" y="3207"/>
                      </a:lnTo>
                      <a:lnTo>
                        <a:pt x="1545" y="2016"/>
                      </a:lnTo>
                      <a:lnTo>
                        <a:pt x="1177" y="921"/>
                      </a:lnTo>
                      <a:cubicBezTo>
                        <a:pt x="1104" y="726"/>
                        <a:pt x="1032" y="553"/>
                        <a:pt x="955" y="408"/>
                      </a:cubicBezTo>
                      <a:lnTo>
                        <a:pt x="1305" y="276"/>
                      </a:lnTo>
                      <a:cubicBezTo>
                        <a:pt x="1354" y="258"/>
                        <a:pt x="1396" y="226"/>
                        <a:pt x="1423" y="181"/>
                      </a:cubicBezTo>
                      <a:cubicBezTo>
                        <a:pt x="1454" y="139"/>
                        <a:pt x="1459" y="99"/>
                        <a:pt x="1446" y="62"/>
                      </a:cubicBezTo>
                      <a:cubicBezTo>
                        <a:pt x="1431" y="21"/>
                        <a:pt x="1394" y="1"/>
                        <a:pt x="1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4" name="Google Shape;10514;p23"/>
                <p:cNvSpPr/>
                <p:nvPr/>
              </p:nvSpPr>
              <p:spPr>
                <a:xfrm>
                  <a:off x="509598" y="3122940"/>
                  <a:ext cx="71355" cy="137820"/>
                </a:xfrm>
                <a:custGeom>
                  <a:avLst/>
                  <a:gdLst/>
                  <a:ahLst/>
                  <a:cxnLst/>
                  <a:rect l="l" t="t" r="r" b="b"/>
                  <a:pathLst>
                    <a:path w="2101" h="4058" extrusionOk="0">
                      <a:moveTo>
                        <a:pt x="555" y="1"/>
                      </a:moveTo>
                      <a:cubicBezTo>
                        <a:pt x="500" y="1"/>
                        <a:pt x="446" y="11"/>
                        <a:pt x="396" y="28"/>
                      </a:cubicBezTo>
                      <a:cubicBezTo>
                        <a:pt x="183" y="110"/>
                        <a:pt x="60" y="292"/>
                        <a:pt x="19" y="582"/>
                      </a:cubicBezTo>
                      <a:cubicBezTo>
                        <a:pt x="1" y="742"/>
                        <a:pt x="24" y="905"/>
                        <a:pt x="87" y="1073"/>
                      </a:cubicBezTo>
                      <a:cubicBezTo>
                        <a:pt x="187" y="1350"/>
                        <a:pt x="387" y="1595"/>
                        <a:pt x="687" y="1814"/>
                      </a:cubicBezTo>
                      <a:cubicBezTo>
                        <a:pt x="810" y="1905"/>
                        <a:pt x="932" y="1991"/>
                        <a:pt x="1060" y="2082"/>
                      </a:cubicBezTo>
                      <a:cubicBezTo>
                        <a:pt x="1182" y="2168"/>
                        <a:pt x="1301" y="2268"/>
                        <a:pt x="1404" y="2382"/>
                      </a:cubicBezTo>
                      <a:cubicBezTo>
                        <a:pt x="1509" y="2501"/>
                        <a:pt x="1591" y="2627"/>
                        <a:pt x="1641" y="2768"/>
                      </a:cubicBezTo>
                      <a:cubicBezTo>
                        <a:pt x="1691" y="2904"/>
                        <a:pt x="1723" y="3078"/>
                        <a:pt x="1732" y="3277"/>
                      </a:cubicBezTo>
                      <a:cubicBezTo>
                        <a:pt x="1737" y="3386"/>
                        <a:pt x="1719" y="3482"/>
                        <a:pt x="1677" y="3568"/>
                      </a:cubicBezTo>
                      <a:cubicBezTo>
                        <a:pt x="1637" y="3654"/>
                        <a:pt x="1574" y="3713"/>
                        <a:pt x="1486" y="3745"/>
                      </a:cubicBezTo>
                      <a:lnTo>
                        <a:pt x="1186" y="3809"/>
                      </a:lnTo>
                      <a:lnTo>
                        <a:pt x="1146" y="3931"/>
                      </a:lnTo>
                      <a:cubicBezTo>
                        <a:pt x="1191" y="4015"/>
                        <a:pt x="1270" y="4058"/>
                        <a:pt x="1381" y="4058"/>
                      </a:cubicBezTo>
                      <a:cubicBezTo>
                        <a:pt x="1426" y="4058"/>
                        <a:pt x="1477" y="4051"/>
                        <a:pt x="1532" y="4036"/>
                      </a:cubicBezTo>
                      <a:lnTo>
                        <a:pt x="1528" y="4022"/>
                      </a:lnTo>
                      <a:cubicBezTo>
                        <a:pt x="1673" y="3967"/>
                        <a:pt x="1792" y="3886"/>
                        <a:pt x="1882" y="3777"/>
                      </a:cubicBezTo>
                      <a:cubicBezTo>
                        <a:pt x="1968" y="3673"/>
                        <a:pt x="2027" y="3554"/>
                        <a:pt x="2050" y="3428"/>
                      </a:cubicBezTo>
                      <a:cubicBezTo>
                        <a:pt x="2100" y="3172"/>
                        <a:pt x="2082" y="2927"/>
                        <a:pt x="1996" y="2700"/>
                      </a:cubicBezTo>
                      <a:cubicBezTo>
                        <a:pt x="1886" y="2405"/>
                        <a:pt x="1719" y="2168"/>
                        <a:pt x="1492" y="1991"/>
                      </a:cubicBezTo>
                      <a:cubicBezTo>
                        <a:pt x="1391" y="1914"/>
                        <a:pt x="1287" y="1836"/>
                        <a:pt x="1178" y="1755"/>
                      </a:cubicBezTo>
                      <a:cubicBezTo>
                        <a:pt x="1069" y="1677"/>
                        <a:pt x="968" y="1605"/>
                        <a:pt x="878" y="1537"/>
                      </a:cubicBezTo>
                      <a:cubicBezTo>
                        <a:pt x="783" y="1473"/>
                        <a:pt x="696" y="1392"/>
                        <a:pt x="614" y="1296"/>
                      </a:cubicBezTo>
                      <a:cubicBezTo>
                        <a:pt x="532" y="1196"/>
                        <a:pt x="477" y="1110"/>
                        <a:pt x="450" y="1033"/>
                      </a:cubicBezTo>
                      <a:cubicBezTo>
                        <a:pt x="419" y="960"/>
                        <a:pt x="401" y="887"/>
                        <a:pt x="391" y="828"/>
                      </a:cubicBezTo>
                      <a:cubicBezTo>
                        <a:pt x="341" y="546"/>
                        <a:pt x="391" y="378"/>
                        <a:pt x="532" y="320"/>
                      </a:cubicBezTo>
                      <a:cubicBezTo>
                        <a:pt x="541" y="320"/>
                        <a:pt x="549" y="321"/>
                        <a:pt x="558" y="321"/>
                      </a:cubicBezTo>
                      <a:cubicBezTo>
                        <a:pt x="603" y="321"/>
                        <a:pt x="645" y="311"/>
                        <a:pt x="687" y="297"/>
                      </a:cubicBezTo>
                      <a:cubicBezTo>
                        <a:pt x="796" y="255"/>
                        <a:pt x="837" y="192"/>
                        <a:pt x="805" y="106"/>
                      </a:cubicBezTo>
                      <a:cubicBezTo>
                        <a:pt x="787" y="56"/>
                        <a:pt x="733" y="24"/>
                        <a:pt x="647" y="10"/>
                      </a:cubicBezTo>
                      <a:cubicBezTo>
                        <a:pt x="616" y="4"/>
                        <a:pt x="585" y="1"/>
                        <a:pt x="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5" name="Google Shape;10515;p23"/>
                <p:cNvSpPr/>
                <p:nvPr/>
              </p:nvSpPr>
              <p:spPr>
                <a:xfrm>
                  <a:off x="564243" y="3102563"/>
                  <a:ext cx="71491" cy="137854"/>
                </a:xfrm>
                <a:custGeom>
                  <a:avLst/>
                  <a:gdLst/>
                  <a:ahLst/>
                  <a:cxnLst/>
                  <a:rect l="l" t="t" r="r" b="b"/>
                  <a:pathLst>
                    <a:path w="2105" h="4059" extrusionOk="0">
                      <a:moveTo>
                        <a:pt x="556" y="1"/>
                      </a:moveTo>
                      <a:cubicBezTo>
                        <a:pt x="501" y="1"/>
                        <a:pt x="448" y="11"/>
                        <a:pt x="395" y="29"/>
                      </a:cubicBezTo>
                      <a:cubicBezTo>
                        <a:pt x="187" y="110"/>
                        <a:pt x="59" y="292"/>
                        <a:pt x="23" y="583"/>
                      </a:cubicBezTo>
                      <a:cubicBezTo>
                        <a:pt x="0" y="742"/>
                        <a:pt x="23" y="905"/>
                        <a:pt x="87" y="1073"/>
                      </a:cubicBezTo>
                      <a:cubicBezTo>
                        <a:pt x="191" y="1350"/>
                        <a:pt x="391" y="1596"/>
                        <a:pt x="686" y="1809"/>
                      </a:cubicBezTo>
                      <a:cubicBezTo>
                        <a:pt x="814" y="1905"/>
                        <a:pt x="936" y="1992"/>
                        <a:pt x="1059" y="2078"/>
                      </a:cubicBezTo>
                      <a:cubicBezTo>
                        <a:pt x="1186" y="2168"/>
                        <a:pt x="1300" y="2269"/>
                        <a:pt x="1404" y="2382"/>
                      </a:cubicBezTo>
                      <a:cubicBezTo>
                        <a:pt x="1513" y="2501"/>
                        <a:pt x="1591" y="2627"/>
                        <a:pt x="1645" y="2764"/>
                      </a:cubicBezTo>
                      <a:cubicBezTo>
                        <a:pt x="1695" y="2904"/>
                        <a:pt x="1722" y="3078"/>
                        <a:pt x="1731" y="3277"/>
                      </a:cubicBezTo>
                      <a:cubicBezTo>
                        <a:pt x="1737" y="3382"/>
                        <a:pt x="1718" y="3482"/>
                        <a:pt x="1677" y="3568"/>
                      </a:cubicBezTo>
                      <a:cubicBezTo>
                        <a:pt x="1636" y="3655"/>
                        <a:pt x="1573" y="3714"/>
                        <a:pt x="1486" y="3745"/>
                      </a:cubicBezTo>
                      <a:lnTo>
                        <a:pt x="1191" y="3809"/>
                      </a:lnTo>
                      <a:lnTo>
                        <a:pt x="1150" y="3932"/>
                      </a:lnTo>
                      <a:cubicBezTo>
                        <a:pt x="1195" y="4015"/>
                        <a:pt x="1272" y="4058"/>
                        <a:pt x="1383" y="4058"/>
                      </a:cubicBezTo>
                      <a:cubicBezTo>
                        <a:pt x="1428" y="4058"/>
                        <a:pt x="1479" y="4051"/>
                        <a:pt x="1536" y="4036"/>
                      </a:cubicBezTo>
                      <a:lnTo>
                        <a:pt x="1532" y="4022"/>
                      </a:lnTo>
                      <a:cubicBezTo>
                        <a:pt x="1677" y="3968"/>
                        <a:pt x="1796" y="3886"/>
                        <a:pt x="1882" y="3777"/>
                      </a:cubicBezTo>
                      <a:cubicBezTo>
                        <a:pt x="1972" y="3668"/>
                        <a:pt x="2027" y="3554"/>
                        <a:pt x="2054" y="3428"/>
                      </a:cubicBezTo>
                      <a:cubicBezTo>
                        <a:pt x="2104" y="3173"/>
                        <a:pt x="2086" y="2927"/>
                        <a:pt x="1995" y="2700"/>
                      </a:cubicBezTo>
                      <a:cubicBezTo>
                        <a:pt x="1886" y="2405"/>
                        <a:pt x="1722" y="2168"/>
                        <a:pt x="1496" y="1992"/>
                      </a:cubicBezTo>
                      <a:cubicBezTo>
                        <a:pt x="1395" y="1914"/>
                        <a:pt x="1291" y="1837"/>
                        <a:pt x="1182" y="1755"/>
                      </a:cubicBezTo>
                      <a:cubicBezTo>
                        <a:pt x="1073" y="1673"/>
                        <a:pt x="973" y="1601"/>
                        <a:pt x="877" y="1537"/>
                      </a:cubicBezTo>
                      <a:cubicBezTo>
                        <a:pt x="787" y="1474"/>
                        <a:pt x="695" y="1392"/>
                        <a:pt x="613" y="1296"/>
                      </a:cubicBezTo>
                      <a:cubicBezTo>
                        <a:pt x="532" y="1197"/>
                        <a:pt x="477" y="1110"/>
                        <a:pt x="450" y="1033"/>
                      </a:cubicBezTo>
                      <a:cubicBezTo>
                        <a:pt x="423" y="956"/>
                        <a:pt x="405" y="887"/>
                        <a:pt x="391" y="828"/>
                      </a:cubicBezTo>
                      <a:cubicBezTo>
                        <a:pt x="346" y="547"/>
                        <a:pt x="391" y="379"/>
                        <a:pt x="532" y="320"/>
                      </a:cubicBezTo>
                      <a:cubicBezTo>
                        <a:pt x="541" y="320"/>
                        <a:pt x="550" y="321"/>
                        <a:pt x="560" y="321"/>
                      </a:cubicBezTo>
                      <a:cubicBezTo>
                        <a:pt x="607" y="321"/>
                        <a:pt x="649" y="311"/>
                        <a:pt x="691" y="297"/>
                      </a:cubicBezTo>
                      <a:cubicBezTo>
                        <a:pt x="800" y="255"/>
                        <a:pt x="841" y="192"/>
                        <a:pt x="804" y="106"/>
                      </a:cubicBezTo>
                      <a:cubicBezTo>
                        <a:pt x="787" y="56"/>
                        <a:pt x="737" y="24"/>
                        <a:pt x="646" y="10"/>
                      </a:cubicBezTo>
                      <a:cubicBezTo>
                        <a:pt x="615" y="4"/>
                        <a:pt x="585" y="1"/>
                        <a:pt x="5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6" name="Google Shape;10516;p23"/>
                <p:cNvSpPr/>
                <p:nvPr/>
              </p:nvSpPr>
              <p:spPr>
                <a:xfrm>
                  <a:off x="1944522" y="3499476"/>
                  <a:ext cx="649261" cy="609117"/>
                </a:xfrm>
                <a:custGeom>
                  <a:avLst/>
                  <a:gdLst/>
                  <a:ahLst/>
                  <a:cxnLst/>
                  <a:rect l="l" t="t" r="r" b="b"/>
                  <a:pathLst>
                    <a:path w="19117" h="17935" extrusionOk="0">
                      <a:moveTo>
                        <a:pt x="5081" y="1"/>
                      </a:moveTo>
                      <a:cubicBezTo>
                        <a:pt x="2808" y="1"/>
                        <a:pt x="1393" y="2192"/>
                        <a:pt x="863" y="4264"/>
                      </a:cubicBezTo>
                      <a:cubicBezTo>
                        <a:pt x="0" y="7708"/>
                        <a:pt x="3067" y="17237"/>
                        <a:pt x="7383" y="17805"/>
                      </a:cubicBezTo>
                      <a:cubicBezTo>
                        <a:pt x="7688" y="17893"/>
                        <a:pt x="8006" y="17934"/>
                        <a:pt x="8334" y="17934"/>
                      </a:cubicBezTo>
                      <a:cubicBezTo>
                        <a:pt x="12498" y="17934"/>
                        <a:pt x="18223" y="11242"/>
                        <a:pt x="18771" y="7999"/>
                      </a:cubicBezTo>
                      <a:cubicBezTo>
                        <a:pt x="19117" y="5826"/>
                        <a:pt x="18666" y="3164"/>
                        <a:pt x="16422" y="2332"/>
                      </a:cubicBezTo>
                      <a:cubicBezTo>
                        <a:pt x="15913" y="2129"/>
                        <a:pt x="15407" y="2041"/>
                        <a:pt x="14906" y="2041"/>
                      </a:cubicBezTo>
                      <a:cubicBezTo>
                        <a:pt x="13359" y="2041"/>
                        <a:pt x="11857" y="2875"/>
                        <a:pt x="10447" y="3710"/>
                      </a:cubicBezTo>
                      <a:lnTo>
                        <a:pt x="10206" y="3659"/>
                      </a:lnTo>
                      <a:cubicBezTo>
                        <a:pt x="8937" y="1900"/>
                        <a:pt x="7520" y="78"/>
                        <a:pt x="5280" y="6"/>
                      </a:cubicBezTo>
                      <a:cubicBezTo>
                        <a:pt x="5213" y="2"/>
                        <a:pt x="5147" y="1"/>
                        <a:pt x="50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7" name="Google Shape;10517;p23"/>
                <p:cNvSpPr/>
                <p:nvPr/>
              </p:nvSpPr>
              <p:spPr>
                <a:xfrm>
                  <a:off x="2108863" y="3667383"/>
                  <a:ext cx="127156" cy="160711"/>
                </a:xfrm>
                <a:custGeom>
                  <a:avLst/>
                  <a:gdLst/>
                  <a:ahLst/>
                  <a:cxnLst/>
                  <a:rect l="l" t="t" r="r" b="b"/>
                  <a:pathLst>
                    <a:path w="3744" h="4732" extrusionOk="0">
                      <a:moveTo>
                        <a:pt x="1159" y="1"/>
                      </a:moveTo>
                      <a:cubicBezTo>
                        <a:pt x="1129" y="1"/>
                        <a:pt x="1100" y="4"/>
                        <a:pt x="1072" y="10"/>
                      </a:cubicBezTo>
                      <a:cubicBezTo>
                        <a:pt x="1009" y="20"/>
                        <a:pt x="973" y="47"/>
                        <a:pt x="963" y="92"/>
                      </a:cubicBezTo>
                      <a:cubicBezTo>
                        <a:pt x="954" y="138"/>
                        <a:pt x="959" y="183"/>
                        <a:pt x="977" y="224"/>
                      </a:cubicBezTo>
                      <a:cubicBezTo>
                        <a:pt x="895" y="628"/>
                        <a:pt x="732" y="1219"/>
                        <a:pt x="495" y="2010"/>
                      </a:cubicBezTo>
                      <a:cubicBezTo>
                        <a:pt x="254" y="2795"/>
                        <a:pt x="91" y="3391"/>
                        <a:pt x="9" y="3791"/>
                      </a:cubicBezTo>
                      <a:cubicBezTo>
                        <a:pt x="0" y="3831"/>
                        <a:pt x="14" y="3868"/>
                        <a:pt x="55" y="3904"/>
                      </a:cubicBezTo>
                      <a:cubicBezTo>
                        <a:pt x="91" y="3940"/>
                        <a:pt x="145" y="3968"/>
                        <a:pt x="214" y="3982"/>
                      </a:cubicBezTo>
                      <a:cubicBezTo>
                        <a:pt x="238" y="3986"/>
                        <a:pt x="260" y="3989"/>
                        <a:pt x="281" y="3989"/>
                      </a:cubicBezTo>
                      <a:cubicBezTo>
                        <a:pt x="319" y="3989"/>
                        <a:pt x="351" y="3981"/>
                        <a:pt x="377" y="3963"/>
                      </a:cubicBezTo>
                      <a:cubicBezTo>
                        <a:pt x="413" y="3936"/>
                        <a:pt x="441" y="3891"/>
                        <a:pt x="455" y="3827"/>
                      </a:cubicBezTo>
                      <a:lnTo>
                        <a:pt x="482" y="3650"/>
                      </a:lnTo>
                      <a:cubicBezTo>
                        <a:pt x="581" y="3160"/>
                        <a:pt x="827" y="2233"/>
                        <a:pt x="1204" y="860"/>
                      </a:cubicBezTo>
                      <a:cubicBezTo>
                        <a:pt x="1263" y="1197"/>
                        <a:pt x="1317" y="1673"/>
                        <a:pt x="1372" y="2291"/>
                      </a:cubicBezTo>
                      <a:cubicBezTo>
                        <a:pt x="1427" y="2910"/>
                        <a:pt x="1436" y="3313"/>
                        <a:pt x="1399" y="3500"/>
                      </a:cubicBezTo>
                      <a:cubicBezTo>
                        <a:pt x="1382" y="3577"/>
                        <a:pt x="1395" y="3646"/>
                        <a:pt x="1436" y="3700"/>
                      </a:cubicBezTo>
                      <a:cubicBezTo>
                        <a:pt x="1481" y="3759"/>
                        <a:pt x="1545" y="3795"/>
                        <a:pt x="1640" y="3814"/>
                      </a:cubicBezTo>
                      <a:cubicBezTo>
                        <a:pt x="1645" y="3815"/>
                        <a:pt x="1649" y="3815"/>
                        <a:pt x="1654" y="3815"/>
                      </a:cubicBezTo>
                      <a:cubicBezTo>
                        <a:pt x="1818" y="3815"/>
                        <a:pt x="2204" y="3230"/>
                        <a:pt x="2813" y="2069"/>
                      </a:cubicBezTo>
                      <a:cubicBezTo>
                        <a:pt x="3054" y="1601"/>
                        <a:pt x="3190" y="1346"/>
                        <a:pt x="3217" y="1301"/>
                      </a:cubicBezTo>
                      <a:lnTo>
                        <a:pt x="3217" y="1301"/>
                      </a:lnTo>
                      <a:cubicBezTo>
                        <a:pt x="3204" y="1383"/>
                        <a:pt x="3171" y="1501"/>
                        <a:pt x="3131" y="1660"/>
                      </a:cubicBezTo>
                      <a:cubicBezTo>
                        <a:pt x="3085" y="1824"/>
                        <a:pt x="3054" y="1960"/>
                        <a:pt x="3026" y="2078"/>
                      </a:cubicBezTo>
                      <a:cubicBezTo>
                        <a:pt x="3003" y="2195"/>
                        <a:pt x="2972" y="2428"/>
                        <a:pt x="2936" y="2773"/>
                      </a:cubicBezTo>
                      <a:cubicBezTo>
                        <a:pt x="2904" y="3118"/>
                        <a:pt x="2863" y="3382"/>
                        <a:pt x="2827" y="3554"/>
                      </a:cubicBezTo>
                      <a:lnTo>
                        <a:pt x="2668" y="4309"/>
                      </a:lnTo>
                      <a:cubicBezTo>
                        <a:pt x="2617" y="4554"/>
                        <a:pt x="2663" y="4695"/>
                        <a:pt x="2813" y="4727"/>
                      </a:cubicBezTo>
                      <a:cubicBezTo>
                        <a:pt x="2831" y="4730"/>
                        <a:pt x="2848" y="4732"/>
                        <a:pt x="2865" y="4732"/>
                      </a:cubicBezTo>
                      <a:cubicBezTo>
                        <a:pt x="2917" y="4732"/>
                        <a:pt x="2962" y="4716"/>
                        <a:pt x="3003" y="4682"/>
                      </a:cubicBezTo>
                      <a:cubicBezTo>
                        <a:pt x="3058" y="4636"/>
                        <a:pt x="3090" y="4590"/>
                        <a:pt x="3099" y="4546"/>
                      </a:cubicBezTo>
                      <a:cubicBezTo>
                        <a:pt x="3108" y="4495"/>
                        <a:pt x="3108" y="4450"/>
                        <a:pt x="3095" y="4404"/>
                      </a:cubicBezTo>
                      <a:lnTo>
                        <a:pt x="3108" y="4286"/>
                      </a:lnTo>
                      <a:cubicBezTo>
                        <a:pt x="3127" y="4041"/>
                        <a:pt x="3144" y="3900"/>
                        <a:pt x="3154" y="3854"/>
                      </a:cubicBezTo>
                      <a:lnTo>
                        <a:pt x="3154" y="3850"/>
                      </a:lnTo>
                      <a:lnTo>
                        <a:pt x="3299" y="3231"/>
                      </a:lnTo>
                      <a:cubicBezTo>
                        <a:pt x="3354" y="2977"/>
                        <a:pt x="3427" y="2564"/>
                        <a:pt x="3513" y="1992"/>
                      </a:cubicBezTo>
                      <a:cubicBezTo>
                        <a:pt x="3599" y="1419"/>
                        <a:pt x="3676" y="991"/>
                        <a:pt x="3735" y="706"/>
                      </a:cubicBezTo>
                      <a:cubicBezTo>
                        <a:pt x="3744" y="656"/>
                        <a:pt x="3727" y="610"/>
                        <a:pt x="3676" y="569"/>
                      </a:cubicBezTo>
                      <a:cubicBezTo>
                        <a:pt x="3626" y="528"/>
                        <a:pt x="3572" y="501"/>
                        <a:pt x="3508" y="488"/>
                      </a:cubicBezTo>
                      <a:cubicBezTo>
                        <a:pt x="3502" y="486"/>
                        <a:pt x="3495" y="486"/>
                        <a:pt x="3488" y="486"/>
                      </a:cubicBezTo>
                      <a:cubicBezTo>
                        <a:pt x="3346" y="486"/>
                        <a:pt x="3125" y="749"/>
                        <a:pt x="2817" y="1274"/>
                      </a:cubicBezTo>
                      <a:cubicBezTo>
                        <a:pt x="2676" y="1514"/>
                        <a:pt x="2540" y="1751"/>
                        <a:pt x="2414" y="1992"/>
                      </a:cubicBezTo>
                      <a:cubicBezTo>
                        <a:pt x="2286" y="2228"/>
                        <a:pt x="2168" y="2455"/>
                        <a:pt x="2054" y="2673"/>
                      </a:cubicBezTo>
                      <a:cubicBezTo>
                        <a:pt x="1940" y="2896"/>
                        <a:pt x="1863" y="3032"/>
                        <a:pt x="1831" y="3086"/>
                      </a:cubicBezTo>
                      <a:cubicBezTo>
                        <a:pt x="1827" y="2768"/>
                        <a:pt x="1754" y="2182"/>
                        <a:pt x="1623" y="1328"/>
                      </a:cubicBezTo>
                      <a:cubicBezTo>
                        <a:pt x="1487" y="473"/>
                        <a:pt x="1368" y="33"/>
                        <a:pt x="1263" y="14"/>
                      </a:cubicBezTo>
                      <a:cubicBezTo>
                        <a:pt x="1229" y="5"/>
                        <a:pt x="1194" y="1"/>
                        <a:pt x="1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8" name="Google Shape;10518;p23"/>
                <p:cNvSpPr/>
                <p:nvPr/>
              </p:nvSpPr>
              <p:spPr>
                <a:xfrm>
                  <a:off x="2237273" y="3690749"/>
                  <a:ext cx="69453" cy="139144"/>
                </a:xfrm>
                <a:custGeom>
                  <a:avLst/>
                  <a:gdLst/>
                  <a:ahLst/>
                  <a:cxnLst/>
                  <a:rect l="l" t="t" r="r" b="b"/>
                  <a:pathLst>
                    <a:path w="2045" h="4097" extrusionOk="0">
                      <a:moveTo>
                        <a:pt x="719" y="0"/>
                      </a:moveTo>
                      <a:cubicBezTo>
                        <a:pt x="615" y="0"/>
                        <a:pt x="557" y="31"/>
                        <a:pt x="545" y="90"/>
                      </a:cubicBezTo>
                      <a:cubicBezTo>
                        <a:pt x="531" y="150"/>
                        <a:pt x="541" y="194"/>
                        <a:pt x="577" y="226"/>
                      </a:cubicBezTo>
                      <a:cubicBezTo>
                        <a:pt x="613" y="259"/>
                        <a:pt x="663" y="281"/>
                        <a:pt x="732" y="295"/>
                      </a:cubicBezTo>
                      <a:lnTo>
                        <a:pt x="895" y="322"/>
                      </a:lnTo>
                      <a:lnTo>
                        <a:pt x="1032" y="349"/>
                      </a:lnTo>
                      <a:cubicBezTo>
                        <a:pt x="1013" y="553"/>
                        <a:pt x="982" y="767"/>
                        <a:pt x="936" y="995"/>
                      </a:cubicBezTo>
                      <a:lnTo>
                        <a:pt x="623" y="2298"/>
                      </a:lnTo>
                      <a:lnTo>
                        <a:pt x="409" y="3566"/>
                      </a:lnTo>
                      <a:lnTo>
                        <a:pt x="377" y="3644"/>
                      </a:lnTo>
                      <a:lnTo>
                        <a:pt x="177" y="3598"/>
                      </a:lnTo>
                      <a:cubicBezTo>
                        <a:pt x="173" y="3598"/>
                        <a:pt x="170" y="3597"/>
                        <a:pt x="166" y="3597"/>
                      </a:cubicBezTo>
                      <a:cubicBezTo>
                        <a:pt x="141" y="3597"/>
                        <a:pt x="113" y="3610"/>
                        <a:pt x="82" y="3634"/>
                      </a:cubicBezTo>
                      <a:cubicBezTo>
                        <a:pt x="50" y="3661"/>
                        <a:pt x="27" y="3694"/>
                        <a:pt x="23" y="3730"/>
                      </a:cubicBezTo>
                      <a:cubicBezTo>
                        <a:pt x="0" y="3816"/>
                        <a:pt x="77" y="3879"/>
                        <a:pt x="245" y="3917"/>
                      </a:cubicBezTo>
                      <a:cubicBezTo>
                        <a:pt x="268" y="3921"/>
                        <a:pt x="296" y="3925"/>
                        <a:pt x="332" y="3925"/>
                      </a:cubicBezTo>
                      <a:cubicBezTo>
                        <a:pt x="390" y="3948"/>
                        <a:pt x="527" y="3980"/>
                        <a:pt x="745" y="4026"/>
                      </a:cubicBezTo>
                      <a:lnTo>
                        <a:pt x="1054" y="4089"/>
                      </a:lnTo>
                      <a:cubicBezTo>
                        <a:pt x="1076" y="4094"/>
                        <a:pt x="1098" y="4096"/>
                        <a:pt x="1120" y="4096"/>
                      </a:cubicBezTo>
                      <a:cubicBezTo>
                        <a:pt x="1159" y="4096"/>
                        <a:pt x="1196" y="4088"/>
                        <a:pt x="1231" y="4070"/>
                      </a:cubicBezTo>
                      <a:cubicBezTo>
                        <a:pt x="1286" y="4043"/>
                        <a:pt x="1317" y="4007"/>
                        <a:pt x="1326" y="3957"/>
                      </a:cubicBezTo>
                      <a:cubicBezTo>
                        <a:pt x="1349" y="3858"/>
                        <a:pt x="1263" y="3789"/>
                        <a:pt x="1068" y="3749"/>
                      </a:cubicBezTo>
                      <a:lnTo>
                        <a:pt x="863" y="3711"/>
                      </a:lnTo>
                      <a:lnTo>
                        <a:pt x="768" y="3694"/>
                      </a:lnTo>
                      <a:lnTo>
                        <a:pt x="808" y="3530"/>
                      </a:lnTo>
                      <a:lnTo>
                        <a:pt x="845" y="3353"/>
                      </a:lnTo>
                      <a:lnTo>
                        <a:pt x="1072" y="2090"/>
                      </a:lnTo>
                      <a:lnTo>
                        <a:pt x="1345" y="972"/>
                      </a:lnTo>
                      <a:cubicBezTo>
                        <a:pt x="1386" y="767"/>
                        <a:pt x="1413" y="580"/>
                        <a:pt x="1431" y="417"/>
                      </a:cubicBezTo>
                      <a:lnTo>
                        <a:pt x="1795" y="490"/>
                      </a:lnTo>
                      <a:cubicBezTo>
                        <a:pt x="1815" y="495"/>
                        <a:pt x="1835" y="498"/>
                        <a:pt x="1854" y="498"/>
                      </a:cubicBezTo>
                      <a:cubicBezTo>
                        <a:pt x="1886" y="498"/>
                        <a:pt x="1916" y="491"/>
                        <a:pt x="1945" y="477"/>
                      </a:cubicBezTo>
                      <a:cubicBezTo>
                        <a:pt x="1995" y="454"/>
                        <a:pt x="2022" y="422"/>
                        <a:pt x="2031" y="385"/>
                      </a:cubicBezTo>
                      <a:cubicBezTo>
                        <a:pt x="2045" y="303"/>
                        <a:pt x="1959" y="245"/>
                        <a:pt x="1768" y="204"/>
                      </a:cubicBezTo>
                      <a:lnTo>
                        <a:pt x="923" y="26"/>
                      </a:lnTo>
                      <a:cubicBezTo>
                        <a:pt x="842" y="9"/>
                        <a:pt x="774" y="0"/>
                        <a:pt x="7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9" name="Google Shape;10519;p23"/>
                <p:cNvSpPr/>
                <p:nvPr/>
              </p:nvSpPr>
              <p:spPr>
                <a:xfrm>
                  <a:off x="2296027" y="3704673"/>
                  <a:ext cx="60216" cy="136427"/>
                </a:xfrm>
                <a:custGeom>
                  <a:avLst/>
                  <a:gdLst/>
                  <a:ahLst/>
                  <a:cxnLst/>
                  <a:rect l="l" t="t" r="r" b="b"/>
                  <a:pathLst>
                    <a:path w="1773" h="4017" extrusionOk="0">
                      <a:moveTo>
                        <a:pt x="1345" y="1"/>
                      </a:moveTo>
                      <a:cubicBezTo>
                        <a:pt x="1164" y="1"/>
                        <a:pt x="997" y="95"/>
                        <a:pt x="842" y="285"/>
                      </a:cubicBezTo>
                      <a:cubicBezTo>
                        <a:pt x="741" y="403"/>
                        <a:pt x="674" y="552"/>
                        <a:pt x="638" y="730"/>
                      </a:cubicBezTo>
                      <a:cubicBezTo>
                        <a:pt x="578" y="1021"/>
                        <a:pt x="615" y="1334"/>
                        <a:pt x="751" y="1675"/>
                      </a:cubicBezTo>
                      <a:cubicBezTo>
                        <a:pt x="810" y="1821"/>
                        <a:pt x="864" y="1961"/>
                        <a:pt x="923" y="2102"/>
                      </a:cubicBezTo>
                      <a:cubicBezTo>
                        <a:pt x="982" y="2243"/>
                        <a:pt x="1028" y="2389"/>
                        <a:pt x="1055" y="2542"/>
                      </a:cubicBezTo>
                      <a:cubicBezTo>
                        <a:pt x="1083" y="2697"/>
                        <a:pt x="1083" y="2848"/>
                        <a:pt x="1051" y="2993"/>
                      </a:cubicBezTo>
                      <a:cubicBezTo>
                        <a:pt x="1019" y="3138"/>
                        <a:pt x="955" y="3297"/>
                        <a:pt x="850" y="3475"/>
                      </a:cubicBezTo>
                      <a:cubicBezTo>
                        <a:pt x="801" y="3565"/>
                        <a:pt x="733" y="3638"/>
                        <a:pt x="651" y="3688"/>
                      </a:cubicBezTo>
                      <a:cubicBezTo>
                        <a:pt x="593" y="3725"/>
                        <a:pt x="530" y="3745"/>
                        <a:pt x="465" y="3745"/>
                      </a:cubicBezTo>
                      <a:cubicBezTo>
                        <a:pt x="442" y="3745"/>
                        <a:pt x="420" y="3742"/>
                        <a:pt x="397" y="3738"/>
                      </a:cubicBezTo>
                      <a:lnTo>
                        <a:pt x="110" y="3633"/>
                      </a:lnTo>
                      <a:lnTo>
                        <a:pt x="11" y="3715"/>
                      </a:lnTo>
                      <a:cubicBezTo>
                        <a:pt x="1" y="3851"/>
                        <a:pt x="92" y="3947"/>
                        <a:pt x="283" y="4010"/>
                      </a:cubicBezTo>
                      <a:lnTo>
                        <a:pt x="283" y="3997"/>
                      </a:lnTo>
                      <a:cubicBezTo>
                        <a:pt x="344" y="4010"/>
                        <a:pt x="405" y="4016"/>
                        <a:pt x="463" y="4016"/>
                      </a:cubicBezTo>
                      <a:cubicBezTo>
                        <a:pt x="551" y="4016"/>
                        <a:pt x="635" y="4002"/>
                        <a:pt x="714" y="3974"/>
                      </a:cubicBezTo>
                      <a:cubicBezTo>
                        <a:pt x="846" y="3933"/>
                        <a:pt x="955" y="3865"/>
                        <a:pt x="1047" y="3769"/>
                      </a:cubicBezTo>
                      <a:cubicBezTo>
                        <a:pt x="1223" y="3578"/>
                        <a:pt x="1337" y="3366"/>
                        <a:pt x="1383" y="3129"/>
                      </a:cubicBezTo>
                      <a:cubicBezTo>
                        <a:pt x="1450" y="2821"/>
                        <a:pt x="1437" y="2529"/>
                        <a:pt x="1337" y="2257"/>
                      </a:cubicBezTo>
                      <a:cubicBezTo>
                        <a:pt x="1296" y="2139"/>
                        <a:pt x="1251" y="2016"/>
                        <a:pt x="1200" y="1894"/>
                      </a:cubicBezTo>
                      <a:cubicBezTo>
                        <a:pt x="1150" y="1766"/>
                        <a:pt x="1101" y="1653"/>
                        <a:pt x="1060" y="1548"/>
                      </a:cubicBezTo>
                      <a:cubicBezTo>
                        <a:pt x="1014" y="1443"/>
                        <a:pt x="982" y="1325"/>
                        <a:pt x="965" y="1202"/>
                      </a:cubicBezTo>
                      <a:cubicBezTo>
                        <a:pt x="946" y="1076"/>
                        <a:pt x="946" y="971"/>
                        <a:pt x="965" y="889"/>
                      </a:cubicBezTo>
                      <a:cubicBezTo>
                        <a:pt x="982" y="812"/>
                        <a:pt x="1001" y="743"/>
                        <a:pt x="1028" y="684"/>
                      </a:cubicBezTo>
                      <a:cubicBezTo>
                        <a:pt x="1128" y="447"/>
                        <a:pt x="1248" y="327"/>
                        <a:pt x="1383" y="327"/>
                      </a:cubicBezTo>
                      <a:cubicBezTo>
                        <a:pt x="1394" y="327"/>
                        <a:pt x="1406" y="328"/>
                        <a:pt x="1419" y="330"/>
                      </a:cubicBezTo>
                      <a:cubicBezTo>
                        <a:pt x="1460" y="367"/>
                        <a:pt x="1510" y="384"/>
                        <a:pt x="1559" y="398"/>
                      </a:cubicBezTo>
                      <a:cubicBezTo>
                        <a:pt x="1583" y="403"/>
                        <a:pt x="1604" y="405"/>
                        <a:pt x="1624" y="405"/>
                      </a:cubicBezTo>
                      <a:cubicBezTo>
                        <a:pt x="1699" y="405"/>
                        <a:pt x="1745" y="370"/>
                        <a:pt x="1760" y="298"/>
                      </a:cubicBezTo>
                      <a:cubicBezTo>
                        <a:pt x="1773" y="244"/>
                        <a:pt x="1746" y="189"/>
                        <a:pt x="1678" y="130"/>
                      </a:cubicBezTo>
                      <a:cubicBezTo>
                        <a:pt x="1614" y="71"/>
                        <a:pt x="1537" y="30"/>
                        <a:pt x="1456" y="12"/>
                      </a:cubicBezTo>
                      <a:cubicBezTo>
                        <a:pt x="1418" y="5"/>
                        <a:pt x="1381" y="1"/>
                        <a:pt x="13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0" name="Google Shape;10520;p23"/>
                <p:cNvSpPr/>
                <p:nvPr/>
              </p:nvSpPr>
              <p:spPr>
                <a:xfrm>
                  <a:off x="2353287" y="3716662"/>
                  <a:ext cx="60080" cy="136325"/>
                </a:xfrm>
                <a:custGeom>
                  <a:avLst/>
                  <a:gdLst/>
                  <a:ahLst/>
                  <a:cxnLst/>
                  <a:rect l="l" t="t" r="r" b="b"/>
                  <a:pathLst>
                    <a:path w="1769" h="4014" extrusionOk="0">
                      <a:moveTo>
                        <a:pt x="1335" y="0"/>
                      </a:moveTo>
                      <a:cubicBezTo>
                        <a:pt x="1160" y="0"/>
                        <a:pt x="995" y="95"/>
                        <a:pt x="842" y="281"/>
                      </a:cubicBezTo>
                      <a:cubicBezTo>
                        <a:pt x="737" y="404"/>
                        <a:pt x="669" y="554"/>
                        <a:pt x="632" y="731"/>
                      </a:cubicBezTo>
                      <a:cubicBezTo>
                        <a:pt x="573" y="1017"/>
                        <a:pt x="609" y="1331"/>
                        <a:pt x="746" y="1677"/>
                      </a:cubicBezTo>
                      <a:cubicBezTo>
                        <a:pt x="806" y="1818"/>
                        <a:pt x="860" y="1963"/>
                        <a:pt x="919" y="2099"/>
                      </a:cubicBezTo>
                      <a:cubicBezTo>
                        <a:pt x="978" y="2240"/>
                        <a:pt x="1024" y="2386"/>
                        <a:pt x="1051" y="2540"/>
                      </a:cubicBezTo>
                      <a:cubicBezTo>
                        <a:pt x="1078" y="2694"/>
                        <a:pt x="1078" y="2844"/>
                        <a:pt x="1046" y="2990"/>
                      </a:cubicBezTo>
                      <a:cubicBezTo>
                        <a:pt x="1018" y="3135"/>
                        <a:pt x="951" y="3294"/>
                        <a:pt x="850" y="3471"/>
                      </a:cubicBezTo>
                      <a:cubicBezTo>
                        <a:pt x="796" y="3562"/>
                        <a:pt x="733" y="3634"/>
                        <a:pt x="651" y="3685"/>
                      </a:cubicBezTo>
                      <a:cubicBezTo>
                        <a:pt x="591" y="3724"/>
                        <a:pt x="530" y="3742"/>
                        <a:pt x="465" y="3742"/>
                      </a:cubicBezTo>
                      <a:cubicBezTo>
                        <a:pt x="441" y="3742"/>
                        <a:pt x="416" y="3740"/>
                        <a:pt x="391" y="3735"/>
                      </a:cubicBezTo>
                      <a:lnTo>
                        <a:pt x="110" y="3630"/>
                      </a:lnTo>
                      <a:lnTo>
                        <a:pt x="5" y="3716"/>
                      </a:lnTo>
                      <a:cubicBezTo>
                        <a:pt x="1" y="3848"/>
                        <a:pt x="91" y="3944"/>
                        <a:pt x="278" y="4007"/>
                      </a:cubicBezTo>
                      <a:lnTo>
                        <a:pt x="282" y="3994"/>
                      </a:lnTo>
                      <a:cubicBezTo>
                        <a:pt x="343" y="4007"/>
                        <a:pt x="403" y="4013"/>
                        <a:pt x="461" y="4013"/>
                      </a:cubicBezTo>
                      <a:cubicBezTo>
                        <a:pt x="547" y="4013"/>
                        <a:pt x="631" y="4000"/>
                        <a:pt x="710" y="3976"/>
                      </a:cubicBezTo>
                      <a:cubicBezTo>
                        <a:pt x="842" y="3930"/>
                        <a:pt x="955" y="3862"/>
                        <a:pt x="1041" y="3766"/>
                      </a:cubicBezTo>
                      <a:cubicBezTo>
                        <a:pt x="1219" y="3580"/>
                        <a:pt x="1332" y="3362"/>
                        <a:pt x="1383" y="3126"/>
                      </a:cubicBezTo>
                      <a:cubicBezTo>
                        <a:pt x="1446" y="2817"/>
                        <a:pt x="1433" y="2526"/>
                        <a:pt x="1337" y="2254"/>
                      </a:cubicBezTo>
                      <a:cubicBezTo>
                        <a:pt x="1291" y="2135"/>
                        <a:pt x="1246" y="2017"/>
                        <a:pt x="1196" y="1890"/>
                      </a:cubicBezTo>
                      <a:cubicBezTo>
                        <a:pt x="1146" y="1763"/>
                        <a:pt x="1100" y="1650"/>
                        <a:pt x="1055" y="1545"/>
                      </a:cubicBezTo>
                      <a:cubicBezTo>
                        <a:pt x="1010" y="1440"/>
                        <a:pt x="978" y="1322"/>
                        <a:pt x="964" y="1199"/>
                      </a:cubicBezTo>
                      <a:cubicBezTo>
                        <a:pt x="946" y="1072"/>
                        <a:pt x="946" y="968"/>
                        <a:pt x="959" y="891"/>
                      </a:cubicBezTo>
                      <a:cubicBezTo>
                        <a:pt x="978" y="809"/>
                        <a:pt x="1001" y="740"/>
                        <a:pt x="1024" y="681"/>
                      </a:cubicBezTo>
                      <a:cubicBezTo>
                        <a:pt x="1124" y="444"/>
                        <a:pt x="1243" y="324"/>
                        <a:pt x="1378" y="324"/>
                      </a:cubicBezTo>
                      <a:cubicBezTo>
                        <a:pt x="1390" y="324"/>
                        <a:pt x="1402" y="325"/>
                        <a:pt x="1414" y="327"/>
                      </a:cubicBezTo>
                      <a:cubicBezTo>
                        <a:pt x="1460" y="363"/>
                        <a:pt x="1505" y="381"/>
                        <a:pt x="1555" y="395"/>
                      </a:cubicBezTo>
                      <a:cubicBezTo>
                        <a:pt x="1579" y="400"/>
                        <a:pt x="1600" y="402"/>
                        <a:pt x="1620" y="402"/>
                      </a:cubicBezTo>
                      <a:cubicBezTo>
                        <a:pt x="1698" y="402"/>
                        <a:pt x="1745" y="367"/>
                        <a:pt x="1760" y="295"/>
                      </a:cubicBezTo>
                      <a:cubicBezTo>
                        <a:pt x="1769" y="245"/>
                        <a:pt x="1741" y="186"/>
                        <a:pt x="1678" y="127"/>
                      </a:cubicBezTo>
                      <a:cubicBezTo>
                        <a:pt x="1609" y="68"/>
                        <a:pt x="1536" y="27"/>
                        <a:pt x="1450" y="14"/>
                      </a:cubicBezTo>
                      <a:cubicBezTo>
                        <a:pt x="1411" y="5"/>
                        <a:pt x="1373" y="0"/>
                        <a:pt x="1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1" name="Google Shape;10521;p23"/>
                <p:cNvSpPr/>
                <p:nvPr/>
              </p:nvSpPr>
              <p:spPr>
                <a:xfrm>
                  <a:off x="2190032" y="3866536"/>
                  <a:ext cx="81374" cy="140673"/>
                </a:xfrm>
                <a:custGeom>
                  <a:avLst/>
                  <a:gdLst/>
                  <a:ahLst/>
                  <a:cxnLst/>
                  <a:rect l="l" t="t" r="r" b="b"/>
                  <a:pathLst>
                    <a:path w="2396" h="4142" extrusionOk="0">
                      <a:moveTo>
                        <a:pt x="706" y="0"/>
                      </a:moveTo>
                      <a:cubicBezTo>
                        <a:pt x="655" y="0"/>
                        <a:pt x="605" y="33"/>
                        <a:pt x="555" y="94"/>
                      </a:cubicBezTo>
                      <a:lnTo>
                        <a:pt x="410" y="949"/>
                      </a:lnTo>
                      <a:cubicBezTo>
                        <a:pt x="282" y="1562"/>
                        <a:pt x="187" y="2035"/>
                        <a:pt x="123" y="2362"/>
                      </a:cubicBezTo>
                      <a:cubicBezTo>
                        <a:pt x="59" y="2689"/>
                        <a:pt x="24" y="2984"/>
                        <a:pt x="9" y="3243"/>
                      </a:cubicBezTo>
                      <a:cubicBezTo>
                        <a:pt x="1" y="3411"/>
                        <a:pt x="41" y="3593"/>
                        <a:pt x="123" y="3780"/>
                      </a:cubicBezTo>
                      <a:cubicBezTo>
                        <a:pt x="200" y="3965"/>
                        <a:pt x="359" y="4084"/>
                        <a:pt x="596" y="4129"/>
                      </a:cubicBezTo>
                      <a:cubicBezTo>
                        <a:pt x="637" y="4138"/>
                        <a:pt x="678" y="4142"/>
                        <a:pt x="719" y="4142"/>
                      </a:cubicBezTo>
                      <a:cubicBezTo>
                        <a:pt x="1270" y="4142"/>
                        <a:pt x="1716" y="3328"/>
                        <a:pt x="2058" y="1698"/>
                      </a:cubicBezTo>
                      <a:lnTo>
                        <a:pt x="2073" y="1593"/>
                      </a:lnTo>
                      <a:lnTo>
                        <a:pt x="2205" y="1108"/>
                      </a:lnTo>
                      <a:lnTo>
                        <a:pt x="2377" y="521"/>
                      </a:lnTo>
                      <a:cubicBezTo>
                        <a:pt x="2390" y="444"/>
                        <a:pt x="2395" y="381"/>
                        <a:pt x="2386" y="326"/>
                      </a:cubicBezTo>
                      <a:cubicBezTo>
                        <a:pt x="2377" y="295"/>
                        <a:pt x="2358" y="267"/>
                        <a:pt x="2335" y="244"/>
                      </a:cubicBezTo>
                      <a:cubicBezTo>
                        <a:pt x="2304" y="221"/>
                        <a:pt x="2259" y="199"/>
                        <a:pt x="2195" y="190"/>
                      </a:cubicBezTo>
                      <a:cubicBezTo>
                        <a:pt x="2165" y="183"/>
                        <a:pt x="2140" y="180"/>
                        <a:pt x="2117" y="180"/>
                      </a:cubicBezTo>
                      <a:cubicBezTo>
                        <a:pt x="2092" y="180"/>
                        <a:pt x="2071" y="184"/>
                        <a:pt x="2054" y="194"/>
                      </a:cubicBezTo>
                      <a:cubicBezTo>
                        <a:pt x="2027" y="213"/>
                        <a:pt x="2004" y="244"/>
                        <a:pt x="1995" y="290"/>
                      </a:cubicBezTo>
                      <a:lnTo>
                        <a:pt x="1977" y="389"/>
                      </a:lnTo>
                      <a:lnTo>
                        <a:pt x="1909" y="721"/>
                      </a:lnTo>
                      <a:cubicBezTo>
                        <a:pt x="1482" y="2772"/>
                        <a:pt x="1102" y="3796"/>
                        <a:pt x="773" y="3796"/>
                      </a:cubicBezTo>
                      <a:cubicBezTo>
                        <a:pt x="762" y="3796"/>
                        <a:pt x="752" y="3795"/>
                        <a:pt x="741" y="3793"/>
                      </a:cubicBezTo>
                      <a:cubicBezTo>
                        <a:pt x="441" y="3730"/>
                        <a:pt x="323" y="3556"/>
                        <a:pt x="382" y="3266"/>
                      </a:cubicBezTo>
                      <a:cubicBezTo>
                        <a:pt x="410" y="3126"/>
                        <a:pt x="437" y="2912"/>
                        <a:pt x="464" y="2629"/>
                      </a:cubicBezTo>
                      <a:cubicBezTo>
                        <a:pt x="487" y="2344"/>
                        <a:pt x="514" y="2134"/>
                        <a:pt x="542" y="1994"/>
                      </a:cubicBezTo>
                      <a:lnTo>
                        <a:pt x="877" y="385"/>
                      </a:lnTo>
                      <a:cubicBezTo>
                        <a:pt x="896" y="303"/>
                        <a:pt x="886" y="221"/>
                        <a:pt x="859" y="144"/>
                      </a:cubicBezTo>
                      <a:cubicBezTo>
                        <a:pt x="832" y="62"/>
                        <a:pt x="787" y="12"/>
                        <a:pt x="732" y="3"/>
                      </a:cubicBezTo>
                      <a:cubicBezTo>
                        <a:pt x="724" y="1"/>
                        <a:pt x="715" y="0"/>
                        <a:pt x="7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2" name="Google Shape;10522;p23"/>
                <p:cNvSpPr/>
                <p:nvPr/>
              </p:nvSpPr>
              <p:spPr>
                <a:xfrm>
                  <a:off x="1993121" y="2845404"/>
                  <a:ext cx="358508" cy="315206"/>
                </a:xfrm>
                <a:custGeom>
                  <a:avLst/>
                  <a:gdLst/>
                  <a:ahLst/>
                  <a:cxnLst/>
                  <a:rect l="l" t="t" r="r" b="b"/>
                  <a:pathLst>
                    <a:path w="10556" h="9281" extrusionOk="0">
                      <a:moveTo>
                        <a:pt x="7628" y="0"/>
                      </a:moveTo>
                      <a:cubicBezTo>
                        <a:pt x="7211" y="0"/>
                        <a:pt x="6792" y="138"/>
                        <a:pt x="6443" y="421"/>
                      </a:cubicBezTo>
                      <a:lnTo>
                        <a:pt x="914" y="4956"/>
                      </a:lnTo>
                      <a:cubicBezTo>
                        <a:pt x="118" y="5610"/>
                        <a:pt x="0" y="6783"/>
                        <a:pt x="654" y="7582"/>
                      </a:cubicBezTo>
                      <a:lnTo>
                        <a:pt x="1487" y="8595"/>
                      </a:lnTo>
                      <a:cubicBezTo>
                        <a:pt x="1856" y="9047"/>
                        <a:pt x="2392" y="9280"/>
                        <a:pt x="2932" y="9280"/>
                      </a:cubicBezTo>
                      <a:cubicBezTo>
                        <a:pt x="3348" y="9280"/>
                        <a:pt x="3767" y="9142"/>
                        <a:pt x="4113" y="8859"/>
                      </a:cubicBezTo>
                      <a:lnTo>
                        <a:pt x="9643" y="4324"/>
                      </a:lnTo>
                      <a:cubicBezTo>
                        <a:pt x="10442" y="3675"/>
                        <a:pt x="10556" y="2498"/>
                        <a:pt x="9906" y="1697"/>
                      </a:cubicBezTo>
                      <a:lnTo>
                        <a:pt x="9075" y="684"/>
                      </a:lnTo>
                      <a:cubicBezTo>
                        <a:pt x="8705" y="233"/>
                        <a:pt x="8169" y="0"/>
                        <a:pt x="76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3" name="Google Shape;10523;p23"/>
                <p:cNvSpPr/>
                <p:nvPr/>
              </p:nvSpPr>
              <p:spPr>
                <a:xfrm>
                  <a:off x="846160" y="4035496"/>
                  <a:ext cx="380618" cy="278968"/>
                </a:xfrm>
                <a:custGeom>
                  <a:avLst/>
                  <a:gdLst/>
                  <a:ahLst/>
                  <a:cxnLst/>
                  <a:rect l="l" t="t" r="r" b="b"/>
                  <a:pathLst>
                    <a:path w="11207" h="8214" extrusionOk="0">
                      <a:moveTo>
                        <a:pt x="8465" y="1"/>
                      </a:moveTo>
                      <a:cubicBezTo>
                        <a:pt x="8174" y="1"/>
                        <a:pt x="7879" y="69"/>
                        <a:pt x="7603" y="213"/>
                      </a:cubicBezTo>
                      <a:lnTo>
                        <a:pt x="1269" y="3530"/>
                      </a:lnTo>
                      <a:cubicBezTo>
                        <a:pt x="351" y="4007"/>
                        <a:pt x="1" y="5135"/>
                        <a:pt x="478" y="6047"/>
                      </a:cubicBezTo>
                      <a:lnTo>
                        <a:pt x="1087" y="7211"/>
                      </a:lnTo>
                      <a:cubicBezTo>
                        <a:pt x="1421" y="7848"/>
                        <a:pt x="2071" y="8214"/>
                        <a:pt x="2744" y="8214"/>
                      </a:cubicBezTo>
                      <a:cubicBezTo>
                        <a:pt x="3034" y="8214"/>
                        <a:pt x="3329" y="8145"/>
                        <a:pt x="3605" y="8002"/>
                      </a:cubicBezTo>
                      <a:lnTo>
                        <a:pt x="9943" y="4684"/>
                      </a:lnTo>
                      <a:cubicBezTo>
                        <a:pt x="10857" y="4208"/>
                        <a:pt x="11206" y="3080"/>
                        <a:pt x="10730" y="2167"/>
                      </a:cubicBezTo>
                      <a:lnTo>
                        <a:pt x="10121" y="1004"/>
                      </a:lnTo>
                      <a:cubicBezTo>
                        <a:pt x="9788" y="366"/>
                        <a:pt x="9138" y="1"/>
                        <a:pt x="8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4" name="Google Shape;10524;p23"/>
                <p:cNvSpPr/>
                <p:nvPr/>
              </p:nvSpPr>
              <p:spPr>
                <a:xfrm>
                  <a:off x="2025996" y="4457914"/>
                  <a:ext cx="292927" cy="364044"/>
                </a:xfrm>
                <a:custGeom>
                  <a:avLst/>
                  <a:gdLst/>
                  <a:ahLst/>
                  <a:cxnLst/>
                  <a:rect l="l" t="t" r="r" b="b"/>
                  <a:pathLst>
                    <a:path w="8625" h="10719" extrusionOk="0">
                      <a:moveTo>
                        <a:pt x="5319" y="0"/>
                      </a:moveTo>
                      <a:cubicBezTo>
                        <a:pt x="4634" y="0"/>
                        <a:pt x="3974" y="380"/>
                        <a:pt x="3648" y="1035"/>
                      </a:cubicBezTo>
                      <a:lnTo>
                        <a:pt x="459" y="7432"/>
                      </a:lnTo>
                      <a:cubicBezTo>
                        <a:pt x="1" y="8355"/>
                        <a:pt x="372" y="9477"/>
                        <a:pt x="1295" y="9936"/>
                      </a:cubicBezTo>
                      <a:lnTo>
                        <a:pt x="2472" y="10523"/>
                      </a:lnTo>
                      <a:cubicBezTo>
                        <a:pt x="2739" y="10656"/>
                        <a:pt x="3023" y="10719"/>
                        <a:pt x="3303" y="10719"/>
                      </a:cubicBezTo>
                      <a:cubicBezTo>
                        <a:pt x="3988" y="10719"/>
                        <a:pt x="4647" y="10341"/>
                        <a:pt x="4976" y="9686"/>
                      </a:cubicBezTo>
                      <a:lnTo>
                        <a:pt x="8166" y="3288"/>
                      </a:lnTo>
                      <a:cubicBezTo>
                        <a:pt x="8625" y="2365"/>
                        <a:pt x="8247" y="1243"/>
                        <a:pt x="7325" y="784"/>
                      </a:cubicBezTo>
                      <a:lnTo>
                        <a:pt x="6152" y="199"/>
                      </a:lnTo>
                      <a:cubicBezTo>
                        <a:pt x="5884" y="64"/>
                        <a:pt x="5600" y="0"/>
                        <a:pt x="5319" y="0"/>
                      </a:cubicBezTo>
                      <a:close/>
                    </a:path>
                  </a:pathLst>
                </a:custGeom>
                <a:solidFill>
                  <a:srgbClr val="E29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5" name="Google Shape;10525;p23"/>
                <p:cNvSpPr/>
                <p:nvPr/>
              </p:nvSpPr>
              <p:spPr>
                <a:xfrm>
                  <a:off x="237529" y="3742439"/>
                  <a:ext cx="373486" cy="294727"/>
                </a:xfrm>
                <a:custGeom>
                  <a:avLst/>
                  <a:gdLst/>
                  <a:ahLst/>
                  <a:cxnLst/>
                  <a:rect l="l" t="t" r="r" b="b"/>
                  <a:pathLst>
                    <a:path w="10997" h="8678" extrusionOk="0">
                      <a:moveTo>
                        <a:pt x="2839" y="1"/>
                      </a:moveTo>
                      <a:cubicBezTo>
                        <a:pt x="2221" y="1"/>
                        <a:pt x="1616" y="306"/>
                        <a:pt x="1259" y="868"/>
                      </a:cubicBezTo>
                      <a:lnTo>
                        <a:pt x="555" y="1971"/>
                      </a:lnTo>
                      <a:cubicBezTo>
                        <a:pt x="1" y="2844"/>
                        <a:pt x="260" y="3999"/>
                        <a:pt x="1127" y="4548"/>
                      </a:cubicBezTo>
                      <a:lnTo>
                        <a:pt x="7162" y="8388"/>
                      </a:lnTo>
                      <a:cubicBezTo>
                        <a:pt x="7473" y="8584"/>
                        <a:pt x="7820" y="8678"/>
                        <a:pt x="8162" y="8678"/>
                      </a:cubicBezTo>
                      <a:cubicBezTo>
                        <a:pt x="8780" y="8678"/>
                        <a:pt x="9384" y="8372"/>
                        <a:pt x="9738" y="7810"/>
                      </a:cubicBezTo>
                      <a:lnTo>
                        <a:pt x="10443" y="6702"/>
                      </a:lnTo>
                      <a:cubicBezTo>
                        <a:pt x="10997" y="5834"/>
                        <a:pt x="10738" y="4680"/>
                        <a:pt x="9870" y="4125"/>
                      </a:cubicBezTo>
                      <a:lnTo>
                        <a:pt x="3836" y="291"/>
                      </a:lnTo>
                      <a:cubicBezTo>
                        <a:pt x="3527" y="94"/>
                        <a:pt x="3181" y="1"/>
                        <a:pt x="28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6" name="Google Shape;10526;p23"/>
                <p:cNvSpPr/>
                <p:nvPr/>
              </p:nvSpPr>
              <p:spPr>
                <a:xfrm>
                  <a:off x="0" y="4298123"/>
                  <a:ext cx="715250" cy="578721"/>
                </a:xfrm>
                <a:custGeom>
                  <a:avLst/>
                  <a:gdLst/>
                  <a:ahLst/>
                  <a:cxnLst/>
                  <a:rect l="l" t="t" r="r" b="b"/>
                  <a:pathLst>
                    <a:path w="21060" h="17040" extrusionOk="0">
                      <a:moveTo>
                        <a:pt x="11478" y="1"/>
                      </a:moveTo>
                      <a:cubicBezTo>
                        <a:pt x="9247" y="1"/>
                        <a:pt x="6911" y="1336"/>
                        <a:pt x="4918" y="4054"/>
                      </a:cubicBezTo>
                      <a:cubicBezTo>
                        <a:pt x="569" y="9979"/>
                        <a:pt x="1" y="15159"/>
                        <a:pt x="3655" y="15559"/>
                      </a:cubicBezTo>
                      <a:cubicBezTo>
                        <a:pt x="7309" y="15958"/>
                        <a:pt x="13288" y="16618"/>
                        <a:pt x="16946" y="17017"/>
                      </a:cubicBezTo>
                      <a:cubicBezTo>
                        <a:pt x="17079" y="17032"/>
                        <a:pt x="17208" y="17039"/>
                        <a:pt x="17332" y="17039"/>
                      </a:cubicBezTo>
                      <a:cubicBezTo>
                        <a:pt x="20636" y="17039"/>
                        <a:pt x="21060" y="11997"/>
                        <a:pt x="18205" y="5512"/>
                      </a:cubicBezTo>
                      <a:cubicBezTo>
                        <a:pt x="16603" y="1865"/>
                        <a:pt x="14114" y="1"/>
                        <a:pt x="11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7" name="Google Shape;10527;p23"/>
                <p:cNvSpPr/>
                <p:nvPr/>
              </p:nvSpPr>
              <p:spPr>
                <a:xfrm>
                  <a:off x="323725" y="4341663"/>
                  <a:ext cx="45374" cy="33623"/>
                </a:xfrm>
                <a:custGeom>
                  <a:avLst/>
                  <a:gdLst/>
                  <a:ahLst/>
                  <a:cxnLst/>
                  <a:rect l="l" t="t" r="r" b="b"/>
                  <a:pathLst>
                    <a:path w="1336" h="990" extrusionOk="0">
                      <a:moveTo>
                        <a:pt x="664" y="1"/>
                      </a:moveTo>
                      <a:cubicBezTo>
                        <a:pt x="82" y="1"/>
                        <a:pt x="1" y="920"/>
                        <a:pt x="617" y="986"/>
                      </a:cubicBezTo>
                      <a:cubicBezTo>
                        <a:pt x="638" y="988"/>
                        <a:pt x="659" y="989"/>
                        <a:pt x="679" y="989"/>
                      </a:cubicBezTo>
                      <a:cubicBezTo>
                        <a:pt x="1255" y="989"/>
                        <a:pt x="1336" y="71"/>
                        <a:pt x="726" y="4"/>
                      </a:cubicBezTo>
                      <a:cubicBezTo>
                        <a:pt x="704" y="2"/>
                        <a:pt x="684"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8" name="Google Shape;10528;p23"/>
                <p:cNvSpPr/>
                <p:nvPr/>
              </p:nvSpPr>
              <p:spPr>
                <a:xfrm>
                  <a:off x="431316" y="4524072"/>
                  <a:ext cx="45170" cy="33623"/>
                </a:xfrm>
                <a:custGeom>
                  <a:avLst/>
                  <a:gdLst/>
                  <a:ahLst/>
                  <a:cxnLst/>
                  <a:rect l="l" t="t" r="r" b="b"/>
                  <a:pathLst>
                    <a:path w="1330" h="990" extrusionOk="0">
                      <a:moveTo>
                        <a:pt x="659" y="1"/>
                      </a:moveTo>
                      <a:cubicBezTo>
                        <a:pt x="82" y="1"/>
                        <a:pt x="1" y="920"/>
                        <a:pt x="611" y="986"/>
                      </a:cubicBezTo>
                      <a:cubicBezTo>
                        <a:pt x="634" y="988"/>
                        <a:pt x="656" y="990"/>
                        <a:pt x="678" y="990"/>
                      </a:cubicBezTo>
                      <a:cubicBezTo>
                        <a:pt x="1254" y="990"/>
                        <a:pt x="1329" y="75"/>
                        <a:pt x="720" y="4"/>
                      </a:cubicBezTo>
                      <a:cubicBezTo>
                        <a:pt x="699" y="2"/>
                        <a:pt x="679"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9" name="Google Shape;10529;p23"/>
                <p:cNvSpPr/>
                <p:nvPr/>
              </p:nvSpPr>
              <p:spPr>
                <a:xfrm>
                  <a:off x="276993" y="4563434"/>
                  <a:ext cx="45204" cy="33623"/>
                </a:xfrm>
                <a:custGeom>
                  <a:avLst/>
                  <a:gdLst/>
                  <a:ahLst/>
                  <a:cxnLst/>
                  <a:rect l="l" t="t" r="r" b="b"/>
                  <a:pathLst>
                    <a:path w="1331" h="990" extrusionOk="0">
                      <a:moveTo>
                        <a:pt x="658" y="1"/>
                      </a:moveTo>
                      <a:cubicBezTo>
                        <a:pt x="82" y="1"/>
                        <a:pt x="1" y="920"/>
                        <a:pt x="611" y="986"/>
                      </a:cubicBezTo>
                      <a:cubicBezTo>
                        <a:pt x="632" y="988"/>
                        <a:pt x="653" y="989"/>
                        <a:pt x="673" y="989"/>
                      </a:cubicBezTo>
                      <a:cubicBezTo>
                        <a:pt x="1253" y="989"/>
                        <a:pt x="1330"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0" name="Google Shape;10530;p23"/>
                <p:cNvSpPr/>
                <p:nvPr/>
              </p:nvSpPr>
              <p:spPr>
                <a:xfrm>
                  <a:off x="374056" y="4635976"/>
                  <a:ext cx="45204" cy="33589"/>
                </a:xfrm>
                <a:custGeom>
                  <a:avLst/>
                  <a:gdLst/>
                  <a:ahLst/>
                  <a:cxnLst/>
                  <a:rect l="l" t="t" r="r" b="b"/>
                  <a:pathLst>
                    <a:path w="1331" h="989" extrusionOk="0">
                      <a:moveTo>
                        <a:pt x="659" y="0"/>
                      </a:moveTo>
                      <a:cubicBezTo>
                        <a:pt x="82" y="0"/>
                        <a:pt x="1" y="920"/>
                        <a:pt x="611" y="985"/>
                      </a:cubicBezTo>
                      <a:cubicBezTo>
                        <a:pt x="633" y="988"/>
                        <a:pt x="654" y="989"/>
                        <a:pt x="674" y="989"/>
                      </a:cubicBezTo>
                      <a:cubicBezTo>
                        <a:pt x="1253" y="989"/>
                        <a:pt x="1330" y="70"/>
                        <a:pt x="720" y="4"/>
                      </a:cubicBezTo>
                      <a:cubicBezTo>
                        <a:pt x="699" y="1"/>
                        <a:pt x="679"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1" name="Google Shape;10531;p23"/>
                <p:cNvSpPr/>
                <p:nvPr/>
              </p:nvSpPr>
              <p:spPr>
                <a:xfrm>
                  <a:off x="564243" y="4611863"/>
                  <a:ext cx="45306" cy="33623"/>
                </a:xfrm>
                <a:custGeom>
                  <a:avLst/>
                  <a:gdLst/>
                  <a:ahLst/>
                  <a:cxnLst/>
                  <a:rect l="l" t="t" r="r" b="b"/>
                  <a:pathLst>
                    <a:path w="1334" h="990" extrusionOk="0">
                      <a:moveTo>
                        <a:pt x="652" y="1"/>
                      </a:moveTo>
                      <a:cubicBezTo>
                        <a:pt x="80" y="1"/>
                        <a:pt x="0" y="916"/>
                        <a:pt x="609" y="986"/>
                      </a:cubicBezTo>
                      <a:cubicBezTo>
                        <a:pt x="631" y="989"/>
                        <a:pt x="651" y="990"/>
                        <a:pt x="672" y="990"/>
                      </a:cubicBezTo>
                      <a:cubicBezTo>
                        <a:pt x="1252" y="990"/>
                        <a:pt x="1333" y="71"/>
                        <a:pt x="718" y="5"/>
                      </a:cubicBezTo>
                      <a:cubicBezTo>
                        <a:pt x="695" y="2"/>
                        <a:pt x="673" y="1"/>
                        <a:pt x="6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2" name="Google Shape;10532;p23"/>
                <p:cNvSpPr/>
                <p:nvPr/>
              </p:nvSpPr>
              <p:spPr>
                <a:xfrm>
                  <a:off x="562069" y="4769141"/>
                  <a:ext cx="45170" cy="33623"/>
                </a:xfrm>
                <a:custGeom>
                  <a:avLst/>
                  <a:gdLst/>
                  <a:ahLst/>
                  <a:cxnLst/>
                  <a:rect l="l" t="t" r="r" b="b"/>
                  <a:pathLst>
                    <a:path w="1330" h="990" extrusionOk="0">
                      <a:moveTo>
                        <a:pt x="653" y="0"/>
                      </a:moveTo>
                      <a:cubicBezTo>
                        <a:pt x="76" y="0"/>
                        <a:pt x="1" y="915"/>
                        <a:pt x="610" y="986"/>
                      </a:cubicBezTo>
                      <a:cubicBezTo>
                        <a:pt x="631" y="988"/>
                        <a:pt x="651" y="989"/>
                        <a:pt x="671" y="989"/>
                      </a:cubicBezTo>
                      <a:cubicBezTo>
                        <a:pt x="1248" y="989"/>
                        <a:pt x="1329" y="70"/>
                        <a:pt x="719" y="4"/>
                      </a:cubicBezTo>
                      <a:cubicBezTo>
                        <a:pt x="696" y="2"/>
                        <a:pt x="674" y="0"/>
                        <a:pt x="6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3" name="Google Shape;10533;p23"/>
                <p:cNvSpPr/>
                <p:nvPr/>
              </p:nvSpPr>
              <p:spPr>
                <a:xfrm>
                  <a:off x="369336" y="4747983"/>
                  <a:ext cx="45136" cy="33623"/>
                </a:xfrm>
                <a:custGeom>
                  <a:avLst/>
                  <a:gdLst/>
                  <a:ahLst/>
                  <a:cxnLst/>
                  <a:rect l="l" t="t" r="r" b="b"/>
                  <a:pathLst>
                    <a:path w="1329" h="990" extrusionOk="0">
                      <a:moveTo>
                        <a:pt x="653" y="1"/>
                      </a:moveTo>
                      <a:cubicBezTo>
                        <a:pt x="80" y="1"/>
                        <a:pt x="1" y="921"/>
                        <a:pt x="610" y="986"/>
                      </a:cubicBezTo>
                      <a:cubicBezTo>
                        <a:pt x="631" y="988"/>
                        <a:pt x="652" y="990"/>
                        <a:pt x="672" y="990"/>
                      </a:cubicBezTo>
                      <a:cubicBezTo>
                        <a:pt x="1252" y="990"/>
                        <a:pt x="1329" y="71"/>
                        <a:pt x="719" y="5"/>
                      </a:cubicBezTo>
                      <a:cubicBezTo>
                        <a:pt x="696" y="2"/>
                        <a:pt x="674"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4" name="Google Shape;10534;p23"/>
                <p:cNvSpPr/>
                <p:nvPr/>
              </p:nvSpPr>
              <p:spPr>
                <a:xfrm>
                  <a:off x="95263" y="4716058"/>
                  <a:ext cx="45306" cy="33623"/>
                </a:xfrm>
                <a:custGeom>
                  <a:avLst/>
                  <a:gdLst/>
                  <a:ahLst/>
                  <a:cxnLst/>
                  <a:rect l="l" t="t" r="r" b="b"/>
                  <a:pathLst>
                    <a:path w="1334" h="990" extrusionOk="0">
                      <a:moveTo>
                        <a:pt x="653" y="1"/>
                      </a:moveTo>
                      <a:cubicBezTo>
                        <a:pt x="80" y="1"/>
                        <a:pt x="0" y="920"/>
                        <a:pt x="609" y="986"/>
                      </a:cubicBezTo>
                      <a:cubicBezTo>
                        <a:pt x="631" y="988"/>
                        <a:pt x="651" y="989"/>
                        <a:pt x="671" y="989"/>
                      </a:cubicBezTo>
                      <a:cubicBezTo>
                        <a:pt x="1252" y="989"/>
                        <a:pt x="1333" y="70"/>
                        <a:pt x="718" y="5"/>
                      </a:cubicBezTo>
                      <a:cubicBezTo>
                        <a:pt x="696" y="2"/>
                        <a:pt x="674"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5" name="Google Shape;10535;p23"/>
                <p:cNvSpPr/>
                <p:nvPr/>
              </p:nvSpPr>
              <p:spPr>
                <a:xfrm>
                  <a:off x="105554" y="4621441"/>
                  <a:ext cx="45340" cy="33793"/>
                </a:xfrm>
                <a:custGeom>
                  <a:avLst/>
                  <a:gdLst/>
                  <a:ahLst/>
                  <a:cxnLst/>
                  <a:rect l="l" t="t" r="r" b="b"/>
                  <a:pathLst>
                    <a:path w="1335" h="995" extrusionOk="0">
                      <a:moveTo>
                        <a:pt x="658" y="1"/>
                      </a:moveTo>
                      <a:cubicBezTo>
                        <a:pt x="82" y="1"/>
                        <a:pt x="0" y="921"/>
                        <a:pt x="615" y="991"/>
                      </a:cubicBezTo>
                      <a:cubicBezTo>
                        <a:pt x="636" y="993"/>
                        <a:pt x="656" y="994"/>
                        <a:pt x="676" y="994"/>
                      </a:cubicBezTo>
                      <a:cubicBezTo>
                        <a:pt x="1253" y="994"/>
                        <a:pt x="1334" y="75"/>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6" name="Google Shape;10536;p23"/>
                <p:cNvSpPr/>
                <p:nvPr/>
              </p:nvSpPr>
              <p:spPr>
                <a:xfrm>
                  <a:off x="233318" y="4428707"/>
                  <a:ext cx="45340" cy="33589"/>
                </a:xfrm>
                <a:custGeom>
                  <a:avLst/>
                  <a:gdLst/>
                  <a:ahLst/>
                  <a:cxnLst/>
                  <a:rect l="l" t="t" r="r" b="b"/>
                  <a:pathLst>
                    <a:path w="1335" h="989" extrusionOk="0">
                      <a:moveTo>
                        <a:pt x="659" y="1"/>
                      </a:moveTo>
                      <a:cubicBezTo>
                        <a:pt x="82" y="1"/>
                        <a:pt x="1" y="920"/>
                        <a:pt x="615" y="985"/>
                      </a:cubicBezTo>
                      <a:cubicBezTo>
                        <a:pt x="637" y="988"/>
                        <a:pt x="658" y="989"/>
                        <a:pt x="678" y="989"/>
                      </a:cubicBezTo>
                      <a:cubicBezTo>
                        <a:pt x="1253" y="989"/>
                        <a:pt x="1334" y="70"/>
                        <a:pt x="720" y="4"/>
                      </a:cubicBezTo>
                      <a:cubicBezTo>
                        <a:pt x="699" y="2"/>
                        <a:pt x="679"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7" name="Google Shape;10537;p23"/>
                <p:cNvSpPr/>
                <p:nvPr/>
              </p:nvSpPr>
              <p:spPr>
                <a:xfrm>
                  <a:off x="446191" y="4388870"/>
                  <a:ext cx="45272" cy="33623"/>
                </a:xfrm>
                <a:custGeom>
                  <a:avLst/>
                  <a:gdLst/>
                  <a:ahLst/>
                  <a:cxnLst/>
                  <a:rect l="l" t="t" r="r" b="b"/>
                  <a:pathLst>
                    <a:path w="1333" h="990" extrusionOk="0">
                      <a:moveTo>
                        <a:pt x="654" y="1"/>
                      </a:moveTo>
                      <a:cubicBezTo>
                        <a:pt x="80" y="1"/>
                        <a:pt x="0" y="917"/>
                        <a:pt x="614" y="986"/>
                      </a:cubicBezTo>
                      <a:cubicBezTo>
                        <a:pt x="635" y="988"/>
                        <a:pt x="656" y="990"/>
                        <a:pt x="676" y="990"/>
                      </a:cubicBezTo>
                      <a:cubicBezTo>
                        <a:pt x="1252" y="990"/>
                        <a:pt x="1333" y="71"/>
                        <a:pt x="718" y="5"/>
                      </a:cubicBezTo>
                      <a:cubicBezTo>
                        <a:pt x="696" y="2"/>
                        <a:pt x="675" y="1"/>
                        <a:pt x="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8" name="Google Shape;10538;p23"/>
                <p:cNvSpPr/>
                <p:nvPr/>
              </p:nvSpPr>
              <p:spPr>
                <a:xfrm>
                  <a:off x="258959" y="4728387"/>
                  <a:ext cx="45204" cy="33623"/>
                </a:xfrm>
                <a:custGeom>
                  <a:avLst/>
                  <a:gdLst/>
                  <a:ahLst/>
                  <a:cxnLst/>
                  <a:rect l="l" t="t" r="r" b="b"/>
                  <a:pathLst>
                    <a:path w="1331" h="990" extrusionOk="0">
                      <a:moveTo>
                        <a:pt x="653" y="1"/>
                      </a:moveTo>
                      <a:cubicBezTo>
                        <a:pt x="76" y="1"/>
                        <a:pt x="1" y="916"/>
                        <a:pt x="611" y="986"/>
                      </a:cubicBezTo>
                      <a:cubicBezTo>
                        <a:pt x="632" y="988"/>
                        <a:pt x="652" y="990"/>
                        <a:pt x="672" y="990"/>
                      </a:cubicBezTo>
                      <a:cubicBezTo>
                        <a:pt x="1253" y="990"/>
                        <a:pt x="1330" y="70"/>
                        <a:pt x="720" y="5"/>
                      </a:cubicBezTo>
                      <a:cubicBezTo>
                        <a:pt x="697" y="2"/>
                        <a:pt x="675"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9" name="Google Shape;10539;p23"/>
                <p:cNvSpPr/>
                <p:nvPr/>
              </p:nvSpPr>
              <p:spPr>
                <a:xfrm>
                  <a:off x="480697" y="4696462"/>
                  <a:ext cx="45204" cy="33589"/>
                </a:xfrm>
                <a:custGeom>
                  <a:avLst/>
                  <a:gdLst/>
                  <a:ahLst/>
                  <a:cxnLst/>
                  <a:rect l="l" t="t" r="r" b="b"/>
                  <a:pathLst>
                    <a:path w="1331" h="989" extrusionOk="0">
                      <a:moveTo>
                        <a:pt x="659" y="0"/>
                      </a:moveTo>
                      <a:cubicBezTo>
                        <a:pt x="82" y="0"/>
                        <a:pt x="0" y="920"/>
                        <a:pt x="611" y="985"/>
                      </a:cubicBezTo>
                      <a:cubicBezTo>
                        <a:pt x="632" y="987"/>
                        <a:pt x="653" y="989"/>
                        <a:pt x="674" y="989"/>
                      </a:cubicBezTo>
                      <a:cubicBezTo>
                        <a:pt x="1253" y="989"/>
                        <a:pt x="1330" y="70"/>
                        <a:pt x="720" y="4"/>
                      </a:cubicBezTo>
                      <a:cubicBezTo>
                        <a:pt x="699" y="1"/>
                        <a:pt x="679"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0" name="Google Shape;10540;p23"/>
                <p:cNvSpPr/>
                <p:nvPr/>
              </p:nvSpPr>
              <p:spPr>
                <a:xfrm>
                  <a:off x="159451" y="4514970"/>
                  <a:ext cx="45272" cy="33589"/>
                </a:xfrm>
                <a:custGeom>
                  <a:avLst/>
                  <a:gdLst/>
                  <a:ahLst/>
                  <a:cxnLst/>
                  <a:rect l="l" t="t" r="r" b="b"/>
                  <a:pathLst>
                    <a:path w="1333" h="989" extrusionOk="0">
                      <a:moveTo>
                        <a:pt x="657" y="0"/>
                      </a:moveTo>
                      <a:cubicBezTo>
                        <a:pt x="80" y="0"/>
                        <a:pt x="0" y="916"/>
                        <a:pt x="614" y="985"/>
                      </a:cubicBezTo>
                      <a:cubicBezTo>
                        <a:pt x="635" y="988"/>
                        <a:pt x="656" y="989"/>
                        <a:pt x="676" y="989"/>
                      </a:cubicBezTo>
                      <a:cubicBezTo>
                        <a:pt x="1252" y="989"/>
                        <a:pt x="1333" y="70"/>
                        <a:pt x="723" y="4"/>
                      </a:cubicBezTo>
                      <a:cubicBezTo>
                        <a:pt x="700" y="1"/>
                        <a:pt x="678" y="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1" name="Google Shape;10541;p23"/>
                <p:cNvSpPr/>
                <p:nvPr/>
              </p:nvSpPr>
              <p:spPr>
                <a:xfrm>
                  <a:off x="196470" y="4639950"/>
                  <a:ext cx="45170" cy="33623"/>
                </a:xfrm>
                <a:custGeom>
                  <a:avLst/>
                  <a:gdLst/>
                  <a:ahLst/>
                  <a:cxnLst/>
                  <a:rect l="l" t="t" r="r" b="b"/>
                  <a:pathLst>
                    <a:path w="1330" h="990" extrusionOk="0">
                      <a:moveTo>
                        <a:pt x="654" y="1"/>
                      </a:moveTo>
                      <a:cubicBezTo>
                        <a:pt x="77" y="1"/>
                        <a:pt x="1" y="917"/>
                        <a:pt x="610" y="986"/>
                      </a:cubicBezTo>
                      <a:cubicBezTo>
                        <a:pt x="631" y="988"/>
                        <a:pt x="652" y="989"/>
                        <a:pt x="672" y="989"/>
                      </a:cubicBezTo>
                      <a:cubicBezTo>
                        <a:pt x="1252" y="989"/>
                        <a:pt x="1329" y="71"/>
                        <a:pt x="719" y="4"/>
                      </a:cubicBezTo>
                      <a:cubicBezTo>
                        <a:pt x="696" y="2"/>
                        <a:pt x="675" y="1"/>
                        <a:pt x="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2" name="Google Shape;10542;p23"/>
                <p:cNvSpPr/>
                <p:nvPr/>
              </p:nvSpPr>
              <p:spPr>
                <a:xfrm>
                  <a:off x="340638" y="4453261"/>
                  <a:ext cx="45306" cy="33589"/>
                </a:xfrm>
                <a:custGeom>
                  <a:avLst/>
                  <a:gdLst/>
                  <a:ahLst/>
                  <a:cxnLst/>
                  <a:rect l="l" t="t" r="r" b="b"/>
                  <a:pathLst>
                    <a:path w="1334" h="989" extrusionOk="0">
                      <a:moveTo>
                        <a:pt x="657" y="0"/>
                      </a:moveTo>
                      <a:cubicBezTo>
                        <a:pt x="80" y="0"/>
                        <a:pt x="1" y="919"/>
                        <a:pt x="614" y="985"/>
                      </a:cubicBezTo>
                      <a:cubicBezTo>
                        <a:pt x="635" y="988"/>
                        <a:pt x="655" y="989"/>
                        <a:pt x="675" y="989"/>
                      </a:cubicBezTo>
                      <a:cubicBezTo>
                        <a:pt x="1252" y="989"/>
                        <a:pt x="1333" y="69"/>
                        <a:pt x="723" y="4"/>
                      </a:cubicBezTo>
                      <a:cubicBezTo>
                        <a:pt x="700" y="1"/>
                        <a:pt x="678" y="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3" name="Google Shape;10543;p23"/>
                <p:cNvSpPr/>
                <p:nvPr/>
              </p:nvSpPr>
              <p:spPr>
                <a:xfrm>
                  <a:off x="536700" y="4511268"/>
                  <a:ext cx="45340" cy="33623"/>
                </a:xfrm>
                <a:custGeom>
                  <a:avLst/>
                  <a:gdLst/>
                  <a:ahLst/>
                  <a:cxnLst/>
                  <a:rect l="l" t="t" r="r" b="b"/>
                  <a:pathLst>
                    <a:path w="1335" h="990" extrusionOk="0">
                      <a:moveTo>
                        <a:pt x="664" y="0"/>
                      </a:moveTo>
                      <a:cubicBezTo>
                        <a:pt x="82" y="0"/>
                        <a:pt x="1" y="920"/>
                        <a:pt x="616" y="985"/>
                      </a:cubicBezTo>
                      <a:cubicBezTo>
                        <a:pt x="639" y="988"/>
                        <a:pt x="661" y="989"/>
                        <a:pt x="682" y="989"/>
                      </a:cubicBezTo>
                      <a:cubicBezTo>
                        <a:pt x="1255" y="989"/>
                        <a:pt x="1334" y="74"/>
                        <a:pt x="725" y="4"/>
                      </a:cubicBezTo>
                      <a:cubicBezTo>
                        <a:pt x="704" y="2"/>
                        <a:pt x="684" y="0"/>
                        <a:pt x="6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4" name="Google Shape;10544;p23"/>
                <p:cNvSpPr/>
                <p:nvPr/>
              </p:nvSpPr>
              <p:spPr>
                <a:xfrm>
                  <a:off x="451082" y="4805718"/>
                  <a:ext cx="45170" cy="33589"/>
                </a:xfrm>
                <a:custGeom>
                  <a:avLst/>
                  <a:gdLst/>
                  <a:ahLst/>
                  <a:cxnLst/>
                  <a:rect l="l" t="t" r="r" b="b"/>
                  <a:pathLst>
                    <a:path w="1330" h="989" extrusionOk="0">
                      <a:moveTo>
                        <a:pt x="658" y="0"/>
                      </a:moveTo>
                      <a:cubicBezTo>
                        <a:pt x="82" y="0"/>
                        <a:pt x="0" y="920"/>
                        <a:pt x="610" y="985"/>
                      </a:cubicBezTo>
                      <a:cubicBezTo>
                        <a:pt x="632" y="988"/>
                        <a:pt x="653" y="989"/>
                        <a:pt x="673" y="989"/>
                      </a:cubicBezTo>
                      <a:cubicBezTo>
                        <a:pt x="1252" y="989"/>
                        <a:pt x="1330" y="70"/>
                        <a:pt x="720" y="4"/>
                      </a:cubicBezTo>
                      <a:cubicBezTo>
                        <a:pt x="699" y="1"/>
                        <a:pt x="678" y="0"/>
                        <a:pt x="6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5" name="Google Shape;10545;p23"/>
                <p:cNvSpPr/>
                <p:nvPr/>
              </p:nvSpPr>
              <p:spPr>
                <a:xfrm>
                  <a:off x="187334" y="4773929"/>
                  <a:ext cx="45170" cy="33589"/>
                </a:xfrm>
                <a:custGeom>
                  <a:avLst/>
                  <a:gdLst/>
                  <a:ahLst/>
                  <a:cxnLst/>
                  <a:rect l="l" t="t" r="r" b="b"/>
                  <a:pathLst>
                    <a:path w="1330" h="989" extrusionOk="0">
                      <a:moveTo>
                        <a:pt x="658" y="1"/>
                      </a:moveTo>
                      <a:cubicBezTo>
                        <a:pt x="82" y="1"/>
                        <a:pt x="0" y="920"/>
                        <a:pt x="611" y="986"/>
                      </a:cubicBezTo>
                      <a:cubicBezTo>
                        <a:pt x="632" y="988"/>
                        <a:pt x="653" y="989"/>
                        <a:pt x="673" y="989"/>
                      </a:cubicBezTo>
                      <a:cubicBezTo>
                        <a:pt x="1254" y="989"/>
                        <a:pt x="1330"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6" name="Google Shape;10546;p23"/>
                <p:cNvSpPr/>
                <p:nvPr/>
              </p:nvSpPr>
              <p:spPr>
                <a:xfrm>
                  <a:off x="623438" y="4695240"/>
                  <a:ext cx="45374" cy="33589"/>
                </a:xfrm>
                <a:custGeom>
                  <a:avLst/>
                  <a:gdLst/>
                  <a:ahLst/>
                  <a:cxnLst/>
                  <a:rect l="l" t="t" r="r" b="b"/>
                  <a:pathLst>
                    <a:path w="1336" h="989" extrusionOk="0">
                      <a:moveTo>
                        <a:pt x="659" y="0"/>
                      </a:moveTo>
                      <a:cubicBezTo>
                        <a:pt x="82" y="0"/>
                        <a:pt x="1" y="920"/>
                        <a:pt x="615" y="985"/>
                      </a:cubicBezTo>
                      <a:cubicBezTo>
                        <a:pt x="637" y="987"/>
                        <a:pt x="657" y="989"/>
                        <a:pt x="678" y="989"/>
                      </a:cubicBezTo>
                      <a:cubicBezTo>
                        <a:pt x="1254" y="989"/>
                        <a:pt x="1335" y="70"/>
                        <a:pt x="720" y="4"/>
                      </a:cubicBezTo>
                      <a:cubicBezTo>
                        <a:pt x="699" y="1"/>
                        <a:pt x="679"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7" name="Google Shape;10547;p23"/>
                <p:cNvSpPr/>
                <p:nvPr/>
              </p:nvSpPr>
              <p:spPr>
                <a:xfrm>
                  <a:off x="2641895" y="2862894"/>
                  <a:ext cx="603751" cy="496158"/>
                </a:xfrm>
                <a:custGeom>
                  <a:avLst/>
                  <a:gdLst/>
                  <a:ahLst/>
                  <a:cxnLst/>
                  <a:rect l="l" t="t" r="r" b="b"/>
                  <a:pathLst>
                    <a:path w="17777" h="14609" extrusionOk="0">
                      <a:moveTo>
                        <a:pt x="7653" y="1"/>
                      </a:moveTo>
                      <a:cubicBezTo>
                        <a:pt x="5323" y="1"/>
                        <a:pt x="3205" y="1703"/>
                        <a:pt x="2004" y="4986"/>
                      </a:cubicBezTo>
                      <a:cubicBezTo>
                        <a:pt x="0" y="10460"/>
                        <a:pt x="557" y="14609"/>
                        <a:pt x="3187" y="14609"/>
                      </a:cubicBezTo>
                      <a:cubicBezTo>
                        <a:pt x="3343" y="14609"/>
                        <a:pt x="3506" y="14594"/>
                        <a:pt x="3677" y="14565"/>
                      </a:cubicBezTo>
                      <a:cubicBezTo>
                        <a:pt x="6716" y="14033"/>
                        <a:pt x="11697" y="13165"/>
                        <a:pt x="14736" y="12633"/>
                      </a:cubicBezTo>
                      <a:cubicBezTo>
                        <a:pt x="17776" y="12106"/>
                        <a:pt x="17026" y="7794"/>
                        <a:pt x="13064" y="3055"/>
                      </a:cubicBezTo>
                      <a:cubicBezTo>
                        <a:pt x="11347" y="1001"/>
                        <a:pt x="9438" y="1"/>
                        <a:pt x="76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8" name="Google Shape;10548;p23"/>
                <p:cNvSpPr/>
                <p:nvPr/>
              </p:nvSpPr>
              <p:spPr>
                <a:xfrm>
                  <a:off x="2817240" y="2913769"/>
                  <a:ext cx="38853" cy="28291"/>
                </a:xfrm>
                <a:custGeom>
                  <a:avLst/>
                  <a:gdLst/>
                  <a:ahLst/>
                  <a:cxnLst/>
                  <a:rect l="l" t="t" r="r" b="b"/>
                  <a:pathLst>
                    <a:path w="1144" h="833" extrusionOk="0">
                      <a:moveTo>
                        <a:pt x="578" y="0"/>
                      </a:moveTo>
                      <a:cubicBezTo>
                        <a:pt x="553" y="0"/>
                        <a:pt x="526" y="2"/>
                        <a:pt x="498" y="7"/>
                      </a:cubicBezTo>
                      <a:cubicBezTo>
                        <a:pt x="1" y="98"/>
                        <a:pt x="103" y="833"/>
                        <a:pt x="561" y="833"/>
                      </a:cubicBezTo>
                      <a:cubicBezTo>
                        <a:pt x="587" y="833"/>
                        <a:pt x="615" y="830"/>
                        <a:pt x="645" y="825"/>
                      </a:cubicBezTo>
                      <a:cubicBezTo>
                        <a:pt x="1144" y="739"/>
                        <a:pt x="1040" y="0"/>
                        <a:pt x="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9" name="Google Shape;10549;p23"/>
                <p:cNvSpPr/>
                <p:nvPr/>
              </p:nvSpPr>
              <p:spPr>
                <a:xfrm>
                  <a:off x="2946737" y="3035828"/>
                  <a:ext cx="38683" cy="28325"/>
                </a:xfrm>
                <a:custGeom>
                  <a:avLst/>
                  <a:gdLst/>
                  <a:ahLst/>
                  <a:cxnLst/>
                  <a:rect l="l" t="t" r="r" b="b"/>
                  <a:pathLst>
                    <a:path w="1139" h="834" extrusionOk="0">
                      <a:moveTo>
                        <a:pt x="578" y="1"/>
                      </a:moveTo>
                      <a:cubicBezTo>
                        <a:pt x="552" y="1"/>
                        <a:pt x="526" y="3"/>
                        <a:pt x="498" y="8"/>
                      </a:cubicBezTo>
                      <a:cubicBezTo>
                        <a:pt x="0" y="98"/>
                        <a:pt x="99" y="833"/>
                        <a:pt x="555" y="833"/>
                      </a:cubicBezTo>
                      <a:cubicBezTo>
                        <a:pt x="582" y="833"/>
                        <a:pt x="610" y="831"/>
                        <a:pt x="639" y="826"/>
                      </a:cubicBezTo>
                      <a:cubicBezTo>
                        <a:pt x="1139" y="740"/>
                        <a:pt x="1039" y="1"/>
                        <a:pt x="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0" name="Google Shape;10550;p23"/>
                <p:cNvSpPr/>
                <p:nvPr/>
              </p:nvSpPr>
              <p:spPr>
                <a:xfrm>
                  <a:off x="2831233" y="3103684"/>
                  <a:ext cx="38853" cy="28325"/>
                </a:xfrm>
                <a:custGeom>
                  <a:avLst/>
                  <a:gdLst/>
                  <a:ahLst/>
                  <a:cxnLst/>
                  <a:rect l="l" t="t" r="r" b="b"/>
                  <a:pathLst>
                    <a:path w="1144" h="834" extrusionOk="0">
                      <a:moveTo>
                        <a:pt x="584" y="1"/>
                      </a:moveTo>
                      <a:cubicBezTo>
                        <a:pt x="557" y="1"/>
                        <a:pt x="530" y="3"/>
                        <a:pt x="501" y="9"/>
                      </a:cubicBezTo>
                      <a:cubicBezTo>
                        <a:pt x="1" y="95"/>
                        <a:pt x="106" y="834"/>
                        <a:pt x="566" y="834"/>
                      </a:cubicBezTo>
                      <a:cubicBezTo>
                        <a:pt x="591" y="834"/>
                        <a:pt x="618" y="831"/>
                        <a:pt x="646" y="827"/>
                      </a:cubicBezTo>
                      <a:cubicBezTo>
                        <a:pt x="1144" y="737"/>
                        <a:pt x="1041" y="1"/>
                        <a:pt x="5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1" name="Google Shape;10551;p23"/>
                <p:cNvSpPr/>
                <p:nvPr/>
              </p:nvSpPr>
              <p:spPr>
                <a:xfrm>
                  <a:off x="2926598" y="3139548"/>
                  <a:ext cx="38751" cy="28291"/>
                </a:xfrm>
                <a:custGeom>
                  <a:avLst/>
                  <a:gdLst/>
                  <a:ahLst/>
                  <a:cxnLst/>
                  <a:rect l="l" t="t" r="r" b="b"/>
                  <a:pathLst>
                    <a:path w="1141" h="833" extrusionOk="0">
                      <a:moveTo>
                        <a:pt x="576" y="0"/>
                      </a:moveTo>
                      <a:cubicBezTo>
                        <a:pt x="550" y="0"/>
                        <a:pt x="524" y="2"/>
                        <a:pt x="496" y="7"/>
                      </a:cubicBezTo>
                      <a:cubicBezTo>
                        <a:pt x="1" y="93"/>
                        <a:pt x="101" y="832"/>
                        <a:pt x="562" y="832"/>
                      </a:cubicBezTo>
                      <a:cubicBezTo>
                        <a:pt x="588" y="832"/>
                        <a:pt x="614" y="830"/>
                        <a:pt x="642" y="825"/>
                      </a:cubicBezTo>
                      <a:cubicBezTo>
                        <a:pt x="1141" y="735"/>
                        <a:pt x="1041" y="0"/>
                        <a:pt x="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2" name="Google Shape;10552;p23"/>
                <p:cNvSpPr/>
                <p:nvPr/>
              </p:nvSpPr>
              <p:spPr>
                <a:xfrm>
                  <a:off x="3074298" y="3075631"/>
                  <a:ext cx="38887" cy="28291"/>
                </a:xfrm>
                <a:custGeom>
                  <a:avLst/>
                  <a:gdLst/>
                  <a:ahLst/>
                  <a:cxnLst/>
                  <a:rect l="l" t="t" r="r" b="b"/>
                  <a:pathLst>
                    <a:path w="1145" h="833" extrusionOk="0">
                      <a:moveTo>
                        <a:pt x="583" y="0"/>
                      </a:moveTo>
                      <a:cubicBezTo>
                        <a:pt x="557" y="0"/>
                        <a:pt x="529" y="3"/>
                        <a:pt x="500" y="8"/>
                      </a:cubicBezTo>
                      <a:cubicBezTo>
                        <a:pt x="1" y="94"/>
                        <a:pt x="105" y="833"/>
                        <a:pt x="566" y="833"/>
                      </a:cubicBezTo>
                      <a:cubicBezTo>
                        <a:pt x="591" y="833"/>
                        <a:pt x="618" y="831"/>
                        <a:pt x="645" y="826"/>
                      </a:cubicBezTo>
                      <a:cubicBezTo>
                        <a:pt x="1144" y="736"/>
                        <a:pt x="1041" y="0"/>
                        <a:pt x="5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3" name="Google Shape;10553;p23"/>
                <p:cNvSpPr/>
                <p:nvPr/>
              </p:nvSpPr>
              <p:spPr>
                <a:xfrm>
                  <a:off x="3109177" y="3202989"/>
                  <a:ext cx="38887" cy="28291"/>
                </a:xfrm>
                <a:custGeom>
                  <a:avLst/>
                  <a:gdLst/>
                  <a:ahLst/>
                  <a:cxnLst/>
                  <a:rect l="l" t="t" r="r" b="b"/>
                  <a:pathLst>
                    <a:path w="1145" h="833" extrusionOk="0">
                      <a:moveTo>
                        <a:pt x="585" y="0"/>
                      </a:moveTo>
                      <a:cubicBezTo>
                        <a:pt x="559" y="0"/>
                        <a:pt x="533" y="2"/>
                        <a:pt x="505" y="7"/>
                      </a:cubicBezTo>
                      <a:cubicBezTo>
                        <a:pt x="0" y="93"/>
                        <a:pt x="105" y="832"/>
                        <a:pt x="566" y="832"/>
                      </a:cubicBezTo>
                      <a:cubicBezTo>
                        <a:pt x="591" y="832"/>
                        <a:pt x="618" y="830"/>
                        <a:pt x="645" y="825"/>
                      </a:cubicBezTo>
                      <a:cubicBezTo>
                        <a:pt x="1144" y="738"/>
                        <a:pt x="1045" y="0"/>
                        <a:pt x="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4" name="Google Shape;10554;p23"/>
                <p:cNvSpPr/>
                <p:nvPr/>
              </p:nvSpPr>
              <p:spPr>
                <a:xfrm>
                  <a:off x="2948877" y="3231041"/>
                  <a:ext cx="38819" cy="28189"/>
                </a:xfrm>
                <a:custGeom>
                  <a:avLst/>
                  <a:gdLst/>
                  <a:ahLst/>
                  <a:cxnLst/>
                  <a:rect l="l" t="t" r="r" b="b"/>
                  <a:pathLst>
                    <a:path w="1143" h="830" extrusionOk="0">
                      <a:moveTo>
                        <a:pt x="583" y="0"/>
                      </a:moveTo>
                      <a:cubicBezTo>
                        <a:pt x="556" y="0"/>
                        <a:pt x="529" y="3"/>
                        <a:pt x="499" y="8"/>
                      </a:cubicBezTo>
                      <a:cubicBezTo>
                        <a:pt x="0" y="94"/>
                        <a:pt x="104" y="829"/>
                        <a:pt x="562" y="829"/>
                      </a:cubicBezTo>
                      <a:cubicBezTo>
                        <a:pt x="588" y="829"/>
                        <a:pt x="616" y="827"/>
                        <a:pt x="644" y="822"/>
                      </a:cubicBezTo>
                      <a:cubicBezTo>
                        <a:pt x="1142" y="735"/>
                        <a:pt x="1040" y="0"/>
                        <a:pt x="5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5" name="Google Shape;10555;p23"/>
                <p:cNvSpPr/>
                <p:nvPr/>
              </p:nvSpPr>
              <p:spPr>
                <a:xfrm>
                  <a:off x="2720313" y="3269180"/>
                  <a:ext cx="38853" cy="28291"/>
                </a:xfrm>
                <a:custGeom>
                  <a:avLst/>
                  <a:gdLst/>
                  <a:ahLst/>
                  <a:cxnLst/>
                  <a:rect l="l" t="t" r="r" b="b"/>
                  <a:pathLst>
                    <a:path w="1144" h="833" extrusionOk="0">
                      <a:moveTo>
                        <a:pt x="579" y="0"/>
                      </a:moveTo>
                      <a:cubicBezTo>
                        <a:pt x="554" y="0"/>
                        <a:pt x="527" y="2"/>
                        <a:pt x="500" y="7"/>
                      </a:cubicBezTo>
                      <a:cubicBezTo>
                        <a:pt x="1" y="98"/>
                        <a:pt x="104" y="833"/>
                        <a:pt x="561" y="833"/>
                      </a:cubicBezTo>
                      <a:cubicBezTo>
                        <a:pt x="588" y="833"/>
                        <a:pt x="616" y="830"/>
                        <a:pt x="645" y="825"/>
                      </a:cubicBezTo>
                      <a:cubicBezTo>
                        <a:pt x="1144" y="739"/>
                        <a:pt x="1040"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6" name="Google Shape;10556;p23"/>
                <p:cNvSpPr/>
                <p:nvPr/>
              </p:nvSpPr>
              <p:spPr>
                <a:xfrm>
                  <a:off x="2706592" y="3190626"/>
                  <a:ext cx="38887" cy="28291"/>
                </a:xfrm>
                <a:custGeom>
                  <a:avLst/>
                  <a:gdLst/>
                  <a:ahLst/>
                  <a:cxnLst/>
                  <a:rect l="l" t="t" r="r" b="b"/>
                  <a:pathLst>
                    <a:path w="1145" h="833" extrusionOk="0">
                      <a:moveTo>
                        <a:pt x="579" y="0"/>
                      </a:moveTo>
                      <a:cubicBezTo>
                        <a:pt x="553" y="0"/>
                        <a:pt x="527" y="2"/>
                        <a:pt x="499" y="7"/>
                      </a:cubicBezTo>
                      <a:cubicBezTo>
                        <a:pt x="0" y="94"/>
                        <a:pt x="104" y="832"/>
                        <a:pt x="564" y="832"/>
                      </a:cubicBezTo>
                      <a:cubicBezTo>
                        <a:pt x="589" y="832"/>
                        <a:pt x="616" y="830"/>
                        <a:pt x="644" y="825"/>
                      </a:cubicBezTo>
                      <a:cubicBezTo>
                        <a:pt x="1144" y="735"/>
                        <a:pt x="1039"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7" name="Google Shape;10557;p23"/>
                <p:cNvSpPr/>
                <p:nvPr/>
              </p:nvSpPr>
              <p:spPr>
                <a:xfrm>
                  <a:off x="2764565" y="3005127"/>
                  <a:ext cx="38921" cy="28291"/>
                </a:xfrm>
                <a:custGeom>
                  <a:avLst/>
                  <a:gdLst/>
                  <a:ahLst/>
                  <a:cxnLst/>
                  <a:rect l="l" t="t" r="r" b="b"/>
                  <a:pathLst>
                    <a:path w="1146" h="833" extrusionOk="0">
                      <a:moveTo>
                        <a:pt x="580" y="1"/>
                      </a:moveTo>
                      <a:cubicBezTo>
                        <a:pt x="555" y="1"/>
                        <a:pt x="528" y="3"/>
                        <a:pt x="501" y="8"/>
                      </a:cubicBezTo>
                      <a:cubicBezTo>
                        <a:pt x="1" y="93"/>
                        <a:pt x="106" y="832"/>
                        <a:pt x="566" y="832"/>
                      </a:cubicBezTo>
                      <a:cubicBezTo>
                        <a:pt x="592" y="832"/>
                        <a:pt x="618" y="830"/>
                        <a:pt x="646" y="825"/>
                      </a:cubicBezTo>
                      <a:cubicBezTo>
                        <a:pt x="1145" y="740"/>
                        <a:pt x="1041"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8" name="Google Shape;10558;p23"/>
                <p:cNvSpPr/>
                <p:nvPr/>
              </p:nvSpPr>
              <p:spPr>
                <a:xfrm>
                  <a:off x="2926937" y="2923346"/>
                  <a:ext cx="38887" cy="28291"/>
                </a:xfrm>
                <a:custGeom>
                  <a:avLst/>
                  <a:gdLst/>
                  <a:ahLst/>
                  <a:cxnLst/>
                  <a:rect l="l" t="t" r="r" b="b"/>
                  <a:pathLst>
                    <a:path w="1145" h="833" extrusionOk="0">
                      <a:moveTo>
                        <a:pt x="580" y="0"/>
                      </a:moveTo>
                      <a:cubicBezTo>
                        <a:pt x="555" y="0"/>
                        <a:pt x="528" y="3"/>
                        <a:pt x="500" y="8"/>
                      </a:cubicBezTo>
                      <a:cubicBezTo>
                        <a:pt x="1" y="93"/>
                        <a:pt x="105" y="833"/>
                        <a:pt x="565" y="833"/>
                      </a:cubicBezTo>
                      <a:cubicBezTo>
                        <a:pt x="591" y="833"/>
                        <a:pt x="617" y="830"/>
                        <a:pt x="645" y="826"/>
                      </a:cubicBezTo>
                      <a:cubicBezTo>
                        <a:pt x="1145" y="735"/>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9" name="Google Shape;10559;p23"/>
                <p:cNvSpPr/>
                <p:nvPr/>
              </p:nvSpPr>
              <p:spPr>
                <a:xfrm>
                  <a:off x="2855312" y="3240924"/>
                  <a:ext cx="38751" cy="28325"/>
                </a:xfrm>
                <a:custGeom>
                  <a:avLst/>
                  <a:gdLst/>
                  <a:ahLst/>
                  <a:cxnLst/>
                  <a:rect l="l" t="t" r="r" b="b"/>
                  <a:pathLst>
                    <a:path w="1141" h="834" extrusionOk="0">
                      <a:moveTo>
                        <a:pt x="576" y="1"/>
                      </a:moveTo>
                      <a:cubicBezTo>
                        <a:pt x="550" y="1"/>
                        <a:pt x="523" y="3"/>
                        <a:pt x="495" y="8"/>
                      </a:cubicBezTo>
                      <a:cubicBezTo>
                        <a:pt x="0" y="94"/>
                        <a:pt x="101" y="833"/>
                        <a:pt x="562" y="833"/>
                      </a:cubicBezTo>
                      <a:cubicBezTo>
                        <a:pt x="587" y="833"/>
                        <a:pt x="614" y="831"/>
                        <a:pt x="641" y="826"/>
                      </a:cubicBezTo>
                      <a:cubicBezTo>
                        <a:pt x="1140" y="739"/>
                        <a:pt x="1041" y="1"/>
                        <a:pt x="5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0" name="Google Shape;10560;p23"/>
                <p:cNvSpPr/>
                <p:nvPr/>
              </p:nvSpPr>
              <p:spPr>
                <a:xfrm>
                  <a:off x="3026785" y="3163321"/>
                  <a:ext cx="38717" cy="28291"/>
                </a:xfrm>
                <a:custGeom>
                  <a:avLst/>
                  <a:gdLst/>
                  <a:ahLst/>
                  <a:cxnLst/>
                  <a:rect l="l" t="t" r="r" b="b"/>
                  <a:pathLst>
                    <a:path w="1140" h="833" extrusionOk="0">
                      <a:moveTo>
                        <a:pt x="580" y="0"/>
                      </a:moveTo>
                      <a:cubicBezTo>
                        <a:pt x="555" y="0"/>
                        <a:pt x="528" y="2"/>
                        <a:pt x="500" y="7"/>
                      </a:cubicBezTo>
                      <a:cubicBezTo>
                        <a:pt x="1" y="97"/>
                        <a:pt x="100" y="833"/>
                        <a:pt x="558" y="833"/>
                      </a:cubicBezTo>
                      <a:cubicBezTo>
                        <a:pt x="584" y="833"/>
                        <a:pt x="612" y="830"/>
                        <a:pt x="641" y="825"/>
                      </a:cubicBezTo>
                      <a:cubicBezTo>
                        <a:pt x="1140" y="738"/>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1" name="Google Shape;10561;p23"/>
                <p:cNvSpPr/>
                <p:nvPr/>
              </p:nvSpPr>
              <p:spPr>
                <a:xfrm>
                  <a:off x="2725238" y="3092001"/>
                  <a:ext cx="38751" cy="28291"/>
                </a:xfrm>
                <a:custGeom>
                  <a:avLst/>
                  <a:gdLst/>
                  <a:ahLst/>
                  <a:cxnLst/>
                  <a:rect l="l" t="t" r="r" b="b"/>
                  <a:pathLst>
                    <a:path w="1141" h="833" extrusionOk="0">
                      <a:moveTo>
                        <a:pt x="580" y="1"/>
                      </a:moveTo>
                      <a:cubicBezTo>
                        <a:pt x="554" y="1"/>
                        <a:pt x="527" y="3"/>
                        <a:pt x="500" y="8"/>
                      </a:cubicBezTo>
                      <a:cubicBezTo>
                        <a:pt x="0" y="94"/>
                        <a:pt x="101" y="833"/>
                        <a:pt x="561" y="833"/>
                      </a:cubicBezTo>
                      <a:cubicBezTo>
                        <a:pt x="586" y="833"/>
                        <a:pt x="613" y="831"/>
                        <a:pt x="640" y="826"/>
                      </a:cubicBezTo>
                      <a:cubicBezTo>
                        <a:pt x="1140" y="739"/>
                        <a:pt x="1039"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2" name="Google Shape;10562;p23"/>
                <p:cNvSpPr/>
                <p:nvPr/>
              </p:nvSpPr>
              <p:spPr>
                <a:xfrm>
                  <a:off x="2784229" y="3184140"/>
                  <a:ext cx="38683" cy="28291"/>
                </a:xfrm>
                <a:custGeom>
                  <a:avLst/>
                  <a:gdLst/>
                  <a:ahLst/>
                  <a:cxnLst/>
                  <a:rect l="l" t="t" r="r" b="b"/>
                  <a:pathLst>
                    <a:path w="1139" h="833" extrusionOk="0">
                      <a:moveTo>
                        <a:pt x="578" y="0"/>
                      </a:moveTo>
                      <a:cubicBezTo>
                        <a:pt x="553" y="0"/>
                        <a:pt x="526" y="2"/>
                        <a:pt x="499" y="7"/>
                      </a:cubicBezTo>
                      <a:cubicBezTo>
                        <a:pt x="0" y="98"/>
                        <a:pt x="99" y="833"/>
                        <a:pt x="556" y="833"/>
                      </a:cubicBezTo>
                      <a:cubicBezTo>
                        <a:pt x="582" y="833"/>
                        <a:pt x="610" y="830"/>
                        <a:pt x="639" y="825"/>
                      </a:cubicBezTo>
                      <a:cubicBezTo>
                        <a:pt x="1139" y="739"/>
                        <a:pt x="1038" y="0"/>
                        <a:pt x="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3" name="Google Shape;10563;p23"/>
                <p:cNvSpPr/>
                <p:nvPr/>
              </p:nvSpPr>
              <p:spPr>
                <a:xfrm>
                  <a:off x="2856874" y="2999862"/>
                  <a:ext cx="38887" cy="28291"/>
                </a:xfrm>
                <a:custGeom>
                  <a:avLst/>
                  <a:gdLst/>
                  <a:ahLst/>
                  <a:cxnLst/>
                  <a:rect l="l" t="t" r="r" b="b"/>
                  <a:pathLst>
                    <a:path w="1145" h="833" extrusionOk="0">
                      <a:moveTo>
                        <a:pt x="579" y="1"/>
                      </a:moveTo>
                      <a:cubicBezTo>
                        <a:pt x="554" y="1"/>
                        <a:pt x="527" y="3"/>
                        <a:pt x="499" y="8"/>
                      </a:cubicBezTo>
                      <a:cubicBezTo>
                        <a:pt x="1" y="94"/>
                        <a:pt x="104" y="833"/>
                        <a:pt x="565" y="833"/>
                      </a:cubicBezTo>
                      <a:cubicBezTo>
                        <a:pt x="591" y="833"/>
                        <a:pt x="618" y="830"/>
                        <a:pt x="646" y="826"/>
                      </a:cubicBezTo>
                      <a:cubicBezTo>
                        <a:pt x="1145" y="740"/>
                        <a:pt x="1041" y="1"/>
                        <a:pt x="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4" name="Google Shape;10564;p23"/>
                <p:cNvSpPr/>
                <p:nvPr/>
              </p:nvSpPr>
              <p:spPr>
                <a:xfrm>
                  <a:off x="3028789" y="3000949"/>
                  <a:ext cx="38717" cy="28291"/>
                </a:xfrm>
                <a:custGeom>
                  <a:avLst/>
                  <a:gdLst/>
                  <a:ahLst/>
                  <a:cxnLst/>
                  <a:rect l="l" t="t" r="r" b="b"/>
                  <a:pathLst>
                    <a:path w="1140" h="833" extrusionOk="0">
                      <a:moveTo>
                        <a:pt x="580" y="0"/>
                      </a:moveTo>
                      <a:cubicBezTo>
                        <a:pt x="554" y="0"/>
                        <a:pt x="528" y="3"/>
                        <a:pt x="500" y="7"/>
                      </a:cubicBezTo>
                      <a:cubicBezTo>
                        <a:pt x="1" y="94"/>
                        <a:pt x="101" y="832"/>
                        <a:pt x="560" y="832"/>
                      </a:cubicBezTo>
                      <a:cubicBezTo>
                        <a:pt x="586" y="832"/>
                        <a:pt x="613" y="830"/>
                        <a:pt x="641" y="825"/>
                      </a:cubicBezTo>
                      <a:cubicBezTo>
                        <a:pt x="1140" y="735"/>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5" name="Google Shape;10565;p23"/>
                <p:cNvSpPr/>
                <p:nvPr/>
              </p:nvSpPr>
              <p:spPr>
                <a:xfrm>
                  <a:off x="3028381" y="3258346"/>
                  <a:ext cx="38819" cy="28325"/>
                </a:xfrm>
                <a:custGeom>
                  <a:avLst/>
                  <a:gdLst/>
                  <a:ahLst/>
                  <a:cxnLst/>
                  <a:rect l="l" t="t" r="r" b="b"/>
                  <a:pathLst>
                    <a:path w="1143" h="834" extrusionOk="0">
                      <a:moveTo>
                        <a:pt x="577" y="1"/>
                      </a:moveTo>
                      <a:cubicBezTo>
                        <a:pt x="552" y="1"/>
                        <a:pt x="525" y="3"/>
                        <a:pt x="498" y="8"/>
                      </a:cubicBezTo>
                      <a:cubicBezTo>
                        <a:pt x="0" y="98"/>
                        <a:pt x="102" y="833"/>
                        <a:pt x="560" y="833"/>
                      </a:cubicBezTo>
                      <a:cubicBezTo>
                        <a:pt x="587" y="833"/>
                        <a:pt x="615" y="831"/>
                        <a:pt x="644" y="826"/>
                      </a:cubicBezTo>
                      <a:cubicBezTo>
                        <a:pt x="1143" y="740"/>
                        <a:pt x="1039" y="1"/>
                        <a:pt x="5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6" name="Google Shape;10566;p23"/>
                <p:cNvSpPr/>
                <p:nvPr/>
              </p:nvSpPr>
              <p:spPr>
                <a:xfrm>
                  <a:off x="2808105" y="3294482"/>
                  <a:ext cx="38887" cy="28291"/>
                </a:xfrm>
                <a:custGeom>
                  <a:avLst/>
                  <a:gdLst/>
                  <a:ahLst/>
                  <a:cxnLst/>
                  <a:rect l="l" t="t" r="r" b="b"/>
                  <a:pathLst>
                    <a:path w="1145" h="833" extrusionOk="0">
                      <a:moveTo>
                        <a:pt x="580" y="0"/>
                      </a:moveTo>
                      <a:cubicBezTo>
                        <a:pt x="554" y="0"/>
                        <a:pt x="528" y="2"/>
                        <a:pt x="500" y="7"/>
                      </a:cubicBezTo>
                      <a:cubicBezTo>
                        <a:pt x="0" y="94"/>
                        <a:pt x="105" y="832"/>
                        <a:pt x="565" y="832"/>
                      </a:cubicBezTo>
                      <a:cubicBezTo>
                        <a:pt x="591" y="832"/>
                        <a:pt x="617" y="830"/>
                        <a:pt x="645" y="825"/>
                      </a:cubicBezTo>
                      <a:cubicBezTo>
                        <a:pt x="1145" y="739"/>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7" name="Google Shape;10567;p23"/>
                <p:cNvSpPr/>
                <p:nvPr/>
              </p:nvSpPr>
              <p:spPr>
                <a:xfrm>
                  <a:off x="3141576" y="3129053"/>
                  <a:ext cx="38887" cy="28291"/>
                </a:xfrm>
                <a:custGeom>
                  <a:avLst/>
                  <a:gdLst/>
                  <a:ahLst/>
                  <a:cxnLst/>
                  <a:rect l="l" t="t" r="r" b="b"/>
                  <a:pathLst>
                    <a:path w="1145" h="833" extrusionOk="0">
                      <a:moveTo>
                        <a:pt x="585" y="0"/>
                      </a:moveTo>
                      <a:cubicBezTo>
                        <a:pt x="559" y="0"/>
                        <a:pt x="533" y="3"/>
                        <a:pt x="505" y="8"/>
                      </a:cubicBezTo>
                      <a:cubicBezTo>
                        <a:pt x="1" y="93"/>
                        <a:pt x="106" y="832"/>
                        <a:pt x="566" y="832"/>
                      </a:cubicBezTo>
                      <a:cubicBezTo>
                        <a:pt x="592" y="832"/>
                        <a:pt x="618" y="830"/>
                        <a:pt x="646" y="825"/>
                      </a:cubicBezTo>
                      <a:cubicBezTo>
                        <a:pt x="1145" y="739"/>
                        <a:pt x="1041" y="0"/>
                        <a:pt x="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8" name="Google Shape;10568;p23"/>
                <p:cNvSpPr/>
                <p:nvPr/>
              </p:nvSpPr>
              <p:spPr>
                <a:xfrm>
                  <a:off x="927669" y="3672036"/>
                  <a:ext cx="72102" cy="55902"/>
                </a:xfrm>
                <a:custGeom>
                  <a:avLst/>
                  <a:gdLst/>
                  <a:ahLst/>
                  <a:cxnLst/>
                  <a:rect l="l" t="t" r="r" b="b"/>
                  <a:pathLst>
                    <a:path w="2123" h="1646" extrusionOk="0">
                      <a:moveTo>
                        <a:pt x="1063" y="1"/>
                      </a:moveTo>
                      <a:cubicBezTo>
                        <a:pt x="0" y="1"/>
                        <a:pt x="0" y="1645"/>
                        <a:pt x="1063" y="1645"/>
                      </a:cubicBezTo>
                      <a:cubicBezTo>
                        <a:pt x="2122" y="1645"/>
                        <a:pt x="2122" y="1"/>
                        <a:pt x="1063"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9" name="Google Shape;10569;p23"/>
                <p:cNvSpPr/>
                <p:nvPr/>
              </p:nvSpPr>
              <p:spPr>
                <a:xfrm>
                  <a:off x="1352668" y="4410164"/>
                  <a:ext cx="72102" cy="55868"/>
                </a:xfrm>
                <a:custGeom>
                  <a:avLst/>
                  <a:gdLst/>
                  <a:ahLst/>
                  <a:cxnLst/>
                  <a:rect l="l" t="t" r="r" b="b"/>
                  <a:pathLst>
                    <a:path w="2123" h="1645" extrusionOk="0">
                      <a:moveTo>
                        <a:pt x="1063" y="0"/>
                      </a:moveTo>
                      <a:cubicBezTo>
                        <a:pt x="0" y="0"/>
                        <a:pt x="0" y="1645"/>
                        <a:pt x="1063" y="1645"/>
                      </a:cubicBezTo>
                      <a:cubicBezTo>
                        <a:pt x="2122" y="1645"/>
                        <a:pt x="2122" y="0"/>
                        <a:pt x="10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0" name="Google Shape;10570;p23"/>
                <p:cNvSpPr/>
                <p:nvPr/>
              </p:nvSpPr>
              <p:spPr>
                <a:xfrm>
                  <a:off x="3069204" y="5067564"/>
                  <a:ext cx="72238" cy="55902"/>
                </a:xfrm>
                <a:custGeom>
                  <a:avLst/>
                  <a:gdLst/>
                  <a:ahLst/>
                  <a:cxnLst/>
                  <a:rect l="l" t="t" r="r" b="b"/>
                  <a:pathLst>
                    <a:path w="2127" h="1646" extrusionOk="0">
                      <a:moveTo>
                        <a:pt x="1063" y="1"/>
                      </a:moveTo>
                      <a:cubicBezTo>
                        <a:pt x="0" y="1"/>
                        <a:pt x="0" y="1645"/>
                        <a:pt x="1063" y="1645"/>
                      </a:cubicBezTo>
                      <a:cubicBezTo>
                        <a:pt x="2127" y="1645"/>
                        <a:pt x="2127" y="1"/>
                        <a:pt x="10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1" name="Google Shape;10571;p23"/>
                <p:cNvSpPr/>
                <p:nvPr/>
              </p:nvSpPr>
              <p:spPr>
                <a:xfrm>
                  <a:off x="2522451" y="4899045"/>
                  <a:ext cx="72102" cy="55902"/>
                </a:xfrm>
                <a:custGeom>
                  <a:avLst/>
                  <a:gdLst/>
                  <a:ahLst/>
                  <a:cxnLst/>
                  <a:rect l="l" t="t" r="r" b="b"/>
                  <a:pathLst>
                    <a:path w="2123" h="1646" extrusionOk="0">
                      <a:moveTo>
                        <a:pt x="1064" y="1"/>
                      </a:moveTo>
                      <a:cubicBezTo>
                        <a:pt x="0" y="1"/>
                        <a:pt x="0" y="1645"/>
                        <a:pt x="1064" y="1645"/>
                      </a:cubicBezTo>
                      <a:cubicBezTo>
                        <a:pt x="2123" y="1645"/>
                        <a:pt x="2123" y="1"/>
                        <a:pt x="1064"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2" name="Google Shape;10572;p23"/>
                <p:cNvSpPr/>
                <p:nvPr/>
              </p:nvSpPr>
              <p:spPr>
                <a:xfrm>
                  <a:off x="2366736" y="3232060"/>
                  <a:ext cx="72068" cy="55902"/>
                </a:xfrm>
                <a:custGeom>
                  <a:avLst/>
                  <a:gdLst/>
                  <a:ahLst/>
                  <a:cxnLst/>
                  <a:rect l="l" t="t" r="r" b="b"/>
                  <a:pathLst>
                    <a:path w="2122" h="1646" extrusionOk="0">
                      <a:moveTo>
                        <a:pt x="1064" y="1"/>
                      </a:moveTo>
                      <a:cubicBezTo>
                        <a:pt x="1" y="1"/>
                        <a:pt x="1" y="1645"/>
                        <a:pt x="1064" y="1645"/>
                      </a:cubicBezTo>
                      <a:cubicBezTo>
                        <a:pt x="2122" y="1645"/>
                        <a:pt x="2122" y="1"/>
                        <a:pt x="10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3" name="Google Shape;10573;p23"/>
                <p:cNvSpPr/>
                <p:nvPr/>
              </p:nvSpPr>
              <p:spPr>
                <a:xfrm>
                  <a:off x="872447" y="4969890"/>
                  <a:ext cx="72238" cy="55902"/>
                </a:xfrm>
                <a:custGeom>
                  <a:avLst/>
                  <a:gdLst/>
                  <a:ahLst/>
                  <a:cxnLst/>
                  <a:rect l="l" t="t" r="r" b="b"/>
                  <a:pathLst>
                    <a:path w="2127" h="1646" extrusionOk="0">
                      <a:moveTo>
                        <a:pt x="1063" y="1"/>
                      </a:moveTo>
                      <a:cubicBezTo>
                        <a:pt x="0" y="1"/>
                        <a:pt x="0" y="1645"/>
                        <a:pt x="1063" y="1645"/>
                      </a:cubicBezTo>
                      <a:cubicBezTo>
                        <a:pt x="2127" y="1645"/>
                        <a:pt x="2127" y="1"/>
                        <a:pt x="10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4" name="Google Shape;10574;p23"/>
                <p:cNvSpPr/>
                <p:nvPr/>
              </p:nvSpPr>
              <p:spPr>
                <a:xfrm>
                  <a:off x="1688177" y="3336357"/>
                  <a:ext cx="72102" cy="56072"/>
                </a:xfrm>
                <a:custGeom>
                  <a:avLst/>
                  <a:gdLst/>
                  <a:ahLst/>
                  <a:cxnLst/>
                  <a:rect l="l" t="t" r="r" b="b"/>
                  <a:pathLst>
                    <a:path w="2123" h="1651" extrusionOk="0">
                      <a:moveTo>
                        <a:pt x="1064" y="1"/>
                      </a:moveTo>
                      <a:cubicBezTo>
                        <a:pt x="1" y="1"/>
                        <a:pt x="1" y="1651"/>
                        <a:pt x="1064" y="1651"/>
                      </a:cubicBezTo>
                      <a:cubicBezTo>
                        <a:pt x="2123" y="1651"/>
                        <a:pt x="2123" y="1"/>
                        <a:pt x="1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75" name="Google Shape;10575;p23"/>
            <p:cNvGrpSpPr/>
            <p:nvPr/>
          </p:nvGrpSpPr>
          <p:grpSpPr>
            <a:xfrm>
              <a:off x="1124185" y="2985985"/>
              <a:ext cx="6155531" cy="1422274"/>
              <a:chOff x="971785" y="2833585"/>
              <a:chExt cx="6155531" cy="1422274"/>
            </a:xfrm>
          </p:grpSpPr>
          <p:sp>
            <p:nvSpPr>
              <p:cNvPr id="10576" name="Google Shape;10576;p23"/>
              <p:cNvSpPr/>
              <p:nvPr/>
            </p:nvSpPr>
            <p:spPr>
              <a:xfrm>
                <a:off x="6753830" y="3742439"/>
                <a:ext cx="373486" cy="294727"/>
              </a:xfrm>
              <a:custGeom>
                <a:avLst/>
                <a:gdLst/>
                <a:ahLst/>
                <a:cxnLst/>
                <a:rect l="l" t="t" r="r" b="b"/>
                <a:pathLst>
                  <a:path w="10997" h="8678" extrusionOk="0">
                    <a:moveTo>
                      <a:pt x="2835" y="1"/>
                    </a:moveTo>
                    <a:cubicBezTo>
                      <a:pt x="2218" y="1"/>
                      <a:pt x="1615" y="306"/>
                      <a:pt x="1259" y="868"/>
                    </a:cubicBezTo>
                    <a:lnTo>
                      <a:pt x="554" y="1971"/>
                    </a:lnTo>
                    <a:cubicBezTo>
                      <a:pt x="0" y="2844"/>
                      <a:pt x="259" y="3999"/>
                      <a:pt x="1127" y="4548"/>
                    </a:cubicBezTo>
                    <a:lnTo>
                      <a:pt x="7161" y="8388"/>
                    </a:lnTo>
                    <a:cubicBezTo>
                      <a:pt x="7470" y="8584"/>
                      <a:pt x="7816" y="8678"/>
                      <a:pt x="8157" y="8678"/>
                    </a:cubicBezTo>
                    <a:cubicBezTo>
                      <a:pt x="8775" y="8678"/>
                      <a:pt x="9380" y="8372"/>
                      <a:pt x="9738" y="7810"/>
                    </a:cubicBezTo>
                    <a:lnTo>
                      <a:pt x="10442" y="6702"/>
                    </a:lnTo>
                    <a:cubicBezTo>
                      <a:pt x="10996" y="5834"/>
                      <a:pt x="10737" y="4680"/>
                      <a:pt x="9870" y="4125"/>
                    </a:cubicBezTo>
                    <a:lnTo>
                      <a:pt x="3835" y="291"/>
                    </a:lnTo>
                    <a:cubicBezTo>
                      <a:pt x="3523" y="94"/>
                      <a:pt x="3177" y="1"/>
                      <a:pt x="2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7" name="Google Shape;10577;p23"/>
              <p:cNvSpPr/>
              <p:nvPr/>
            </p:nvSpPr>
            <p:spPr>
              <a:xfrm>
                <a:off x="974434" y="2833585"/>
                <a:ext cx="610238" cy="537762"/>
              </a:xfrm>
              <a:custGeom>
                <a:avLst/>
                <a:gdLst/>
                <a:ahLst/>
                <a:cxnLst/>
                <a:rect l="l" t="t" r="r" b="b"/>
                <a:pathLst>
                  <a:path w="17968" h="15834" extrusionOk="0">
                    <a:moveTo>
                      <a:pt x="8980" y="0"/>
                    </a:moveTo>
                    <a:cubicBezTo>
                      <a:pt x="7975" y="0"/>
                      <a:pt x="6953" y="193"/>
                      <a:pt x="5967" y="600"/>
                    </a:cubicBezTo>
                    <a:cubicBezTo>
                      <a:pt x="1922" y="2269"/>
                      <a:pt x="0" y="6894"/>
                      <a:pt x="1668" y="10933"/>
                    </a:cubicBezTo>
                    <a:cubicBezTo>
                      <a:pt x="2924" y="13989"/>
                      <a:pt x="5875" y="15833"/>
                      <a:pt x="8984" y="15833"/>
                    </a:cubicBezTo>
                    <a:cubicBezTo>
                      <a:pt x="9990" y="15833"/>
                      <a:pt x="11013" y="15640"/>
                      <a:pt x="12001" y="15232"/>
                    </a:cubicBezTo>
                    <a:cubicBezTo>
                      <a:pt x="16040" y="13569"/>
                      <a:pt x="17967" y="8939"/>
                      <a:pt x="16300" y="4899"/>
                    </a:cubicBezTo>
                    <a:cubicBezTo>
                      <a:pt x="15040" y="1847"/>
                      <a:pt x="12090" y="0"/>
                      <a:pt x="8980" y="0"/>
                    </a:cubicBezTo>
                    <a:close/>
                  </a:path>
                </a:pathLst>
              </a:custGeom>
              <a:solidFill>
                <a:srgbClr val="EC2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8" name="Google Shape;10578;p23"/>
              <p:cNvSpPr/>
              <p:nvPr/>
            </p:nvSpPr>
            <p:spPr>
              <a:xfrm>
                <a:off x="971785" y="2954014"/>
                <a:ext cx="615502" cy="296968"/>
              </a:xfrm>
              <a:custGeom>
                <a:avLst/>
                <a:gdLst/>
                <a:ahLst/>
                <a:cxnLst/>
                <a:rect l="l" t="t" r="r" b="b"/>
                <a:pathLst>
                  <a:path w="18123" h="8744" extrusionOk="0">
                    <a:moveTo>
                      <a:pt x="16767" y="1"/>
                    </a:moveTo>
                    <a:cubicBezTo>
                      <a:pt x="16616" y="1"/>
                      <a:pt x="16462" y="30"/>
                      <a:pt x="16314" y="90"/>
                    </a:cubicBezTo>
                    <a:lnTo>
                      <a:pt x="896" y="6452"/>
                    </a:lnTo>
                    <a:cubicBezTo>
                      <a:pt x="288" y="6701"/>
                      <a:pt x="1" y="7397"/>
                      <a:pt x="251" y="8006"/>
                    </a:cubicBezTo>
                    <a:cubicBezTo>
                      <a:pt x="439" y="8465"/>
                      <a:pt x="881" y="8743"/>
                      <a:pt x="1349" y="8743"/>
                    </a:cubicBezTo>
                    <a:cubicBezTo>
                      <a:pt x="1501" y="8743"/>
                      <a:pt x="1655" y="8714"/>
                      <a:pt x="1805" y="8651"/>
                    </a:cubicBezTo>
                    <a:lnTo>
                      <a:pt x="17223" y="2294"/>
                    </a:lnTo>
                    <a:cubicBezTo>
                      <a:pt x="17832" y="2039"/>
                      <a:pt x="18123" y="1345"/>
                      <a:pt x="17873" y="735"/>
                    </a:cubicBezTo>
                    <a:cubicBezTo>
                      <a:pt x="17680" y="278"/>
                      <a:pt x="17236" y="1"/>
                      <a:pt x="167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9" name="Google Shape;10579;p23"/>
              <p:cNvSpPr/>
              <p:nvPr/>
            </p:nvSpPr>
            <p:spPr>
              <a:xfrm>
                <a:off x="1321661" y="3246731"/>
                <a:ext cx="450954" cy="1009128"/>
              </a:xfrm>
              <a:custGeom>
                <a:avLst/>
                <a:gdLst/>
                <a:ahLst/>
                <a:cxnLst/>
                <a:rect l="l" t="t" r="r" b="b"/>
                <a:pathLst>
                  <a:path w="13278" h="29713" extrusionOk="0">
                    <a:moveTo>
                      <a:pt x="804" y="1"/>
                    </a:moveTo>
                    <a:cubicBezTo>
                      <a:pt x="713" y="1"/>
                      <a:pt x="621" y="18"/>
                      <a:pt x="531" y="55"/>
                    </a:cubicBezTo>
                    <a:cubicBezTo>
                      <a:pt x="173" y="205"/>
                      <a:pt x="0" y="618"/>
                      <a:pt x="150" y="977"/>
                    </a:cubicBezTo>
                    <a:lnTo>
                      <a:pt x="11819" y="29272"/>
                    </a:lnTo>
                    <a:cubicBezTo>
                      <a:pt x="11932" y="29547"/>
                      <a:pt x="12196" y="29713"/>
                      <a:pt x="12474" y="29713"/>
                    </a:cubicBezTo>
                    <a:cubicBezTo>
                      <a:pt x="12565" y="29713"/>
                      <a:pt x="12657" y="29695"/>
                      <a:pt x="12746" y="29658"/>
                    </a:cubicBezTo>
                    <a:cubicBezTo>
                      <a:pt x="13106" y="29509"/>
                      <a:pt x="13278" y="29096"/>
                      <a:pt x="13127" y="28737"/>
                    </a:cubicBezTo>
                    <a:lnTo>
                      <a:pt x="1454" y="441"/>
                    </a:lnTo>
                    <a:cubicBezTo>
                      <a:pt x="1345" y="166"/>
                      <a:pt x="1082" y="1"/>
                      <a:pt x="804" y="1"/>
                    </a:cubicBez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80" name="Google Shape;10580;p23"/>
            <p:cNvGrpSpPr/>
            <p:nvPr/>
          </p:nvGrpSpPr>
          <p:grpSpPr>
            <a:xfrm>
              <a:off x="1270713" y="1473891"/>
              <a:ext cx="652352" cy="617982"/>
              <a:chOff x="1232613" y="4697991"/>
              <a:chExt cx="652352" cy="617982"/>
            </a:xfrm>
          </p:grpSpPr>
          <p:sp>
            <p:nvSpPr>
              <p:cNvPr id="10581" name="Google Shape;10581;p23"/>
              <p:cNvSpPr/>
              <p:nvPr/>
            </p:nvSpPr>
            <p:spPr>
              <a:xfrm>
                <a:off x="1232613" y="4697991"/>
                <a:ext cx="652352" cy="617982"/>
              </a:xfrm>
              <a:custGeom>
                <a:avLst/>
                <a:gdLst/>
                <a:ahLst/>
                <a:cxnLst/>
                <a:rect l="l" t="t" r="r" b="b"/>
                <a:pathLst>
                  <a:path w="19208" h="18196" extrusionOk="0">
                    <a:moveTo>
                      <a:pt x="5459" y="0"/>
                    </a:moveTo>
                    <a:cubicBezTo>
                      <a:pt x="3368" y="0"/>
                      <a:pt x="1875" y="1947"/>
                      <a:pt x="1182" y="3857"/>
                    </a:cubicBezTo>
                    <a:cubicBezTo>
                      <a:pt x="1" y="7202"/>
                      <a:pt x="2145" y="16981"/>
                      <a:pt x="6385" y="17958"/>
                    </a:cubicBezTo>
                    <a:cubicBezTo>
                      <a:pt x="6797" y="18120"/>
                      <a:pt x="7242" y="18195"/>
                      <a:pt x="7711" y="18195"/>
                    </a:cubicBezTo>
                    <a:cubicBezTo>
                      <a:pt x="11853" y="18195"/>
                      <a:pt x="17833" y="12357"/>
                      <a:pt x="18658" y="9278"/>
                    </a:cubicBezTo>
                    <a:cubicBezTo>
                      <a:pt x="19208" y="7152"/>
                      <a:pt x="19012" y="4457"/>
                      <a:pt x="16859" y="3412"/>
                    </a:cubicBezTo>
                    <a:cubicBezTo>
                      <a:pt x="16232" y="3091"/>
                      <a:pt x="15592" y="2960"/>
                      <a:pt x="14949" y="2960"/>
                    </a:cubicBezTo>
                    <a:cubicBezTo>
                      <a:pt x="13544" y="2960"/>
                      <a:pt x="12122" y="3584"/>
                      <a:pt x="10779" y="4217"/>
                    </a:cubicBezTo>
                    <a:lnTo>
                      <a:pt x="10542" y="4144"/>
                    </a:lnTo>
                    <a:cubicBezTo>
                      <a:pt x="9447" y="2272"/>
                      <a:pt x="8211" y="327"/>
                      <a:pt x="5985" y="40"/>
                    </a:cubicBezTo>
                    <a:cubicBezTo>
                      <a:pt x="5806" y="13"/>
                      <a:pt x="5631" y="0"/>
                      <a:pt x="5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2" name="Google Shape;10582;p23"/>
              <p:cNvSpPr/>
              <p:nvPr/>
            </p:nvSpPr>
            <p:spPr>
              <a:xfrm>
                <a:off x="1391724" y="4915415"/>
                <a:ext cx="54204" cy="141284"/>
              </a:xfrm>
              <a:custGeom>
                <a:avLst/>
                <a:gdLst/>
                <a:ahLst/>
                <a:cxnLst/>
                <a:rect l="l" t="t" r="r" b="b"/>
                <a:pathLst>
                  <a:path w="1596" h="4160" extrusionOk="0">
                    <a:moveTo>
                      <a:pt x="1393" y="0"/>
                    </a:moveTo>
                    <a:cubicBezTo>
                      <a:pt x="1258" y="0"/>
                      <a:pt x="1141" y="159"/>
                      <a:pt x="1041" y="482"/>
                    </a:cubicBezTo>
                    <a:cubicBezTo>
                      <a:pt x="1004" y="600"/>
                      <a:pt x="964" y="787"/>
                      <a:pt x="914" y="1032"/>
                    </a:cubicBezTo>
                    <a:lnTo>
                      <a:pt x="905" y="1077"/>
                    </a:lnTo>
                    <a:cubicBezTo>
                      <a:pt x="813" y="1364"/>
                      <a:pt x="664" y="1786"/>
                      <a:pt x="459" y="2350"/>
                    </a:cubicBezTo>
                    <a:cubicBezTo>
                      <a:pt x="250" y="2914"/>
                      <a:pt x="104" y="3340"/>
                      <a:pt x="14" y="3627"/>
                    </a:cubicBezTo>
                    <a:cubicBezTo>
                      <a:pt x="1" y="3671"/>
                      <a:pt x="5" y="3722"/>
                      <a:pt x="32" y="3772"/>
                    </a:cubicBezTo>
                    <a:cubicBezTo>
                      <a:pt x="60" y="3822"/>
                      <a:pt x="104" y="3858"/>
                      <a:pt x="173" y="3881"/>
                    </a:cubicBezTo>
                    <a:cubicBezTo>
                      <a:pt x="216" y="3895"/>
                      <a:pt x="262" y="3902"/>
                      <a:pt x="312" y="3902"/>
                    </a:cubicBezTo>
                    <a:cubicBezTo>
                      <a:pt x="342" y="3902"/>
                      <a:pt x="372" y="3900"/>
                      <a:pt x="404" y="3895"/>
                    </a:cubicBezTo>
                    <a:cubicBezTo>
                      <a:pt x="650" y="3971"/>
                      <a:pt x="850" y="4059"/>
                      <a:pt x="1004" y="4154"/>
                    </a:cubicBezTo>
                    <a:cubicBezTo>
                      <a:pt x="1029" y="4157"/>
                      <a:pt x="1053" y="4160"/>
                      <a:pt x="1077" y="4160"/>
                    </a:cubicBezTo>
                    <a:cubicBezTo>
                      <a:pt x="1107" y="4160"/>
                      <a:pt x="1136" y="4156"/>
                      <a:pt x="1163" y="4149"/>
                    </a:cubicBezTo>
                    <a:cubicBezTo>
                      <a:pt x="1213" y="4135"/>
                      <a:pt x="1245" y="4108"/>
                      <a:pt x="1259" y="4067"/>
                    </a:cubicBezTo>
                    <a:cubicBezTo>
                      <a:pt x="1295" y="3954"/>
                      <a:pt x="1186" y="3858"/>
                      <a:pt x="941" y="3781"/>
                    </a:cubicBezTo>
                    <a:lnTo>
                      <a:pt x="650" y="3699"/>
                    </a:lnTo>
                    <a:cubicBezTo>
                      <a:pt x="496" y="3654"/>
                      <a:pt x="459" y="3499"/>
                      <a:pt x="541" y="3231"/>
                    </a:cubicBezTo>
                    <a:lnTo>
                      <a:pt x="855" y="2322"/>
                    </a:lnTo>
                    <a:lnTo>
                      <a:pt x="886" y="2209"/>
                    </a:lnTo>
                    <a:cubicBezTo>
                      <a:pt x="914" y="2127"/>
                      <a:pt x="945" y="2068"/>
                      <a:pt x="991" y="2023"/>
                    </a:cubicBezTo>
                    <a:lnTo>
                      <a:pt x="1400" y="632"/>
                    </a:lnTo>
                    <a:lnTo>
                      <a:pt x="1582" y="205"/>
                    </a:lnTo>
                    <a:cubicBezTo>
                      <a:pt x="1595" y="169"/>
                      <a:pt x="1586" y="127"/>
                      <a:pt x="1563" y="91"/>
                    </a:cubicBezTo>
                    <a:cubicBezTo>
                      <a:pt x="1536" y="51"/>
                      <a:pt x="1500" y="24"/>
                      <a:pt x="1450" y="9"/>
                    </a:cubicBezTo>
                    <a:cubicBezTo>
                      <a:pt x="1431" y="3"/>
                      <a:pt x="1412" y="0"/>
                      <a:pt x="139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3" name="Google Shape;10583;p23"/>
              <p:cNvSpPr/>
              <p:nvPr/>
            </p:nvSpPr>
            <p:spPr>
              <a:xfrm>
                <a:off x="1458221" y="4933041"/>
                <a:ext cx="79506" cy="141250"/>
              </a:xfrm>
              <a:custGeom>
                <a:avLst/>
                <a:gdLst/>
                <a:ahLst/>
                <a:cxnLst/>
                <a:rect l="l" t="t" r="r" b="b"/>
                <a:pathLst>
                  <a:path w="2341" h="4159" extrusionOk="0">
                    <a:moveTo>
                      <a:pt x="1457" y="381"/>
                    </a:moveTo>
                    <a:cubicBezTo>
                      <a:pt x="1494" y="381"/>
                      <a:pt x="1533" y="387"/>
                      <a:pt x="1573" y="399"/>
                    </a:cubicBezTo>
                    <a:cubicBezTo>
                      <a:pt x="1736" y="449"/>
                      <a:pt x="1854" y="549"/>
                      <a:pt x="1927" y="690"/>
                    </a:cubicBezTo>
                    <a:cubicBezTo>
                      <a:pt x="2000" y="835"/>
                      <a:pt x="2018" y="977"/>
                      <a:pt x="1977" y="1118"/>
                    </a:cubicBezTo>
                    <a:lnTo>
                      <a:pt x="1946" y="1222"/>
                    </a:lnTo>
                    <a:cubicBezTo>
                      <a:pt x="1900" y="1367"/>
                      <a:pt x="1846" y="1594"/>
                      <a:pt x="1787" y="1904"/>
                    </a:cubicBezTo>
                    <a:cubicBezTo>
                      <a:pt x="1723" y="2208"/>
                      <a:pt x="1669" y="2435"/>
                      <a:pt x="1623" y="2580"/>
                    </a:cubicBezTo>
                    <a:cubicBezTo>
                      <a:pt x="1577" y="2726"/>
                      <a:pt x="1514" y="2894"/>
                      <a:pt x="1428" y="3094"/>
                    </a:cubicBezTo>
                    <a:cubicBezTo>
                      <a:pt x="1378" y="3207"/>
                      <a:pt x="1323" y="3312"/>
                      <a:pt x="1269" y="3408"/>
                    </a:cubicBezTo>
                    <a:cubicBezTo>
                      <a:pt x="1210" y="3503"/>
                      <a:pt x="1141" y="3594"/>
                      <a:pt x="1073" y="3676"/>
                    </a:cubicBezTo>
                    <a:cubicBezTo>
                      <a:pt x="1005" y="3758"/>
                      <a:pt x="927" y="3817"/>
                      <a:pt x="845" y="3853"/>
                    </a:cubicBezTo>
                    <a:cubicBezTo>
                      <a:pt x="796" y="3873"/>
                      <a:pt x="746" y="3884"/>
                      <a:pt x="697" y="3884"/>
                    </a:cubicBezTo>
                    <a:cubicBezTo>
                      <a:pt x="661" y="3884"/>
                      <a:pt x="626" y="3878"/>
                      <a:pt x="591" y="3867"/>
                    </a:cubicBezTo>
                    <a:cubicBezTo>
                      <a:pt x="501" y="3794"/>
                      <a:pt x="437" y="3616"/>
                      <a:pt x="396" y="3339"/>
                    </a:cubicBezTo>
                    <a:cubicBezTo>
                      <a:pt x="419" y="2890"/>
                      <a:pt x="514" y="2385"/>
                      <a:pt x="687" y="1831"/>
                    </a:cubicBezTo>
                    <a:lnTo>
                      <a:pt x="887" y="1308"/>
                    </a:lnTo>
                    <a:lnTo>
                      <a:pt x="987" y="963"/>
                    </a:lnTo>
                    <a:cubicBezTo>
                      <a:pt x="1042" y="781"/>
                      <a:pt x="1109" y="635"/>
                      <a:pt x="1191" y="526"/>
                    </a:cubicBezTo>
                    <a:cubicBezTo>
                      <a:pt x="1262" y="429"/>
                      <a:pt x="1352" y="381"/>
                      <a:pt x="1457" y="381"/>
                    </a:cubicBezTo>
                    <a:close/>
                    <a:moveTo>
                      <a:pt x="1329" y="0"/>
                    </a:moveTo>
                    <a:cubicBezTo>
                      <a:pt x="1287" y="0"/>
                      <a:pt x="1242" y="10"/>
                      <a:pt x="1191" y="27"/>
                    </a:cubicBezTo>
                    <a:cubicBezTo>
                      <a:pt x="1109" y="59"/>
                      <a:pt x="1000" y="172"/>
                      <a:pt x="864" y="363"/>
                    </a:cubicBezTo>
                    <a:cubicBezTo>
                      <a:pt x="700" y="595"/>
                      <a:pt x="524" y="1013"/>
                      <a:pt x="337" y="1617"/>
                    </a:cubicBezTo>
                    <a:lnTo>
                      <a:pt x="306" y="1722"/>
                    </a:lnTo>
                    <a:cubicBezTo>
                      <a:pt x="314" y="1722"/>
                      <a:pt x="314" y="1730"/>
                      <a:pt x="306" y="1753"/>
                    </a:cubicBezTo>
                    <a:lnTo>
                      <a:pt x="233" y="1967"/>
                    </a:lnTo>
                    <a:cubicBezTo>
                      <a:pt x="155" y="2208"/>
                      <a:pt x="92" y="2498"/>
                      <a:pt x="37" y="2844"/>
                    </a:cubicBezTo>
                    <a:cubicBezTo>
                      <a:pt x="0" y="3071"/>
                      <a:pt x="10" y="3316"/>
                      <a:pt x="69" y="3580"/>
                    </a:cubicBezTo>
                    <a:cubicBezTo>
                      <a:pt x="132" y="3857"/>
                      <a:pt x="291" y="4035"/>
                      <a:pt x="546" y="4117"/>
                    </a:cubicBezTo>
                    <a:cubicBezTo>
                      <a:pt x="636" y="4145"/>
                      <a:pt x="723" y="4159"/>
                      <a:pt x="807" y="4159"/>
                    </a:cubicBezTo>
                    <a:cubicBezTo>
                      <a:pt x="1297" y="4159"/>
                      <a:pt x="1687" y="3686"/>
                      <a:pt x="1982" y="2744"/>
                    </a:cubicBezTo>
                    <a:lnTo>
                      <a:pt x="2168" y="2085"/>
                    </a:lnTo>
                    <a:lnTo>
                      <a:pt x="2181" y="2044"/>
                    </a:lnTo>
                    <a:cubicBezTo>
                      <a:pt x="2300" y="1663"/>
                      <a:pt x="2341" y="1326"/>
                      <a:pt x="2305" y="1031"/>
                    </a:cubicBezTo>
                    <a:cubicBezTo>
                      <a:pt x="2241" y="518"/>
                      <a:pt x="1941" y="176"/>
                      <a:pt x="1405" y="13"/>
                    </a:cubicBezTo>
                    <a:cubicBezTo>
                      <a:pt x="1381" y="4"/>
                      <a:pt x="1355" y="0"/>
                      <a:pt x="1329"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4" name="Google Shape;10584;p23"/>
              <p:cNvSpPr/>
              <p:nvPr/>
            </p:nvSpPr>
            <p:spPr>
              <a:xfrm>
                <a:off x="1548356" y="4953350"/>
                <a:ext cx="81374" cy="141726"/>
              </a:xfrm>
              <a:custGeom>
                <a:avLst/>
                <a:gdLst/>
                <a:ahLst/>
                <a:cxnLst/>
                <a:rect l="l" t="t" r="r" b="b"/>
                <a:pathLst>
                  <a:path w="2396" h="4173" extrusionOk="0">
                    <a:moveTo>
                      <a:pt x="488" y="0"/>
                    </a:moveTo>
                    <a:cubicBezTo>
                      <a:pt x="467" y="0"/>
                      <a:pt x="446" y="4"/>
                      <a:pt x="423" y="10"/>
                    </a:cubicBezTo>
                    <a:cubicBezTo>
                      <a:pt x="382" y="29"/>
                      <a:pt x="351" y="60"/>
                      <a:pt x="337" y="111"/>
                    </a:cubicBezTo>
                    <a:cubicBezTo>
                      <a:pt x="318" y="161"/>
                      <a:pt x="318" y="306"/>
                      <a:pt x="337" y="537"/>
                    </a:cubicBezTo>
                    <a:cubicBezTo>
                      <a:pt x="345" y="637"/>
                      <a:pt x="351" y="870"/>
                      <a:pt x="351" y="1233"/>
                    </a:cubicBezTo>
                    <a:cubicBezTo>
                      <a:pt x="351" y="1592"/>
                      <a:pt x="328" y="2032"/>
                      <a:pt x="282" y="2550"/>
                    </a:cubicBezTo>
                    <a:cubicBezTo>
                      <a:pt x="242" y="3073"/>
                      <a:pt x="146" y="3563"/>
                      <a:pt x="1" y="4032"/>
                    </a:cubicBezTo>
                    <a:lnTo>
                      <a:pt x="100" y="4159"/>
                    </a:lnTo>
                    <a:cubicBezTo>
                      <a:pt x="129" y="4168"/>
                      <a:pt x="158" y="4173"/>
                      <a:pt x="187" y="4173"/>
                    </a:cubicBezTo>
                    <a:cubicBezTo>
                      <a:pt x="274" y="4173"/>
                      <a:pt x="363" y="4132"/>
                      <a:pt x="454" y="4054"/>
                    </a:cubicBezTo>
                    <a:cubicBezTo>
                      <a:pt x="578" y="3945"/>
                      <a:pt x="695" y="3796"/>
                      <a:pt x="804" y="3596"/>
                    </a:cubicBezTo>
                    <a:cubicBezTo>
                      <a:pt x="918" y="3400"/>
                      <a:pt x="1018" y="3200"/>
                      <a:pt x="1109" y="3005"/>
                    </a:cubicBezTo>
                    <a:cubicBezTo>
                      <a:pt x="1200" y="2810"/>
                      <a:pt x="1286" y="2609"/>
                      <a:pt x="1373" y="2401"/>
                    </a:cubicBezTo>
                    <a:cubicBezTo>
                      <a:pt x="1459" y="2196"/>
                      <a:pt x="1527" y="2051"/>
                      <a:pt x="1578" y="1960"/>
                    </a:cubicBezTo>
                    <a:cubicBezTo>
                      <a:pt x="1622" y="1873"/>
                      <a:pt x="1754" y="1682"/>
                      <a:pt x="1964" y="1388"/>
                    </a:cubicBezTo>
                    <a:cubicBezTo>
                      <a:pt x="2177" y="1096"/>
                      <a:pt x="2318" y="842"/>
                      <a:pt x="2386" y="624"/>
                    </a:cubicBezTo>
                    <a:cubicBezTo>
                      <a:pt x="2396" y="587"/>
                      <a:pt x="2386" y="556"/>
                      <a:pt x="2363" y="520"/>
                    </a:cubicBezTo>
                    <a:cubicBezTo>
                      <a:pt x="2336" y="482"/>
                      <a:pt x="2304" y="461"/>
                      <a:pt x="2264" y="446"/>
                    </a:cubicBezTo>
                    <a:lnTo>
                      <a:pt x="2109" y="401"/>
                    </a:lnTo>
                    <a:cubicBezTo>
                      <a:pt x="2041" y="520"/>
                      <a:pt x="1809" y="960"/>
                      <a:pt x="1414" y="1715"/>
                    </a:cubicBezTo>
                    <a:cubicBezTo>
                      <a:pt x="1018" y="2468"/>
                      <a:pt x="705" y="3045"/>
                      <a:pt x="469" y="3437"/>
                    </a:cubicBezTo>
                    <a:cubicBezTo>
                      <a:pt x="473" y="3400"/>
                      <a:pt x="491" y="3296"/>
                      <a:pt x="519" y="3114"/>
                    </a:cubicBezTo>
                    <a:cubicBezTo>
                      <a:pt x="546" y="2936"/>
                      <a:pt x="569" y="2755"/>
                      <a:pt x="596" y="2573"/>
                    </a:cubicBezTo>
                    <a:cubicBezTo>
                      <a:pt x="618" y="2396"/>
                      <a:pt x="651" y="2137"/>
                      <a:pt x="691" y="1797"/>
                    </a:cubicBezTo>
                    <a:cubicBezTo>
                      <a:pt x="732" y="1455"/>
                      <a:pt x="750" y="1082"/>
                      <a:pt x="750" y="673"/>
                    </a:cubicBezTo>
                    <a:cubicBezTo>
                      <a:pt x="746" y="270"/>
                      <a:pt x="682" y="52"/>
                      <a:pt x="550" y="10"/>
                    </a:cubicBezTo>
                    <a:cubicBezTo>
                      <a:pt x="530" y="4"/>
                      <a:pt x="509" y="0"/>
                      <a:pt x="48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5" name="Google Shape;10585;p23"/>
              <p:cNvSpPr/>
              <p:nvPr/>
            </p:nvSpPr>
            <p:spPr>
              <a:xfrm>
                <a:off x="1609148" y="4982557"/>
                <a:ext cx="74446" cy="139416"/>
              </a:xfrm>
              <a:custGeom>
                <a:avLst/>
                <a:gdLst/>
                <a:ahLst/>
                <a:cxnLst/>
                <a:rect l="l" t="t" r="r" b="b"/>
                <a:pathLst>
                  <a:path w="2192" h="4105" extrusionOk="0">
                    <a:moveTo>
                      <a:pt x="1316" y="1"/>
                    </a:moveTo>
                    <a:cubicBezTo>
                      <a:pt x="1174" y="1"/>
                      <a:pt x="1071" y="114"/>
                      <a:pt x="1000" y="337"/>
                    </a:cubicBezTo>
                    <a:lnTo>
                      <a:pt x="887" y="832"/>
                    </a:lnTo>
                    <a:lnTo>
                      <a:pt x="319" y="2504"/>
                    </a:lnTo>
                    <a:lnTo>
                      <a:pt x="60" y="3490"/>
                    </a:lnTo>
                    <a:lnTo>
                      <a:pt x="14" y="3644"/>
                    </a:lnTo>
                    <a:cubicBezTo>
                      <a:pt x="0" y="3695"/>
                      <a:pt x="14" y="3739"/>
                      <a:pt x="50" y="3789"/>
                    </a:cubicBezTo>
                    <a:cubicBezTo>
                      <a:pt x="92" y="3844"/>
                      <a:pt x="142" y="3876"/>
                      <a:pt x="201" y="3894"/>
                    </a:cubicBezTo>
                    <a:lnTo>
                      <a:pt x="787" y="4076"/>
                    </a:lnTo>
                    <a:cubicBezTo>
                      <a:pt x="851" y="4095"/>
                      <a:pt x="913" y="4105"/>
                      <a:pt x="971" y="4105"/>
                    </a:cubicBezTo>
                    <a:cubicBezTo>
                      <a:pt x="982" y="4105"/>
                      <a:pt x="994" y="4104"/>
                      <a:pt x="1005" y="4104"/>
                    </a:cubicBezTo>
                    <a:cubicBezTo>
                      <a:pt x="1073" y="4094"/>
                      <a:pt x="1118" y="4062"/>
                      <a:pt x="1132" y="4003"/>
                    </a:cubicBezTo>
                    <a:cubicBezTo>
                      <a:pt x="1164" y="3908"/>
                      <a:pt x="1091" y="3835"/>
                      <a:pt x="914" y="3781"/>
                    </a:cubicBezTo>
                    <a:lnTo>
                      <a:pt x="401" y="3636"/>
                    </a:lnTo>
                    <a:cubicBezTo>
                      <a:pt x="392" y="3636"/>
                      <a:pt x="419" y="3527"/>
                      <a:pt x="487" y="3309"/>
                    </a:cubicBezTo>
                    <a:lnTo>
                      <a:pt x="841" y="2272"/>
                    </a:lnTo>
                    <a:cubicBezTo>
                      <a:pt x="887" y="2126"/>
                      <a:pt x="923" y="1981"/>
                      <a:pt x="955" y="1831"/>
                    </a:cubicBezTo>
                    <a:lnTo>
                      <a:pt x="1132" y="1885"/>
                    </a:lnTo>
                    <a:cubicBezTo>
                      <a:pt x="1200" y="1913"/>
                      <a:pt x="1269" y="1940"/>
                      <a:pt x="1328" y="1958"/>
                    </a:cubicBezTo>
                    <a:cubicBezTo>
                      <a:pt x="1359" y="1968"/>
                      <a:pt x="1389" y="1972"/>
                      <a:pt x="1416" y="1972"/>
                    </a:cubicBezTo>
                    <a:cubicBezTo>
                      <a:pt x="1444" y="1972"/>
                      <a:pt x="1470" y="1968"/>
                      <a:pt x="1495" y="1958"/>
                    </a:cubicBezTo>
                    <a:cubicBezTo>
                      <a:pt x="1546" y="1940"/>
                      <a:pt x="1577" y="1913"/>
                      <a:pt x="1591" y="1872"/>
                    </a:cubicBezTo>
                    <a:cubicBezTo>
                      <a:pt x="1623" y="1763"/>
                      <a:pt x="1533" y="1677"/>
                      <a:pt x="1305" y="1608"/>
                    </a:cubicBezTo>
                    <a:lnTo>
                      <a:pt x="1059" y="1541"/>
                    </a:lnTo>
                    <a:cubicBezTo>
                      <a:pt x="1059" y="1482"/>
                      <a:pt x="1064" y="1449"/>
                      <a:pt x="1064" y="1445"/>
                    </a:cubicBezTo>
                    <a:lnTo>
                      <a:pt x="1350" y="627"/>
                    </a:lnTo>
                    <a:cubicBezTo>
                      <a:pt x="1378" y="545"/>
                      <a:pt x="1401" y="459"/>
                      <a:pt x="1418" y="373"/>
                    </a:cubicBezTo>
                    <a:cubicBezTo>
                      <a:pt x="1550" y="432"/>
                      <a:pt x="1714" y="522"/>
                      <a:pt x="1909" y="645"/>
                    </a:cubicBezTo>
                    <a:cubicBezTo>
                      <a:pt x="1916" y="646"/>
                      <a:pt x="1923" y="646"/>
                      <a:pt x="1930" y="646"/>
                    </a:cubicBezTo>
                    <a:cubicBezTo>
                      <a:pt x="2063" y="646"/>
                      <a:pt x="2142" y="606"/>
                      <a:pt x="2168" y="532"/>
                    </a:cubicBezTo>
                    <a:cubicBezTo>
                      <a:pt x="2191" y="455"/>
                      <a:pt x="2100" y="359"/>
                      <a:pt x="1904" y="245"/>
                    </a:cubicBezTo>
                    <a:cubicBezTo>
                      <a:pt x="1705" y="132"/>
                      <a:pt x="1541" y="54"/>
                      <a:pt x="1418" y="18"/>
                    </a:cubicBezTo>
                    <a:cubicBezTo>
                      <a:pt x="1382" y="7"/>
                      <a:pt x="1348" y="1"/>
                      <a:pt x="131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86" name="Google Shape;10586;p23"/>
            <p:cNvSpPr/>
            <p:nvPr/>
          </p:nvSpPr>
          <p:spPr>
            <a:xfrm>
              <a:off x="7541080" y="1793244"/>
              <a:ext cx="72102" cy="55902"/>
            </a:xfrm>
            <a:custGeom>
              <a:avLst/>
              <a:gdLst/>
              <a:ahLst/>
              <a:cxnLst/>
              <a:rect l="l" t="t" r="r" b="b"/>
              <a:pathLst>
                <a:path w="2123" h="1646" extrusionOk="0">
                  <a:moveTo>
                    <a:pt x="1064" y="0"/>
                  </a:moveTo>
                  <a:cubicBezTo>
                    <a:pt x="0" y="0"/>
                    <a:pt x="0" y="1646"/>
                    <a:pt x="1064" y="1646"/>
                  </a:cubicBezTo>
                  <a:cubicBezTo>
                    <a:pt x="2123" y="1646"/>
                    <a:pt x="2123" y="0"/>
                    <a:pt x="10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87" name="Google Shape;10587;p23"/>
          <p:cNvSpPr/>
          <p:nvPr/>
        </p:nvSpPr>
        <p:spPr>
          <a:xfrm>
            <a:off x="283975" y="170600"/>
            <a:ext cx="8576096" cy="4828627"/>
          </a:xfrm>
          <a:custGeom>
            <a:avLst/>
            <a:gdLst/>
            <a:ahLst/>
            <a:cxnLst/>
            <a:rect l="l" t="t" r="r" b="b"/>
            <a:pathLst>
              <a:path w="40261" h="29674" extrusionOk="0">
                <a:moveTo>
                  <a:pt x="36473" y="989"/>
                </a:moveTo>
                <a:cubicBezTo>
                  <a:pt x="36245" y="944"/>
                  <a:pt x="36017" y="903"/>
                  <a:pt x="35789" y="882"/>
                </a:cubicBezTo>
                <a:cubicBezTo>
                  <a:pt x="34672" y="778"/>
                  <a:pt x="33552" y="713"/>
                  <a:pt x="32429" y="685"/>
                </a:cubicBezTo>
                <a:cubicBezTo>
                  <a:pt x="30887" y="640"/>
                  <a:pt x="29349" y="654"/>
                  <a:pt x="27811" y="640"/>
                </a:cubicBezTo>
                <a:cubicBezTo>
                  <a:pt x="27210" y="636"/>
                  <a:pt x="26615" y="640"/>
                  <a:pt x="26013" y="630"/>
                </a:cubicBezTo>
                <a:cubicBezTo>
                  <a:pt x="25312" y="619"/>
                  <a:pt x="24607" y="598"/>
                  <a:pt x="23906" y="560"/>
                </a:cubicBezTo>
                <a:cubicBezTo>
                  <a:pt x="22419" y="477"/>
                  <a:pt x="20929" y="432"/>
                  <a:pt x="19447" y="260"/>
                </a:cubicBezTo>
                <a:cubicBezTo>
                  <a:pt x="17984" y="94"/>
                  <a:pt x="16529" y="18"/>
                  <a:pt x="15067" y="8"/>
                </a:cubicBezTo>
                <a:cubicBezTo>
                  <a:pt x="13765" y="0"/>
                  <a:pt x="12471" y="91"/>
                  <a:pt x="11172" y="198"/>
                </a:cubicBezTo>
                <a:cubicBezTo>
                  <a:pt x="10629" y="246"/>
                  <a:pt x="10080" y="177"/>
                  <a:pt x="9534" y="201"/>
                </a:cubicBezTo>
                <a:cubicBezTo>
                  <a:pt x="8593" y="239"/>
                  <a:pt x="7657" y="180"/>
                  <a:pt x="6720" y="94"/>
                </a:cubicBezTo>
                <a:cubicBezTo>
                  <a:pt x="6568" y="73"/>
                  <a:pt x="6409" y="73"/>
                  <a:pt x="6257" y="91"/>
                </a:cubicBezTo>
                <a:cubicBezTo>
                  <a:pt x="5289" y="270"/>
                  <a:pt x="4318" y="453"/>
                  <a:pt x="3350" y="640"/>
                </a:cubicBezTo>
                <a:cubicBezTo>
                  <a:pt x="2665" y="767"/>
                  <a:pt x="2081" y="1069"/>
                  <a:pt x="1677" y="1694"/>
                </a:cubicBezTo>
                <a:cubicBezTo>
                  <a:pt x="1338" y="2209"/>
                  <a:pt x="962" y="2720"/>
                  <a:pt x="810" y="3342"/>
                </a:cubicBezTo>
                <a:cubicBezTo>
                  <a:pt x="647" y="4010"/>
                  <a:pt x="502" y="4680"/>
                  <a:pt x="516" y="5400"/>
                </a:cubicBezTo>
                <a:cubicBezTo>
                  <a:pt x="519" y="5786"/>
                  <a:pt x="446" y="6170"/>
                  <a:pt x="416" y="6561"/>
                </a:cubicBezTo>
                <a:cubicBezTo>
                  <a:pt x="350" y="7283"/>
                  <a:pt x="280" y="8002"/>
                  <a:pt x="236" y="8731"/>
                </a:cubicBezTo>
                <a:cubicBezTo>
                  <a:pt x="188" y="9426"/>
                  <a:pt x="173" y="10128"/>
                  <a:pt x="149" y="10822"/>
                </a:cubicBezTo>
                <a:cubicBezTo>
                  <a:pt x="119" y="11915"/>
                  <a:pt x="73" y="13006"/>
                  <a:pt x="66" y="14096"/>
                </a:cubicBezTo>
                <a:cubicBezTo>
                  <a:pt x="57" y="15530"/>
                  <a:pt x="125" y="16961"/>
                  <a:pt x="63" y="18382"/>
                </a:cubicBezTo>
                <a:cubicBezTo>
                  <a:pt x="1" y="19844"/>
                  <a:pt x="14" y="21292"/>
                  <a:pt x="132" y="22750"/>
                </a:cubicBezTo>
                <a:cubicBezTo>
                  <a:pt x="215" y="23732"/>
                  <a:pt x="368" y="24700"/>
                  <a:pt x="709" y="25633"/>
                </a:cubicBezTo>
                <a:cubicBezTo>
                  <a:pt x="1193" y="26957"/>
                  <a:pt x="2030" y="27880"/>
                  <a:pt x="3250" y="28419"/>
                </a:cubicBezTo>
                <a:cubicBezTo>
                  <a:pt x="3858" y="28689"/>
                  <a:pt x="4477" y="28875"/>
                  <a:pt x="5109" y="29003"/>
                </a:cubicBezTo>
                <a:cubicBezTo>
                  <a:pt x="5787" y="29145"/>
                  <a:pt x="6478" y="29217"/>
                  <a:pt x="7170" y="29255"/>
                </a:cubicBezTo>
                <a:cubicBezTo>
                  <a:pt x="8967" y="29348"/>
                  <a:pt x="10764" y="29390"/>
                  <a:pt x="12565" y="29477"/>
                </a:cubicBezTo>
                <a:cubicBezTo>
                  <a:pt x="14237" y="29570"/>
                  <a:pt x="15901" y="29597"/>
                  <a:pt x="17570" y="29556"/>
                </a:cubicBezTo>
                <a:cubicBezTo>
                  <a:pt x="18634" y="29528"/>
                  <a:pt x="19706" y="29556"/>
                  <a:pt x="20774" y="29584"/>
                </a:cubicBezTo>
                <a:cubicBezTo>
                  <a:pt x="22392" y="29618"/>
                  <a:pt x="24005" y="29674"/>
                  <a:pt x="25619" y="29542"/>
                </a:cubicBezTo>
                <a:cubicBezTo>
                  <a:pt x="25983" y="29514"/>
                  <a:pt x="26349" y="29501"/>
                  <a:pt x="26709" y="29525"/>
                </a:cubicBezTo>
                <a:cubicBezTo>
                  <a:pt x="26771" y="29528"/>
                  <a:pt x="26830" y="29535"/>
                  <a:pt x="26888" y="29549"/>
                </a:cubicBezTo>
                <a:cubicBezTo>
                  <a:pt x="27133" y="29597"/>
                  <a:pt x="31195" y="28983"/>
                  <a:pt x="31322" y="28979"/>
                </a:cubicBezTo>
                <a:cubicBezTo>
                  <a:pt x="32335" y="28910"/>
                  <a:pt x="33348" y="28837"/>
                  <a:pt x="34361" y="28778"/>
                </a:cubicBezTo>
                <a:cubicBezTo>
                  <a:pt x="35370" y="28710"/>
                  <a:pt x="36379" y="28592"/>
                  <a:pt x="37399" y="28613"/>
                </a:cubicBezTo>
                <a:cubicBezTo>
                  <a:pt x="37941" y="28627"/>
                  <a:pt x="38353" y="28474"/>
                  <a:pt x="38713" y="28094"/>
                </a:cubicBezTo>
                <a:cubicBezTo>
                  <a:pt x="38871" y="27922"/>
                  <a:pt x="39024" y="27727"/>
                  <a:pt x="39152" y="27523"/>
                </a:cubicBezTo>
                <a:cubicBezTo>
                  <a:pt x="39559" y="26836"/>
                  <a:pt x="39804" y="26092"/>
                  <a:pt x="39857" y="25263"/>
                </a:cubicBezTo>
                <a:cubicBezTo>
                  <a:pt x="39978" y="23362"/>
                  <a:pt x="40109" y="21475"/>
                  <a:pt x="40227" y="19571"/>
                </a:cubicBezTo>
                <a:cubicBezTo>
                  <a:pt x="40261" y="19014"/>
                  <a:pt x="40257" y="18457"/>
                  <a:pt x="40251" y="17894"/>
                </a:cubicBezTo>
                <a:cubicBezTo>
                  <a:pt x="40251" y="16463"/>
                  <a:pt x="40227" y="15039"/>
                  <a:pt x="40219" y="13612"/>
                </a:cubicBezTo>
                <a:cubicBezTo>
                  <a:pt x="40219" y="12267"/>
                  <a:pt x="40147" y="10923"/>
                  <a:pt x="40029" y="9585"/>
                </a:cubicBezTo>
                <a:cubicBezTo>
                  <a:pt x="39946" y="8600"/>
                  <a:pt x="39911" y="7622"/>
                  <a:pt x="39843" y="6640"/>
                </a:cubicBezTo>
                <a:cubicBezTo>
                  <a:pt x="39795" y="6028"/>
                  <a:pt x="39742" y="5410"/>
                  <a:pt x="39656" y="4798"/>
                </a:cubicBezTo>
                <a:cubicBezTo>
                  <a:pt x="39493" y="3754"/>
                  <a:pt x="39134" y="2787"/>
                  <a:pt x="38529" y="1922"/>
                </a:cubicBezTo>
                <a:cubicBezTo>
                  <a:pt x="38291" y="1576"/>
                  <a:pt x="38011" y="1314"/>
                  <a:pt x="37610" y="1235"/>
                </a:cubicBezTo>
                <a:cubicBezTo>
                  <a:pt x="37596" y="1231"/>
                  <a:pt x="37582" y="1227"/>
                  <a:pt x="37568" y="1224"/>
                </a:cubicBezTo>
                <a:cubicBezTo>
                  <a:pt x="37499" y="1214"/>
                  <a:pt x="37430" y="1200"/>
                  <a:pt x="37361" y="1186"/>
                </a:cubicBezTo>
                <a:cubicBezTo>
                  <a:pt x="37064" y="1128"/>
                  <a:pt x="36770" y="1051"/>
                  <a:pt x="36473" y="989"/>
                </a:cubicBezTo>
                <a:close/>
              </a:path>
            </a:pathLst>
          </a:custGeom>
          <a:solidFill>
            <a:srgbClr val="F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8" name="Google Shape;10588;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98421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804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7983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Random Item or Points (PPT 2010+)">
    <p:spTree>
      <p:nvGrpSpPr>
        <p:cNvPr id="1" name=""/>
        <p:cNvGrpSpPr/>
        <p:nvPr/>
      </p:nvGrpSpPr>
      <p:grpSpPr>
        <a:xfrm>
          <a:off x="0" y="0"/>
          <a:ext cx="0" cy="0"/>
          <a:chOff x="0" y="0"/>
          <a:chExt cx="0" cy="0"/>
        </a:xfrm>
      </p:grpSpPr>
      <p:sp>
        <p:nvSpPr>
          <p:cNvPr id="8" name="Question"/>
          <p:cNvSpPr>
            <a:spLocks noGrp="1"/>
          </p:cNvSpPr>
          <p:nvPr>
            <p:ph type="body" sz="quarter" idx="10" hasCustomPrompt="1"/>
          </p:nvPr>
        </p:nvSpPr>
        <p:spPr>
          <a:xfrm>
            <a:off x="446487" y="207466"/>
            <a:ext cx="8251031" cy="99536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128905" indent="-128905" algn="ctr">
              <a:buNone/>
              <a:defRPr lang="en-US" sz="2700" baseline="0" dirty="0">
                <a:solidFill>
                  <a:srgbClr val="002060"/>
                </a:solidFill>
                <a:latin typeface="BM JUA" panose="02020603020101020101" pitchFamily="18" charset="-127"/>
              </a:defRPr>
            </a:lvl1pPr>
          </a:lstStyle>
          <a:p>
            <a:pPr marL="0" lvl="0" indent="0" algn="ctr" defTabSz="685800" fontAlgn="auto">
              <a:spcBef>
                <a:spcPts val="0"/>
              </a:spcBef>
              <a:spcAft>
                <a:spcPts val="0"/>
              </a:spcAft>
            </a:pPr>
            <a:r>
              <a:rPr lang="en-US" dirty="0"/>
              <a:t>Type prompt here.</a:t>
            </a:r>
          </a:p>
        </p:txBody>
      </p:sp>
      <p:sp>
        <p:nvSpPr>
          <p:cNvPr id="11" name="Answer"/>
          <p:cNvSpPr>
            <a:spLocks noGrp="1"/>
          </p:cNvSpPr>
          <p:nvPr>
            <p:ph type="body" sz="quarter" idx="11" hasCustomPrompt="1"/>
          </p:nvPr>
        </p:nvSpPr>
        <p:spPr>
          <a:xfrm>
            <a:off x="1419342" y="3940671"/>
            <a:ext cx="6305321" cy="99536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128905" indent="-128905" algn="ctr">
              <a:buNone/>
              <a:defRPr lang="en-US" sz="2700" baseline="0" dirty="0">
                <a:solidFill>
                  <a:srgbClr val="002060"/>
                </a:solidFill>
                <a:latin typeface="BM JUA" panose="02020603020101020101" pitchFamily="18" charset="-127"/>
              </a:defRPr>
            </a:lvl1pPr>
          </a:lstStyle>
          <a:p>
            <a:pPr marL="0" lvl="0" indent="0" algn="ctr" defTabSz="685800" fontAlgn="auto">
              <a:spcBef>
                <a:spcPts val="0"/>
              </a:spcBef>
              <a:spcAft>
                <a:spcPts val="0"/>
              </a:spcAft>
            </a:pPr>
            <a:r>
              <a:rPr lang="en-US" dirty="0"/>
              <a:t>Type response here.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7864699" y="4020803"/>
            <a:ext cx="1106090" cy="834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hlinkClick r:id="" action="ppaction://hlinkshowjump?jump=endshow"/>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173212" y="4023145"/>
            <a:ext cx="1106090" cy="829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Image"/>
          <p:cNvSpPr>
            <a:spLocks noGrp="1"/>
          </p:cNvSpPr>
          <p:nvPr>
            <p:ph sz="quarter" idx="12" hasCustomPrompt="1"/>
          </p:nvPr>
        </p:nvSpPr>
        <p:spPr>
          <a:xfrm>
            <a:off x="2460171" y="1322615"/>
            <a:ext cx="6357258" cy="2498271"/>
          </a:xfrm>
          <a:prstGeom prst="rect">
            <a:avLst/>
          </a:prstGeom>
        </p:spPr>
        <p:txBody>
          <a:bodyPr/>
          <a:lstStyle>
            <a:lvl1pPr marL="0" indent="0" algn="ctr">
              <a:buNone/>
              <a:defRPr baseline="0">
                <a:latin typeface="BM JUA" panose="02020603020101020101" pitchFamily="18" charset="-127"/>
              </a:defRPr>
            </a:lvl1pPr>
            <a:lvl2pPr marL="257175" indent="0">
              <a:buNone/>
              <a:defRPr/>
            </a:lvl2pPr>
            <a:lvl3pPr marL="514350" indent="0">
              <a:buNone/>
              <a:defRPr/>
            </a:lvl3pPr>
            <a:lvl4pPr marL="771525" indent="0">
              <a:buNone/>
              <a:defRPr/>
            </a:lvl4pPr>
            <a:lvl5pPr marL="1028700" indent="0">
              <a:buNone/>
              <a:defRPr/>
            </a:lvl5pPr>
          </a:lstStyle>
          <a:p>
            <a:pPr lvl="0"/>
            <a:r>
              <a:rPr lang="en-US" dirty="0"/>
              <a:t>Insert an image or video by clicking the icons below.</a:t>
            </a:r>
          </a:p>
        </p:txBody>
      </p:sp>
      <p:grpSp>
        <p:nvGrpSpPr>
          <p:cNvPr id="6" name="Group 5"/>
          <p:cNvGrpSpPr/>
          <p:nvPr userDrawn="1"/>
        </p:nvGrpSpPr>
        <p:grpSpPr>
          <a:xfrm>
            <a:off x="7308104" y="2004730"/>
            <a:ext cx="7560269" cy="5553242"/>
            <a:chOff x="9455580" y="2259878"/>
            <a:chExt cx="4608058" cy="4513007"/>
          </a:xfrm>
          <a:solidFill>
            <a:schemeClr val="accent2">
              <a:alpha val="0"/>
            </a:schemeClr>
          </a:solidFill>
        </p:grpSpPr>
        <p:sp>
          <p:nvSpPr>
            <p:cNvPr id="45" name="Freeform 44">
              <a:hlinkClick r:id="" action="ppaction://noaction"/>
            </p:cNvPr>
            <p:cNvSpPr/>
            <p:nvPr userDrawn="1"/>
          </p:nvSpPr>
          <p:spPr>
            <a:xfrm rot="8640000">
              <a:off x="10007971" y="4855332"/>
              <a:ext cx="865490" cy="1239507"/>
            </a:xfrm>
            <a:custGeom>
              <a:avLst/>
              <a:gdLst>
                <a:gd name="connsiteX0" fmla="*/ 486 w 865490"/>
                <a:gd name="connsiteY0" fmla="*/ 989864 h 1239507"/>
                <a:gd name="connsiteX1" fmla="*/ 24941 w 865490"/>
                <a:gd name="connsiteY1" fmla="*/ 903996 h 1239507"/>
                <a:gd name="connsiteX2" fmla="*/ 17340 w 865490"/>
                <a:gd name="connsiteY2" fmla="*/ 305432 h 1239507"/>
                <a:gd name="connsiteX3" fmla="*/ 0 w 865490"/>
                <a:gd name="connsiteY3" fmla="*/ 249459 h 1239507"/>
                <a:gd name="connsiteX4" fmla="*/ 767759 w 865490"/>
                <a:gd name="connsiteY4" fmla="*/ 0 h 1239507"/>
                <a:gd name="connsiteX5" fmla="*/ 799695 w 865490"/>
                <a:gd name="connsiteY5" fmla="*/ 103098 h 1239507"/>
                <a:gd name="connsiteX6" fmla="*/ 812194 w 865490"/>
                <a:gd name="connsiteY6" fmla="*/ 1087177 h 1239507"/>
                <a:gd name="connsiteX7" fmla="*/ 768810 w 865490"/>
                <a:gd name="connsiteY7" fmla="*/ 1239507 h 1239507"/>
                <a:gd name="connsiteX8" fmla="*/ 486 w 865490"/>
                <a:gd name="connsiteY8" fmla="*/ 989864 h 123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490" h="1239507">
                  <a:moveTo>
                    <a:pt x="486" y="989864"/>
                  </a:moveTo>
                  <a:lnTo>
                    <a:pt x="24941" y="903996"/>
                  </a:lnTo>
                  <a:cubicBezTo>
                    <a:pt x="71024" y="705554"/>
                    <a:pt x="67520" y="499915"/>
                    <a:pt x="17340" y="305432"/>
                  </a:cubicBezTo>
                  <a:lnTo>
                    <a:pt x="0" y="249459"/>
                  </a:lnTo>
                  <a:lnTo>
                    <a:pt x="767759" y="0"/>
                  </a:lnTo>
                  <a:lnTo>
                    <a:pt x="799695" y="103098"/>
                  </a:lnTo>
                  <a:cubicBezTo>
                    <a:pt x="882197" y="422841"/>
                    <a:pt x="887956" y="760924"/>
                    <a:pt x="812194" y="1087177"/>
                  </a:cubicBezTo>
                  <a:lnTo>
                    <a:pt x="768810" y="1239507"/>
                  </a:lnTo>
                  <a:lnTo>
                    <a:pt x="486" y="9898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BM JUA" panose="02020603020101020101" pitchFamily="18" charset="-127"/>
              </a:endParaRPr>
            </a:p>
          </p:txBody>
        </p:sp>
        <p:sp>
          <p:nvSpPr>
            <p:cNvPr id="74" name="Freeform 73">
              <a:hlinkClick r:id="" action="ppaction://noaction"/>
            </p:cNvPr>
            <p:cNvSpPr/>
            <p:nvPr userDrawn="1"/>
          </p:nvSpPr>
          <p:spPr>
            <a:xfrm rot="8640000">
              <a:off x="10754447" y="2392968"/>
              <a:ext cx="1179339" cy="1036784"/>
            </a:xfrm>
            <a:custGeom>
              <a:avLst/>
              <a:gdLst>
                <a:gd name="connsiteX0" fmla="*/ 0 w 1179339"/>
                <a:gd name="connsiteY0" fmla="*/ 653745 h 1036784"/>
                <a:gd name="connsiteX1" fmla="*/ 474975 w 1179339"/>
                <a:gd name="connsiteY1" fmla="*/ 0 h 1036784"/>
                <a:gd name="connsiteX2" fmla="*/ 567466 w 1179339"/>
                <a:gd name="connsiteY2" fmla="*/ 60315 h 1036784"/>
                <a:gd name="connsiteX3" fmla="*/ 1153335 w 1179339"/>
                <a:gd name="connsiteY3" fmla="*/ 229125 h 1036784"/>
                <a:gd name="connsiteX4" fmla="*/ 1179339 w 1179339"/>
                <a:gd name="connsiteY4" fmla="*/ 228768 h 1036784"/>
                <a:gd name="connsiteX5" fmla="*/ 1179338 w 1179339"/>
                <a:gd name="connsiteY5" fmla="*/ 1036036 h 1036784"/>
                <a:gd name="connsiteX6" fmla="*/ 1124995 w 1179339"/>
                <a:gd name="connsiteY6" fmla="*/ 1036784 h 1036784"/>
                <a:gd name="connsiteX7" fmla="*/ 161786 w 1179339"/>
                <a:gd name="connsiteY7" fmla="*/ 759249 h 1036784"/>
                <a:gd name="connsiteX8" fmla="*/ 0 w 1179339"/>
                <a:gd name="connsiteY8" fmla="*/ 653745 h 103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39" h="1036784">
                  <a:moveTo>
                    <a:pt x="0" y="653745"/>
                  </a:moveTo>
                  <a:lnTo>
                    <a:pt x="474975" y="0"/>
                  </a:lnTo>
                  <a:lnTo>
                    <a:pt x="567466" y="60315"/>
                  </a:lnTo>
                  <a:cubicBezTo>
                    <a:pt x="750666" y="166945"/>
                    <a:pt x="952073" y="222246"/>
                    <a:pt x="1153335" y="229125"/>
                  </a:cubicBezTo>
                  <a:lnTo>
                    <a:pt x="1179339" y="228768"/>
                  </a:lnTo>
                  <a:lnTo>
                    <a:pt x="1179338" y="1036036"/>
                  </a:lnTo>
                  <a:lnTo>
                    <a:pt x="1124995" y="1036784"/>
                  </a:lnTo>
                  <a:cubicBezTo>
                    <a:pt x="794105" y="1025474"/>
                    <a:pt x="462978" y="934556"/>
                    <a:pt x="161786" y="759249"/>
                  </a:cubicBezTo>
                  <a:lnTo>
                    <a:pt x="0" y="65374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BM JUA" panose="02020603020101020101" pitchFamily="18" charset="-127"/>
              </a:endParaRPr>
            </a:p>
          </p:txBody>
        </p:sp>
        <p:sp>
          <p:nvSpPr>
            <p:cNvPr id="73" name="Freeform 72">
              <a:hlinkClick r:id="" action="ppaction://noaction"/>
            </p:cNvPr>
            <p:cNvSpPr/>
            <p:nvPr userDrawn="1"/>
          </p:nvSpPr>
          <p:spPr>
            <a:xfrm rot="8640000">
              <a:off x="11646701" y="2259878"/>
              <a:ext cx="1202990" cy="1252943"/>
            </a:xfrm>
            <a:custGeom>
              <a:avLst/>
              <a:gdLst>
                <a:gd name="connsiteX0" fmla="*/ 728016 w 1202990"/>
                <a:gd name="connsiteY0" fmla="*/ 1252943 h 1252943"/>
                <a:gd name="connsiteX1" fmla="*/ 577681 w 1202990"/>
                <a:gd name="connsiteY1" fmla="*/ 1131678 h 1252943"/>
                <a:gd name="connsiteX2" fmla="*/ 16082 w 1202990"/>
                <a:gd name="connsiteY2" fmla="*/ 301375 h 1252943"/>
                <a:gd name="connsiteX3" fmla="*/ 0 w 1202990"/>
                <a:gd name="connsiteY3" fmla="*/ 249461 h 1252943"/>
                <a:gd name="connsiteX4" fmla="*/ 767758 w 1202990"/>
                <a:gd name="connsiteY4" fmla="*/ 0 h 1252943"/>
                <a:gd name="connsiteX5" fmla="*/ 775454 w 1202990"/>
                <a:gd name="connsiteY5" fmla="*/ 24842 h 1252943"/>
                <a:gd name="connsiteX6" fmla="*/ 1117045 w 1202990"/>
                <a:gd name="connsiteY6" fmla="*/ 529871 h 1252943"/>
                <a:gd name="connsiteX7" fmla="*/ 1202990 w 1202990"/>
                <a:gd name="connsiteY7" fmla="*/ 599197 h 1252943"/>
                <a:gd name="connsiteX8" fmla="*/ 728016 w 1202990"/>
                <a:gd name="connsiteY8" fmla="*/ 1252943 h 125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2990" h="1252943">
                  <a:moveTo>
                    <a:pt x="728016" y="1252943"/>
                  </a:moveTo>
                  <a:lnTo>
                    <a:pt x="577681" y="1131678"/>
                  </a:lnTo>
                  <a:cubicBezTo>
                    <a:pt x="317881" y="899400"/>
                    <a:pt x="129089" y="612575"/>
                    <a:pt x="16082" y="301375"/>
                  </a:cubicBezTo>
                  <a:lnTo>
                    <a:pt x="0" y="249461"/>
                  </a:lnTo>
                  <a:lnTo>
                    <a:pt x="767758" y="0"/>
                  </a:lnTo>
                  <a:lnTo>
                    <a:pt x="775454" y="24842"/>
                  </a:lnTo>
                  <a:cubicBezTo>
                    <a:pt x="844189" y="214128"/>
                    <a:pt x="959022" y="388589"/>
                    <a:pt x="1117045" y="529871"/>
                  </a:cubicBezTo>
                  <a:lnTo>
                    <a:pt x="1202990" y="599197"/>
                  </a:lnTo>
                  <a:lnTo>
                    <a:pt x="728016" y="125294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BM JUA" panose="02020603020101020101" pitchFamily="18" charset="-127"/>
              </a:endParaRPr>
            </a:p>
          </p:txBody>
        </p:sp>
        <p:sp>
          <p:nvSpPr>
            <p:cNvPr id="72" name="Freeform 71">
              <a:hlinkClick r:id="" action="ppaction://noaction"/>
            </p:cNvPr>
            <p:cNvSpPr/>
            <p:nvPr userDrawn="1"/>
          </p:nvSpPr>
          <p:spPr>
            <a:xfrm rot="8640000">
              <a:off x="9771756" y="3108394"/>
              <a:ext cx="1179168" cy="1035604"/>
            </a:xfrm>
            <a:custGeom>
              <a:avLst/>
              <a:gdLst>
                <a:gd name="connsiteX0" fmla="*/ 1 w 1179168"/>
                <a:gd name="connsiteY0" fmla="*/ 1035604 h 1035604"/>
                <a:gd name="connsiteX1" fmla="*/ 0 w 1179168"/>
                <a:gd name="connsiteY1" fmla="*/ 228336 h 1035604"/>
                <a:gd name="connsiteX2" fmla="*/ 58592 w 1179168"/>
                <a:gd name="connsiteY2" fmla="*/ 227530 h 1035604"/>
                <a:gd name="connsiteX3" fmla="*/ 630209 w 1179168"/>
                <a:gd name="connsiteY3" fmla="*/ 49793 h 1035604"/>
                <a:gd name="connsiteX4" fmla="*/ 704319 w 1179168"/>
                <a:gd name="connsiteY4" fmla="*/ 0 h 1035604"/>
                <a:gd name="connsiteX5" fmla="*/ 1179168 w 1179168"/>
                <a:gd name="connsiteY5" fmla="*/ 653575 h 1035604"/>
                <a:gd name="connsiteX6" fmla="*/ 1047699 w 1179168"/>
                <a:gd name="connsiteY6" fmla="*/ 741909 h 1035604"/>
                <a:gd name="connsiteX7" fmla="*/ 107922 w 1179168"/>
                <a:gd name="connsiteY7" fmla="*/ 1034119 h 1035604"/>
                <a:gd name="connsiteX8" fmla="*/ 1 w 1179168"/>
                <a:gd name="connsiteY8" fmla="*/ 1035604 h 103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168" h="1035604">
                  <a:moveTo>
                    <a:pt x="1" y="1035604"/>
                  </a:moveTo>
                  <a:lnTo>
                    <a:pt x="0" y="228336"/>
                  </a:lnTo>
                  <a:lnTo>
                    <a:pt x="58592" y="227530"/>
                  </a:lnTo>
                  <a:cubicBezTo>
                    <a:pt x="259063" y="215155"/>
                    <a:pt x="455720" y="154942"/>
                    <a:pt x="630209" y="49793"/>
                  </a:cubicBezTo>
                  <a:lnTo>
                    <a:pt x="704319" y="0"/>
                  </a:lnTo>
                  <a:lnTo>
                    <a:pt x="1179168" y="653575"/>
                  </a:lnTo>
                  <a:lnTo>
                    <a:pt x="1047699" y="741909"/>
                  </a:lnTo>
                  <a:cubicBezTo>
                    <a:pt x="760826" y="914780"/>
                    <a:pt x="437510" y="1013776"/>
                    <a:pt x="107922" y="1034119"/>
                  </a:cubicBezTo>
                  <a:lnTo>
                    <a:pt x="1" y="10356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BM JUA" panose="02020603020101020101" pitchFamily="18" charset="-127"/>
              </a:endParaRPr>
            </a:p>
          </p:txBody>
        </p:sp>
        <p:sp>
          <p:nvSpPr>
            <p:cNvPr id="71" name="Freeform 70">
              <a:hlinkClick r:id="" action="ppaction://noaction"/>
            </p:cNvPr>
            <p:cNvSpPr/>
            <p:nvPr userDrawn="1"/>
          </p:nvSpPr>
          <p:spPr>
            <a:xfrm rot="8640000">
              <a:off x="12645756" y="2939290"/>
              <a:ext cx="865490" cy="1239509"/>
            </a:xfrm>
            <a:custGeom>
              <a:avLst/>
              <a:gdLst>
                <a:gd name="connsiteX0" fmla="*/ 97731 w 865490"/>
                <a:gd name="connsiteY0" fmla="*/ 1239509 h 1239509"/>
                <a:gd name="connsiteX1" fmla="*/ 65795 w 865490"/>
                <a:gd name="connsiteY1" fmla="*/ 1136410 h 1239509"/>
                <a:gd name="connsiteX2" fmla="*/ 53296 w 865490"/>
                <a:gd name="connsiteY2" fmla="*/ 152331 h 1239509"/>
                <a:gd name="connsiteX3" fmla="*/ 96681 w 865490"/>
                <a:gd name="connsiteY3" fmla="*/ 0 h 1239509"/>
                <a:gd name="connsiteX4" fmla="*/ 865004 w 865490"/>
                <a:gd name="connsiteY4" fmla="*/ 249643 h 1239509"/>
                <a:gd name="connsiteX5" fmla="*/ 840549 w 865490"/>
                <a:gd name="connsiteY5" fmla="*/ 335512 h 1239509"/>
                <a:gd name="connsiteX6" fmla="*/ 848150 w 865490"/>
                <a:gd name="connsiteY6" fmla="*/ 934076 h 1239509"/>
                <a:gd name="connsiteX7" fmla="*/ 865490 w 865490"/>
                <a:gd name="connsiteY7" fmla="*/ 990049 h 1239509"/>
                <a:gd name="connsiteX8" fmla="*/ 97731 w 865490"/>
                <a:gd name="connsiteY8" fmla="*/ 1239509 h 123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490" h="1239509">
                  <a:moveTo>
                    <a:pt x="97731" y="1239509"/>
                  </a:moveTo>
                  <a:lnTo>
                    <a:pt x="65795" y="1136410"/>
                  </a:lnTo>
                  <a:cubicBezTo>
                    <a:pt x="-16706" y="816667"/>
                    <a:pt x="-22466" y="478584"/>
                    <a:pt x="53296" y="152331"/>
                  </a:cubicBezTo>
                  <a:lnTo>
                    <a:pt x="96681" y="0"/>
                  </a:lnTo>
                  <a:lnTo>
                    <a:pt x="865004" y="249643"/>
                  </a:lnTo>
                  <a:lnTo>
                    <a:pt x="840549" y="335512"/>
                  </a:lnTo>
                  <a:cubicBezTo>
                    <a:pt x="794466" y="533954"/>
                    <a:pt x="797970" y="739593"/>
                    <a:pt x="848150" y="934076"/>
                  </a:cubicBezTo>
                  <a:lnTo>
                    <a:pt x="865490" y="990049"/>
                  </a:lnTo>
                  <a:lnTo>
                    <a:pt x="97731" y="12395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BM JUA" panose="02020603020101020101" pitchFamily="18" charset="-127"/>
              </a:endParaRPr>
            </a:p>
          </p:txBody>
        </p:sp>
        <p:sp>
          <p:nvSpPr>
            <p:cNvPr id="65" name="Freeform 64">
              <a:hlinkClick r:id="" action="ppaction://noaction"/>
            </p:cNvPr>
            <p:cNvSpPr/>
            <p:nvPr userDrawn="1"/>
          </p:nvSpPr>
          <p:spPr>
            <a:xfrm rot="8640000">
              <a:off x="9455580" y="3851760"/>
              <a:ext cx="1204244" cy="1253443"/>
            </a:xfrm>
            <a:custGeom>
              <a:avLst/>
              <a:gdLst>
                <a:gd name="connsiteX0" fmla="*/ 474999 w 1204244"/>
                <a:gd name="connsiteY0" fmla="*/ 1253443 h 1253443"/>
                <a:gd name="connsiteX1" fmla="*/ 0 w 1204244"/>
                <a:gd name="connsiteY1" fmla="*/ 599662 h 1253443"/>
                <a:gd name="connsiteX2" fmla="*/ 93711 w 1204244"/>
                <a:gd name="connsiteY2" fmla="*/ 522192 h 1253443"/>
                <a:gd name="connsiteX3" fmla="*/ 262957 w 1204244"/>
                <a:gd name="connsiteY3" fmla="*/ 332611 h 1253443"/>
                <a:gd name="connsiteX4" fmla="*/ 390959 w 1204244"/>
                <a:gd name="connsiteY4" fmla="*/ 113065 h 1253443"/>
                <a:gd name="connsiteX5" fmla="*/ 435680 w 1204244"/>
                <a:gd name="connsiteY5" fmla="*/ 0 h 1253443"/>
                <a:gd name="connsiteX6" fmla="*/ 1204244 w 1204244"/>
                <a:gd name="connsiteY6" fmla="*/ 249722 h 1253443"/>
                <a:gd name="connsiteX7" fmla="*/ 1202218 w 1204244"/>
                <a:gd name="connsiteY7" fmla="*/ 256834 h 1253443"/>
                <a:gd name="connsiteX8" fmla="*/ 916702 w 1204244"/>
                <a:gd name="connsiteY8" fmla="*/ 807585 h 1253443"/>
                <a:gd name="connsiteX9" fmla="*/ 481136 w 1204244"/>
                <a:gd name="connsiteY9" fmla="*/ 1249319 h 1253443"/>
                <a:gd name="connsiteX10" fmla="*/ 474999 w 1204244"/>
                <a:gd name="connsiteY10" fmla="*/ 1253443 h 125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4244" h="1253443">
                  <a:moveTo>
                    <a:pt x="474999" y="1253443"/>
                  </a:moveTo>
                  <a:lnTo>
                    <a:pt x="0" y="599662"/>
                  </a:lnTo>
                  <a:lnTo>
                    <a:pt x="93711" y="522192"/>
                  </a:lnTo>
                  <a:cubicBezTo>
                    <a:pt x="155239" y="465940"/>
                    <a:pt x="212046" y="402684"/>
                    <a:pt x="262957" y="332611"/>
                  </a:cubicBezTo>
                  <a:cubicBezTo>
                    <a:pt x="313868" y="262538"/>
                    <a:pt x="356473" y="188965"/>
                    <a:pt x="390959" y="113065"/>
                  </a:cubicBezTo>
                  <a:lnTo>
                    <a:pt x="435680" y="0"/>
                  </a:lnTo>
                  <a:lnTo>
                    <a:pt x="1204244" y="249722"/>
                  </a:lnTo>
                  <a:lnTo>
                    <a:pt x="1202218" y="256834"/>
                  </a:lnTo>
                  <a:cubicBezTo>
                    <a:pt x="1137082" y="449022"/>
                    <a:pt x="1042254" y="634778"/>
                    <a:pt x="916702" y="807585"/>
                  </a:cubicBezTo>
                  <a:cubicBezTo>
                    <a:pt x="791151" y="980393"/>
                    <a:pt x="643790" y="1127981"/>
                    <a:pt x="481136" y="1249319"/>
                  </a:cubicBezTo>
                  <a:lnTo>
                    <a:pt x="474999" y="125344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BM JUA" panose="02020603020101020101" pitchFamily="18" charset="-127"/>
              </a:endParaRPr>
            </a:p>
          </p:txBody>
        </p:sp>
        <p:sp>
          <p:nvSpPr>
            <p:cNvPr id="64" name="Freeform 63">
              <a:hlinkClick r:id="" action="ppaction://noaction"/>
            </p:cNvPr>
            <p:cNvSpPr/>
            <p:nvPr userDrawn="1"/>
          </p:nvSpPr>
          <p:spPr>
            <a:xfrm rot="8640000">
              <a:off x="12859393" y="3928928"/>
              <a:ext cx="1204245" cy="1253441"/>
            </a:xfrm>
            <a:custGeom>
              <a:avLst/>
              <a:gdLst>
                <a:gd name="connsiteX0" fmla="*/ 0 w 1204245"/>
                <a:gd name="connsiteY0" fmla="*/ 1003719 h 1253441"/>
                <a:gd name="connsiteX1" fmla="*/ 2026 w 1204245"/>
                <a:gd name="connsiteY1" fmla="*/ 996608 h 1253441"/>
                <a:gd name="connsiteX2" fmla="*/ 287542 w 1204245"/>
                <a:gd name="connsiteY2" fmla="*/ 445857 h 1253441"/>
                <a:gd name="connsiteX3" fmla="*/ 723108 w 1204245"/>
                <a:gd name="connsiteY3" fmla="*/ 4124 h 1253441"/>
                <a:gd name="connsiteX4" fmla="*/ 729246 w 1204245"/>
                <a:gd name="connsiteY4" fmla="*/ 0 h 1253441"/>
                <a:gd name="connsiteX5" fmla="*/ 1204245 w 1204245"/>
                <a:gd name="connsiteY5" fmla="*/ 653779 h 1253441"/>
                <a:gd name="connsiteX6" fmla="*/ 1110533 w 1204245"/>
                <a:gd name="connsiteY6" fmla="*/ 731250 h 1253441"/>
                <a:gd name="connsiteX7" fmla="*/ 941287 w 1204245"/>
                <a:gd name="connsiteY7" fmla="*/ 920831 h 1253441"/>
                <a:gd name="connsiteX8" fmla="*/ 813285 w 1204245"/>
                <a:gd name="connsiteY8" fmla="*/ 1140377 h 1253441"/>
                <a:gd name="connsiteX9" fmla="*/ 768565 w 1204245"/>
                <a:gd name="connsiteY9" fmla="*/ 1253441 h 1253441"/>
                <a:gd name="connsiteX10" fmla="*/ 0 w 1204245"/>
                <a:gd name="connsiteY10" fmla="*/ 1003719 h 125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4245" h="1253441">
                  <a:moveTo>
                    <a:pt x="0" y="1003719"/>
                  </a:moveTo>
                  <a:lnTo>
                    <a:pt x="2026" y="996608"/>
                  </a:lnTo>
                  <a:cubicBezTo>
                    <a:pt x="67162" y="804420"/>
                    <a:pt x="161990" y="618664"/>
                    <a:pt x="287542" y="445857"/>
                  </a:cubicBezTo>
                  <a:cubicBezTo>
                    <a:pt x="413093" y="273050"/>
                    <a:pt x="560454" y="125461"/>
                    <a:pt x="723108" y="4124"/>
                  </a:cubicBezTo>
                  <a:lnTo>
                    <a:pt x="729246" y="0"/>
                  </a:lnTo>
                  <a:lnTo>
                    <a:pt x="1204245" y="653779"/>
                  </a:lnTo>
                  <a:lnTo>
                    <a:pt x="1110533" y="731250"/>
                  </a:lnTo>
                  <a:cubicBezTo>
                    <a:pt x="1049005" y="787502"/>
                    <a:pt x="992198" y="850758"/>
                    <a:pt x="941287" y="920831"/>
                  </a:cubicBezTo>
                  <a:cubicBezTo>
                    <a:pt x="890376" y="990904"/>
                    <a:pt x="847771" y="1064478"/>
                    <a:pt x="813285" y="1140377"/>
                  </a:cubicBezTo>
                  <a:lnTo>
                    <a:pt x="768565" y="1253441"/>
                  </a:lnTo>
                  <a:lnTo>
                    <a:pt x="0" y="1003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BM JUA" panose="02020603020101020101" pitchFamily="18" charset="-127"/>
              </a:endParaRPr>
            </a:p>
          </p:txBody>
        </p:sp>
        <p:sp>
          <p:nvSpPr>
            <p:cNvPr id="44" name="Freeform 43">
              <a:hlinkClick r:id="" action="ppaction://noaction"/>
            </p:cNvPr>
            <p:cNvSpPr/>
            <p:nvPr userDrawn="1"/>
          </p:nvSpPr>
          <p:spPr>
            <a:xfrm rot="8640000">
              <a:off x="12568293" y="4890132"/>
              <a:ext cx="1179168" cy="1035604"/>
            </a:xfrm>
            <a:custGeom>
              <a:avLst/>
              <a:gdLst>
                <a:gd name="connsiteX0" fmla="*/ 474851 w 1179168"/>
                <a:gd name="connsiteY0" fmla="*/ 1035604 h 1035604"/>
                <a:gd name="connsiteX1" fmla="*/ 0 w 1179168"/>
                <a:gd name="connsiteY1" fmla="*/ 382029 h 1035604"/>
                <a:gd name="connsiteX2" fmla="*/ 131469 w 1179168"/>
                <a:gd name="connsiteY2" fmla="*/ 293695 h 1035604"/>
                <a:gd name="connsiteX3" fmla="*/ 1071246 w 1179168"/>
                <a:gd name="connsiteY3" fmla="*/ 1485 h 1035604"/>
                <a:gd name="connsiteX4" fmla="*/ 1179167 w 1179168"/>
                <a:gd name="connsiteY4" fmla="*/ 0 h 1035604"/>
                <a:gd name="connsiteX5" fmla="*/ 1179168 w 1179168"/>
                <a:gd name="connsiteY5" fmla="*/ 807269 h 1035604"/>
                <a:gd name="connsiteX6" fmla="*/ 1120576 w 1179168"/>
                <a:gd name="connsiteY6" fmla="*/ 808075 h 1035604"/>
                <a:gd name="connsiteX7" fmla="*/ 548959 w 1179168"/>
                <a:gd name="connsiteY7" fmla="*/ 985811 h 1035604"/>
                <a:gd name="connsiteX8" fmla="*/ 474851 w 1179168"/>
                <a:gd name="connsiteY8" fmla="*/ 1035604 h 103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168" h="1035604">
                  <a:moveTo>
                    <a:pt x="474851" y="1035604"/>
                  </a:moveTo>
                  <a:lnTo>
                    <a:pt x="0" y="382029"/>
                  </a:lnTo>
                  <a:lnTo>
                    <a:pt x="131469" y="293695"/>
                  </a:lnTo>
                  <a:cubicBezTo>
                    <a:pt x="418342" y="120824"/>
                    <a:pt x="741658" y="21828"/>
                    <a:pt x="1071246" y="1485"/>
                  </a:cubicBezTo>
                  <a:lnTo>
                    <a:pt x="1179167" y="0"/>
                  </a:lnTo>
                  <a:lnTo>
                    <a:pt x="1179168" y="807269"/>
                  </a:lnTo>
                  <a:lnTo>
                    <a:pt x="1120576" y="808075"/>
                  </a:lnTo>
                  <a:cubicBezTo>
                    <a:pt x="920105" y="820449"/>
                    <a:pt x="723448" y="880662"/>
                    <a:pt x="548959" y="985811"/>
                  </a:cubicBezTo>
                  <a:lnTo>
                    <a:pt x="474851" y="10356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BM JUA" panose="02020603020101020101" pitchFamily="18" charset="-127"/>
              </a:endParaRPr>
            </a:p>
          </p:txBody>
        </p:sp>
        <p:sp>
          <p:nvSpPr>
            <p:cNvPr id="41" name="Freeform 40">
              <a:hlinkClick r:id="" action="ppaction://noaction"/>
            </p:cNvPr>
            <p:cNvSpPr/>
            <p:nvPr userDrawn="1"/>
          </p:nvSpPr>
          <p:spPr>
            <a:xfrm rot="8640000">
              <a:off x="10669526" y="5519942"/>
              <a:ext cx="1202990" cy="1252943"/>
            </a:xfrm>
            <a:custGeom>
              <a:avLst/>
              <a:gdLst>
                <a:gd name="connsiteX0" fmla="*/ 435232 w 1202990"/>
                <a:gd name="connsiteY0" fmla="*/ 1252943 h 1252943"/>
                <a:gd name="connsiteX1" fmla="*/ 427536 w 1202990"/>
                <a:gd name="connsiteY1" fmla="*/ 1228102 h 1252943"/>
                <a:gd name="connsiteX2" fmla="*/ 85945 w 1202990"/>
                <a:gd name="connsiteY2" fmla="*/ 723072 h 1252943"/>
                <a:gd name="connsiteX3" fmla="*/ 0 w 1202990"/>
                <a:gd name="connsiteY3" fmla="*/ 653746 h 1252943"/>
                <a:gd name="connsiteX4" fmla="*/ 474974 w 1202990"/>
                <a:gd name="connsiteY4" fmla="*/ 0 h 1252943"/>
                <a:gd name="connsiteX5" fmla="*/ 625309 w 1202990"/>
                <a:gd name="connsiteY5" fmla="*/ 121265 h 1252943"/>
                <a:gd name="connsiteX6" fmla="*/ 1186908 w 1202990"/>
                <a:gd name="connsiteY6" fmla="*/ 951568 h 1252943"/>
                <a:gd name="connsiteX7" fmla="*/ 1202990 w 1202990"/>
                <a:gd name="connsiteY7" fmla="*/ 1003483 h 1252943"/>
                <a:gd name="connsiteX8" fmla="*/ 435232 w 1202990"/>
                <a:gd name="connsiteY8" fmla="*/ 1252943 h 125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2990" h="1252943">
                  <a:moveTo>
                    <a:pt x="435232" y="1252943"/>
                  </a:moveTo>
                  <a:lnTo>
                    <a:pt x="427536" y="1228102"/>
                  </a:lnTo>
                  <a:cubicBezTo>
                    <a:pt x="358801" y="1038815"/>
                    <a:pt x="243968" y="864355"/>
                    <a:pt x="85945" y="723072"/>
                  </a:cubicBezTo>
                  <a:lnTo>
                    <a:pt x="0" y="653746"/>
                  </a:lnTo>
                  <a:lnTo>
                    <a:pt x="474974" y="0"/>
                  </a:lnTo>
                  <a:lnTo>
                    <a:pt x="625309" y="121265"/>
                  </a:lnTo>
                  <a:cubicBezTo>
                    <a:pt x="885109" y="353543"/>
                    <a:pt x="1073901" y="640368"/>
                    <a:pt x="1186908" y="951568"/>
                  </a:cubicBezTo>
                  <a:lnTo>
                    <a:pt x="1202990" y="1003483"/>
                  </a:lnTo>
                  <a:lnTo>
                    <a:pt x="435232" y="125294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BM JUA" panose="02020603020101020101" pitchFamily="18" charset="-127"/>
              </a:endParaRPr>
            </a:p>
          </p:txBody>
        </p:sp>
        <p:sp>
          <p:nvSpPr>
            <p:cNvPr id="40" name="Freeform 39">
              <a:hlinkClick r:id="" action="ppaction://noaction"/>
            </p:cNvPr>
            <p:cNvSpPr/>
            <p:nvPr userDrawn="1"/>
          </p:nvSpPr>
          <p:spPr>
            <a:xfrm rot="8640000">
              <a:off x="11585433" y="5604377"/>
              <a:ext cx="1179339" cy="1036785"/>
            </a:xfrm>
            <a:custGeom>
              <a:avLst/>
              <a:gdLst>
                <a:gd name="connsiteX0" fmla="*/ 0 w 1179339"/>
                <a:gd name="connsiteY0" fmla="*/ 808017 h 1036785"/>
                <a:gd name="connsiteX1" fmla="*/ 1 w 1179339"/>
                <a:gd name="connsiteY1" fmla="*/ 748 h 1036785"/>
                <a:gd name="connsiteX2" fmla="*/ 54344 w 1179339"/>
                <a:gd name="connsiteY2" fmla="*/ 0 h 1036785"/>
                <a:gd name="connsiteX3" fmla="*/ 1017553 w 1179339"/>
                <a:gd name="connsiteY3" fmla="*/ 277535 h 1036785"/>
                <a:gd name="connsiteX4" fmla="*/ 1179339 w 1179339"/>
                <a:gd name="connsiteY4" fmla="*/ 383039 h 1036785"/>
                <a:gd name="connsiteX5" fmla="*/ 704364 w 1179339"/>
                <a:gd name="connsiteY5" fmla="*/ 1036785 h 1036785"/>
                <a:gd name="connsiteX6" fmla="*/ 611873 w 1179339"/>
                <a:gd name="connsiteY6" fmla="*/ 976469 h 1036785"/>
                <a:gd name="connsiteX7" fmla="*/ 26004 w 1179339"/>
                <a:gd name="connsiteY7" fmla="*/ 807659 h 1036785"/>
                <a:gd name="connsiteX8" fmla="*/ 0 w 1179339"/>
                <a:gd name="connsiteY8" fmla="*/ 808017 h 103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39" h="1036785">
                  <a:moveTo>
                    <a:pt x="0" y="808017"/>
                  </a:moveTo>
                  <a:lnTo>
                    <a:pt x="1" y="748"/>
                  </a:lnTo>
                  <a:lnTo>
                    <a:pt x="54344" y="0"/>
                  </a:lnTo>
                  <a:cubicBezTo>
                    <a:pt x="385234" y="11310"/>
                    <a:pt x="716361" y="102229"/>
                    <a:pt x="1017553" y="277535"/>
                  </a:cubicBezTo>
                  <a:lnTo>
                    <a:pt x="1179339" y="383039"/>
                  </a:lnTo>
                  <a:lnTo>
                    <a:pt x="704364" y="1036785"/>
                  </a:lnTo>
                  <a:lnTo>
                    <a:pt x="611873" y="976469"/>
                  </a:lnTo>
                  <a:cubicBezTo>
                    <a:pt x="428673" y="869839"/>
                    <a:pt x="227266" y="814538"/>
                    <a:pt x="26004" y="807659"/>
                  </a:cubicBezTo>
                  <a:lnTo>
                    <a:pt x="0" y="80801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BM JUA" panose="02020603020101020101" pitchFamily="18" charset="-127"/>
              </a:endParaRPr>
            </a:p>
          </p:txBody>
        </p:sp>
      </p:grpSp>
      <p:sp>
        <p:nvSpPr>
          <p:cNvPr id="118" name="Freeform 117"/>
          <p:cNvSpPr/>
          <p:nvPr userDrawn="1"/>
        </p:nvSpPr>
        <p:spPr>
          <a:xfrm>
            <a:off x="7698905" y="1997758"/>
            <a:ext cx="7402079" cy="5551559"/>
          </a:xfrm>
          <a:custGeom>
            <a:avLst/>
            <a:gdLst>
              <a:gd name="connsiteX0" fmla="*/ 674464 w 6798114"/>
              <a:gd name="connsiteY0" fmla="*/ 2543748 h 6798114"/>
              <a:gd name="connsiteX1" fmla="*/ 225285 w 6798114"/>
              <a:gd name="connsiteY1" fmla="*/ 2992927 h 6798114"/>
              <a:gd name="connsiteX2" fmla="*/ 674464 w 6798114"/>
              <a:gd name="connsiteY2" fmla="*/ 3442106 h 6798114"/>
              <a:gd name="connsiteX3" fmla="*/ 1123643 w 6798114"/>
              <a:gd name="connsiteY3" fmla="*/ 2992927 h 6798114"/>
              <a:gd name="connsiteX4" fmla="*/ 674464 w 6798114"/>
              <a:gd name="connsiteY4" fmla="*/ 2543748 h 6798114"/>
              <a:gd name="connsiteX5" fmla="*/ 3399057 w 6798114"/>
              <a:gd name="connsiteY5" fmla="*/ 0 h 6798114"/>
              <a:gd name="connsiteX6" fmla="*/ 6798114 w 6798114"/>
              <a:gd name="connsiteY6" fmla="*/ 3399057 h 6798114"/>
              <a:gd name="connsiteX7" fmla="*/ 3399057 w 6798114"/>
              <a:gd name="connsiteY7" fmla="*/ 6798114 h 6798114"/>
              <a:gd name="connsiteX8" fmla="*/ 0 w 6798114"/>
              <a:gd name="connsiteY8" fmla="*/ 3399057 h 6798114"/>
              <a:gd name="connsiteX9" fmla="*/ 3399057 w 6798114"/>
              <a:gd name="connsiteY9" fmla="*/ 0 h 679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98114" h="6798114">
                <a:moveTo>
                  <a:pt x="674464" y="2543748"/>
                </a:moveTo>
                <a:cubicBezTo>
                  <a:pt x="426389" y="2543748"/>
                  <a:pt x="225285" y="2744852"/>
                  <a:pt x="225285" y="2992927"/>
                </a:cubicBezTo>
                <a:cubicBezTo>
                  <a:pt x="225285" y="3241002"/>
                  <a:pt x="426389" y="3442106"/>
                  <a:pt x="674464" y="3442106"/>
                </a:cubicBezTo>
                <a:cubicBezTo>
                  <a:pt x="922539" y="3442106"/>
                  <a:pt x="1123643" y="3241002"/>
                  <a:pt x="1123643" y="2992927"/>
                </a:cubicBezTo>
                <a:cubicBezTo>
                  <a:pt x="1123643" y="2744852"/>
                  <a:pt x="922539" y="2543748"/>
                  <a:pt x="674464" y="2543748"/>
                </a:cubicBezTo>
                <a:close/>
                <a:moveTo>
                  <a:pt x="3399057" y="0"/>
                </a:moveTo>
                <a:cubicBezTo>
                  <a:pt x="5276304" y="0"/>
                  <a:pt x="6798114" y="1521810"/>
                  <a:pt x="6798114" y="3399057"/>
                </a:cubicBezTo>
                <a:cubicBezTo>
                  <a:pt x="6798114" y="5276304"/>
                  <a:pt x="5276304" y="6798114"/>
                  <a:pt x="3399057" y="6798114"/>
                </a:cubicBezTo>
                <a:cubicBezTo>
                  <a:pt x="1521810" y="6798114"/>
                  <a:pt x="0" y="5276304"/>
                  <a:pt x="0" y="3399057"/>
                </a:cubicBezTo>
                <a:cubicBezTo>
                  <a:pt x="0" y="1521810"/>
                  <a:pt x="1521810" y="0"/>
                  <a:pt x="3399057" y="0"/>
                </a:cubicBezTo>
                <a:close/>
              </a:path>
            </a:pathLst>
          </a:cu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BM JUA" panose="02020603020101020101" pitchFamily="18" charset="-127"/>
            </a:endParaRPr>
          </a:p>
        </p:txBody>
      </p:sp>
    </p:spTree>
    <p:extLst>
      <p:ext uri="{BB962C8B-B14F-4D97-AF65-F5344CB8AC3E}">
        <p14:creationId xmlns:p14="http://schemas.microsoft.com/office/powerpoint/2010/main" val="109000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8000" fill="hold"/>
                                        <p:tgtEl>
                                          <p:spTgt spid="6"/>
                                        </p:tgtEl>
                                        <p:attrNameLst>
                                          <p:attrName>r</p:attrName>
                                        </p:attrNameLst>
                                      </p:cBhvr>
                                    </p:animRo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par>
                                <p:cTn id="26" presetID="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animBg="1">
        <p:tmplLst>
          <p:tmpl>
            <p:tnLst>
              <p:par>
                <p:cTn presetID="2" presetClass="entr" presetSubtype="4"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Priz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 action="ppaction://hlinkshowjump?jump=endshow"/>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7524326" y="3250044"/>
            <a:ext cx="1570758" cy="1683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2047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ick a Priz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a:ln w="9525">
            <a:noFill/>
            <a:miter lim="800000"/>
            <a:headEnd/>
            <a:tailEnd/>
          </a:ln>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8312798" y="-1225891"/>
            <a:ext cx="1163532" cy="1071563"/>
          </a:xfrm>
          <a:prstGeom prst="rect">
            <a:avLst/>
          </a:prstGeom>
          <a:noFill/>
          <a:ln w="9525">
            <a:noFill/>
            <a:miter lim="800000"/>
            <a:headEnd/>
            <a:tailEnd/>
          </a:ln>
        </p:spPr>
      </p:pic>
      <p:sp>
        <p:nvSpPr>
          <p:cNvPr id="6" name="Explosion 1 5"/>
          <p:cNvSpPr/>
          <p:nvPr userDrawn="1"/>
        </p:nvSpPr>
        <p:spPr>
          <a:xfrm rot="1994507">
            <a:off x="-228600" y="2314575"/>
            <a:ext cx="6229350" cy="1885950"/>
          </a:xfrm>
          <a:prstGeom prst="irregularSeal1">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50" dirty="0">
              <a:latin typeface="BM JUA" panose="02020603020101020101" pitchFamily="18" charset="-127"/>
            </a:endParaRPr>
          </a:p>
        </p:txBody>
      </p:sp>
      <p:sp>
        <p:nvSpPr>
          <p:cNvPr id="7" name="Explosion 2 6"/>
          <p:cNvSpPr/>
          <p:nvPr userDrawn="1"/>
        </p:nvSpPr>
        <p:spPr>
          <a:xfrm rot="18642578">
            <a:off x="875110" y="769741"/>
            <a:ext cx="3643313" cy="474345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50" dirty="0">
              <a:latin typeface="BM JUA" panose="02020603020101020101" pitchFamily="18" charset="-127"/>
            </a:endParaRPr>
          </a:p>
        </p:txBody>
      </p:sp>
      <p:sp>
        <p:nvSpPr>
          <p:cNvPr id="9" name="Explosion 2 8"/>
          <p:cNvSpPr/>
          <p:nvPr userDrawn="1"/>
        </p:nvSpPr>
        <p:spPr>
          <a:xfrm>
            <a:off x="-57150" y="1671637"/>
            <a:ext cx="5486400" cy="2957513"/>
          </a:xfrm>
          <a:prstGeom prst="irregularSeal2">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50" dirty="0">
              <a:latin typeface="BM JUA" panose="02020603020101020101" pitchFamily="18" charset="-127"/>
            </a:endParaRPr>
          </a:p>
        </p:txBody>
      </p:sp>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bwMode="auto">
          <a:xfrm>
            <a:off x="1315306" y="1800225"/>
            <a:ext cx="2194996" cy="2871788"/>
          </a:xfrm>
          <a:prstGeom prst="rect">
            <a:avLst/>
          </a:prstGeom>
          <a:noFill/>
          <a:ln w="9525">
            <a:noFill/>
            <a:miter lim="800000"/>
            <a:headEnd/>
            <a:tailEnd/>
          </a:ln>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bwMode="auto">
          <a:xfrm>
            <a:off x="1571625" y="456304"/>
            <a:ext cx="6000750" cy="585439"/>
          </a:xfrm>
          <a:prstGeom prst="rect">
            <a:avLst/>
          </a:prstGeom>
          <a:noFill/>
          <a:ln w="9525">
            <a:noFill/>
            <a:miter lim="800000"/>
            <a:headEnd/>
            <a:tailEnd/>
          </a:ln>
        </p:spPr>
      </p:pic>
    </p:spTree>
    <p:extLst>
      <p:ext uri="{BB962C8B-B14F-4D97-AF65-F5344CB8AC3E}">
        <p14:creationId xmlns:p14="http://schemas.microsoft.com/office/powerpoint/2010/main" val="852076855"/>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audio3.wav"/>
          </p:stSnd>
        </p:sndAc>
      </p:transition>
    </mc:Choice>
    <mc:Fallback xmlns="">
      <p:transition spd="slow" advClick="0">
        <p:sndAc>
          <p:stSnd>
            <p:snd r:embed="rId8" name="audio3.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55556E-7 -7.40741E-7 C -0.00226 0.0125 -0.00399 0.02315 -0.00504 0.03449 C -0.00625 0.06829 -0.00885 0.09329 -0.01302 0.12315 C -0.01406 0.13009 -0.01458 0.13611 -0.01615 0.14236 C -0.01719 0.14861 -0.02066 0.1625 -0.02066 0.16296 C -0.02274 0.18472 -0.02118 0.17338 -0.02674 0.19861 C -0.02795 0.20301 -0.02986 0.21134 -0.02986 0.21181 C -0.03403 0.24583 -0.04149 0.26782 -0.05156 0.29722 C -0.05417 0.30394 -0.05642 0.31551 -0.05955 0.32292 C -0.06111 0.32662 -0.06389 0.32917 -0.06563 0.33333 C -0.06684 0.33727 -0.06684 0.34144 -0.0684 0.34491 C -0.07743 0.36482 -0.08611 0.38264 -0.09809 0.39861 C -0.10156 0.42107 -0.11754 0.43681 -0.12726 0.45324 C -0.13629 0.4669 -0.14514 0.47917 -0.15365 0.49167 C -0.16858 0.51343 -0.14983 0.49213 -0.16771 0.51389 C -0.19375 0.54653 -0.1691 0.51528 -0.19514 0.5419 C -0.21372 0.55949 -0.22986 0.58542 -0.25122 0.59583 C -0.25816 0.60903 -0.26302 0.61111 -0.27292 0.61829 C -0.28681 0.62894 -0.29879 0.64352 -0.31441 0.64722 C -0.32066 0.65625 -0.32413 0.65486 -0.33194 0.65903 C -0.34931 0.67732 -0.37153 0.69375 -0.39219 0.69907 C -0.41372 0.71875 -0.39983 0.70926 -0.43559 0.71945 C -0.44184 0.72153 -0.44792 0.72662 -0.45365 0.72894 C -0.46163 0.73148 -0.47083 0.73148 -0.47882 0.73357 C -0.50486 0.73935 -0.53108 0.74537 -0.55764 0.74884 C -0.59184 0.76667 -0.65868 0.77222 -0.69288 0.77384 " pathEditMode="relative" rAng="0" ptsTypes="AAAAAAAAAAAAAAAAAAAAAAAAAA">
                                      <p:cBhvr>
                                        <p:cTn id="6" dur="3000" fill="hold"/>
                                        <p:tgtEl>
                                          <p:spTgt spid="12"/>
                                        </p:tgtEl>
                                        <p:attrNameLst>
                                          <p:attrName>ppt_x</p:attrName>
                                          <p:attrName>ppt_y</p:attrName>
                                        </p:attrNameLst>
                                      </p:cBhvr>
                                      <p:rCtr x="-34653" y="38681"/>
                                    </p:animMotion>
                                  </p:childTnLst>
                                </p:cTn>
                              </p:par>
                              <p:par>
                                <p:cTn id="7" presetID="8" presetClass="emph" presetSubtype="0" repeatCount="3000" fill="hold" nodeType="withEffect">
                                  <p:stCondLst>
                                    <p:cond delay="0"/>
                                  </p:stCondLst>
                                  <p:childTnLst>
                                    <p:animRot by="21600000">
                                      <p:cBhvr>
                                        <p:cTn id="8" dur="1000" fill="hold"/>
                                        <p:tgtEl>
                                          <p:spTgt spid="12"/>
                                        </p:tgtEl>
                                        <p:attrNameLst>
                                          <p:attrName>r</p:attrName>
                                        </p:attrNameLst>
                                      </p:cBhvr>
                                    </p:animRot>
                                  </p:childTnLst>
                                </p:cTn>
                              </p:par>
                            </p:childTnLst>
                          </p:cTn>
                        </p:par>
                        <p:par>
                          <p:cTn id="9" fill="hold">
                            <p:stCondLst>
                              <p:cond delay="3000"/>
                            </p:stCondLst>
                            <p:childTnLst>
                              <p:par>
                                <p:cTn id="10" presetID="53" presetClass="entr" presetSubtype="16"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3500"/>
                            </p:stCondLst>
                            <p:childTnLst>
                              <p:par>
                                <p:cTn id="16" presetID="53" presetClass="entr" presetSubtype="16"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4000"/>
                            </p:stCondLst>
                            <p:childTnLst>
                              <p:par>
                                <p:cTn id="22" presetID="53" presetClass="entr" presetSubtype="16"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10" presetClass="exit" presetSubtype="0" fill="hold" nodeType="withEffect">
                                  <p:stCondLst>
                                    <p:cond delay="0"/>
                                  </p:stCondLst>
                                  <p:childTnLst>
                                    <p:animEffect transition="out" filter="fade">
                                      <p:cBhvr>
                                        <p:cTn id="28" dur="1000"/>
                                        <p:tgtEl>
                                          <p:spTgt spid="12"/>
                                        </p:tgtEl>
                                      </p:cBhvr>
                                    </p:animEffect>
                                    <p:set>
                                      <p:cBhvr>
                                        <p:cTn id="29" dur="1" fill="hold">
                                          <p:stCondLst>
                                            <p:cond delay="999"/>
                                          </p:stCondLst>
                                        </p:cTn>
                                        <p:tgtEl>
                                          <p:spTgt spid="12"/>
                                        </p:tgtEl>
                                        <p:attrNameLst>
                                          <p:attrName>style.visibility</p:attrName>
                                        </p:attrNameLst>
                                      </p:cBhvr>
                                      <p:to>
                                        <p:strVal val="hidden"/>
                                      </p:to>
                                    </p:set>
                                  </p:childTnLst>
                                </p:cTn>
                              </p:par>
                            </p:childTnLst>
                          </p:cTn>
                        </p:par>
                        <p:par>
                          <p:cTn id="30" fill="hold">
                            <p:stCondLst>
                              <p:cond delay="4500"/>
                            </p:stCondLst>
                            <p:childTnLst>
                              <p:par>
                                <p:cTn id="31" presetID="10" presetClass="exit" presetSubtype="0" fill="hold" grpId="1" nodeType="afterEffect">
                                  <p:stCondLst>
                                    <p:cond delay="500"/>
                                  </p:stCondLst>
                                  <p:childTnLst>
                                    <p:animEffect transition="out" filter="fade">
                                      <p:cBhvr>
                                        <p:cTn id="32" dur="2000"/>
                                        <p:tgtEl>
                                          <p:spTgt spid="6"/>
                                        </p:tgtEl>
                                      </p:cBhvr>
                                    </p:animEffect>
                                    <p:set>
                                      <p:cBhvr>
                                        <p:cTn id="33" dur="1" fill="hold">
                                          <p:stCondLst>
                                            <p:cond delay="1999"/>
                                          </p:stCondLst>
                                        </p:cTn>
                                        <p:tgtEl>
                                          <p:spTgt spid="6"/>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2000"/>
                                        <p:tgtEl>
                                          <p:spTgt spid="9"/>
                                        </p:tgtEl>
                                      </p:cBhvr>
                                    </p:animEffect>
                                    <p:set>
                                      <p:cBhvr>
                                        <p:cTn id="36" dur="1" fill="hold">
                                          <p:stCondLst>
                                            <p:cond delay="1999"/>
                                          </p:stCondLst>
                                        </p:cTn>
                                        <p:tgtEl>
                                          <p:spTgt spid="9"/>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2000"/>
                                        <p:tgtEl>
                                          <p:spTgt spid="7"/>
                                        </p:tgtEl>
                                      </p:cBhvr>
                                    </p:animEffect>
                                    <p:set>
                                      <p:cBhvr>
                                        <p:cTn id="39" dur="1" fill="hold">
                                          <p:stCondLst>
                                            <p:cond delay="1999"/>
                                          </p:stCondLst>
                                        </p:cTn>
                                        <p:tgtEl>
                                          <p:spTgt spid="7"/>
                                        </p:tgtEl>
                                        <p:attrNameLst>
                                          <p:attrName>style.visibility</p:attrName>
                                        </p:attrNameLst>
                                      </p:cBhvr>
                                      <p:to>
                                        <p:strVal val="hidden"/>
                                      </p:to>
                                    </p:set>
                                  </p:childTnLst>
                                </p:cTn>
                              </p:par>
                              <p:par>
                                <p:cTn id="40" presetID="10" presetClass="exit" presetSubtype="0" fill="hold" nodeType="withEffect">
                                  <p:stCondLst>
                                    <p:cond delay="1000"/>
                                  </p:stCondLst>
                                  <p:childTnLst>
                                    <p:animEffect transition="out" filter="fade">
                                      <p:cBhvr>
                                        <p:cTn id="41" dur="2000"/>
                                        <p:tgtEl>
                                          <p:spTgt spid="10"/>
                                        </p:tgtEl>
                                      </p:cBhvr>
                                    </p:animEffect>
                                    <p:set>
                                      <p:cBhvr>
                                        <p:cTn id="42" dur="1" fill="hold">
                                          <p:stCondLst>
                                            <p:cond delay="1999"/>
                                          </p:stCondLst>
                                        </p:cTn>
                                        <p:tgtEl>
                                          <p:spTgt spid="10"/>
                                        </p:tgtEl>
                                        <p:attrNameLst>
                                          <p:attrName>style.visibility</p:attrName>
                                        </p:attrNameLst>
                                      </p:cBhvr>
                                      <p:to>
                                        <p:strVal val="hidden"/>
                                      </p:to>
                                    </p:set>
                                  </p:childTnLst>
                                </p:cTn>
                              </p:par>
                            </p:childTnLst>
                          </p:cTn>
                        </p:par>
                        <p:par>
                          <p:cTn id="43" fill="hold">
                            <p:stCondLst>
                              <p:cond delay="7000"/>
                            </p:stCondLst>
                            <p:childTnLst>
                              <p:par>
                                <p:cTn id="44" presetID="53" presetClass="entr" presetSubtype="16"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par>
                          <p:cTn id="49" fill="hold">
                            <p:stCondLst>
                              <p:cond delay="7500"/>
                            </p:stCondLst>
                            <p:childTnLst>
                              <p:par>
                                <p:cTn id="50" presetID="10" presetClass="exit" presetSubtype="0" fill="hold" nodeType="afterEffect">
                                  <p:stCondLst>
                                    <p:cond delay="0"/>
                                  </p:stCondLst>
                                  <p:childTnLst>
                                    <p:animEffect transition="out" filter="fade">
                                      <p:cBhvr>
                                        <p:cTn id="51" dur="2000"/>
                                        <p:tgtEl>
                                          <p:spTgt spid="13"/>
                                        </p:tgtEl>
                                      </p:cBhvr>
                                    </p:animEffect>
                                    <p:set>
                                      <p:cBhvr>
                                        <p:cTn id="52"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F4481BA-38B0-4D82-9D6B-49D674A355D3}" type="datetimeFigureOut">
              <a:rPr lang="zh-CN" altLang="en-US" smtClean="0"/>
              <a:t>2024/8/20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9BCFC22-9305-480F-8F81-7492A88E693A}" type="slidenum">
              <a:rPr lang="zh-CN" altLang="en-US" smtClean="0"/>
              <a:t>‹#›</a:t>
            </a:fld>
            <a:endParaRPr lang="zh-CN" altLang="en-US"/>
          </a:p>
        </p:txBody>
      </p:sp>
    </p:spTree>
    <p:extLst>
      <p:ext uri="{BB962C8B-B14F-4D97-AF65-F5344CB8AC3E}">
        <p14:creationId xmlns:p14="http://schemas.microsoft.com/office/powerpoint/2010/main" val="2672965435"/>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pecial Priz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868500" y="331588"/>
            <a:ext cx="7407000" cy="938213"/>
          </a:xfrm>
          <a:prstGeom prst="rect">
            <a:avLst/>
          </a:prstGeom>
        </p:spPr>
        <p:txBody>
          <a:bodyPr anchor="ctr">
            <a:normAutofit/>
          </a:bodyPr>
          <a:lstStyle>
            <a:lvl1pPr marL="0" indent="0" algn="ctr">
              <a:buNone/>
              <a:defRPr sz="2475" baseline="0">
                <a:latin typeface="BM JUA" panose="02020603020101020101" pitchFamily="18" charset="-127"/>
              </a:defRPr>
            </a:lvl1pPr>
            <a:lvl2pPr marL="257175" indent="0">
              <a:buNone/>
              <a:defRPr/>
            </a:lvl2pPr>
            <a:lvl3pPr marL="514350" indent="0">
              <a:buNone/>
              <a:defRPr/>
            </a:lvl3pPr>
            <a:lvl4pPr marL="771525" indent="0">
              <a:buNone/>
              <a:defRPr/>
            </a:lvl4pPr>
            <a:lvl5pPr marL="1028700" indent="0">
              <a:buNone/>
              <a:defRPr/>
            </a:lvl5pPr>
          </a:lstStyle>
          <a:p>
            <a:pPr lvl="0"/>
            <a:r>
              <a:rPr lang="en-US" dirty="0"/>
              <a:t>Type the prize.</a:t>
            </a:r>
          </a:p>
        </p:txBody>
      </p:sp>
    </p:spTree>
    <p:extLst>
      <p:ext uri="{BB962C8B-B14F-4D97-AF65-F5344CB8AC3E}">
        <p14:creationId xmlns:p14="http://schemas.microsoft.com/office/powerpoint/2010/main" val="3801078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1"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pPr defTabSz="914400"/>
            <a:fld id="{2E3AAC11-D570-4EA9-AFC0-30FB72BA45EB}" type="datetimeFigureOut">
              <a:rPr lang="zh-CN" altLang="en-US" smtClean="0">
                <a:solidFill>
                  <a:prstClr val="black"/>
                </a:solidFill>
              </a:rPr>
              <a:pPr defTabSz="914400"/>
              <a:t>2024/8/20</a:t>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pPr defTabSz="914400"/>
            <a:fld id="{55ECCFAA-F4FB-487C-9F1E-C8836D0C3DC9}"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444837612"/>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79"/>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pPr defTabSz="914400"/>
            <a:fld id="{2E3AAC11-D570-4EA9-AFC0-30FB72BA45EB}" type="datetimeFigureOut">
              <a:rPr lang="zh-CN" altLang="en-US" smtClean="0">
                <a:solidFill>
                  <a:prstClr val="black"/>
                </a:solidFill>
              </a:rPr>
              <a:pPr defTabSz="914400"/>
              <a:t>2024/8/20</a:t>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pPr defTabSz="914400"/>
            <a:fld id="{55ECCFAA-F4FB-487C-9F1E-C8836D0C3DC9}"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2780453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403147"/>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706912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342900" y="1065212"/>
            <a:ext cx="3886200" cy="73501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685800" y="1943100"/>
            <a:ext cx="3200400" cy="876300"/>
          </a:xfrm>
          <a:prstGeom prst="rect">
            <a:avLst/>
          </a:prstGeom>
          <a:noFill/>
          <a:ln>
            <a:noFill/>
          </a:ln>
        </p:spPr>
        <p:txBody>
          <a:bodyPr spcFirstLastPara="1" wrap="square" lIns="91425" tIns="45700" rIns="91425" bIns="45700" anchor="t" anchorCtr="0">
            <a:normAutofit/>
          </a:bodyPr>
          <a:lstStyle>
            <a:lvl1pPr lvl="0" algn="ctr">
              <a:spcBef>
                <a:spcPts val="320"/>
              </a:spcBef>
              <a:spcAft>
                <a:spcPts val="0"/>
              </a:spcAft>
              <a:buClr>
                <a:srgbClr val="888888"/>
              </a:buClr>
              <a:buSzPts val="3200"/>
              <a:buNone/>
              <a:defRPr>
                <a:solidFill>
                  <a:srgbClr val="888888"/>
                </a:solidFill>
              </a:defRPr>
            </a:lvl1pPr>
            <a:lvl2pPr lvl="1" algn="ctr">
              <a:spcBef>
                <a:spcPts val="280"/>
              </a:spcBef>
              <a:spcAft>
                <a:spcPts val="0"/>
              </a:spcAft>
              <a:buClr>
                <a:srgbClr val="888888"/>
              </a:buClr>
              <a:buSzPts val="2800"/>
              <a:buNone/>
              <a:defRPr>
                <a:solidFill>
                  <a:srgbClr val="888888"/>
                </a:solidFill>
              </a:defRPr>
            </a:lvl2pPr>
            <a:lvl3pPr lvl="2" algn="ctr">
              <a:spcBef>
                <a:spcPts val="240"/>
              </a:spcBef>
              <a:spcAft>
                <a:spcPts val="0"/>
              </a:spcAft>
              <a:buClr>
                <a:srgbClr val="888888"/>
              </a:buClr>
              <a:buSzPts val="2400"/>
              <a:buNone/>
              <a:defRPr>
                <a:solidFill>
                  <a:srgbClr val="888888"/>
                </a:solidFill>
              </a:defRPr>
            </a:lvl3pPr>
            <a:lvl4pPr lvl="3" algn="ctr">
              <a:spcBef>
                <a:spcPts val="200"/>
              </a:spcBef>
              <a:spcAft>
                <a:spcPts val="0"/>
              </a:spcAft>
              <a:buClr>
                <a:srgbClr val="888888"/>
              </a:buClr>
              <a:buSzPts val="2000"/>
              <a:buNone/>
              <a:defRPr>
                <a:solidFill>
                  <a:srgbClr val="888888"/>
                </a:solidFill>
              </a:defRPr>
            </a:lvl4pPr>
            <a:lvl5pPr lvl="4" algn="ctr">
              <a:spcBef>
                <a:spcPts val="200"/>
              </a:spcBef>
              <a:spcAft>
                <a:spcPts val="0"/>
              </a:spcAft>
              <a:buClr>
                <a:srgbClr val="888888"/>
              </a:buClr>
              <a:buSzPts val="2000"/>
              <a:buNone/>
              <a:defRPr>
                <a:solidFill>
                  <a:srgbClr val="888888"/>
                </a:solidFill>
              </a:defRPr>
            </a:lvl5pPr>
            <a:lvl6pPr lvl="5" algn="ctr">
              <a:spcBef>
                <a:spcPts val="200"/>
              </a:spcBef>
              <a:spcAft>
                <a:spcPts val="0"/>
              </a:spcAft>
              <a:buClr>
                <a:srgbClr val="888888"/>
              </a:buClr>
              <a:buSzPts val="2000"/>
              <a:buNone/>
              <a:defRPr>
                <a:solidFill>
                  <a:srgbClr val="888888"/>
                </a:solidFill>
              </a:defRPr>
            </a:lvl6pPr>
            <a:lvl7pPr lvl="6" algn="ctr">
              <a:spcBef>
                <a:spcPts val="200"/>
              </a:spcBef>
              <a:spcAft>
                <a:spcPts val="0"/>
              </a:spcAft>
              <a:buClr>
                <a:srgbClr val="888888"/>
              </a:buClr>
              <a:buSzPts val="2000"/>
              <a:buNone/>
              <a:defRPr>
                <a:solidFill>
                  <a:srgbClr val="888888"/>
                </a:solidFill>
              </a:defRPr>
            </a:lvl7pPr>
            <a:lvl8pPr lvl="7" algn="ctr">
              <a:spcBef>
                <a:spcPts val="200"/>
              </a:spcBef>
              <a:spcAft>
                <a:spcPts val="0"/>
              </a:spcAft>
              <a:buClr>
                <a:srgbClr val="888888"/>
              </a:buClr>
              <a:buSzPts val="2000"/>
              <a:buNone/>
              <a:defRPr>
                <a:solidFill>
                  <a:srgbClr val="888888"/>
                </a:solidFill>
              </a:defRPr>
            </a:lvl8pPr>
            <a:lvl9pPr lvl="8" algn="ctr">
              <a:spcBef>
                <a:spcPts val="2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809189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0008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61157" y="2203450"/>
            <a:ext cx="3886200" cy="681038"/>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361157" y="1453357"/>
            <a:ext cx="3886200" cy="750094"/>
          </a:xfrm>
          <a:prstGeom prst="rect">
            <a:avLst/>
          </a:prstGeom>
          <a:noFill/>
          <a:ln>
            <a:noFill/>
          </a:ln>
        </p:spPr>
        <p:txBody>
          <a:bodyPr spcFirstLastPara="1" wrap="square" lIns="91425" tIns="45700" rIns="91425" bIns="45700" anchor="b" anchorCtr="0">
            <a:normAutofit/>
          </a:bodyPr>
          <a:lstStyle>
            <a:lvl1pPr marL="228600" lvl="0" indent="-114300" algn="l">
              <a:spcBef>
                <a:spcPts val="200"/>
              </a:spcBef>
              <a:spcAft>
                <a:spcPts val="0"/>
              </a:spcAft>
              <a:buClr>
                <a:srgbClr val="888888"/>
              </a:buClr>
              <a:buSzPts val="2000"/>
              <a:buNone/>
              <a:defRPr sz="1000">
                <a:solidFill>
                  <a:srgbClr val="888888"/>
                </a:solidFill>
              </a:defRPr>
            </a:lvl1pPr>
            <a:lvl2pPr marL="457200" lvl="1" indent="-114300" algn="l">
              <a:spcBef>
                <a:spcPts val="180"/>
              </a:spcBef>
              <a:spcAft>
                <a:spcPts val="0"/>
              </a:spcAft>
              <a:buClr>
                <a:srgbClr val="888888"/>
              </a:buClr>
              <a:buSzPts val="1800"/>
              <a:buNone/>
              <a:defRPr sz="900">
                <a:solidFill>
                  <a:srgbClr val="888888"/>
                </a:solidFill>
              </a:defRPr>
            </a:lvl2pPr>
            <a:lvl3pPr marL="685800" lvl="2" indent="-114300" algn="l">
              <a:spcBef>
                <a:spcPts val="160"/>
              </a:spcBef>
              <a:spcAft>
                <a:spcPts val="0"/>
              </a:spcAft>
              <a:buClr>
                <a:srgbClr val="888888"/>
              </a:buClr>
              <a:buSzPts val="1600"/>
              <a:buNone/>
              <a:defRPr sz="800">
                <a:solidFill>
                  <a:srgbClr val="888888"/>
                </a:solidFill>
              </a:defRPr>
            </a:lvl3pPr>
            <a:lvl4pPr marL="914400" lvl="3" indent="-114300" algn="l">
              <a:spcBef>
                <a:spcPts val="140"/>
              </a:spcBef>
              <a:spcAft>
                <a:spcPts val="0"/>
              </a:spcAft>
              <a:buClr>
                <a:srgbClr val="888888"/>
              </a:buClr>
              <a:buSzPts val="1400"/>
              <a:buNone/>
              <a:defRPr sz="700">
                <a:solidFill>
                  <a:srgbClr val="888888"/>
                </a:solidFill>
              </a:defRPr>
            </a:lvl4pPr>
            <a:lvl5pPr marL="1143000" lvl="4" indent="-114300" algn="l">
              <a:spcBef>
                <a:spcPts val="140"/>
              </a:spcBef>
              <a:spcAft>
                <a:spcPts val="0"/>
              </a:spcAft>
              <a:buClr>
                <a:srgbClr val="888888"/>
              </a:buClr>
              <a:buSzPts val="1400"/>
              <a:buNone/>
              <a:defRPr sz="700">
                <a:solidFill>
                  <a:srgbClr val="888888"/>
                </a:solidFill>
              </a:defRPr>
            </a:lvl5pPr>
            <a:lvl6pPr marL="1371600" lvl="5" indent="-114300" algn="l">
              <a:spcBef>
                <a:spcPts val="140"/>
              </a:spcBef>
              <a:spcAft>
                <a:spcPts val="0"/>
              </a:spcAft>
              <a:buClr>
                <a:srgbClr val="888888"/>
              </a:buClr>
              <a:buSzPts val="1400"/>
              <a:buNone/>
              <a:defRPr sz="700">
                <a:solidFill>
                  <a:srgbClr val="888888"/>
                </a:solidFill>
              </a:defRPr>
            </a:lvl6pPr>
            <a:lvl7pPr marL="1600200" lvl="6" indent="-114300" algn="l">
              <a:spcBef>
                <a:spcPts val="140"/>
              </a:spcBef>
              <a:spcAft>
                <a:spcPts val="0"/>
              </a:spcAft>
              <a:buClr>
                <a:srgbClr val="888888"/>
              </a:buClr>
              <a:buSzPts val="1400"/>
              <a:buNone/>
              <a:defRPr sz="700">
                <a:solidFill>
                  <a:srgbClr val="888888"/>
                </a:solidFill>
              </a:defRPr>
            </a:lvl7pPr>
            <a:lvl8pPr marL="1828800" lvl="7" indent="-114300" algn="l">
              <a:spcBef>
                <a:spcPts val="140"/>
              </a:spcBef>
              <a:spcAft>
                <a:spcPts val="0"/>
              </a:spcAft>
              <a:buClr>
                <a:srgbClr val="888888"/>
              </a:buClr>
              <a:buSzPts val="1400"/>
              <a:buNone/>
              <a:defRPr sz="700">
                <a:solidFill>
                  <a:srgbClr val="888888"/>
                </a:solidFill>
              </a:defRPr>
            </a:lvl8pPr>
            <a:lvl9pPr marL="2057400" lvl="8" indent="-114300" algn="l">
              <a:spcBef>
                <a:spcPts val="140"/>
              </a:spcBef>
              <a:spcAft>
                <a:spcPts val="0"/>
              </a:spcAft>
              <a:buClr>
                <a:srgbClr val="888888"/>
              </a:buClr>
              <a:buSzPts val="1400"/>
              <a:buNone/>
              <a:defRPr sz="700">
                <a:solidFill>
                  <a:srgbClr val="888888"/>
                </a:solidFill>
              </a:defRPr>
            </a:lvl9pPr>
          </a:lstStyle>
          <a:p>
            <a:endParaRPr/>
          </a:p>
        </p:txBody>
      </p:sp>
      <p:sp>
        <p:nvSpPr>
          <p:cNvPr id="30" name="Google Shape;30;p5"/>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863233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2286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6" name="Google Shape;36;p6"/>
          <p:cNvSpPr txBox="1">
            <a:spLocks noGrp="1"/>
          </p:cNvSpPr>
          <p:nvPr>
            <p:ph type="body" idx="2"/>
          </p:nvPr>
        </p:nvSpPr>
        <p:spPr>
          <a:xfrm>
            <a:off x="23241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7" name="Google Shape;37;p6"/>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17511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228600" y="767556"/>
            <a:ext cx="2020094"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3" name="Google Shape;43;p7"/>
          <p:cNvSpPr txBox="1">
            <a:spLocks noGrp="1"/>
          </p:cNvSpPr>
          <p:nvPr>
            <p:ph type="body" idx="2"/>
          </p:nvPr>
        </p:nvSpPr>
        <p:spPr>
          <a:xfrm>
            <a:off x="228600" y="1087438"/>
            <a:ext cx="2020094"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4" name="Google Shape;44;p7"/>
          <p:cNvSpPr txBox="1">
            <a:spLocks noGrp="1"/>
          </p:cNvSpPr>
          <p:nvPr>
            <p:ph type="body" idx="3"/>
          </p:nvPr>
        </p:nvSpPr>
        <p:spPr>
          <a:xfrm>
            <a:off x="2322513" y="767556"/>
            <a:ext cx="2020888"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5" name="Google Shape;45;p7"/>
          <p:cNvSpPr txBox="1">
            <a:spLocks noGrp="1"/>
          </p:cNvSpPr>
          <p:nvPr>
            <p:ph type="body" idx="4"/>
          </p:nvPr>
        </p:nvSpPr>
        <p:spPr>
          <a:xfrm>
            <a:off x="2322513" y="1087438"/>
            <a:ext cx="2020888"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6" name="Google Shape;46;p7"/>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59916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5F4481BA-38B0-4D82-9D6B-49D674A355D3}" type="datetimeFigureOut">
              <a:rPr lang="zh-CN" altLang="en-US" smtClean="0"/>
              <a:t>2024/8/20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9BCFC22-9305-480F-8F81-7492A88E693A}" type="slidenum">
              <a:rPr lang="zh-CN" altLang="en-US" smtClean="0"/>
              <a:t>‹#›</a:t>
            </a:fld>
            <a:endParaRPr lang="zh-CN" altLang="en-US"/>
          </a:p>
        </p:txBody>
      </p:sp>
    </p:spTree>
    <p:extLst>
      <p:ext uri="{BB962C8B-B14F-4D97-AF65-F5344CB8AC3E}">
        <p14:creationId xmlns:p14="http://schemas.microsoft.com/office/powerpoint/2010/main" val="3551291862"/>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088933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228600" y="136525"/>
            <a:ext cx="1504157" cy="5810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1787525" y="136525"/>
            <a:ext cx="2555875" cy="2926557"/>
          </a:xfrm>
          <a:prstGeom prst="rect">
            <a:avLst/>
          </a:prstGeom>
          <a:noFill/>
          <a:ln>
            <a:noFill/>
          </a:ln>
        </p:spPr>
        <p:txBody>
          <a:bodyPr spcFirstLastPara="1" wrap="square" lIns="91425" tIns="45700" rIns="91425" bIns="45700" anchor="t" anchorCtr="0">
            <a:normAutofit/>
          </a:bodyPr>
          <a:lstStyle>
            <a:lvl1pPr marL="228600" lvl="0" indent="-215900" algn="l">
              <a:spcBef>
                <a:spcPts val="320"/>
              </a:spcBef>
              <a:spcAft>
                <a:spcPts val="0"/>
              </a:spcAft>
              <a:buClr>
                <a:schemeClr val="dk1"/>
              </a:buClr>
              <a:buSzPts val="3200"/>
              <a:buChar char="•"/>
              <a:defRPr sz="1600"/>
            </a:lvl1pPr>
            <a:lvl2pPr marL="457200" lvl="1" indent="-203200" algn="l">
              <a:spcBef>
                <a:spcPts val="280"/>
              </a:spcBef>
              <a:spcAft>
                <a:spcPts val="0"/>
              </a:spcAft>
              <a:buClr>
                <a:schemeClr val="dk1"/>
              </a:buClr>
              <a:buSzPts val="2800"/>
              <a:buChar char="–"/>
              <a:defRPr sz="1400"/>
            </a:lvl2pPr>
            <a:lvl3pPr marL="685800" lvl="2" indent="-190500" algn="l">
              <a:spcBef>
                <a:spcPts val="240"/>
              </a:spcBef>
              <a:spcAft>
                <a:spcPts val="0"/>
              </a:spcAft>
              <a:buClr>
                <a:schemeClr val="dk1"/>
              </a:buClr>
              <a:buSzPts val="2400"/>
              <a:buChar char="•"/>
              <a:defRPr sz="1200"/>
            </a:lvl3pPr>
            <a:lvl4pPr marL="914400" lvl="3" indent="-177800" algn="l">
              <a:spcBef>
                <a:spcPts val="200"/>
              </a:spcBef>
              <a:spcAft>
                <a:spcPts val="0"/>
              </a:spcAft>
              <a:buClr>
                <a:schemeClr val="dk1"/>
              </a:buClr>
              <a:buSzPts val="2000"/>
              <a:buChar char="–"/>
              <a:defRPr sz="1000"/>
            </a:lvl4pPr>
            <a:lvl5pPr marL="1143000" lvl="4" indent="-177800" algn="l">
              <a:spcBef>
                <a:spcPts val="200"/>
              </a:spcBef>
              <a:spcAft>
                <a:spcPts val="0"/>
              </a:spcAft>
              <a:buClr>
                <a:schemeClr val="dk1"/>
              </a:buClr>
              <a:buSzPts val="2000"/>
              <a:buChar char="»"/>
              <a:defRPr sz="1000"/>
            </a:lvl5pPr>
            <a:lvl6pPr marL="1371600" lvl="5" indent="-177800" algn="l">
              <a:spcBef>
                <a:spcPts val="200"/>
              </a:spcBef>
              <a:spcAft>
                <a:spcPts val="0"/>
              </a:spcAft>
              <a:buClr>
                <a:schemeClr val="dk1"/>
              </a:buClr>
              <a:buSzPts val="2000"/>
              <a:buChar char="•"/>
              <a:defRPr sz="1000"/>
            </a:lvl6pPr>
            <a:lvl7pPr marL="1600200" lvl="6" indent="-177800" algn="l">
              <a:spcBef>
                <a:spcPts val="200"/>
              </a:spcBef>
              <a:spcAft>
                <a:spcPts val="0"/>
              </a:spcAft>
              <a:buClr>
                <a:schemeClr val="dk1"/>
              </a:buClr>
              <a:buSzPts val="2000"/>
              <a:buChar char="•"/>
              <a:defRPr sz="1000"/>
            </a:lvl7pPr>
            <a:lvl8pPr marL="1828800" lvl="7" indent="-177800" algn="l">
              <a:spcBef>
                <a:spcPts val="200"/>
              </a:spcBef>
              <a:spcAft>
                <a:spcPts val="0"/>
              </a:spcAft>
              <a:buClr>
                <a:schemeClr val="dk1"/>
              </a:buClr>
              <a:buSzPts val="2000"/>
              <a:buChar char="•"/>
              <a:defRPr sz="1000"/>
            </a:lvl8pPr>
            <a:lvl9pPr marL="2057400" lvl="8" indent="-177800" algn="l">
              <a:spcBef>
                <a:spcPts val="200"/>
              </a:spcBef>
              <a:spcAft>
                <a:spcPts val="0"/>
              </a:spcAft>
              <a:buClr>
                <a:schemeClr val="dk1"/>
              </a:buClr>
              <a:buSzPts val="2000"/>
              <a:buChar char="•"/>
              <a:defRPr sz="1000"/>
            </a:lvl9pPr>
          </a:lstStyle>
          <a:p>
            <a:endParaRPr/>
          </a:p>
        </p:txBody>
      </p:sp>
      <p:sp>
        <p:nvSpPr>
          <p:cNvPr id="57" name="Google Shape;57;p9"/>
          <p:cNvSpPr txBox="1">
            <a:spLocks noGrp="1"/>
          </p:cNvSpPr>
          <p:nvPr>
            <p:ph type="body" idx="2"/>
          </p:nvPr>
        </p:nvSpPr>
        <p:spPr>
          <a:xfrm>
            <a:off x="228600" y="717550"/>
            <a:ext cx="1504157" cy="2345532"/>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58" name="Google Shape;58;p9"/>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11893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96144" y="2400300"/>
            <a:ext cx="2743200" cy="28336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896144" y="306388"/>
            <a:ext cx="2743200" cy="2057400"/>
          </a:xfrm>
          <a:prstGeom prst="rect">
            <a:avLst/>
          </a:prstGeom>
          <a:noFill/>
          <a:ln>
            <a:noFill/>
          </a:ln>
        </p:spPr>
      </p:sp>
      <p:sp>
        <p:nvSpPr>
          <p:cNvPr id="64" name="Google Shape;64;p10"/>
          <p:cNvSpPr txBox="1">
            <a:spLocks noGrp="1"/>
          </p:cNvSpPr>
          <p:nvPr>
            <p:ph type="body" idx="1"/>
          </p:nvPr>
        </p:nvSpPr>
        <p:spPr>
          <a:xfrm>
            <a:off x="896144" y="2683669"/>
            <a:ext cx="2743200" cy="402431"/>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65" name="Google Shape;65;p10"/>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27537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1154510" y="-125809"/>
            <a:ext cx="2262982" cy="41148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673141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2366169" y="1085851"/>
            <a:ext cx="2925763" cy="1028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270669" y="95250"/>
            <a:ext cx="2925763" cy="30099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72969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5F4481BA-38B0-4D82-9D6B-49D674A355D3}" type="datetimeFigureOut">
              <a:rPr lang="zh-CN" altLang="en-US" smtClean="0"/>
              <a:t>2024/8/20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9BCFC22-9305-480F-8F81-7492A88E693A}" type="slidenum">
              <a:rPr lang="zh-CN" altLang="en-US" smtClean="0"/>
              <a:t>‹#›</a:t>
            </a:fld>
            <a:endParaRPr lang="zh-CN" altLang="en-US"/>
          </a:p>
        </p:txBody>
      </p:sp>
    </p:spTree>
    <p:extLst>
      <p:ext uri="{BB962C8B-B14F-4D97-AF65-F5344CB8AC3E}">
        <p14:creationId xmlns:p14="http://schemas.microsoft.com/office/powerpoint/2010/main" val="2015419817"/>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5F4481BA-38B0-4D82-9D6B-49D674A355D3}" type="datetimeFigureOut">
              <a:rPr lang="zh-CN" altLang="en-US" smtClean="0"/>
              <a:t>2024/8/20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9BCFC22-9305-480F-8F81-7492A88E693A}" type="slidenum">
              <a:rPr lang="zh-CN" altLang="en-US" smtClean="0"/>
              <a:t>‹#›</a:t>
            </a:fld>
            <a:endParaRPr lang="zh-CN" altLang="en-US"/>
          </a:p>
        </p:txBody>
      </p:sp>
    </p:spTree>
    <p:extLst>
      <p:ext uri="{BB962C8B-B14F-4D97-AF65-F5344CB8AC3E}">
        <p14:creationId xmlns:p14="http://schemas.microsoft.com/office/powerpoint/2010/main" val="121484259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5F4481BA-38B0-4D82-9D6B-49D674A355D3}" type="datetimeFigureOut">
              <a:rPr lang="zh-CN" altLang="en-US" smtClean="0"/>
              <a:t>2024/8/20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9BCFC22-9305-480F-8F81-7492A88E693A}" type="slidenum">
              <a:rPr lang="zh-CN" altLang="en-US" smtClean="0"/>
              <a:t>‹#›</a:t>
            </a:fld>
            <a:endParaRPr lang="zh-CN" altLang="en-US"/>
          </a:p>
        </p:txBody>
      </p:sp>
    </p:spTree>
    <p:extLst>
      <p:ext uri="{BB962C8B-B14F-4D97-AF65-F5344CB8AC3E}">
        <p14:creationId xmlns:p14="http://schemas.microsoft.com/office/powerpoint/2010/main" val="199006994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2_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5F4481BA-38B0-4D82-9D6B-49D674A355D3}" type="datetimeFigureOut">
              <a:rPr lang="zh-CN" altLang="en-US" smtClean="0"/>
              <a:t>2024/8/20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9BCFC22-9305-480F-8F81-7492A88E693A}" type="slidenum">
              <a:rPr lang="zh-CN" altLang="en-US" smtClean="0"/>
              <a:t>‹#›</a:t>
            </a:fld>
            <a:endParaRPr lang="zh-CN" altLang="en-US"/>
          </a:p>
        </p:txBody>
      </p:sp>
      <p:sp>
        <p:nvSpPr>
          <p:cNvPr id="10" name="TextBox 9"/>
          <p:cNvSpPr txBox="1"/>
          <p:nvPr userDrawn="1"/>
        </p:nvSpPr>
        <p:spPr>
          <a:xfrm>
            <a:off x="453650" y="0"/>
            <a:ext cx="540060" cy="123111"/>
          </a:xfrm>
          <a:prstGeom prst="rect">
            <a:avLst/>
          </a:prstGeom>
          <a:noFill/>
        </p:spPr>
        <p:txBody>
          <a:bodyPr wrap="square" rtlCol="0">
            <a:spAutoFit/>
          </a:bodyPr>
          <a:lstStyle/>
          <a:p>
            <a:pPr>
              <a:lnSpc>
                <a:spcPct val="200000"/>
              </a:lnSpc>
            </a:pP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行业</a:t>
            </a:r>
            <a:r>
              <a:rPr lang="en-US" altLang="zh-CN" sz="100" dirty="0">
                <a:solidFill>
                  <a:schemeClr val="tx1">
                    <a:alpha val="0"/>
                  </a:schemeClr>
                </a:solidFill>
                <a:latin typeface="微软雅黑" panose="020B0503020204020204" pitchFamily="34" charset="-122"/>
                <a:ea typeface="微软雅黑" panose="020B0503020204020204" pitchFamily="34" charset="-122"/>
                <a:hlinkClick r:id="rId2"/>
              </a:rPr>
              <a:t>PPT</a:t>
            </a: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模板</a:t>
            </a:r>
            <a:r>
              <a:rPr lang="en-US" altLang="zh-CN" sz="100" dirty="0">
                <a:solidFill>
                  <a:schemeClr val="tx1">
                    <a:alpha val="0"/>
                  </a:schemeClr>
                </a:solidFill>
                <a:latin typeface="微软雅黑" panose="020B0503020204020204" pitchFamily="34" charset="-122"/>
                <a:ea typeface="微软雅黑" panose="020B0503020204020204" pitchFamily="34" charset="-122"/>
              </a:rPr>
              <a:t>http://www.1ppt.com/hangye/</a:t>
            </a:r>
          </a:p>
        </p:txBody>
      </p:sp>
    </p:spTree>
    <p:extLst>
      <p:ext uri="{BB962C8B-B14F-4D97-AF65-F5344CB8AC3E}">
        <p14:creationId xmlns:p14="http://schemas.microsoft.com/office/powerpoint/2010/main" val="2358655767"/>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342185BF-1EDE-4AC3-A690-AC72B51D9FB9}"/>
              </a:ext>
            </a:extLst>
          </p:cNvPr>
          <p:cNvPicPr>
            <a:picLocks noChangeAspect="1"/>
          </p:cNvPicPr>
          <p:nvPr userDrawn="1"/>
        </p:nvPicPr>
        <p:blipFill>
          <a:blip r:embed="rId2"/>
          <a:stretch>
            <a:fillRect/>
          </a:stretch>
        </p:blipFill>
        <p:spPr>
          <a:xfrm>
            <a:off x="6849355" y="4597432"/>
            <a:ext cx="1001125" cy="546068"/>
          </a:xfrm>
          <a:prstGeom prst="rect">
            <a:avLst/>
          </a:prstGeom>
        </p:spPr>
      </p:pic>
      <p:pic>
        <p:nvPicPr>
          <p:cNvPr id="7" name="图片 6">
            <a:extLst>
              <a:ext uri="{FF2B5EF4-FFF2-40B4-BE49-F238E27FC236}">
                <a16:creationId xmlns:a16="http://schemas.microsoft.com/office/drawing/2014/main" xmlns="" id="{76013F33-942D-4D05-85E7-D1D838F6B4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95096" y="4564482"/>
            <a:ext cx="1267850" cy="579018"/>
          </a:xfrm>
          <a:prstGeom prst="rect">
            <a:avLst/>
          </a:prstGeom>
        </p:spPr>
      </p:pic>
      <p:pic>
        <p:nvPicPr>
          <p:cNvPr id="8" name="图片 7">
            <a:extLst>
              <a:ext uri="{FF2B5EF4-FFF2-40B4-BE49-F238E27FC236}">
                <a16:creationId xmlns:a16="http://schemas.microsoft.com/office/drawing/2014/main" xmlns="" id="{DF872872-A07C-4A7F-85F7-3577A73E5B30}"/>
              </a:ext>
            </a:extLst>
          </p:cNvPr>
          <p:cNvPicPr>
            <a:picLocks noChangeAspect="1"/>
          </p:cNvPicPr>
          <p:nvPr userDrawn="1"/>
        </p:nvPicPr>
        <p:blipFill>
          <a:blip r:embed="rId4"/>
          <a:stretch>
            <a:fillRect/>
          </a:stretch>
        </p:blipFill>
        <p:spPr>
          <a:xfrm>
            <a:off x="129483" y="4693059"/>
            <a:ext cx="885348" cy="450441"/>
          </a:xfrm>
          <a:prstGeom prst="rect">
            <a:avLst/>
          </a:prstGeom>
        </p:spPr>
      </p:pic>
      <p:pic>
        <p:nvPicPr>
          <p:cNvPr id="9" name="图片 8">
            <a:extLst>
              <a:ext uri="{FF2B5EF4-FFF2-40B4-BE49-F238E27FC236}">
                <a16:creationId xmlns:a16="http://schemas.microsoft.com/office/drawing/2014/main" xmlns="" id="{E88DAA1D-CCEE-4929-A14B-BD45F351824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697866" y="4641002"/>
            <a:ext cx="742822" cy="502498"/>
          </a:xfrm>
          <a:prstGeom prst="rect">
            <a:avLst/>
          </a:prstGeom>
        </p:spPr>
      </p:pic>
      <p:pic>
        <p:nvPicPr>
          <p:cNvPr id="10" name="图片 9">
            <a:extLst>
              <a:ext uri="{FF2B5EF4-FFF2-40B4-BE49-F238E27FC236}">
                <a16:creationId xmlns:a16="http://schemas.microsoft.com/office/drawing/2014/main" xmlns="" id="{859FD3DA-AD54-483E-A732-5FC5E967DC1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96758" y="4575335"/>
            <a:ext cx="980542" cy="568165"/>
          </a:xfrm>
          <a:prstGeom prst="rect">
            <a:avLst/>
          </a:prstGeom>
        </p:spPr>
      </p:pic>
      <p:pic>
        <p:nvPicPr>
          <p:cNvPr id="11" name="图片 10">
            <a:extLst>
              <a:ext uri="{FF2B5EF4-FFF2-40B4-BE49-F238E27FC236}">
                <a16:creationId xmlns:a16="http://schemas.microsoft.com/office/drawing/2014/main" xmlns="" id="{5414DA6B-4018-4BBC-AA17-8BA6C16FF0A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039500" y="4260949"/>
            <a:ext cx="1071056" cy="882551"/>
          </a:xfrm>
          <a:prstGeom prst="rect">
            <a:avLst/>
          </a:prstGeom>
        </p:spPr>
      </p:pic>
      <p:pic>
        <p:nvPicPr>
          <p:cNvPr id="12" name="图片 11">
            <a:extLst>
              <a:ext uri="{FF2B5EF4-FFF2-40B4-BE49-F238E27FC236}">
                <a16:creationId xmlns:a16="http://schemas.microsoft.com/office/drawing/2014/main" xmlns="" id="{538D39E4-0318-4FE4-ACEE-F8DABA7207B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259147" y="4565310"/>
            <a:ext cx="733006" cy="578190"/>
          </a:xfrm>
          <a:prstGeom prst="rect">
            <a:avLst/>
          </a:prstGeom>
        </p:spPr>
      </p:pic>
    </p:spTree>
    <p:extLst>
      <p:ext uri="{BB962C8B-B14F-4D97-AF65-F5344CB8AC3E}">
        <p14:creationId xmlns:p14="http://schemas.microsoft.com/office/powerpoint/2010/main" val="420572887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4481BA-38B0-4D82-9D6B-49D674A355D3}" type="datetimeFigureOut">
              <a:rPr lang="zh-CN" altLang="en-US" smtClean="0"/>
              <a:t>2024/8/20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9BCFC22-9305-480F-8F81-7492A88E693A}" type="slidenum">
              <a:rPr lang="zh-CN" altLang="en-US" smtClean="0"/>
              <a:t>‹#›</a:t>
            </a:fld>
            <a:endParaRPr lang="zh-CN" altLang="en-US"/>
          </a:p>
        </p:txBody>
      </p:sp>
    </p:spTree>
    <p:extLst>
      <p:ext uri="{BB962C8B-B14F-4D97-AF65-F5344CB8AC3E}">
        <p14:creationId xmlns:p14="http://schemas.microsoft.com/office/powerpoint/2010/main" val="862904095"/>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ea typeface="方正少儿简体" panose="03000509000000000000" pitchFamily="65" charset="-122"/>
              </a:defRPr>
            </a:lvl1pPr>
          </a:lstStyle>
          <a:p>
            <a:fld id="{5F4481BA-38B0-4D82-9D6B-49D674A355D3}" type="datetimeFigureOut">
              <a:rPr lang="zh-CN" altLang="en-US" smtClean="0"/>
              <a:pPr/>
              <a:t>2024/8/20</a:t>
            </a:fld>
            <a:endParaRPr lang="zh-CN" alt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ea typeface="方正少儿简体" panose="03000509000000000000" pitchFamily="65" charset="-122"/>
              </a:defRPr>
            </a:lvl1pPr>
          </a:lstStyle>
          <a:p>
            <a:endParaRPr lang="zh-CN" alt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ea typeface="方正少儿简体" panose="03000509000000000000" pitchFamily="65" charset="-122"/>
              </a:defRPr>
            </a:lvl1pPr>
          </a:lstStyle>
          <a:p>
            <a:fld id="{19BCFC22-9305-480F-8F81-7492A88E693A}" type="slidenum">
              <a:rPr lang="zh-CN" altLang="en-US" smtClean="0"/>
              <a:pPr/>
              <a:t>‹#›</a:t>
            </a:fld>
            <a:endParaRPr lang="zh-CN" altLang="en-US" dirty="0"/>
          </a:p>
        </p:txBody>
      </p:sp>
      <p:sp>
        <p:nvSpPr>
          <p:cNvPr id="7" name="矩形 6">
            <a:extLst>
              <a:ext uri="{FF2B5EF4-FFF2-40B4-BE49-F238E27FC236}">
                <a16:creationId xmlns:a16="http://schemas.microsoft.com/office/drawing/2014/main" xmlns="" id="{8BC97E60-33FB-4FA3-82BA-9C001EF70A20}"/>
              </a:ext>
            </a:extLst>
          </p:cNvPr>
          <p:cNvSpPr/>
          <p:nvPr userDrawn="1"/>
        </p:nvSpPr>
        <p:spPr>
          <a:xfrm>
            <a:off x="0" y="0"/>
            <a:ext cx="9144000" cy="5143500"/>
          </a:xfrm>
          <a:prstGeom prst="rect">
            <a:avLst/>
          </a:prstGeom>
          <a:solidFill>
            <a:srgbClr val="E7E5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方正少儿简体" panose="03000509000000000000" pitchFamily="65" charset="-122"/>
            </a:endParaRPr>
          </a:p>
        </p:txBody>
      </p:sp>
      <p:pic>
        <p:nvPicPr>
          <p:cNvPr id="8" name="图片 7">
            <a:extLst>
              <a:ext uri="{FF2B5EF4-FFF2-40B4-BE49-F238E27FC236}">
                <a16:creationId xmlns:a16="http://schemas.microsoft.com/office/drawing/2014/main" xmlns="" id="{2A5808EB-EADF-4767-8E13-9BEF30962289}"/>
              </a:ext>
            </a:extLst>
          </p:cNvPr>
          <p:cNvPicPr>
            <a:picLocks noChangeAspect="1"/>
          </p:cNvPicPr>
          <p:nvPr userDrawn="1"/>
        </p:nvPicPr>
        <p:blipFill rotWithShape="1">
          <a:blip r:embed="rId22" cstate="screen">
            <a:extLst>
              <a:ext uri="{28A0092B-C50C-407E-A947-70E740481C1C}">
                <a14:useLocalDpi xmlns:a14="http://schemas.microsoft.com/office/drawing/2010/main"/>
              </a:ext>
            </a:extLst>
          </a:blip>
          <a:srcRect l="2087" r="2227"/>
          <a:stretch/>
        </p:blipFill>
        <p:spPr>
          <a:xfrm>
            <a:off x="0" y="0"/>
            <a:ext cx="9142249" cy="5144485"/>
          </a:xfrm>
          <a:prstGeom prst="rect">
            <a:avLst/>
          </a:prstGeom>
        </p:spPr>
      </p:pic>
    </p:spTree>
    <p:extLst>
      <p:ext uri="{BB962C8B-B14F-4D97-AF65-F5344CB8AC3E}">
        <p14:creationId xmlns:p14="http://schemas.microsoft.com/office/powerpoint/2010/main" val="2250794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2" r:id="rId6"/>
    <p:sldLayoutId id="2147483673" r:id="rId7"/>
    <p:sldLayoutId id="2147483666" r:id="rId8"/>
    <p:sldLayoutId id="2147483667" r:id="rId9"/>
    <p:sldLayoutId id="2147483668" r:id="rId10"/>
    <p:sldLayoutId id="2147483669" r:id="rId11"/>
    <p:sldLayoutId id="2147483670" r:id="rId12"/>
    <p:sldLayoutId id="2147483671" r:id="rId13"/>
    <p:sldLayoutId id="2147483678" r:id="rId14"/>
    <p:sldLayoutId id="2147483679" r:id="rId15"/>
    <p:sldLayoutId id="2147483680" r:id="rId16"/>
    <p:sldLayoutId id="2147483681" r:id="rId17"/>
    <p:sldLayoutId id="2147483682" r:id="rId18"/>
    <p:sldLayoutId id="2147483683" r:id="rId19"/>
    <p:sldLayoutId id="2147483684" r:id="rId20"/>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方正少儿简体" panose="03000509000000000000" pitchFamily="65"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方正少儿简体" panose="03000509000000000000" pitchFamily="65"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方正少儿简体" panose="03000509000000000000" pitchFamily="65"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方正少儿简体" panose="03000509000000000000" pitchFamily="65"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方正少儿简体" panose="03000509000000000000" pitchFamily="65"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80697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32738803"/>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tags" Target="../tags/tag16.xml"/><Relationship Id="rId7" Type="http://schemas.openxmlformats.org/officeDocument/2006/relationships/slideLayout" Target="../slideLayouts/slideLayout8.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5" Type="http://schemas.openxmlformats.org/officeDocument/2006/relationships/tags" Target="../tags/tag18.xml"/><Relationship Id="rId10" Type="http://schemas.openxmlformats.org/officeDocument/2006/relationships/image" Target="../media/image27.png"/><Relationship Id="rId4" Type="http://schemas.openxmlformats.org/officeDocument/2006/relationships/tags" Target="../tags/tag17.xml"/><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22.xml"/><Relationship Id="rId7" Type="http://schemas.openxmlformats.org/officeDocument/2006/relationships/slideLayout" Target="../slideLayouts/slideLayout8.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5" Type="http://schemas.openxmlformats.org/officeDocument/2006/relationships/tags" Target="../tags/tag24.xml"/><Relationship Id="rId10" Type="http://schemas.openxmlformats.org/officeDocument/2006/relationships/image" Target="../media/image27.png"/><Relationship Id="rId4" Type="http://schemas.openxmlformats.org/officeDocument/2006/relationships/tags" Target="../tags/tag23.xml"/><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8.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4.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png"/><Relationship Id="rId1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8.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37.png"/><Relationship Id="rId2" Type="http://schemas.openxmlformats.org/officeDocument/2006/relationships/notesSlide" Target="../notesSlides/notesSlide12.xml"/><Relationship Id="rId16"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27.png"/><Relationship Id="rId5" Type="http://schemas.openxmlformats.org/officeDocument/2006/relationships/image" Target="../media/image44.png"/><Relationship Id="rId15" Type="http://schemas.openxmlformats.org/officeDocument/2006/relationships/image" Target="../media/image40.png"/><Relationship Id="rId10" Type="http://schemas.openxmlformats.org/officeDocument/2006/relationships/image" Target="../media/image26.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28.xml"/><Relationship Id="rId7" Type="http://schemas.openxmlformats.org/officeDocument/2006/relationships/slideLayout" Target="../slideLayouts/slideLayout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image" Target="../media/image51.png"/><Relationship Id="rId5" Type="http://schemas.openxmlformats.org/officeDocument/2006/relationships/tags" Target="../tags/tag30.xml"/><Relationship Id="rId10" Type="http://schemas.openxmlformats.org/officeDocument/2006/relationships/image" Target="../media/image27.png"/><Relationship Id="rId4" Type="http://schemas.openxmlformats.org/officeDocument/2006/relationships/tags" Target="../tags/tag29.xml"/><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8.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37.png"/><Relationship Id="rId2" Type="http://schemas.openxmlformats.org/officeDocument/2006/relationships/notesSlide" Target="../notesSlides/notesSlide14.xml"/><Relationship Id="rId16"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27.png"/><Relationship Id="rId5" Type="http://schemas.openxmlformats.org/officeDocument/2006/relationships/image" Target="../media/image44.png"/><Relationship Id="rId15" Type="http://schemas.openxmlformats.org/officeDocument/2006/relationships/image" Target="../media/image40.png"/><Relationship Id="rId10" Type="http://schemas.openxmlformats.org/officeDocument/2006/relationships/image" Target="../media/image26.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15.xml"/><Relationship Id="rId7" Type="http://schemas.openxmlformats.org/officeDocument/2006/relationships/image" Target="../media/image5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63.png"/><Relationship Id="rId3" Type="http://schemas.openxmlformats.org/officeDocument/2006/relationships/image" Target="../media/image61.jpeg"/><Relationship Id="rId7" Type="http://schemas.openxmlformats.org/officeDocument/2006/relationships/slide" Target="slide23.xml"/><Relationship Id="rId12" Type="http://schemas.openxmlformats.org/officeDocument/2006/relationships/image" Target="../media/image62.wmf"/><Relationship Id="rId2" Type="http://schemas.openxmlformats.org/officeDocument/2006/relationships/image" Target="../media/image60.png"/><Relationship Id="rId1" Type="http://schemas.openxmlformats.org/officeDocument/2006/relationships/slideLayout" Target="../slideLayouts/slideLayout16.xml"/><Relationship Id="rId6" Type="http://schemas.openxmlformats.org/officeDocument/2006/relationships/slide" Target="slide22.xml"/><Relationship Id="rId11" Type="http://schemas.openxmlformats.org/officeDocument/2006/relationships/slide" Target="slide27.xml"/><Relationship Id="rId5" Type="http://schemas.openxmlformats.org/officeDocument/2006/relationships/slide" Target="slide21.xml"/><Relationship Id="rId10" Type="http://schemas.openxmlformats.org/officeDocument/2006/relationships/slide" Target="slide26.xml"/><Relationship Id="rId4" Type="http://schemas.openxmlformats.org/officeDocument/2006/relationships/slide" Target="slide20.xml"/><Relationship Id="rId9" Type="http://schemas.openxmlformats.org/officeDocument/2006/relationships/slide" Target="slide25.xml"/><Relationship Id="rId14" Type="http://schemas.openxmlformats.org/officeDocument/2006/relationships/slide" Target="slide39.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18" Type="http://schemas.microsoft.com/office/2007/relationships/hdphoto" Target="../media/hdphoto1.wdp"/><Relationship Id="rId3" Type="http://schemas.openxmlformats.org/officeDocument/2006/relationships/notesSlide" Target="../notesSlides/notesSlide1.xml"/><Relationship Id="rId7" Type="http://schemas.openxmlformats.org/officeDocument/2006/relationships/image" Target="../media/image22.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slideLayout" Target="../slideLayouts/slideLayout1.xml"/><Relationship Id="rId16" Type="http://schemas.openxmlformats.org/officeDocument/2006/relationships/image" Target="../media/image30.png"/><Relationship Id="rId1" Type="http://schemas.openxmlformats.org/officeDocument/2006/relationships/themeOverride" Target="../theme/themeOverride1.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21.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5.png"/><Relationship Id="rId1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64.jpe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slide" Target="slide29.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slide" Target="slide30.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slide" Target="slide31.xml"/></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slide" Target="slide32.xml"/></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slide" Target="slide33.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slide" Target="slide37.xml"/></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slide" Target="slide38.xml"/></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slide" Target="slide19.xml"/><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slide" Target="slide19.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6.png"/><Relationship Id="rId9" Type="http://schemas.openxmlformats.org/officeDocument/2006/relationships/image" Target="../media/image37.png"/><Relationship Id="rId1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slide" Target="slide19.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slide" Target="slide19.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slide" Target="slide19.xml"/><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audio" Target="../media/audio1.wav"/><Relationship Id="rId7"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slide" Target="slide35.xml"/><Relationship Id="rId5" Type="http://schemas.openxmlformats.org/officeDocument/2006/relationships/image" Target="../media/image73.png"/><Relationship Id="rId10" Type="http://schemas.openxmlformats.org/officeDocument/2006/relationships/audio" Target="../media/audio1.wav"/><Relationship Id="rId4" Type="http://schemas.openxmlformats.org/officeDocument/2006/relationships/slide" Target="slide34.xml"/><Relationship Id="rId9"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slide" Target="slide19.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6.png"/><Relationship Id="rId7" Type="http://schemas.openxmlformats.org/officeDocument/2006/relationships/slide" Target="slide19.xml"/><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31.xml"/><Relationship Id="rId1" Type="http://schemas.openxmlformats.org/officeDocument/2006/relationships/slideLayout" Target="../slideLayouts/slideLayout20.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2.xml"/><Relationship Id="rId1" Type="http://schemas.openxmlformats.org/officeDocument/2006/relationships/slideLayout" Target="../slideLayouts/slideLayout20.xml"/><Relationship Id="rId5" Type="http://schemas.openxmlformats.org/officeDocument/2006/relationships/image" Target="../media/image13.png"/><Relationship Id="rId4" Type="http://schemas.openxmlformats.org/officeDocument/2006/relationships/slide" Target="slide19.xml"/></Relationships>
</file>

<file path=ppt/slides/_rels/slide3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2" Type="http://schemas.openxmlformats.org/officeDocument/2006/relationships/image" Target="../media/image80.tiff"/><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8.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37.png"/><Relationship Id="rId2" Type="http://schemas.openxmlformats.org/officeDocument/2006/relationships/notesSlide" Target="../notesSlides/notesSlide3.xml"/><Relationship Id="rId16"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27.png"/><Relationship Id="rId5" Type="http://schemas.openxmlformats.org/officeDocument/2006/relationships/image" Target="../media/image44.png"/><Relationship Id="rId15" Type="http://schemas.openxmlformats.org/officeDocument/2006/relationships/image" Target="../media/image40.png"/><Relationship Id="rId10" Type="http://schemas.openxmlformats.org/officeDocument/2006/relationships/image" Target="../media/image26.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image" Target="../media/image48.png"/><Relationship Id="rId3" Type="http://schemas.openxmlformats.org/officeDocument/2006/relationships/tags" Target="../tags/tag4.xml"/><Relationship Id="rId7" Type="http://schemas.openxmlformats.org/officeDocument/2006/relationships/tags" Target="../tags/tag6.xml"/><Relationship Id="rId12" Type="http://schemas.openxmlformats.org/officeDocument/2006/relationships/image" Target="../media/image2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5.xml"/><Relationship Id="rId11" Type="http://schemas.openxmlformats.org/officeDocument/2006/relationships/image" Target="../media/image26.png"/><Relationship Id="rId5" Type="http://schemas.openxmlformats.org/officeDocument/2006/relationships/audio" Target="../media/media1.mp3"/><Relationship Id="rId15" Type="http://schemas.openxmlformats.org/officeDocument/2006/relationships/image" Target="../media/image50.png"/><Relationship Id="rId10" Type="http://schemas.openxmlformats.org/officeDocument/2006/relationships/notesSlide" Target="../notesSlides/notesSlide4.xml"/><Relationship Id="rId4" Type="http://schemas.microsoft.com/office/2007/relationships/media" Target="../media/media1.mp3"/><Relationship Id="rId9" Type="http://schemas.openxmlformats.org/officeDocument/2006/relationships/slideLayout" Target="../slideLayouts/slideLayout8.xml"/><Relationship Id="rId14" Type="http://schemas.openxmlformats.org/officeDocument/2006/relationships/image" Target="../media/image49.pn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8.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37.png"/><Relationship Id="rId2" Type="http://schemas.openxmlformats.org/officeDocument/2006/relationships/notesSlide" Target="../notesSlides/notesSlide5.xml"/><Relationship Id="rId16"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27.png"/><Relationship Id="rId5" Type="http://schemas.openxmlformats.org/officeDocument/2006/relationships/image" Target="../media/image44.png"/><Relationship Id="rId15" Type="http://schemas.openxmlformats.org/officeDocument/2006/relationships/image" Target="../media/image40.png"/><Relationship Id="rId10" Type="http://schemas.openxmlformats.org/officeDocument/2006/relationships/image" Target="../media/image26.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3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8.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37.png"/><Relationship Id="rId2" Type="http://schemas.openxmlformats.org/officeDocument/2006/relationships/notesSlide" Target="../notesSlides/notesSlide7.xml"/><Relationship Id="rId16"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27.png"/><Relationship Id="rId5" Type="http://schemas.openxmlformats.org/officeDocument/2006/relationships/image" Target="../media/image44.png"/><Relationship Id="rId15" Type="http://schemas.openxmlformats.org/officeDocument/2006/relationships/image" Target="../media/image40.png"/><Relationship Id="rId10" Type="http://schemas.openxmlformats.org/officeDocument/2006/relationships/image" Target="../media/image26.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10.xml"/><Relationship Id="rId7" Type="http://schemas.openxmlformats.org/officeDocument/2006/relationships/slideLayout" Target="../slideLayouts/slideLayout8.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10" Type="http://schemas.openxmlformats.org/officeDocument/2006/relationships/image" Target="../media/image27.png"/><Relationship Id="rId4" Type="http://schemas.openxmlformats.org/officeDocument/2006/relationships/tags" Target="../tags/tag11.xml"/><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
            <a:ext cx="9144000" cy="5143500"/>
          </a:xfrm>
          <a:prstGeom prst="rect">
            <a:avLst/>
          </a:prstGeom>
        </p:spPr>
      </p:pic>
    </p:spTree>
    <p:extLst>
      <p:ext uri="{BB962C8B-B14F-4D97-AF65-F5344CB8AC3E}">
        <p14:creationId xmlns:p14="http://schemas.microsoft.com/office/powerpoint/2010/main" val="124057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FA05F901-75C5-4255-8EA9-732BC833BF8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22544" y="122399"/>
            <a:ext cx="1946177" cy="567635"/>
          </a:xfrm>
          <a:prstGeom prst="rect">
            <a:avLst/>
          </a:prstGeom>
        </p:spPr>
      </p:pic>
      <p:pic>
        <p:nvPicPr>
          <p:cNvPr id="8" name="图片 7">
            <a:extLst>
              <a:ext uri="{FF2B5EF4-FFF2-40B4-BE49-F238E27FC236}">
                <a16:creationId xmlns:a16="http://schemas.microsoft.com/office/drawing/2014/main" xmlns="" id="{06CD15A1-A8E4-4307-AE87-351E6EF4A40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01186" y="149913"/>
            <a:ext cx="1805772" cy="512606"/>
          </a:xfrm>
          <a:prstGeom prst="rect">
            <a:avLst/>
          </a:prstGeom>
        </p:spPr>
      </p:pic>
      <p:sp>
        <p:nvSpPr>
          <p:cNvPr id="11" name="文本框 10">
            <a:extLst>
              <a:ext uri="{FF2B5EF4-FFF2-40B4-BE49-F238E27FC236}">
                <a16:creationId xmlns:a16="http://schemas.microsoft.com/office/drawing/2014/main" xmlns="" id="{8B27D55B-EA4B-478D-859D-F3605A077C57}"/>
              </a:ext>
            </a:extLst>
          </p:cNvPr>
          <p:cNvSpPr txBox="1"/>
          <p:nvPr/>
        </p:nvSpPr>
        <p:spPr>
          <a:xfrm>
            <a:off x="2139443" y="1872244"/>
            <a:ext cx="673100" cy="338554"/>
          </a:xfrm>
          <a:prstGeom prst="rect">
            <a:avLst/>
          </a:prstGeom>
          <a:noFill/>
        </p:spPr>
        <p:txBody>
          <a:bodyPr wrap="square" rtlCol="0">
            <a:spAutoFit/>
          </a:bodyPr>
          <a:lstStyle/>
          <a:p>
            <a:pPr algn="ctr"/>
            <a:r>
              <a:rPr lang="en-US" altLang="zh-CN" sz="1600" b="1" dirty="0">
                <a:solidFill>
                  <a:schemeClr val="bg1"/>
                </a:solidFill>
                <a:cs typeface="+mn-ea"/>
                <a:sym typeface="+mn-lt"/>
              </a:rPr>
              <a:t>80%</a:t>
            </a:r>
            <a:endParaRPr lang="zh-CN" altLang="en-US" sz="1600" b="1" dirty="0">
              <a:solidFill>
                <a:schemeClr val="bg1"/>
              </a:solidFill>
              <a:cs typeface="+mn-ea"/>
              <a:sym typeface="+mn-lt"/>
            </a:endParaRPr>
          </a:p>
        </p:txBody>
      </p:sp>
      <p:sp>
        <p:nvSpPr>
          <p:cNvPr id="13" name="文本框 12">
            <a:extLst>
              <a:ext uri="{FF2B5EF4-FFF2-40B4-BE49-F238E27FC236}">
                <a16:creationId xmlns:a16="http://schemas.microsoft.com/office/drawing/2014/main" xmlns="" id="{8F10A5B0-26AA-4C75-A8D3-D0B77328B2D6}"/>
              </a:ext>
            </a:extLst>
          </p:cNvPr>
          <p:cNvSpPr txBox="1"/>
          <p:nvPr/>
        </p:nvSpPr>
        <p:spPr>
          <a:xfrm>
            <a:off x="6743968" y="1993074"/>
            <a:ext cx="673100" cy="338554"/>
          </a:xfrm>
          <a:prstGeom prst="rect">
            <a:avLst/>
          </a:prstGeom>
          <a:noFill/>
        </p:spPr>
        <p:txBody>
          <a:bodyPr wrap="square" rtlCol="0">
            <a:spAutoFit/>
          </a:bodyPr>
          <a:lstStyle/>
          <a:p>
            <a:pPr algn="ctr"/>
            <a:r>
              <a:rPr lang="en-US" altLang="zh-CN" sz="1600" b="1" dirty="0">
                <a:solidFill>
                  <a:schemeClr val="bg1"/>
                </a:solidFill>
                <a:cs typeface="+mn-ea"/>
                <a:sym typeface="+mn-lt"/>
              </a:rPr>
              <a:t>54%</a:t>
            </a:r>
            <a:endParaRPr lang="zh-CN" altLang="en-US" sz="1600" b="1" dirty="0">
              <a:solidFill>
                <a:schemeClr val="bg1"/>
              </a:solidFill>
              <a:cs typeface="+mn-ea"/>
              <a:sym typeface="+mn-lt"/>
            </a:endParaRPr>
          </a:p>
        </p:txBody>
      </p:sp>
      <p:sp>
        <p:nvSpPr>
          <p:cNvPr id="12" name="文本框 11">
            <a:extLst>
              <a:ext uri="{FF2B5EF4-FFF2-40B4-BE49-F238E27FC236}">
                <a16:creationId xmlns:a16="http://schemas.microsoft.com/office/drawing/2014/main" xmlns="" id="{1EE07688-E1D5-4C38-83F5-D2067C2C70F3}"/>
              </a:ext>
            </a:extLst>
          </p:cNvPr>
          <p:cNvSpPr txBox="1"/>
          <p:nvPr/>
        </p:nvSpPr>
        <p:spPr>
          <a:xfrm>
            <a:off x="4448934" y="2023852"/>
            <a:ext cx="673100" cy="338554"/>
          </a:xfrm>
          <a:prstGeom prst="rect">
            <a:avLst/>
          </a:prstGeom>
          <a:noFill/>
        </p:spPr>
        <p:txBody>
          <a:bodyPr wrap="square" rtlCol="0">
            <a:spAutoFit/>
          </a:bodyPr>
          <a:lstStyle/>
          <a:p>
            <a:pPr algn="ctr"/>
            <a:r>
              <a:rPr lang="en-US" altLang="zh-CN" sz="1600" b="1" dirty="0">
                <a:solidFill>
                  <a:schemeClr val="bg1"/>
                </a:solidFill>
                <a:cs typeface="+mn-ea"/>
                <a:sym typeface="+mn-lt"/>
              </a:rPr>
              <a:t>40%</a:t>
            </a:r>
            <a:endParaRPr lang="zh-CN" altLang="en-US" sz="1600" b="1" dirty="0">
              <a:solidFill>
                <a:schemeClr val="bg1"/>
              </a:solidFill>
              <a:cs typeface="+mn-ea"/>
              <a:sym typeface="+mn-lt"/>
            </a:endParaRPr>
          </a:p>
        </p:txBody>
      </p:sp>
      <p:grpSp>
        <p:nvGrpSpPr>
          <p:cNvPr id="20" name="PA_组合 19">
            <a:extLst>
              <a:ext uri="{FF2B5EF4-FFF2-40B4-BE49-F238E27FC236}">
                <a16:creationId xmlns:a16="http://schemas.microsoft.com/office/drawing/2014/main" xmlns="" id="{461A89D8-AB66-4749-A394-A7E861A3B204}"/>
              </a:ext>
            </a:extLst>
          </p:cNvPr>
          <p:cNvGrpSpPr/>
          <p:nvPr>
            <p:custDataLst>
              <p:tags r:id="rId1"/>
            </p:custDataLst>
          </p:nvPr>
        </p:nvGrpSpPr>
        <p:grpSpPr>
          <a:xfrm>
            <a:off x="1892299" y="1786347"/>
            <a:ext cx="789941" cy="823502"/>
            <a:chOff x="1892299" y="1786347"/>
            <a:chExt cx="789941" cy="823502"/>
          </a:xfrm>
        </p:grpSpPr>
        <p:sp>
          <p:nvSpPr>
            <p:cNvPr id="19" name="任意多边形: 形状 18">
              <a:extLst>
                <a:ext uri="{FF2B5EF4-FFF2-40B4-BE49-F238E27FC236}">
                  <a16:creationId xmlns:a16="http://schemas.microsoft.com/office/drawing/2014/main" xmlns="" id="{C4152735-9854-4C75-8735-459BEB63467C}"/>
                </a:ext>
              </a:extLst>
            </p:cNvPr>
            <p:cNvSpPr/>
            <p:nvPr/>
          </p:nvSpPr>
          <p:spPr>
            <a:xfrm>
              <a:off x="1892299" y="1786347"/>
              <a:ext cx="789941" cy="823502"/>
            </a:xfrm>
            <a:custGeom>
              <a:avLst/>
              <a:gdLst/>
              <a:ahLst/>
              <a:cxnLst/>
              <a:rect l="0" t="0" r="0" b="0"/>
              <a:pathLst>
                <a:path w="789941" h="823502">
                  <a:moveTo>
                    <a:pt x="0" y="0"/>
                  </a:moveTo>
                  <a:lnTo>
                    <a:pt x="789940" y="0"/>
                  </a:lnTo>
                  <a:lnTo>
                    <a:pt x="789940" y="823501"/>
                  </a:lnTo>
                  <a:lnTo>
                    <a:pt x="0" y="823501"/>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 name="PA_饼状 5">
              <a:extLst>
                <a:ext uri="{FF2B5EF4-FFF2-40B4-BE49-F238E27FC236}">
                  <a16:creationId xmlns:a16="http://schemas.microsoft.com/office/drawing/2014/main" xmlns="" id="{B5467EB0-8E8F-420D-8BD9-F9DEA6ED5697}"/>
                </a:ext>
              </a:extLst>
            </p:cNvPr>
            <p:cNvSpPr/>
            <p:nvPr>
              <p:custDataLst>
                <p:tags r:id="rId6"/>
              </p:custDataLst>
            </p:nvPr>
          </p:nvSpPr>
          <p:spPr>
            <a:xfrm>
              <a:off x="1892300" y="1811748"/>
              <a:ext cx="789940" cy="798101"/>
            </a:xfrm>
            <a:prstGeom prst="pie">
              <a:avLst>
                <a:gd name="adj1" fmla="val 21037703"/>
                <a:gd name="adj2" fmla="val 160956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cs typeface="+mn-ea"/>
                <a:sym typeface="+mn-lt"/>
              </a:endParaRPr>
            </a:p>
          </p:txBody>
        </p:sp>
      </p:grpSp>
      <p:grpSp>
        <p:nvGrpSpPr>
          <p:cNvPr id="22" name="PA_组合 21">
            <a:extLst>
              <a:ext uri="{FF2B5EF4-FFF2-40B4-BE49-F238E27FC236}">
                <a16:creationId xmlns:a16="http://schemas.microsoft.com/office/drawing/2014/main" xmlns="" id="{6D221EC4-27E8-49C5-9571-8CBC21CBEF9A}"/>
              </a:ext>
            </a:extLst>
          </p:cNvPr>
          <p:cNvGrpSpPr/>
          <p:nvPr>
            <p:custDataLst>
              <p:tags r:id="rId2"/>
            </p:custDataLst>
          </p:nvPr>
        </p:nvGrpSpPr>
        <p:grpSpPr>
          <a:xfrm>
            <a:off x="4187020" y="1803604"/>
            <a:ext cx="1424941" cy="798102"/>
            <a:chOff x="4187020" y="1803604"/>
            <a:chExt cx="1424941" cy="798102"/>
          </a:xfrm>
        </p:grpSpPr>
        <p:sp>
          <p:nvSpPr>
            <p:cNvPr id="21" name="任意多边形: 形状 20">
              <a:extLst>
                <a:ext uri="{FF2B5EF4-FFF2-40B4-BE49-F238E27FC236}">
                  <a16:creationId xmlns:a16="http://schemas.microsoft.com/office/drawing/2014/main" xmlns="" id="{1F105891-6779-49E6-9CB5-2E54312FC079}"/>
                </a:ext>
              </a:extLst>
            </p:cNvPr>
            <p:cNvSpPr/>
            <p:nvPr/>
          </p:nvSpPr>
          <p:spPr>
            <a:xfrm>
              <a:off x="4187020" y="1803604"/>
              <a:ext cx="1424941" cy="798102"/>
            </a:xfrm>
            <a:custGeom>
              <a:avLst/>
              <a:gdLst/>
              <a:ahLst/>
              <a:cxnLst/>
              <a:rect l="0" t="0" r="0" b="0"/>
              <a:pathLst>
                <a:path w="1424941" h="798102">
                  <a:moveTo>
                    <a:pt x="0" y="0"/>
                  </a:moveTo>
                  <a:lnTo>
                    <a:pt x="1424940" y="0"/>
                  </a:lnTo>
                  <a:lnTo>
                    <a:pt x="1424940" y="798101"/>
                  </a:lnTo>
                  <a:lnTo>
                    <a:pt x="0" y="798101"/>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4" name="PA_饼状 13">
              <a:extLst>
                <a:ext uri="{FF2B5EF4-FFF2-40B4-BE49-F238E27FC236}">
                  <a16:creationId xmlns:a16="http://schemas.microsoft.com/office/drawing/2014/main" xmlns="" id="{E59275CD-DD0B-4595-BBC9-CA582DA9E86F}"/>
                </a:ext>
              </a:extLst>
            </p:cNvPr>
            <p:cNvSpPr/>
            <p:nvPr>
              <p:custDataLst>
                <p:tags r:id="rId5"/>
              </p:custDataLst>
            </p:nvPr>
          </p:nvSpPr>
          <p:spPr>
            <a:xfrm>
              <a:off x="4187020" y="1803605"/>
              <a:ext cx="789940" cy="798101"/>
            </a:xfrm>
            <a:prstGeom prst="pie">
              <a:avLst>
                <a:gd name="adj1" fmla="val 5266678"/>
                <a:gd name="adj2" fmla="val 151154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cs typeface="+mn-ea"/>
                <a:sym typeface="+mn-lt"/>
              </a:endParaRPr>
            </a:p>
          </p:txBody>
        </p:sp>
      </p:grpSp>
      <p:grpSp>
        <p:nvGrpSpPr>
          <p:cNvPr id="24" name="PA_组合 23">
            <a:extLst>
              <a:ext uri="{FF2B5EF4-FFF2-40B4-BE49-F238E27FC236}">
                <a16:creationId xmlns:a16="http://schemas.microsoft.com/office/drawing/2014/main" xmlns="" id="{7F358260-4956-4F34-8BFC-94041880B2C8}"/>
              </a:ext>
            </a:extLst>
          </p:cNvPr>
          <p:cNvGrpSpPr/>
          <p:nvPr>
            <p:custDataLst>
              <p:tags r:id="rId3"/>
            </p:custDataLst>
          </p:nvPr>
        </p:nvGrpSpPr>
        <p:grpSpPr>
          <a:xfrm>
            <a:off x="6497178" y="1772060"/>
            <a:ext cx="1348741" cy="823502"/>
            <a:chOff x="6497178" y="1772060"/>
            <a:chExt cx="1348741" cy="823502"/>
          </a:xfrm>
        </p:grpSpPr>
        <p:sp>
          <p:nvSpPr>
            <p:cNvPr id="23" name="任意多边形: 形状 22">
              <a:extLst>
                <a:ext uri="{FF2B5EF4-FFF2-40B4-BE49-F238E27FC236}">
                  <a16:creationId xmlns:a16="http://schemas.microsoft.com/office/drawing/2014/main" xmlns="" id="{6E540C62-67F8-48F7-A43E-34E5FFFDE460}"/>
                </a:ext>
              </a:extLst>
            </p:cNvPr>
            <p:cNvSpPr/>
            <p:nvPr/>
          </p:nvSpPr>
          <p:spPr>
            <a:xfrm>
              <a:off x="6497178" y="1772060"/>
              <a:ext cx="1348741" cy="823502"/>
            </a:xfrm>
            <a:custGeom>
              <a:avLst/>
              <a:gdLst/>
              <a:ahLst/>
              <a:cxnLst/>
              <a:rect l="0" t="0" r="0" b="0"/>
              <a:pathLst>
                <a:path w="1348741" h="823502">
                  <a:moveTo>
                    <a:pt x="0" y="0"/>
                  </a:moveTo>
                  <a:lnTo>
                    <a:pt x="1348740" y="0"/>
                  </a:lnTo>
                  <a:lnTo>
                    <a:pt x="1348740" y="823501"/>
                  </a:lnTo>
                  <a:lnTo>
                    <a:pt x="0" y="823501"/>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5" name="PA_饼状 14">
              <a:extLst>
                <a:ext uri="{FF2B5EF4-FFF2-40B4-BE49-F238E27FC236}">
                  <a16:creationId xmlns:a16="http://schemas.microsoft.com/office/drawing/2014/main" xmlns="" id="{34019F5C-D244-4118-86BF-9C4CA1185AB6}"/>
                </a:ext>
              </a:extLst>
            </p:cNvPr>
            <p:cNvSpPr/>
            <p:nvPr>
              <p:custDataLst>
                <p:tags r:id="rId4"/>
              </p:custDataLst>
            </p:nvPr>
          </p:nvSpPr>
          <p:spPr>
            <a:xfrm>
              <a:off x="6497178" y="1797461"/>
              <a:ext cx="789940" cy="798101"/>
            </a:xfrm>
            <a:prstGeom prst="pie">
              <a:avLst>
                <a:gd name="adj1" fmla="val 4823004"/>
                <a:gd name="adj2" fmla="val 158336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cs typeface="+mn-ea"/>
                <a:sym typeface="+mn-lt"/>
              </a:endParaRPr>
            </a:p>
          </p:txBody>
        </p:sp>
      </p:grpSp>
      <p:sp>
        <p:nvSpPr>
          <p:cNvPr id="27" name="Freeform 12">
            <a:extLst>
              <a:ext uri="{FF2B5EF4-FFF2-40B4-BE49-F238E27FC236}">
                <a16:creationId xmlns:a16="http://schemas.microsoft.com/office/drawing/2014/main" xmlns="" id="{F2A7937E-B798-3D1F-750E-9E8A0D798AB7}"/>
              </a:ext>
            </a:extLst>
          </p:cNvPr>
          <p:cNvSpPr>
            <a:spLocks/>
          </p:cNvSpPr>
          <p:nvPr/>
        </p:nvSpPr>
        <p:spPr bwMode="auto">
          <a:xfrm>
            <a:off x="0" y="-129786"/>
            <a:ext cx="9256088" cy="5344816"/>
          </a:xfrm>
          <a:custGeom>
            <a:avLst/>
            <a:gdLst>
              <a:gd name="T0" fmla="*/ 269 w 277"/>
              <a:gd name="T1" fmla="*/ 196 h 225"/>
              <a:gd name="T2" fmla="*/ 277 w 277"/>
              <a:gd name="T3" fmla="*/ 168 h 225"/>
              <a:gd name="T4" fmla="*/ 267 w 277"/>
              <a:gd name="T5" fmla="*/ 160 h 225"/>
              <a:gd name="T6" fmla="*/ 277 w 277"/>
              <a:gd name="T7" fmla="*/ 137 h 225"/>
              <a:gd name="T8" fmla="*/ 267 w 277"/>
              <a:gd name="T9" fmla="*/ 129 h 225"/>
              <a:gd name="T10" fmla="*/ 277 w 277"/>
              <a:gd name="T11" fmla="*/ 105 h 225"/>
              <a:gd name="T12" fmla="*/ 276 w 277"/>
              <a:gd name="T13" fmla="*/ 73 h 225"/>
              <a:gd name="T14" fmla="*/ 276 w 277"/>
              <a:gd name="T15" fmla="*/ 47 h 225"/>
              <a:gd name="T16" fmla="*/ 276 w 277"/>
              <a:gd name="T17" fmla="*/ 16 h 225"/>
              <a:gd name="T18" fmla="*/ 255 w 277"/>
              <a:gd name="T19" fmla="*/ 0 h 225"/>
              <a:gd name="T20" fmla="*/ 241 w 277"/>
              <a:gd name="T21" fmla="*/ 9 h 225"/>
              <a:gd name="T22" fmla="*/ 213 w 277"/>
              <a:gd name="T23" fmla="*/ 0 h 225"/>
              <a:gd name="T24" fmla="*/ 202 w 277"/>
              <a:gd name="T25" fmla="*/ 0 h 225"/>
              <a:gd name="T26" fmla="*/ 179 w 277"/>
              <a:gd name="T27" fmla="*/ 1 h 225"/>
              <a:gd name="T28" fmla="*/ 160 w 277"/>
              <a:gd name="T29" fmla="*/ 1 h 225"/>
              <a:gd name="T30" fmla="*/ 153 w 277"/>
              <a:gd name="T31" fmla="*/ 1 h 225"/>
              <a:gd name="T32" fmla="*/ 133 w 277"/>
              <a:gd name="T33" fmla="*/ 1 h 225"/>
              <a:gd name="T34" fmla="*/ 125 w 277"/>
              <a:gd name="T35" fmla="*/ 1 h 225"/>
              <a:gd name="T36" fmla="*/ 112 w 277"/>
              <a:gd name="T37" fmla="*/ 1 h 225"/>
              <a:gd name="T38" fmla="*/ 84 w 277"/>
              <a:gd name="T39" fmla="*/ 1 h 225"/>
              <a:gd name="T40" fmla="*/ 71 w 277"/>
              <a:gd name="T41" fmla="*/ 10 h 225"/>
              <a:gd name="T42" fmla="*/ 58 w 277"/>
              <a:gd name="T43" fmla="*/ 1 h 225"/>
              <a:gd name="T44" fmla="*/ 44 w 277"/>
              <a:gd name="T45" fmla="*/ 1 h 225"/>
              <a:gd name="T46" fmla="*/ 31 w 277"/>
              <a:gd name="T47" fmla="*/ 1 h 225"/>
              <a:gd name="T48" fmla="*/ 0 w 277"/>
              <a:gd name="T49" fmla="*/ 11 h 225"/>
              <a:gd name="T50" fmla="*/ 9 w 277"/>
              <a:gd name="T51" fmla="*/ 36 h 225"/>
              <a:gd name="T52" fmla="*/ 0 w 277"/>
              <a:gd name="T53" fmla="*/ 62 h 225"/>
              <a:gd name="T54" fmla="*/ 0 w 277"/>
              <a:gd name="T55" fmla="*/ 79 h 225"/>
              <a:gd name="T56" fmla="*/ 1 w 277"/>
              <a:gd name="T57" fmla="*/ 93 h 225"/>
              <a:gd name="T58" fmla="*/ 1 w 277"/>
              <a:gd name="T59" fmla="*/ 120 h 225"/>
              <a:gd name="T60" fmla="*/ 1 w 277"/>
              <a:gd name="T61" fmla="*/ 141 h 225"/>
              <a:gd name="T62" fmla="*/ 1 w 277"/>
              <a:gd name="T63" fmla="*/ 152 h 225"/>
              <a:gd name="T64" fmla="*/ 6 w 277"/>
              <a:gd name="T65" fmla="*/ 167 h 225"/>
              <a:gd name="T66" fmla="*/ 1 w 277"/>
              <a:gd name="T67" fmla="*/ 184 h 225"/>
              <a:gd name="T68" fmla="*/ 9 w 277"/>
              <a:gd name="T69" fmla="*/ 197 h 225"/>
              <a:gd name="T70" fmla="*/ 1 w 277"/>
              <a:gd name="T71" fmla="*/ 203 h 225"/>
              <a:gd name="T72" fmla="*/ 11 w 277"/>
              <a:gd name="T73" fmla="*/ 224 h 225"/>
              <a:gd name="T74" fmla="*/ 23 w 277"/>
              <a:gd name="T75" fmla="*/ 225 h 225"/>
              <a:gd name="T76" fmla="*/ 33 w 277"/>
              <a:gd name="T77" fmla="*/ 216 h 225"/>
              <a:gd name="T78" fmla="*/ 42 w 277"/>
              <a:gd name="T79" fmla="*/ 224 h 225"/>
              <a:gd name="T80" fmla="*/ 57 w 277"/>
              <a:gd name="T81" fmla="*/ 225 h 225"/>
              <a:gd name="T82" fmla="*/ 68 w 277"/>
              <a:gd name="T83" fmla="*/ 216 h 225"/>
              <a:gd name="T84" fmla="*/ 77 w 277"/>
              <a:gd name="T85" fmla="*/ 224 h 225"/>
              <a:gd name="T86" fmla="*/ 92 w 277"/>
              <a:gd name="T87" fmla="*/ 224 h 225"/>
              <a:gd name="T88" fmla="*/ 102 w 277"/>
              <a:gd name="T89" fmla="*/ 216 h 225"/>
              <a:gd name="T90" fmla="*/ 109 w 277"/>
              <a:gd name="T91" fmla="*/ 224 h 225"/>
              <a:gd name="T92" fmla="*/ 127 w 277"/>
              <a:gd name="T93" fmla="*/ 225 h 225"/>
              <a:gd name="T94" fmla="*/ 131 w 277"/>
              <a:gd name="T95" fmla="*/ 223 h 225"/>
              <a:gd name="T96" fmla="*/ 143 w 277"/>
              <a:gd name="T97" fmla="*/ 223 h 225"/>
              <a:gd name="T98" fmla="*/ 147 w 277"/>
              <a:gd name="T99" fmla="*/ 225 h 225"/>
              <a:gd name="T100" fmla="*/ 165 w 277"/>
              <a:gd name="T101" fmla="*/ 224 h 225"/>
              <a:gd name="T102" fmla="*/ 176 w 277"/>
              <a:gd name="T103" fmla="*/ 223 h 225"/>
              <a:gd name="T104" fmla="*/ 182 w 277"/>
              <a:gd name="T105" fmla="*/ 225 h 225"/>
              <a:gd name="T106" fmla="*/ 199 w 277"/>
              <a:gd name="T107" fmla="*/ 224 h 225"/>
              <a:gd name="T108" fmla="*/ 210 w 277"/>
              <a:gd name="T109" fmla="*/ 223 h 225"/>
              <a:gd name="T110" fmla="*/ 217 w 277"/>
              <a:gd name="T111" fmla="*/ 225 h 225"/>
              <a:gd name="T112" fmla="*/ 233 w 277"/>
              <a:gd name="T113" fmla="*/ 224 h 225"/>
              <a:gd name="T114" fmla="*/ 244 w 277"/>
              <a:gd name="T115" fmla="*/ 223 h 225"/>
              <a:gd name="T116" fmla="*/ 252 w 277"/>
              <a:gd name="T117" fmla="*/ 225 h 225"/>
              <a:gd name="T118" fmla="*/ 267 w 277"/>
              <a:gd name="T119" fmla="*/ 224 h 225"/>
              <a:gd name="T120" fmla="*/ 277 w 277"/>
              <a:gd name="T121" fmla="*/ 20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7" h="225">
                <a:moveTo>
                  <a:pt x="277" y="200"/>
                </a:moveTo>
                <a:cubicBezTo>
                  <a:pt x="275" y="200"/>
                  <a:pt x="274" y="200"/>
                  <a:pt x="272" y="199"/>
                </a:cubicBezTo>
                <a:cubicBezTo>
                  <a:pt x="272" y="197"/>
                  <a:pt x="272" y="197"/>
                  <a:pt x="272" y="197"/>
                </a:cubicBezTo>
                <a:cubicBezTo>
                  <a:pt x="271" y="197"/>
                  <a:pt x="270" y="197"/>
                  <a:pt x="269" y="196"/>
                </a:cubicBezTo>
                <a:cubicBezTo>
                  <a:pt x="268" y="195"/>
                  <a:pt x="267" y="193"/>
                  <a:pt x="267" y="191"/>
                </a:cubicBezTo>
                <a:cubicBezTo>
                  <a:pt x="268" y="187"/>
                  <a:pt x="272" y="184"/>
                  <a:pt x="277" y="184"/>
                </a:cubicBezTo>
                <a:cubicBezTo>
                  <a:pt x="277" y="173"/>
                  <a:pt x="277" y="173"/>
                  <a:pt x="277" y="173"/>
                </a:cubicBezTo>
                <a:cubicBezTo>
                  <a:pt x="277" y="168"/>
                  <a:pt x="277" y="168"/>
                  <a:pt x="277" y="168"/>
                </a:cubicBezTo>
                <a:cubicBezTo>
                  <a:pt x="275" y="168"/>
                  <a:pt x="274" y="168"/>
                  <a:pt x="272" y="167"/>
                </a:cubicBezTo>
                <a:cubicBezTo>
                  <a:pt x="272" y="166"/>
                  <a:pt x="272" y="166"/>
                  <a:pt x="272" y="166"/>
                </a:cubicBezTo>
                <a:cubicBezTo>
                  <a:pt x="271" y="166"/>
                  <a:pt x="271" y="166"/>
                  <a:pt x="270" y="166"/>
                </a:cubicBezTo>
                <a:cubicBezTo>
                  <a:pt x="268" y="164"/>
                  <a:pt x="267" y="162"/>
                  <a:pt x="267" y="160"/>
                </a:cubicBezTo>
                <a:cubicBezTo>
                  <a:pt x="268" y="156"/>
                  <a:pt x="272" y="153"/>
                  <a:pt x="277" y="153"/>
                </a:cubicBezTo>
                <a:cubicBezTo>
                  <a:pt x="277" y="150"/>
                  <a:pt x="277" y="150"/>
                  <a:pt x="277" y="150"/>
                </a:cubicBezTo>
                <a:cubicBezTo>
                  <a:pt x="277" y="150"/>
                  <a:pt x="277" y="150"/>
                  <a:pt x="277" y="150"/>
                </a:cubicBezTo>
                <a:cubicBezTo>
                  <a:pt x="277" y="137"/>
                  <a:pt x="277" y="137"/>
                  <a:pt x="277" y="137"/>
                </a:cubicBezTo>
                <a:cubicBezTo>
                  <a:pt x="275" y="137"/>
                  <a:pt x="273" y="136"/>
                  <a:pt x="272" y="135"/>
                </a:cubicBezTo>
                <a:cubicBezTo>
                  <a:pt x="272" y="135"/>
                  <a:pt x="272" y="135"/>
                  <a:pt x="272" y="135"/>
                </a:cubicBezTo>
                <a:cubicBezTo>
                  <a:pt x="272" y="135"/>
                  <a:pt x="272" y="135"/>
                  <a:pt x="271" y="135"/>
                </a:cubicBezTo>
                <a:cubicBezTo>
                  <a:pt x="269" y="134"/>
                  <a:pt x="268" y="132"/>
                  <a:pt x="267" y="129"/>
                </a:cubicBezTo>
                <a:cubicBezTo>
                  <a:pt x="268" y="125"/>
                  <a:pt x="272" y="122"/>
                  <a:pt x="277" y="122"/>
                </a:cubicBezTo>
                <a:cubicBezTo>
                  <a:pt x="277" y="118"/>
                  <a:pt x="277" y="118"/>
                  <a:pt x="277" y="118"/>
                </a:cubicBezTo>
                <a:cubicBezTo>
                  <a:pt x="277" y="118"/>
                  <a:pt x="277" y="118"/>
                  <a:pt x="277" y="118"/>
                </a:cubicBezTo>
                <a:cubicBezTo>
                  <a:pt x="277" y="105"/>
                  <a:pt x="277" y="105"/>
                  <a:pt x="277" y="105"/>
                </a:cubicBezTo>
                <a:cubicBezTo>
                  <a:pt x="272" y="105"/>
                  <a:pt x="268" y="102"/>
                  <a:pt x="267" y="97"/>
                </a:cubicBezTo>
                <a:cubicBezTo>
                  <a:pt x="269" y="94"/>
                  <a:pt x="272" y="91"/>
                  <a:pt x="277" y="91"/>
                </a:cubicBezTo>
                <a:cubicBezTo>
                  <a:pt x="276" y="80"/>
                  <a:pt x="276" y="80"/>
                  <a:pt x="276" y="80"/>
                </a:cubicBezTo>
                <a:cubicBezTo>
                  <a:pt x="276" y="73"/>
                  <a:pt x="276" y="73"/>
                  <a:pt x="276" y="73"/>
                </a:cubicBezTo>
                <a:cubicBezTo>
                  <a:pt x="272" y="73"/>
                  <a:pt x="268" y="70"/>
                  <a:pt x="267" y="66"/>
                </a:cubicBezTo>
                <a:cubicBezTo>
                  <a:pt x="269" y="63"/>
                  <a:pt x="272" y="60"/>
                  <a:pt x="276" y="60"/>
                </a:cubicBezTo>
                <a:cubicBezTo>
                  <a:pt x="276" y="47"/>
                  <a:pt x="276" y="47"/>
                  <a:pt x="276" y="47"/>
                </a:cubicBezTo>
                <a:cubicBezTo>
                  <a:pt x="276" y="47"/>
                  <a:pt x="276" y="47"/>
                  <a:pt x="276" y="47"/>
                </a:cubicBezTo>
                <a:cubicBezTo>
                  <a:pt x="276" y="41"/>
                  <a:pt x="276" y="41"/>
                  <a:pt x="276" y="41"/>
                </a:cubicBezTo>
                <a:cubicBezTo>
                  <a:pt x="272" y="41"/>
                  <a:pt x="269" y="39"/>
                  <a:pt x="267" y="35"/>
                </a:cubicBezTo>
                <a:cubicBezTo>
                  <a:pt x="269" y="32"/>
                  <a:pt x="272" y="30"/>
                  <a:pt x="276" y="30"/>
                </a:cubicBezTo>
                <a:cubicBezTo>
                  <a:pt x="276" y="16"/>
                  <a:pt x="276" y="16"/>
                  <a:pt x="276" y="16"/>
                </a:cubicBezTo>
                <a:cubicBezTo>
                  <a:pt x="276" y="16"/>
                  <a:pt x="276" y="16"/>
                  <a:pt x="276" y="16"/>
                </a:cubicBezTo>
                <a:cubicBezTo>
                  <a:pt x="276" y="9"/>
                  <a:pt x="276" y="9"/>
                  <a:pt x="276" y="9"/>
                </a:cubicBezTo>
                <a:cubicBezTo>
                  <a:pt x="271" y="9"/>
                  <a:pt x="267" y="5"/>
                  <a:pt x="267" y="0"/>
                </a:cubicBezTo>
                <a:cubicBezTo>
                  <a:pt x="255" y="0"/>
                  <a:pt x="255" y="0"/>
                  <a:pt x="255" y="0"/>
                </a:cubicBezTo>
                <a:cubicBezTo>
                  <a:pt x="255" y="0"/>
                  <a:pt x="255" y="0"/>
                  <a:pt x="255" y="0"/>
                </a:cubicBezTo>
                <a:cubicBezTo>
                  <a:pt x="247" y="0"/>
                  <a:pt x="247" y="0"/>
                  <a:pt x="247" y="0"/>
                </a:cubicBezTo>
                <a:cubicBezTo>
                  <a:pt x="247" y="1"/>
                  <a:pt x="247" y="1"/>
                  <a:pt x="247" y="1"/>
                </a:cubicBezTo>
                <a:cubicBezTo>
                  <a:pt x="247" y="4"/>
                  <a:pt x="245" y="7"/>
                  <a:pt x="241" y="9"/>
                </a:cubicBezTo>
                <a:cubicBezTo>
                  <a:pt x="238" y="8"/>
                  <a:pt x="236" y="4"/>
                  <a:pt x="236" y="1"/>
                </a:cubicBezTo>
                <a:cubicBezTo>
                  <a:pt x="236" y="1"/>
                  <a:pt x="236" y="0"/>
                  <a:pt x="236" y="0"/>
                </a:cubicBezTo>
                <a:cubicBezTo>
                  <a:pt x="223" y="0"/>
                  <a:pt x="223" y="0"/>
                  <a:pt x="223" y="0"/>
                </a:cubicBezTo>
                <a:cubicBezTo>
                  <a:pt x="213" y="0"/>
                  <a:pt x="213" y="0"/>
                  <a:pt x="213" y="0"/>
                </a:cubicBezTo>
                <a:cubicBezTo>
                  <a:pt x="213" y="1"/>
                  <a:pt x="213" y="1"/>
                  <a:pt x="213" y="1"/>
                </a:cubicBezTo>
                <a:cubicBezTo>
                  <a:pt x="213" y="4"/>
                  <a:pt x="211" y="8"/>
                  <a:pt x="207" y="9"/>
                </a:cubicBezTo>
                <a:cubicBezTo>
                  <a:pt x="204" y="8"/>
                  <a:pt x="202" y="5"/>
                  <a:pt x="202" y="1"/>
                </a:cubicBezTo>
                <a:cubicBezTo>
                  <a:pt x="202" y="1"/>
                  <a:pt x="202" y="1"/>
                  <a:pt x="202" y="0"/>
                </a:cubicBezTo>
                <a:cubicBezTo>
                  <a:pt x="187" y="0"/>
                  <a:pt x="187" y="0"/>
                  <a:pt x="187" y="0"/>
                </a:cubicBezTo>
                <a:cubicBezTo>
                  <a:pt x="187" y="0"/>
                  <a:pt x="187" y="0"/>
                  <a:pt x="187" y="1"/>
                </a:cubicBezTo>
                <a:cubicBezTo>
                  <a:pt x="179" y="1"/>
                  <a:pt x="179" y="1"/>
                  <a:pt x="179" y="1"/>
                </a:cubicBezTo>
                <a:cubicBezTo>
                  <a:pt x="179" y="1"/>
                  <a:pt x="179" y="1"/>
                  <a:pt x="179" y="1"/>
                </a:cubicBezTo>
                <a:cubicBezTo>
                  <a:pt x="179" y="5"/>
                  <a:pt x="177" y="8"/>
                  <a:pt x="173" y="9"/>
                </a:cubicBezTo>
                <a:cubicBezTo>
                  <a:pt x="170" y="8"/>
                  <a:pt x="168" y="5"/>
                  <a:pt x="168" y="1"/>
                </a:cubicBezTo>
                <a:cubicBezTo>
                  <a:pt x="168" y="1"/>
                  <a:pt x="168" y="1"/>
                  <a:pt x="168" y="1"/>
                </a:cubicBezTo>
                <a:cubicBezTo>
                  <a:pt x="160" y="1"/>
                  <a:pt x="160" y="1"/>
                  <a:pt x="160" y="1"/>
                </a:cubicBezTo>
                <a:cubicBezTo>
                  <a:pt x="160" y="1"/>
                  <a:pt x="160" y="1"/>
                  <a:pt x="160" y="1"/>
                </a:cubicBezTo>
                <a:cubicBezTo>
                  <a:pt x="158" y="1"/>
                  <a:pt x="158" y="1"/>
                  <a:pt x="158" y="1"/>
                </a:cubicBezTo>
                <a:cubicBezTo>
                  <a:pt x="153" y="0"/>
                  <a:pt x="153" y="0"/>
                  <a:pt x="153" y="0"/>
                </a:cubicBezTo>
                <a:cubicBezTo>
                  <a:pt x="153" y="1"/>
                  <a:pt x="153" y="1"/>
                  <a:pt x="153" y="1"/>
                </a:cubicBezTo>
                <a:cubicBezTo>
                  <a:pt x="145" y="1"/>
                  <a:pt x="145" y="1"/>
                  <a:pt x="145" y="1"/>
                </a:cubicBezTo>
                <a:cubicBezTo>
                  <a:pt x="145" y="1"/>
                  <a:pt x="145" y="1"/>
                  <a:pt x="145" y="1"/>
                </a:cubicBezTo>
                <a:cubicBezTo>
                  <a:pt x="145" y="5"/>
                  <a:pt x="143" y="8"/>
                  <a:pt x="139" y="9"/>
                </a:cubicBezTo>
                <a:cubicBezTo>
                  <a:pt x="136" y="8"/>
                  <a:pt x="133" y="5"/>
                  <a:pt x="133" y="1"/>
                </a:cubicBezTo>
                <a:cubicBezTo>
                  <a:pt x="133" y="1"/>
                  <a:pt x="133" y="1"/>
                  <a:pt x="134" y="1"/>
                </a:cubicBezTo>
                <a:cubicBezTo>
                  <a:pt x="126" y="1"/>
                  <a:pt x="126" y="1"/>
                  <a:pt x="126" y="1"/>
                </a:cubicBezTo>
                <a:cubicBezTo>
                  <a:pt x="126" y="1"/>
                  <a:pt x="126" y="1"/>
                  <a:pt x="126" y="1"/>
                </a:cubicBezTo>
                <a:cubicBezTo>
                  <a:pt x="125" y="1"/>
                  <a:pt x="125" y="1"/>
                  <a:pt x="125" y="1"/>
                </a:cubicBezTo>
                <a:cubicBezTo>
                  <a:pt x="119" y="1"/>
                  <a:pt x="119" y="1"/>
                  <a:pt x="119" y="1"/>
                </a:cubicBezTo>
                <a:cubicBezTo>
                  <a:pt x="119" y="1"/>
                  <a:pt x="119" y="1"/>
                  <a:pt x="119" y="1"/>
                </a:cubicBezTo>
                <a:cubicBezTo>
                  <a:pt x="111" y="1"/>
                  <a:pt x="111" y="1"/>
                  <a:pt x="111" y="1"/>
                </a:cubicBezTo>
                <a:cubicBezTo>
                  <a:pt x="112" y="1"/>
                  <a:pt x="112" y="1"/>
                  <a:pt x="112" y="1"/>
                </a:cubicBezTo>
                <a:cubicBezTo>
                  <a:pt x="111" y="5"/>
                  <a:pt x="109" y="8"/>
                  <a:pt x="105" y="10"/>
                </a:cubicBezTo>
                <a:cubicBezTo>
                  <a:pt x="102" y="8"/>
                  <a:pt x="99" y="5"/>
                  <a:pt x="99" y="1"/>
                </a:cubicBezTo>
                <a:cubicBezTo>
                  <a:pt x="99" y="1"/>
                  <a:pt x="99" y="1"/>
                  <a:pt x="99" y="1"/>
                </a:cubicBezTo>
                <a:cubicBezTo>
                  <a:pt x="84" y="1"/>
                  <a:pt x="84" y="1"/>
                  <a:pt x="84" y="1"/>
                </a:cubicBezTo>
                <a:cubicBezTo>
                  <a:pt x="84" y="1"/>
                  <a:pt x="84" y="1"/>
                  <a:pt x="84" y="1"/>
                </a:cubicBezTo>
                <a:cubicBezTo>
                  <a:pt x="78" y="1"/>
                  <a:pt x="78" y="1"/>
                  <a:pt x="78" y="1"/>
                </a:cubicBezTo>
                <a:cubicBezTo>
                  <a:pt x="78" y="1"/>
                  <a:pt x="78" y="1"/>
                  <a:pt x="78" y="1"/>
                </a:cubicBezTo>
                <a:cubicBezTo>
                  <a:pt x="78" y="5"/>
                  <a:pt x="75" y="8"/>
                  <a:pt x="71" y="10"/>
                </a:cubicBezTo>
                <a:cubicBezTo>
                  <a:pt x="68" y="8"/>
                  <a:pt x="65" y="5"/>
                  <a:pt x="65" y="1"/>
                </a:cubicBezTo>
                <a:cubicBezTo>
                  <a:pt x="65" y="1"/>
                  <a:pt x="65" y="1"/>
                  <a:pt x="65" y="1"/>
                </a:cubicBezTo>
                <a:cubicBezTo>
                  <a:pt x="58" y="1"/>
                  <a:pt x="58" y="1"/>
                  <a:pt x="58" y="1"/>
                </a:cubicBezTo>
                <a:cubicBezTo>
                  <a:pt x="58" y="1"/>
                  <a:pt x="58" y="1"/>
                  <a:pt x="58" y="1"/>
                </a:cubicBezTo>
                <a:cubicBezTo>
                  <a:pt x="56" y="1"/>
                  <a:pt x="56" y="1"/>
                  <a:pt x="56" y="1"/>
                </a:cubicBezTo>
                <a:cubicBezTo>
                  <a:pt x="50" y="1"/>
                  <a:pt x="50" y="1"/>
                  <a:pt x="50" y="1"/>
                </a:cubicBezTo>
                <a:cubicBezTo>
                  <a:pt x="50" y="1"/>
                  <a:pt x="50" y="1"/>
                  <a:pt x="50" y="1"/>
                </a:cubicBezTo>
                <a:cubicBezTo>
                  <a:pt x="44" y="1"/>
                  <a:pt x="44" y="1"/>
                  <a:pt x="44" y="1"/>
                </a:cubicBezTo>
                <a:cubicBezTo>
                  <a:pt x="44" y="1"/>
                  <a:pt x="44" y="1"/>
                  <a:pt x="44" y="1"/>
                </a:cubicBezTo>
                <a:cubicBezTo>
                  <a:pt x="44" y="5"/>
                  <a:pt x="41" y="9"/>
                  <a:pt x="38" y="10"/>
                </a:cubicBezTo>
                <a:cubicBezTo>
                  <a:pt x="34" y="9"/>
                  <a:pt x="31" y="6"/>
                  <a:pt x="31" y="1"/>
                </a:cubicBezTo>
                <a:cubicBezTo>
                  <a:pt x="31" y="1"/>
                  <a:pt x="31" y="1"/>
                  <a:pt x="31" y="1"/>
                </a:cubicBezTo>
                <a:cubicBezTo>
                  <a:pt x="25" y="1"/>
                  <a:pt x="25" y="1"/>
                  <a:pt x="25" y="1"/>
                </a:cubicBezTo>
                <a:cubicBezTo>
                  <a:pt x="10" y="1"/>
                  <a:pt x="10" y="1"/>
                  <a:pt x="10" y="1"/>
                </a:cubicBezTo>
                <a:cubicBezTo>
                  <a:pt x="10" y="1"/>
                  <a:pt x="10" y="1"/>
                  <a:pt x="10" y="2"/>
                </a:cubicBezTo>
                <a:cubicBezTo>
                  <a:pt x="10" y="7"/>
                  <a:pt x="6" y="11"/>
                  <a:pt x="0" y="11"/>
                </a:cubicBezTo>
                <a:cubicBezTo>
                  <a:pt x="0" y="24"/>
                  <a:pt x="0" y="24"/>
                  <a:pt x="0" y="24"/>
                </a:cubicBezTo>
                <a:cubicBezTo>
                  <a:pt x="0" y="24"/>
                  <a:pt x="0" y="24"/>
                  <a:pt x="0" y="24"/>
                </a:cubicBezTo>
                <a:cubicBezTo>
                  <a:pt x="0" y="31"/>
                  <a:pt x="0" y="31"/>
                  <a:pt x="0" y="31"/>
                </a:cubicBezTo>
                <a:cubicBezTo>
                  <a:pt x="4" y="31"/>
                  <a:pt x="8" y="33"/>
                  <a:pt x="9" y="36"/>
                </a:cubicBezTo>
                <a:cubicBezTo>
                  <a:pt x="8" y="40"/>
                  <a:pt x="5" y="43"/>
                  <a:pt x="0" y="42"/>
                </a:cubicBezTo>
                <a:cubicBezTo>
                  <a:pt x="0" y="56"/>
                  <a:pt x="0" y="56"/>
                  <a:pt x="0" y="56"/>
                </a:cubicBezTo>
                <a:cubicBezTo>
                  <a:pt x="0" y="56"/>
                  <a:pt x="0" y="56"/>
                  <a:pt x="1" y="56"/>
                </a:cubicBezTo>
                <a:cubicBezTo>
                  <a:pt x="0" y="62"/>
                  <a:pt x="0" y="62"/>
                  <a:pt x="0" y="62"/>
                </a:cubicBezTo>
                <a:cubicBezTo>
                  <a:pt x="5" y="62"/>
                  <a:pt x="8" y="64"/>
                  <a:pt x="10" y="67"/>
                </a:cubicBezTo>
                <a:cubicBezTo>
                  <a:pt x="9" y="71"/>
                  <a:pt x="5" y="74"/>
                  <a:pt x="0" y="74"/>
                </a:cubicBezTo>
                <a:cubicBezTo>
                  <a:pt x="1" y="79"/>
                  <a:pt x="1" y="79"/>
                  <a:pt x="1" y="79"/>
                </a:cubicBezTo>
                <a:cubicBezTo>
                  <a:pt x="0" y="79"/>
                  <a:pt x="0" y="79"/>
                  <a:pt x="0" y="79"/>
                </a:cubicBezTo>
                <a:cubicBezTo>
                  <a:pt x="1" y="85"/>
                  <a:pt x="1" y="85"/>
                  <a:pt x="1" y="85"/>
                </a:cubicBezTo>
                <a:cubicBezTo>
                  <a:pt x="1" y="88"/>
                  <a:pt x="1" y="88"/>
                  <a:pt x="1" y="88"/>
                </a:cubicBezTo>
                <a:cubicBezTo>
                  <a:pt x="1" y="88"/>
                  <a:pt x="1" y="88"/>
                  <a:pt x="1" y="88"/>
                </a:cubicBezTo>
                <a:cubicBezTo>
                  <a:pt x="1" y="93"/>
                  <a:pt x="1" y="93"/>
                  <a:pt x="1" y="93"/>
                </a:cubicBezTo>
                <a:cubicBezTo>
                  <a:pt x="5" y="93"/>
                  <a:pt x="9" y="95"/>
                  <a:pt x="10" y="99"/>
                </a:cubicBezTo>
                <a:cubicBezTo>
                  <a:pt x="9" y="103"/>
                  <a:pt x="5" y="106"/>
                  <a:pt x="1" y="106"/>
                </a:cubicBezTo>
                <a:cubicBezTo>
                  <a:pt x="1" y="120"/>
                  <a:pt x="1" y="120"/>
                  <a:pt x="1" y="120"/>
                </a:cubicBezTo>
                <a:cubicBezTo>
                  <a:pt x="1" y="120"/>
                  <a:pt x="1" y="120"/>
                  <a:pt x="1" y="120"/>
                </a:cubicBezTo>
                <a:cubicBezTo>
                  <a:pt x="1" y="124"/>
                  <a:pt x="1" y="124"/>
                  <a:pt x="1" y="124"/>
                </a:cubicBezTo>
                <a:cubicBezTo>
                  <a:pt x="5" y="124"/>
                  <a:pt x="9" y="126"/>
                  <a:pt x="10" y="130"/>
                </a:cubicBezTo>
                <a:cubicBezTo>
                  <a:pt x="10" y="135"/>
                  <a:pt x="6" y="138"/>
                  <a:pt x="1" y="138"/>
                </a:cubicBezTo>
                <a:cubicBezTo>
                  <a:pt x="1" y="141"/>
                  <a:pt x="1" y="141"/>
                  <a:pt x="1" y="141"/>
                </a:cubicBezTo>
                <a:cubicBezTo>
                  <a:pt x="1" y="141"/>
                  <a:pt x="1" y="141"/>
                  <a:pt x="1" y="141"/>
                </a:cubicBezTo>
                <a:cubicBezTo>
                  <a:pt x="1" y="148"/>
                  <a:pt x="1" y="148"/>
                  <a:pt x="1" y="148"/>
                </a:cubicBezTo>
                <a:cubicBezTo>
                  <a:pt x="1" y="152"/>
                  <a:pt x="1" y="152"/>
                  <a:pt x="1" y="152"/>
                </a:cubicBezTo>
                <a:cubicBezTo>
                  <a:pt x="1" y="152"/>
                  <a:pt x="1" y="152"/>
                  <a:pt x="1" y="152"/>
                </a:cubicBezTo>
                <a:cubicBezTo>
                  <a:pt x="1" y="154"/>
                  <a:pt x="1" y="154"/>
                  <a:pt x="1" y="154"/>
                </a:cubicBezTo>
                <a:cubicBezTo>
                  <a:pt x="5" y="154"/>
                  <a:pt x="9" y="157"/>
                  <a:pt x="10" y="161"/>
                </a:cubicBezTo>
                <a:cubicBezTo>
                  <a:pt x="10" y="164"/>
                  <a:pt x="9" y="166"/>
                  <a:pt x="7" y="167"/>
                </a:cubicBezTo>
                <a:cubicBezTo>
                  <a:pt x="7" y="167"/>
                  <a:pt x="6" y="167"/>
                  <a:pt x="6" y="167"/>
                </a:cubicBezTo>
                <a:cubicBezTo>
                  <a:pt x="6" y="169"/>
                  <a:pt x="6" y="169"/>
                  <a:pt x="6" y="169"/>
                </a:cubicBezTo>
                <a:cubicBezTo>
                  <a:pt x="4" y="169"/>
                  <a:pt x="2" y="170"/>
                  <a:pt x="1" y="170"/>
                </a:cubicBezTo>
                <a:cubicBezTo>
                  <a:pt x="1" y="184"/>
                  <a:pt x="1" y="184"/>
                  <a:pt x="1" y="184"/>
                </a:cubicBezTo>
                <a:cubicBezTo>
                  <a:pt x="1" y="184"/>
                  <a:pt x="1" y="184"/>
                  <a:pt x="1" y="184"/>
                </a:cubicBezTo>
                <a:cubicBezTo>
                  <a:pt x="1" y="186"/>
                  <a:pt x="1" y="186"/>
                  <a:pt x="1" y="186"/>
                </a:cubicBezTo>
                <a:cubicBezTo>
                  <a:pt x="5" y="185"/>
                  <a:pt x="9" y="188"/>
                  <a:pt x="10" y="192"/>
                </a:cubicBezTo>
                <a:cubicBezTo>
                  <a:pt x="10" y="192"/>
                  <a:pt x="10" y="192"/>
                  <a:pt x="10" y="192"/>
                </a:cubicBezTo>
                <a:cubicBezTo>
                  <a:pt x="10" y="194"/>
                  <a:pt x="10" y="196"/>
                  <a:pt x="9" y="197"/>
                </a:cubicBezTo>
                <a:cubicBezTo>
                  <a:pt x="8" y="198"/>
                  <a:pt x="7" y="198"/>
                  <a:pt x="5" y="198"/>
                </a:cubicBezTo>
                <a:cubicBezTo>
                  <a:pt x="5" y="200"/>
                  <a:pt x="5" y="200"/>
                  <a:pt x="5" y="200"/>
                </a:cubicBezTo>
                <a:cubicBezTo>
                  <a:pt x="4" y="201"/>
                  <a:pt x="3" y="202"/>
                  <a:pt x="1" y="201"/>
                </a:cubicBezTo>
                <a:cubicBezTo>
                  <a:pt x="1" y="203"/>
                  <a:pt x="1" y="203"/>
                  <a:pt x="1" y="203"/>
                </a:cubicBezTo>
                <a:cubicBezTo>
                  <a:pt x="1" y="203"/>
                  <a:pt x="1" y="203"/>
                  <a:pt x="1" y="203"/>
                </a:cubicBezTo>
                <a:cubicBezTo>
                  <a:pt x="1" y="216"/>
                  <a:pt x="1" y="216"/>
                  <a:pt x="1" y="216"/>
                </a:cubicBezTo>
                <a:cubicBezTo>
                  <a:pt x="5" y="216"/>
                  <a:pt x="8" y="218"/>
                  <a:pt x="10" y="221"/>
                </a:cubicBezTo>
                <a:cubicBezTo>
                  <a:pt x="10" y="222"/>
                  <a:pt x="11" y="223"/>
                  <a:pt x="11" y="224"/>
                </a:cubicBezTo>
                <a:cubicBezTo>
                  <a:pt x="11" y="224"/>
                  <a:pt x="11" y="224"/>
                  <a:pt x="11" y="224"/>
                </a:cubicBezTo>
                <a:cubicBezTo>
                  <a:pt x="11" y="225"/>
                  <a:pt x="11" y="225"/>
                  <a:pt x="11" y="225"/>
                </a:cubicBezTo>
                <a:cubicBezTo>
                  <a:pt x="23" y="225"/>
                  <a:pt x="23" y="225"/>
                  <a:pt x="23" y="225"/>
                </a:cubicBezTo>
                <a:cubicBezTo>
                  <a:pt x="23" y="225"/>
                  <a:pt x="23" y="225"/>
                  <a:pt x="23" y="225"/>
                </a:cubicBezTo>
                <a:cubicBezTo>
                  <a:pt x="23" y="225"/>
                  <a:pt x="23" y="224"/>
                  <a:pt x="23" y="224"/>
                </a:cubicBezTo>
                <a:cubicBezTo>
                  <a:pt x="28" y="224"/>
                  <a:pt x="28" y="224"/>
                  <a:pt x="28" y="224"/>
                </a:cubicBezTo>
                <a:cubicBezTo>
                  <a:pt x="28" y="224"/>
                  <a:pt x="28" y="224"/>
                  <a:pt x="28" y="224"/>
                </a:cubicBezTo>
                <a:cubicBezTo>
                  <a:pt x="28" y="220"/>
                  <a:pt x="30" y="217"/>
                  <a:pt x="33" y="216"/>
                </a:cubicBezTo>
                <a:cubicBezTo>
                  <a:pt x="35" y="216"/>
                  <a:pt x="37" y="217"/>
                  <a:pt x="38" y="218"/>
                </a:cubicBezTo>
                <a:cubicBezTo>
                  <a:pt x="40" y="219"/>
                  <a:pt x="41" y="221"/>
                  <a:pt x="41" y="224"/>
                </a:cubicBezTo>
                <a:cubicBezTo>
                  <a:pt x="41" y="224"/>
                  <a:pt x="41" y="224"/>
                  <a:pt x="41" y="224"/>
                </a:cubicBezTo>
                <a:cubicBezTo>
                  <a:pt x="42" y="224"/>
                  <a:pt x="42" y="224"/>
                  <a:pt x="42" y="224"/>
                </a:cubicBezTo>
                <a:cubicBezTo>
                  <a:pt x="42" y="224"/>
                  <a:pt x="42" y="224"/>
                  <a:pt x="42" y="225"/>
                </a:cubicBezTo>
                <a:cubicBezTo>
                  <a:pt x="42" y="225"/>
                  <a:pt x="42" y="225"/>
                  <a:pt x="42" y="225"/>
                </a:cubicBezTo>
                <a:cubicBezTo>
                  <a:pt x="58" y="225"/>
                  <a:pt x="58" y="225"/>
                  <a:pt x="58" y="225"/>
                </a:cubicBezTo>
                <a:cubicBezTo>
                  <a:pt x="57" y="225"/>
                  <a:pt x="57" y="225"/>
                  <a:pt x="57" y="225"/>
                </a:cubicBezTo>
                <a:cubicBezTo>
                  <a:pt x="57" y="224"/>
                  <a:pt x="58" y="224"/>
                  <a:pt x="58" y="224"/>
                </a:cubicBezTo>
                <a:cubicBezTo>
                  <a:pt x="62" y="224"/>
                  <a:pt x="62" y="224"/>
                  <a:pt x="62" y="224"/>
                </a:cubicBezTo>
                <a:cubicBezTo>
                  <a:pt x="62" y="224"/>
                  <a:pt x="62" y="224"/>
                  <a:pt x="62" y="224"/>
                </a:cubicBezTo>
                <a:cubicBezTo>
                  <a:pt x="62" y="220"/>
                  <a:pt x="65" y="217"/>
                  <a:pt x="68" y="216"/>
                </a:cubicBezTo>
                <a:cubicBezTo>
                  <a:pt x="69" y="216"/>
                  <a:pt x="69" y="216"/>
                  <a:pt x="70" y="216"/>
                </a:cubicBezTo>
                <a:cubicBezTo>
                  <a:pt x="73" y="218"/>
                  <a:pt x="75" y="220"/>
                  <a:pt x="75" y="223"/>
                </a:cubicBezTo>
                <a:cubicBezTo>
                  <a:pt x="75" y="224"/>
                  <a:pt x="75" y="224"/>
                  <a:pt x="75" y="224"/>
                </a:cubicBezTo>
                <a:cubicBezTo>
                  <a:pt x="77" y="224"/>
                  <a:pt x="77" y="224"/>
                  <a:pt x="77" y="224"/>
                </a:cubicBezTo>
                <a:cubicBezTo>
                  <a:pt x="77" y="224"/>
                  <a:pt x="77" y="224"/>
                  <a:pt x="77" y="224"/>
                </a:cubicBezTo>
                <a:cubicBezTo>
                  <a:pt x="77" y="225"/>
                  <a:pt x="77" y="225"/>
                  <a:pt x="77" y="225"/>
                </a:cubicBezTo>
                <a:cubicBezTo>
                  <a:pt x="92" y="225"/>
                  <a:pt x="92" y="225"/>
                  <a:pt x="92" y="225"/>
                </a:cubicBezTo>
                <a:cubicBezTo>
                  <a:pt x="92" y="225"/>
                  <a:pt x="92" y="224"/>
                  <a:pt x="92" y="224"/>
                </a:cubicBezTo>
                <a:cubicBezTo>
                  <a:pt x="92" y="224"/>
                  <a:pt x="92" y="224"/>
                  <a:pt x="92" y="224"/>
                </a:cubicBezTo>
                <a:cubicBezTo>
                  <a:pt x="97" y="224"/>
                  <a:pt x="97" y="224"/>
                  <a:pt x="97" y="224"/>
                </a:cubicBezTo>
                <a:cubicBezTo>
                  <a:pt x="97" y="224"/>
                  <a:pt x="97" y="224"/>
                  <a:pt x="97" y="224"/>
                </a:cubicBezTo>
                <a:cubicBezTo>
                  <a:pt x="96" y="220"/>
                  <a:pt x="99" y="217"/>
                  <a:pt x="102" y="216"/>
                </a:cubicBezTo>
                <a:cubicBezTo>
                  <a:pt x="102" y="216"/>
                  <a:pt x="102" y="216"/>
                  <a:pt x="102" y="216"/>
                </a:cubicBezTo>
                <a:cubicBezTo>
                  <a:pt x="103" y="216"/>
                  <a:pt x="103" y="216"/>
                  <a:pt x="104" y="216"/>
                </a:cubicBezTo>
                <a:cubicBezTo>
                  <a:pt x="107" y="217"/>
                  <a:pt x="109" y="220"/>
                  <a:pt x="109" y="223"/>
                </a:cubicBezTo>
                <a:cubicBezTo>
                  <a:pt x="109" y="224"/>
                  <a:pt x="109" y="224"/>
                  <a:pt x="109" y="224"/>
                </a:cubicBezTo>
                <a:cubicBezTo>
                  <a:pt x="112" y="224"/>
                  <a:pt x="112" y="224"/>
                  <a:pt x="112" y="224"/>
                </a:cubicBezTo>
                <a:cubicBezTo>
                  <a:pt x="112" y="224"/>
                  <a:pt x="112" y="224"/>
                  <a:pt x="112" y="224"/>
                </a:cubicBezTo>
                <a:cubicBezTo>
                  <a:pt x="112" y="224"/>
                  <a:pt x="112" y="225"/>
                  <a:pt x="112" y="225"/>
                </a:cubicBezTo>
                <a:cubicBezTo>
                  <a:pt x="127" y="225"/>
                  <a:pt x="127" y="225"/>
                  <a:pt x="127" y="225"/>
                </a:cubicBezTo>
                <a:cubicBezTo>
                  <a:pt x="127" y="225"/>
                  <a:pt x="127" y="224"/>
                  <a:pt x="127" y="224"/>
                </a:cubicBezTo>
                <a:cubicBezTo>
                  <a:pt x="127" y="224"/>
                  <a:pt x="127" y="224"/>
                  <a:pt x="127" y="224"/>
                </a:cubicBezTo>
                <a:cubicBezTo>
                  <a:pt x="131" y="224"/>
                  <a:pt x="131" y="224"/>
                  <a:pt x="131" y="224"/>
                </a:cubicBezTo>
                <a:cubicBezTo>
                  <a:pt x="131" y="223"/>
                  <a:pt x="131" y="223"/>
                  <a:pt x="131" y="223"/>
                </a:cubicBezTo>
                <a:cubicBezTo>
                  <a:pt x="131" y="220"/>
                  <a:pt x="133" y="217"/>
                  <a:pt x="136" y="216"/>
                </a:cubicBezTo>
                <a:cubicBezTo>
                  <a:pt x="136" y="215"/>
                  <a:pt x="137" y="215"/>
                  <a:pt x="137" y="215"/>
                </a:cubicBezTo>
                <a:cubicBezTo>
                  <a:pt x="137" y="215"/>
                  <a:pt x="137" y="215"/>
                  <a:pt x="137" y="215"/>
                </a:cubicBezTo>
                <a:cubicBezTo>
                  <a:pt x="140" y="217"/>
                  <a:pt x="143" y="220"/>
                  <a:pt x="143" y="223"/>
                </a:cubicBezTo>
                <a:cubicBezTo>
                  <a:pt x="143" y="224"/>
                  <a:pt x="142" y="224"/>
                  <a:pt x="142" y="224"/>
                </a:cubicBezTo>
                <a:cubicBezTo>
                  <a:pt x="147" y="224"/>
                  <a:pt x="147" y="224"/>
                  <a:pt x="147" y="224"/>
                </a:cubicBezTo>
                <a:cubicBezTo>
                  <a:pt x="147" y="224"/>
                  <a:pt x="147" y="224"/>
                  <a:pt x="147" y="224"/>
                </a:cubicBezTo>
                <a:cubicBezTo>
                  <a:pt x="147" y="224"/>
                  <a:pt x="147" y="224"/>
                  <a:pt x="147" y="225"/>
                </a:cubicBezTo>
                <a:cubicBezTo>
                  <a:pt x="162" y="225"/>
                  <a:pt x="162" y="225"/>
                  <a:pt x="162" y="225"/>
                </a:cubicBezTo>
                <a:cubicBezTo>
                  <a:pt x="162" y="224"/>
                  <a:pt x="162" y="224"/>
                  <a:pt x="162" y="224"/>
                </a:cubicBezTo>
                <a:cubicBezTo>
                  <a:pt x="162" y="224"/>
                  <a:pt x="162" y="224"/>
                  <a:pt x="162" y="224"/>
                </a:cubicBezTo>
                <a:cubicBezTo>
                  <a:pt x="165" y="224"/>
                  <a:pt x="165" y="224"/>
                  <a:pt x="165" y="224"/>
                </a:cubicBezTo>
                <a:cubicBezTo>
                  <a:pt x="165" y="224"/>
                  <a:pt x="165" y="224"/>
                  <a:pt x="165" y="223"/>
                </a:cubicBezTo>
                <a:cubicBezTo>
                  <a:pt x="165" y="220"/>
                  <a:pt x="167" y="217"/>
                  <a:pt x="170" y="215"/>
                </a:cubicBezTo>
                <a:cubicBezTo>
                  <a:pt x="170" y="215"/>
                  <a:pt x="171" y="215"/>
                  <a:pt x="171" y="215"/>
                </a:cubicBezTo>
                <a:cubicBezTo>
                  <a:pt x="174" y="217"/>
                  <a:pt x="177" y="220"/>
                  <a:pt x="176" y="223"/>
                </a:cubicBezTo>
                <a:cubicBezTo>
                  <a:pt x="177" y="224"/>
                  <a:pt x="176" y="224"/>
                  <a:pt x="176" y="224"/>
                </a:cubicBezTo>
                <a:cubicBezTo>
                  <a:pt x="182" y="224"/>
                  <a:pt x="182" y="224"/>
                  <a:pt x="182" y="224"/>
                </a:cubicBezTo>
                <a:cubicBezTo>
                  <a:pt x="182" y="224"/>
                  <a:pt x="182" y="224"/>
                  <a:pt x="182" y="224"/>
                </a:cubicBezTo>
                <a:cubicBezTo>
                  <a:pt x="182" y="224"/>
                  <a:pt x="182" y="224"/>
                  <a:pt x="182" y="225"/>
                </a:cubicBezTo>
                <a:cubicBezTo>
                  <a:pt x="197" y="225"/>
                  <a:pt x="197" y="225"/>
                  <a:pt x="197" y="225"/>
                </a:cubicBezTo>
                <a:cubicBezTo>
                  <a:pt x="197" y="224"/>
                  <a:pt x="197" y="224"/>
                  <a:pt x="197" y="224"/>
                </a:cubicBezTo>
                <a:cubicBezTo>
                  <a:pt x="197" y="224"/>
                  <a:pt x="197" y="224"/>
                  <a:pt x="197" y="224"/>
                </a:cubicBezTo>
                <a:cubicBezTo>
                  <a:pt x="199" y="224"/>
                  <a:pt x="199" y="224"/>
                  <a:pt x="199" y="224"/>
                </a:cubicBezTo>
                <a:cubicBezTo>
                  <a:pt x="199" y="224"/>
                  <a:pt x="199" y="224"/>
                  <a:pt x="199" y="223"/>
                </a:cubicBezTo>
                <a:cubicBezTo>
                  <a:pt x="199" y="220"/>
                  <a:pt x="201" y="218"/>
                  <a:pt x="203" y="216"/>
                </a:cubicBezTo>
                <a:cubicBezTo>
                  <a:pt x="204" y="216"/>
                  <a:pt x="204" y="215"/>
                  <a:pt x="205" y="215"/>
                </a:cubicBezTo>
                <a:cubicBezTo>
                  <a:pt x="208" y="217"/>
                  <a:pt x="210" y="220"/>
                  <a:pt x="210" y="223"/>
                </a:cubicBezTo>
                <a:cubicBezTo>
                  <a:pt x="210" y="223"/>
                  <a:pt x="210" y="224"/>
                  <a:pt x="210" y="224"/>
                </a:cubicBezTo>
                <a:cubicBezTo>
                  <a:pt x="217" y="224"/>
                  <a:pt x="217" y="224"/>
                  <a:pt x="217" y="224"/>
                </a:cubicBezTo>
                <a:cubicBezTo>
                  <a:pt x="217" y="224"/>
                  <a:pt x="217" y="224"/>
                  <a:pt x="217" y="224"/>
                </a:cubicBezTo>
                <a:cubicBezTo>
                  <a:pt x="217" y="224"/>
                  <a:pt x="217" y="224"/>
                  <a:pt x="217" y="225"/>
                </a:cubicBezTo>
                <a:cubicBezTo>
                  <a:pt x="232" y="224"/>
                  <a:pt x="232" y="224"/>
                  <a:pt x="232" y="224"/>
                </a:cubicBezTo>
                <a:cubicBezTo>
                  <a:pt x="232" y="224"/>
                  <a:pt x="232" y="224"/>
                  <a:pt x="232" y="224"/>
                </a:cubicBezTo>
                <a:cubicBezTo>
                  <a:pt x="232" y="224"/>
                  <a:pt x="232" y="224"/>
                  <a:pt x="232" y="224"/>
                </a:cubicBezTo>
                <a:cubicBezTo>
                  <a:pt x="233" y="224"/>
                  <a:pt x="233" y="224"/>
                  <a:pt x="233" y="224"/>
                </a:cubicBezTo>
                <a:cubicBezTo>
                  <a:pt x="233" y="223"/>
                  <a:pt x="233" y="223"/>
                  <a:pt x="233" y="223"/>
                </a:cubicBezTo>
                <a:cubicBezTo>
                  <a:pt x="233" y="221"/>
                  <a:pt x="234" y="219"/>
                  <a:pt x="235" y="217"/>
                </a:cubicBezTo>
                <a:cubicBezTo>
                  <a:pt x="237" y="216"/>
                  <a:pt x="238" y="216"/>
                  <a:pt x="239" y="215"/>
                </a:cubicBezTo>
                <a:cubicBezTo>
                  <a:pt x="242" y="217"/>
                  <a:pt x="244" y="220"/>
                  <a:pt x="244" y="223"/>
                </a:cubicBezTo>
                <a:cubicBezTo>
                  <a:pt x="244" y="223"/>
                  <a:pt x="244" y="224"/>
                  <a:pt x="244" y="224"/>
                </a:cubicBezTo>
                <a:cubicBezTo>
                  <a:pt x="252" y="223"/>
                  <a:pt x="252" y="223"/>
                  <a:pt x="252" y="223"/>
                </a:cubicBezTo>
                <a:cubicBezTo>
                  <a:pt x="252" y="224"/>
                  <a:pt x="252" y="224"/>
                  <a:pt x="252" y="224"/>
                </a:cubicBezTo>
                <a:cubicBezTo>
                  <a:pt x="252" y="224"/>
                  <a:pt x="252" y="224"/>
                  <a:pt x="252" y="225"/>
                </a:cubicBezTo>
                <a:cubicBezTo>
                  <a:pt x="267" y="224"/>
                  <a:pt x="267" y="224"/>
                  <a:pt x="267" y="224"/>
                </a:cubicBezTo>
                <a:cubicBezTo>
                  <a:pt x="267" y="224"/>
                  <a:pt x="267" y="224"/>
                  <a:pt x="267" y="224"/>
                </a:cubicBezTo>
                <a:cubicBezTo>
                  <a:pt x="267" y="224"/>
                  <a:pt x="267" y="224"/>
                  <a:pt x="267" y="224"/>
                </a:cubicBezTo>
                <a:cubicBezTo>
                  <a:pt x="267" y="224"/>
                  <a:pt x="267" y="224"/>
                  <a:pt x="267" y="224"/>
                </a:cubicBezTo>
                <a:cubicBezTo>
                  <a:pt x="267" y="223"/>
                  <a:pt x="267" y="223"/>
                  <a:pt x="267" y="223"/>
                </a:cubicBezTo>
                <a:cubicBezTo>
                  <a:pt x="267" y="223"/>
                  <a:pt x="267" y="222"/>
                  <a:pt x="267" y="221"/>
                </a:cubicBezTo>
                <a:cubicBezTo>
                  <a:pt x="268" y="218"/>
                  <a:pt x="272" y="215"/>
                  <a:pt x="277" y="215"/>
                </a:cubicBezTo>
                <a:cubicBezTo>
                  <a:pt x="277" y="204"/>
                  <a:pt x="277" y="204"/>
                  <a:pt x="277" y="204"/>
                </a:cubicBezTo>
                <a:lnTo>
                  <a:pt x="277" y="200"/>
                </a:lnTo>
                <a:close/>
              </a:path>
            </a:pathLst>
          </a:custGeom>
          <a:solidFill>
            <a:srgbClr val="42B9AB"/>
          </a:solidFill>
          <a:ln>
            <a:noFill/>
          </a:ln>
        </p:spPr>
        <p:txBody>
          <a:bodyPr vert="horz" wrap="square" lIns="91440" tIns="45720" rIns="91440" bIns="45720" numCol="1" anchor="t" anchorCtr="0" compatLnSpc="1">
            <a:prstTxWarp prst="textNoShape">
              <a:avLst/>
            </a:prstTxWarp>
          </a:bodyPr>
          <a:lstStyle/>
          <a:p>
            <a:endParaRPr lang="zh-CN" altLang="en-US" dirty="0">
              <a:cs typeface="+mn-ea"/>
              <a:sym typeface="+mn-lt"/>
            </a:endParaRPr>
          </a:p>
        </p:txBody>
      </p:sp>
      <p:sp>
        <p:nvSpPr>
          <p:cNvPr id="2" name="Title 1">
            <a:extLst>
              <a:ext uri="{FF2B5EF4-FFF2-40B4-BE49-F238E27FC236}">
                <a16:creationId xmlns:a16="http://schemas.microsoft.com/office/drawing/2014/main" xmlns="" id="{D4B0CAEB-C593-363B-BE15-B4519CEE7D5F}"/>
              </a:ext>
            </a:extLst>
          </p:cNvPr>
          <p:cNvSpPr txBox="1">
            <a:spLocks/>
          </p:cNvSpPr>
          <p:nvPr/>
        </p:nvSpPr>
        <p:spPr>
          <a:xfrm>
            <a:off x="2566252" y="-129749"/>
            <a:ext cx="4288370" cy="634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4"/>
              </a:buClr>
              <a:buSzPts val="3100"/>
              <a:buFont typeface="Yeseva One"/>
              <a:buNone/>
              <a:defRPr sz="3100" b="0" i="0" u="none" strike="noStrike" cap="none">
                <a:solidFill>
                  <a:schemeClr val="accent4"/>
                </a:solidFill>
                <a:latin typeface="Yeseva One"/>
                <a:ea typeface="Yeseva One"/>
                <a:cs typeface="Yeseva One"/>
                <a:sym typeface="Yeseva One"/>
              </a:defRPr>
            </a:lvl1pPr>
            <a:lvl2pPr marR="0" lvl="1" algn="l" rtl="0">
              <a:lnSpc>
                <a:spcPct val="100000"/>
              </a:lnSpc>
              <a:spcBef>
                <a:spcPts val="0"/>
              </a:spcBef>
              <a:spcAft>
                <a:spcPts val="0"/>
              </a:spcAft>
              <a:buClr>
                <a:schemeClr val="accent4"/>
              </a:buClr>
              <a:buSzPts val="3100"/>
              <a:buFont typeface="Yeseva One"/>
              <a:buNone/>
              <a:defRPr sz="3100" b="0" i="0" u="none" strike="noStrike" cap="none">
                <a:solidFill>
                  <a:schemeClr val="accent4"/>
                </a:solidFill>
                <a:latin typeface="Yeseva One"/>
                <a:ea typeface="Yeseva One"/>
                <a:cs typeface="Yeseva One"/>
                <a:sym typeface="Yeseva One"/>
              </a:defRPr>
            </a:lvl2pPr>
            <a:lvl3pPr marR="0" lvl="2" algn="l" rtl="0">
              <a:lnSpc>
                <a:spcPct val="100000"/>
              </a:lnSpc>
              <a:spcBef>
                <a:spcPts val="0"/>
              </a:spcBef>
              <a:spcAft>
                <a:spcPts val="0"/>
              </a:spcAft>
              <a:buClr>
                <a:schemeClr val="accent4"/>
              </a:buClr>
              <a:buSzPts val="3100"/>
              <a:buFont typeface="Yeseva One"/>
              <a:buNone/>
              <a:defRPr sz="3100" b="0" i="0" u="none" strike="noStrike" cap="none">
                <a:solidFill>
                  <a:schemeClr val="accent4"/>
                </a:solidFill>
                <a:latin typeface="Yeseva One"/>
                <a:ea typeface="Yeseva One"/>
                <a:cs typeface="Yeseva One"/>
                <a:sym typeface="Yeseva One"/>
              </a:defRPr>
            </a:lvl3pPr>
            <a:lvl4pPr marR="0" lvl="3" algn="l" rtl="0">
              <a:lnSpc>
                <a:spcPct val="100000"/>
              </a:lnSpc>
              <a:spcBef>
                <a:spcPts val="0"/>
              </a:spcBef>
              <a:spcAft>
                <a:spcPts val="0"/>
              </a:spcAft>
              <a:buClr>
                <a:schemeClr val="accent4"/>
              </a:buClr>
              <a:buSzPts val="3100"/>
              <a:buFont typeface="Yeseva One"/>
              <a:buNone/>
              <a:defRPr sz="3100" b="0" i="0" u="none" strike="noStrike" cap="none">
                <a:solidFill>
                  <a:schemeClr val="accent4"/>
                </a:solidFill>
                <a:latin typeface="Yeseva One"/>
                <a:ea typeface="Yeseva One"/>
                <a:cs typeface="Yeseva One"/>
                <a:sym typeface="Yeseva One"/>
              </a:defRPr>
            </a:lvl4pPr>
            <a:lvl5pPr marR="0" lvl="4" algn="l" rtl="0">
              <a:lnSpc>
                <a:spcPct val="100000"/>
              </a:lnSpc>
              <a:spcBef>
                <a:spcPts val="0"/>
              </a:spcBef>
              <a:spcAft>
                <a:spcPts val="0"/>
              </a:spcAft>
              <a:buClr>
                <a:schemeClr val="accent4"/>
              </a:buClr>
              <a:buSzPts val="3100"/>
              <a:buFont typeface="Yeseva One"/>
              <a:buNone/>
              <a:defRPr sz="3100" b="0" i="0" u="none" strike="noStrike" cap="none">
                <a:solidFill>
                  <a:schemeClr val="accent4"/>
                </a:solidFill>
                <a:latin typeface="Yeseva One"/>
                <a:ea typeface="Yeseva One"/>
                <a:cs typeface="Yeseva One"/>
                <a:sym typeface="Yeseva One"/>
              </a:defRPr>
            </a:lvl5pPr>
            <a:lvl6pPr marR="0" lvl="5" algn="l" rtl="0">
              <a:lnSpc>
                <a:spcPct val="100000"/>
              </a:lnSpc>
              <a:spcBef>
                <a:spcPts val="0"/>
              </a:spcBef>
              <a:spcAft>
                <a:spcPts val="0"/>
              </a:spcAft>
              <a:buClr>
                <a:schemeClr val="accent4"/>
              </a:buClr>
              <a:buSzPts val="3100"/>
              <a:buFont typeface="Yeseva One"/>
              <a:buNone/>
              <a:defRPr sz="3100" b="0" i="0" u="none" strike="noStrike" cap="none">
                <a:solidFill>
                  <a:schemeClr val="accent4"/>
                </a:solidFill>
                <a:latin typeface="Yeseva One"/>
                <a:ea typeface="Yeseva One"/>
                <a:cs typeface="Yeseva One"/>
                <a:sym typeface="Yeseva One"/>
              </a:defRPr>
            </a:lvl6pPr>
            <a:lvl7pPr marR="0" lvl="6" algn="l" rtl="0">
              <a:lnSpc>
                <a:spcPct val="100000"/>
              </a:lnSpc>
              <a:spcBef>
                <a:spcPts val="0"/>
              </a:spcBef>
              <a:spcAft>
                <a:spcPts val="0"/>
              </a:spcAft>
              <a:buClr>
                <a:schemeClr val="accent4"/>
              </a:buClr>
              <a:buSzPts val="3100"/>
              <a:buFont typeface="Yeseva One"/>
              <a:buNone/>
              <a:defRPr sz="3100" b="0" i="0" u="none" strike="noStrike" cap="none">
                <a:solidFill>
                  <a:schemeClr val="accent4"/>
                </a:solidFill>
                <a:latin typeface="Yeseva One"/>
                <a:ea typeface="Yeseva One"/>
                <a:cs typeface="Yeseva One"/>
                <a:sym typeface="Yeseva One"/>
              </a:defRPr>
            </a:lvl7pPr>
            <a:lvl8pPr marR="0" lvl="7" algn="l" rtl="0">
              <a:lnSpc>
                <a:spcPct val="100000"/>
              </a:lnSpc>
              <a:spcBef>
                <a:spcPts val="0"/>
              </a:spcBef>
              <a:spcAft>
                <a:spcPts val="0"/>
              </a:spcAft>
              <a:buClr>
                <a:schemeClr val="accent4"/>
              </a:buClr>
              <a:buSzPts val="3100"/>
              <a:buFont typeface="Yeseva One"/>
              <a:buNone/>
              <a:defRPr sz="3100" b="0" i="0" u="none" strike="noStrike" cap="none">
                <a:solidFill>
                  <a:schemeClr val="accent4"/>
                </a:solidFill>
                <a:latin typeface="Yeseva One"/>
                <a:ea typeface="Yeseva One"/>
                <a:cs typeface="Yeseva One"/>
                <a:sym typeface="Yeseva One"/>
              </a:defRPr>
            </a:lvl8pPr>
            <a:lvl9pPr marR="0" lvl="8" algn="l" rtl="0">
              <a:lnSpc>
                <a:spcPct val="100000"/>
              </a:lnSpc>
              <a:spcBef>
                <a:spcPts val="0"/>
              </a:spcBef>
              <a:spcAft>
                <a:spcPts val="0"/>
              </a:spcAft>
              <a:buClr>
                <a:schemeClr val="accent4"/>
              </a:buClr>
              <a:buSzPts val="3100"/>
              <a:buFont typeface="Yeseva One"/>
              <a:buNone/>
              <a:defRPr sz="3100" b="0" i="0" u="none" strike="noStrike" cap="none">
                <a:solidFill>
                  <a:schemeClr val="accent4"/>
                </a:solidFill>
                <a:latin typeface="Yeseva One"/>
                <a:ea typeface="Yeseva One"/>
                <a:cs typeface="Yeseva One"/>
                <a:sym typeface="Yeseva One"/>
              </a:defRPr>
            </a:lvl9pPr>
          </a:lstStyle>
          <a:p>
            <a:pPr algn="ctr"/>
            <a:r>
              <a:rPr lang="en-US" sz="4000" b="1" dirty="0">
                <a:solidFill>
                  <a:schemeClr val="tx1"/>
                </a:solidFill>
                <a:latin typeface="#9Slide03 IcielPanton Black" panose="00000A00000000000000" pitchFamily="2" charset="0"/>
              </a:rPr>
              <a:t>Think and write:</a:t>
            </a:r>
          </a:p>
        </p:txBody>
      </p:sp>
      <p:sp>
        <p:nvSpPr>
          <p:cNvPr id="3" name="Rectangle 2">
            <a:extLst>
              <a:ext uri="{FF2B5EF4-FFF2-40B4-BE49-F238E27FC236}">
                <a16:creationId xmlns:a16="http://schemas.microsoft.com/office/drawing/2014/main" xmlns="" id="{8D3CD194-0607-5A9C-1890-A4B5DD362C7D}"/>
              </a:ext>
            </a:extLst>
          </p:cNvPr>
          <p:cNvSpPr/>
          <p:nvPr/>
        </p:nvSpPr>
        <p:spPr>
          <a:xfrm>
            <a:off x="414486" y="637647"/>
            <a:ext cx="4773600" cy="444448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3400" b="0" i="0" u="none" strike="noStrike" baseline="0" dirty="0">
                <a:solidFill>
                  <a:schemeClr val="tx1"/>
                </a:solidFill>
                <a:latin typeface="Calibri" panose="020F0502020204030204" pitchFamily="34" charset="0"/>
                <a:cs typeface="Calibri" panose="020F0502020204030204" pitchFamily="34" charset="0"/>
              </a:rPr>
              <a:t>– Which place do you</a:t>
            </a:r>
          </a:p>
          <a:p>
            <a:r>
              <a:rPr lang="en-GB" sz="3400" dirty="0">
                <a:solidFill>
                  <a:schemeClr val="tx1"/>
                </a:solidFill>
                <a:latin typeface="Calibri" panose="020F0502020204030204" pitchFamily="34" charset="0"/>
                <a:cs typeface="Calibri" panose="020F0502020204030204" pitchFamily="34" charset="0"/>
              </a:rPr>
              <a:t>   want to visit?</a:t>
            </a:r>
          </a:p>
          <a:p>
            <a:pPr algn="l"/>
            <a:r>
              <a:rPr lang="vi-VN" sz="3400" b="0" i="0" u="none" strike="noStrike" baseline="0" dirty="0">
                <a:solidFill>
                  <a:schemeClr val="tx1"/>
                </a:solidFill>
                <a:latin typeface="Calibri" panose="020F0502020204030204" pitchFamily="34" charset="0"/>
                <a:cs typeface="Calibri" panose="020F0502020204030204" pitchFamily="34" charset="0"/>
              </a:rPr>
              <a:t>– Where is it?</a:t>
            </a:r>
          </a:p>
          <a:p>
            <a:pPr algn="l"/>
            <a:r>
              <a:rPr lang="en-GB" sz="3400" b="0" i="0" u="none" strike="noStrike" baseline="0" dirty="0">
                <a:solidFill>
                  <a:schemeClr val="tx1"/>
                </a:solidFill>
                <a:latin typeface="Calibri" panose="020F0502020204030204" pitchFamily="34" charset="0"/>
                <a:cs typeface="Calibri" panose="020F0502020204030204" pitchFamily="34" charset="0"/>
              </a:rPr>
              <a:t>– How far is it from your </a:t>
            </a:r>
            <a:endParaRPr lang="en-GB" sz="3400" dirty="0">
              <a:solidFill>
                <a:schemeClr val="tx1"/>
              </a:solidFill>
              <a:latin typeface="Calibri" panose="020F0502020204030204" pitchFamily="34" charset="0"/>
              <a:cs typeface="Calibri" panose="020F0502020204030204" pitchFamily="34" charset="0"/>
            </a:endParaRPr>
          </a:p>
          <a:p>
            <a:r>
              <a:rPr lang="en-GB" sz="3400" dirty="0">
                <a:solidFill>
                  <a:schemeClr val="tx1"/>
                </a:solidFill>
                <a:latin typeface="Calibri" panose="020F0502020204030204" pitchFamily="34" charset="0"/>
                <a:cs typeface="Calibri" panose="020F0502020204030204" pitchFamily="34" charset="0"/>
              </a:rPr>
              <a:t>   home town?</a:t>
            </a:r>
          </a:p>
          <a:p>
            <a:pPr algn="l"/>
            <a:r>
              <a:rPr lang="en-GB" sz="3400" b="0" i="0" u="none" strike="noStrike" baseline="0" dirty="0">
                <a:solidFill>
                  <a:schemeClr val="tx1"/>
                </a:solidFill>
                <a:latin typeface="Calibri" panose="020F0502020204030204" pitchFamily="34" charset="0"/>
                <a:cs typeface="Calibri" panose="020F0502020204030204" pitchFamily="34" charset="0"/>
              </a:rPr>
              <a:t>– How can you get there?</a:t>
            </a:r>
          </a:p>
          <a:p>
            <a:pPr algn="l"/>
            <a:r>
              <a:rPr lang="vi-VN" sz="3400" b="0" i="0" u="none" strike="noStrike" baseline="0" dirty="0">
                <a:solidFill>
                  <a:schemeClr val="tx1"/>
                </a:solidFill>
                <a:latin typeface="Calibri" panose="020F0502020204030204" pitchFamily="34" charset="0"/>
                <a:cs typeface="Calibri" panose="020F0502020204030204" pitchFamily="34" charset="0"/>
              </a:rPr>
              <a:t>– What is it like?</a:t>
            </a:r>
          </a:p>
          <a:p>
            <a:pPr algn="l"/>
            <a:r>
              <a:rPr lang="en-GB" sz="3400" b="0" i="0" u="none" strike="noStrike" baseline="0" dirty="0">
                <a:solidFill>
                  <a:schemeClr val="tx1"/>
                </a:solidFill>
                <a:latin typeface="Calibri" panose="020F0502020204030204" pitchFamily="34" charset="0"/>
                <a:cs typeface="Calibri" panose="020F0502020204030204" pitchFamily="34" charset="0"/>
              </a:rPr>
              <a:t>– What can you do there?</a:t>
            </a:r>
            <a:endParaRPr lang="vi-VN" sz="3400" dirty="0">
              <a:solidFill>
                <a:schemeClr val="tx1"/>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xmlns="" id="{C41D9835-C423-DB01-93E5-6A7C9E2D0590}"/>
              </a:ext>
            </a:extLst>
          </p:cNvPr>
          <p:cNvSpPr/>
          <p:nvPr/>
        </p:nvSpPr>
        <p:spPr>
          <a:xfrm>
            <a:off x="5291740" y="628957"/>
            <a:ext cx="3587054" cy="444448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000" b="1" i="0" u="none" strike="noStrike" baseline="0">
                <a:solidFill>
                  <a:schemeClr val="accent2"/>
                </a:solidFill>
                <a:latin typeface="Calibri" panose="020F0502020204030204" pitchFamily="34" charset="0"/>
                <a:cs typeface="Calibri" panose="020F0502020204030204" pitchFamily="34" charset="0"/>
              </a:rPr>
              <a:t>My dream holiday</a:t>
            </a:r>
          </a:p>
          <a:p>
            <a:pPr algn="l"/>
            <a:r>
              <a:rPr lang="en-GB" sz="3000" b="0" i="0" u="none" strike="noStrike" baseline="0">
                <a:solidFill>
                  <a:schemeClr val="tx1"/>
                </a:solidFill>
                <a:latin typeface="Calibri" panose="020F0502020204030204" pitchFamily="34" charset="0"/>
                <a:cs typeface="Calibri" panose="020F0502020204030204" pitchFamily="34" charset="0"/>
              </a:rPr>
              <a:t>I want to visit ______ for a holiday. It is in ____</a:t>
            </a:r>
            <a:r>
              <a:rPr lang="vi-VN" sz="3000" b="0" i="0" u="none" strike="noStrike" baseline="0">
                <a:solidFill>
                  <a:schemeClr val="tx1"/>
                </a:solidFill>
                <a:latin typeface="Calibri" panose="020F0502020204030204" pitchFamily="34" charset="0"/>
                <a:cs typeface="Calibri" panose="020F0502020204030204" pitchFamily="34" charset="0"/>
              </a:rPr>
              <a:t>__________________________________________________________________________________________________.</a:t>
            </a:r>
            <a:endParaRPr lang="vi-VN" sz="300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239028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FA05F901-75C5-4255-8EA9-732BC833BF8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22544" y="122399"/>
            <a:ext cx="1946177" cy="567635"/>
          </a:xfrm>
          <a:prstGeom prst="rect">
            <a:avLst/>
          </a:prstGeom>
        </p:spPr>
      </p:pic>
      <p:pic>
        <p:nvPicPr>
          <p:cNvPr id="8" name="图片 7">
            <a:extLst>
              <a:ext uri="{FF2B5EF4-FFF2-40B4-BE49-F238E27FC236}">
                <a16:creationId xmlns:a16="http://schemas.microsoft.com/office/drawing/2014/main" xmlns="" id="{06CD15A1-A8E4-4307-AE87-351E6EF4A40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01186" y="149913"/>
            <a:ext cx="1805772" cy="512606"/>
          </a:xfrm>
          <a:prstGeom prst="rect">
            <a:avLst/>
          </a:prstGeom>
        </p:spPr>
      </p:pic>
      <p:sp>
        <p:nvSpPr>
          <p:cNvPr id="11" name="文本框 10">
            <a:extLst>
              <a:ext uri="{FF2B5EF4-FFF2-40B4-BE49-F238E27FC236}">
                <a16:creationId xmlns:a16="http://schemas.microsoft.com/office/drawing/2014/main" xmlns="" id="{8B27D55B-EA4B-478D-859D-F3605A077C57}"/>
              </a:ext>
            </a:extLst>
          </p:cNvPr>
          <p:cNvSpPr txBox="1"/>
          <p:nvPr/>
        </p:nvSpPr>
        <p:spPr>
          <a:xfrm>
            <a:off x="2139443" y="1872244"/>
            <a:ext cx="673100" cy="338554"/>
          </a:xfrm>
          <a:prstGeom prst="rect">
            <a:avLst/>
          </a:prstGeom>
          <a:noFill/>
        </p:spPr>
        <p:txBody>
          <a:bodyPr wrap="square" rtlCol="0">
            <a:spAutoFit/>
          </a:bodyPr>
          <a:lstStyle/>
          <a:p>
            <a:pPr algn="ctr"/>
            <a:r>
              <a:rPr lang="en-US" altLang="zh-CN" sz="1600" b="1" dirty="0">
                <a:solidFill>
                  <a:schemeClr val="bg1"/>
                </a:solidFill>
                <a:cs typeface="+mn-ea"/>
                <a:sym typeface="+mn-lt"/>
              </a:rPr>
              <a:t>80%</a:t>
            </a:r>
            <a:endParaRPr lang="zh-CN" altLang="en-US" sz="1600" b="1" dirty="0">
              <a:solidFill>
                <a:schemeClr val="bg1"/>
              </a:solidFill>
              <a:cs typeface="+mn-ea"/>
              <a:sym typeface="+mn-lt"/>
            </a:endParaRPr>
          </a:p>
        </p:txBody>
      </p:sp>
      <p:sp>
        <p:nvSpPr>
          <p:cNvPr id="13" name="文本框 12">
            <a:extLst>
              <a:ext uri="{FF2B5EF4-FFF2-40B4-BE49-F238E27FC236}">
                <a16:creationId xmlns:a16="http://schemas.microsoft.com/office/drawing/2014/main" xmlns="" id="{8F10A5B0-26AA-4C75-A8D3-D0B77328B2D6}"/>
              </a:ext>
            </a:extLst>
          </p:cNvPr>
          <p:cNvSpPr txBox="1"/>
          <p:nvPr/>
        </p:nvSpPr>
        <p:spPr>
          <a:xfrm>
            <a:off x="6743968" y="1993074"/>
            <a:ext cx="673100" cy="338554"/>
          </a:xfrm>
          <a:prstGeom prst="rect">
            <a:avLst/>
          </a:prstGeom>
          <a:noFill/>
        </p:spPr>
        <p:txBody>
          <a:bodyPr wrap="square" rtlCol="0">
            <a:spAutoFit/>
          </a:bodyPr>
          <a:lstStyle/>
          <a:p>
            <a:pPr algn="ctr"/>
            <a:r>
              <a:rPr lang="en-US" altLang="zh-CN" sz="1600" b="1" dirty="0">
                <a:solidFill>
                  <a:schemeClr val="bg1"/>
                </a:solidFill>
                <a:cs typeface="+mn-ea"/>
                <a:sym typeface="+mn-lt"/>
              </a:rPr>
              <a:t>54%</a:t>
            </a:r>
            <a:endParaRPr lang="zh-CN" altLang="en-US" sz="1600" b="1" dirty="0">
              <a:solidFill>
                <a:schemeClr val="bg1"/>
              </a:solidFill>
              <a:cs typeface="+mn-ea"/>
              <a:sym typeface="+mn-lt"/>
            </a:endParaRPr>
          </a:p>
        </p:txBody>
      </p:sp>
      <p:sp>
        <p:nvSpPr>
          <p:cNvPr id="12" name="文本框 11">
            <a:extLst>
              <a:ext uri="{FF2B5EF4-FFF2-40B4-BE49-F238E27FC236}">
                <a16:creationId xmlns:a16="http://schemas.microsoft.com/office/drawing/2014/main" xmlns="" id="{1EE07688-E1D5-4C38-83F5-D2067C2C70F3}"/>
              </a:ext>
            </a:extLst>
          </p:cNvPr>
          <p:cNvSpPr txBox="1"/>
          <p:nvPr/>
        </p:nvSpPr>
        <p:spPr>
          <a:xfrm>
            <a:off x="4448934" y="2023852"/>
            <a:ext cx="673100" cy="338554"/>
          </a:xfrm>
          <a:prstGeom prst="rect">
            <a:avLst/>
          </a:prstGeom>
          <a:noFill/>
        </p:spPr>
        <p:txBody>
          <a:bodyPr wrap="square" rtlCol="0">
            <a:spAutoFit/>
          </a:bodyPr>
          <a:lstStyle/>
          <a:p>
            <a:pPr algn="ctr"/>
            <a:r>
              <a:rPr lang="en-US" altLang="zh-CN" sz="1600" b="1" dirty="0">
                <a:solidFill>
                  <a:schemeClr val="bg1"/>
                </a:solidFill>
                <a:cs typeface="+mn-ea"/>
                <a:sym typeface="+mn-lt"/>
              </a:rPr>
              <a:t>40%</a:t>
            </a:r>
            <a:endParaRPr lang="zh-CN" altLang="en-US" sz="1600" b="1" dirty="0">
              <a:solidFill>
                <a:schemeClr val="bg1"/>
              </a:solidFill>
              <a:cs typeface="+mn-ea"/>
              <a:sym typeface="+mn-lt"/>
            </a:endParaRPr>
          </a:p>
        </p:txBody>
      </p:sp>
      <p:grpSp>
        <p:nvGrpSpPr>
          <p:cNvPr id="20" name="PA_组合 19">
            <a:extLst>
              <a:ext uri="{FF2B5EF4-FFF2-40B4-BE49-F238E27FC236}">
                <a16:creationId xmlns:a16="http://schemas.microsoft.com/office/drawing/2014/main" xmlns="" id="{461A89D8-AB66-4749-A394-A7E861A3B204}"/>
              </a:ext>
            </a:extLst>
          </p:cNvPr>
          <p:cNvGrpSpPr/>
          <p:nvPr>
            <p:custDataLst>
              <p:tags r:id="rId1"/>
            </p:custDataLst>
          </p:nvPr>
        </p:nvGrpSpPr>
        <p:grpSpPr>
          <a:xfrm>
            <a:off x="1892299" y="1786347"/>
            <a:ext cx="789941" cy="823502"/>
            <a:chOff x="1892299" y="1786347"/>
            <a:chExt cx="789941" cy="823502"/>
          </a:xfrm>
        </p:grpSpPr>
        <p:sp>
          <p:nvSpPr>
            <p:cNvPr id="19" name="任意多边形: 形状 18">
              <a:extLst>
                <a:ext uri="{FF2B5EF4-FFF2-40B4-BE49-F238E27FC236}">
                  <a16:creationId xmlns:a16="http://schemas.microsoft.com/office/drawing/2014/main" xmlns="" id="{C4152735-9854-4C75-8735-459BEB63467C}"/>
                </a:ext>
              </a:extLst>
            </p:cNvPr>
            <p:cNvSpPr/>
            <p:nvPr/>
          </p:nvSpPr>
          <p:spPr>
            <a:xfrm>
              <a:off x="1892299" y="1786347"/>
              <a:ext cx="789941" cy="823502"/>
            </a:xfrm>
            <a:custGeom>
              <a:avLst/>
              <a:gdLst/>
              <a:ahLst/>
              <a:cxnLst/>
              <a:rect l="0" t="0" r="0" b="0"/>
              <a:pathLst>
                <a:path w="789941" h="823502">
                  <a:moveTo>
                    <a:pt x="0" y="0"/>
                  </a:moveTo>
                  <a:lnTo>
                    <a:pt x="789940" y="0"/>
                  </a:lnTo>
                  <a:lnTo>
                    <a:pt x="789940" y="823501"/>
                  </a:lnTo>
                  <a:lnTo>
                    <a:pt x="0" y="823501"/>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 name="PA_饼状 5">
              <a:extLst>
                <a:ext uri="{FF2B5EF4-FFF2-40B4-BE49-F238E27FC236}">
                  <a16:creationId xmlns:a16="http://schemas.microsoft.com/office/drawing/2014/main" xmlns="" id="{B5467EB0-8E8F-420D-8BD9-F9DEA6ED5697}"/>
                </a:ext>
              </a:extLst>
            </p:cNvPr>
            <p:cNvSpPr/>
            <p:nvPr>
              <p:custDataLst>
                <p:tags r:id="rId6"/>
              </p:custDataLst>
            </p:nvPr>
          </p:nvSpPr>
          <p:spPr>
            <a:xfrm>
              <a:off x="1892300" y="1811748"/>
              <a:ext cx="789940" cy="798101"/>
            </a:xfrm>
            <a:prstGeom prst="pie">
              <a:avLst>
                <a:gd name="adj1" fmla="val 21037703"/>
                <a:gd name="adj2" fmla="val 160956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cs typeface="+mn-ea"/>
                <a:sym typeface="+mn-lt"/>
              </a:endParaRPr>
            </a:p>
          </p:txBody>
        </p:sp>
      </p:grpSp>
      <p:grpSp>
        <p:nvGrpSpPr>
          <p:cNvPr id="22" name="PA_组合 21">
            <a:extLst>
              <a:ext uri="{FF2B5EF4-FFF2-40B4-BE49-F238E27FC236}">
                <a16:creationId xmlns:a16="http://schemas.microsoft.com/office/drawing/2014/main" xmlns="" id="{6D221EC4-27E8-49C5-9571-8CBC21CBEF9A}"/>
              </a:ext>
            </a:extLst>
          </p:cNvPr>
          <p:cNvGrpSpPr/>
          <p:nvPr>
            <p:custDataLst>
              <p:tags r:id="rId2"/>
            </p:custDataLst>
          </p:nvPr>
        </p:nvGrpSpPr>
        <p:grpSpPr>
          <a:xfrm>
            <a:off x="4187020" y="1803604"/>
            <a:ext cx="1424941" cy="798102"/>
            <a:chOff x="4187020" y="1803604"/>
            <a:chExt cx="1424941" cy="798102"/>
          </a:xfrm>
        </p:grpSpPr>
        <p:sp>
          <p:nvSpPr>
            <p:cNvPr id="21" name="任意多边形: 形状 20">
              <a:extLst>
                <a:ext uri="{FF2B5EF4-FFF2-40B4-BE49-F238E27FC236}">
                  <a16:creationId xmlns:a16="http://schemas.microsoft.com/office/drawing/2014/main" xmlns="" id="{1F105891-6779-49E6-9CB5-2E54312FC079}"/>
                </a:ext>
              </a:extLst>
            </p:cNvPr>
            <p:cNvSpPr/>
            <p:nvPr/>
          </p:nvSpPr>
          <p:spPr>
            <a:xfrm>
              <a:off x="4187020" y="1803604"/>
              <a:ext cx="1424941" cy="798102"/>
            </a:xfrm>
            <a:custGeom>
              <a:avLst/>
              <a:gdLst/>
              <a:ahLst/>
              <a:cxnLst/>
              <a:rect l="0" t="0" r="0" b="0"/>
              <a:pathLst>
                <a:path w="1424941" h="798102">
                  <a:moveTo>
                    <a:pt x="0" y="0"/>
                  </a:moveTo>
                  <a:lnTo>
                    <a:pt x="1424940" y="0"/>
                  </a:lnTo>
                  <a:lnTo>
                    <a:pt x="1424940" y="798101"/>
                  </a:lnTo>
                  <a:lnTo>
                    <a:pt x="0" y="798101"/>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4" name="PA_饼状 13">
              <a:extLst>
                <a:ext uri="{FF2B5EF4-FFF2-40B4-BE49-F238E27FC236}">
                  <a16:creationId xmlns:a16="http://schemas.microsoft.com/office/drawing/2014/main" xmlns="" id="{E59275CD-DD0B-4595-BBC9-CA582DA9E86F}"/>
                </a:ext>
              </a:extLst>
            </p:cNvPr>
            <p:cNvSpPr/>
            <p:nvPr>
              <p:custDataLst>
                <p:tags r:id="rId5"/>
              </p:custDataLst>
            </p:nvPr>
          </p:nvSpPr>
          <p:spPr>
            <a:xfrm>
              <a:off x="4187020" y="1803605"/>
              <a:ext cx="789940" cy="798101"/>
            </a:xfrm>
            <a:prstGeom prst="pie">
              <a:avLst>
                <a:gd name="adj1" fmla="val 5266678"/>
                <a:gd name="adj2" fmla="val 151154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cs typeface="+mn-ea"/>
                <a:sym typeface="+mn-lt"/>
              </a:endParaRPr>
            </a:p>
          </p:txBody>
        </p:sp>
      </p:grpSp>
      <p:grpSp>
        <p:nvGrpSpPr>
          <p:cNvPr id="24" name="PA_组合 23">
            <a:extLst>
              <a:ext uri="{FF2B5EF4-FFF2-40B4-BE49-F238E27FC236}">
                <a16:creationId xmlns:a16="http://schemas.microsoft.com/office/drawing/2014/main" xmlns="" id="{7F358260-4956-4F34-8BFC-94041880B2C8}"/>
              </a:ext>
            </a:extLst>
          </p:cNvPr>
          <p:cNvGrpSpPr/>
          <p:nvPr>
            <p:custDataLst>
              <p:tags r:id="rId3"/>
            </p:custDataLst>
          </p:nvPr>
        </p:nvGrpSpPr>
        <p:grpSpPr>
          <a:xfrm>
            <a:off x="6497178" y="1772060"/>
            <a:ext cx="1348741" cy="823502"/>
            <a:chOff x="6497178" y="1772060"/>
            <a:chExt cx="1348741" cy="823502"/>
          </a:xfrm>
        </p:grpSpPr>
        <p:sp>
          <p:nvSpPr>
            <p:cNvPr id="23" name="任意多边形: 形状 22">
              <a:extLst>
                <a:ext uri="{FF2B5EF4-FFF2-40B4-BE49-F238E27FC236}">
                  <a16:creationId xmlns:a16="http://schemas.microsoft.com/office/drawing/2014/main" xmlns="" id="{6E540C62-67F8-48F7-A43E-34E5FFFDE460}"/>
                </a:ext>
              </a:extLst>
            </p:cNvPr>
            <p:cNvSpPr/>
            <p:nvPr/>
          </p:nvSpPr>
          <p:spPr>
            <a:xfrm>
              <a:off x="6497178" y="1772060"/>
              <a:ext cx="1348741" cy="823502"/>
            </a:xfrm>
            <a:custGeom>
              <a:avLst/>
              <a:gdLst/>
              <a:ahLst/>
              <a:cxnLst/>
              <a:rect l="0" t="0" r="0" b="0"/>
              <a:pathLst>
                <a:path w="1348741" h="823502">
                  <a:moveTo>
                    <a:pt x="0" y="0"/>
                  </a:moveTo>
                  <a:lnTo>
                    <a:pt x="1348740" y="0"/>
                  </a:lnTo>
                  <a:lnTo>
                    <a:pt x="1348740" y="823501"/>
                  </a:lnTo>
                  <a:lnTo>
                    <a:pt x="0" y="823501"/>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5" name="PA_饼状 14">
              <a:extLst>
                <a:ext uri="{FF2B5EF4-FFF2-40B4-BE49-F238E27FC236}">
                  <a16:creationId xmlns:a16="http://schemas.microsoft.com/office/drawing/2014/main" xmlns="" id="{34019F5C-D244-4118-86BF-9C4CA1185AB6}"/>
                </a:ext>
              </a:extLst>
            </p:cNvPr>
            <p:cNvSpPr/>
            <p:nvPr>
              <p:custDataLst>
                <p:tags r:id="rId4"/>
              </p:custDataLst>
            </p:nvPr>
          </p:nvSpPr>
          <p:spPr>
            <a:xfrm>
              <a:off x="6497178" y="1797461"/>
              <a:ext cx="789940" cy="798101"/>
            </a:xfrm>
            <a:prstGeom prst="pie">
              <a:avLst>
                <a:gd name="adj1" fmla="val 4823004"/>
                <a:gd name="adj2" fmla="val 158336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cs typeface="+mn-ea"/>
                <a:sym typeface="+mn-lt"/>
              </a:endParaRPr>
            </a:p>
          </p:txBody>
        </p:sp>
      </p:grpSp>
      <p:sp>
        <p:nvSpPr>
          <p:cNvPr id="27" name="Freeform 12">
            <a:extLst>
              <a:ext uri="{FF2B5EF4-FFF2-40B4-BE49-F238E27FC236}">
                <a16:creationId xmlns:a16="http://schemas.microsoft.com/office/drawing/2014/main" xmlns="" id="{F2A7937E-B798-3D1F-750E-9E8A0D798AB7}"/>
              </a:ext>
            </a:extLst>
          </p:cNvPr>
          <p:cNvSpPr>
            <a:spLocks/>
          </p:cNvSpPr>
          <p:nvPr/>
        </p:nvSpPr>
        <p:spPr bwMode="auto">
          <a:xfrm>
            <a:off x="0" y="-129786"/>
            <a:ext cx="9256088" cy="5344816"/>
          </a:xfrm>
          <a:custGeom>
            <a:avLst/>
            <a:gdLst>
              <a:gd name="T0" fmla="*/ 269 w 277"/>
              <a:gd name="T1" fmla="*/ 196 h 225"/>
              <a:gd name="T2" fmla="*/ 277 w 277"/>
              <a:gd name="T3" fmla="*/ 168 h 225"/>
              <a:gd name="T4" fmla="*/ 267 w 277"/>
              <a:gd name="T5" fmla="*/ 160 h 225"/>
              <a:gd name="T6" fmla="*/ 277 w 277"/>
              <a:gd name="T7" fmla="*/ 137 h 225"/>
              <a:gd name="T8" fmla="*/ 267 w 277"/>
              <a:gd name="T9" fmla="*/ 129 h 225"/>
              <a:gd name="T10" fmla="*/ 277 w 277"/>
              <a:gd name="T11" fmla="*/ 105 h 225"/>
              <a:gd name="T12" fmla="*/ 276 w 277"/>
              <a:gd name="T13" fmla="*/ 73 h 225"/>
              <a:gd name="T14" fmla="*/ 276 w 277"/>
              <a:gd name="T15" fmla="*/ 47 h 225"/>
              <a:gd name="T16" fmla="*/ 276 w 277"/>
              <a:gd name="T17" fmla="*/ 16 h 225"/>
              <a:gd name="T18" fmla="*/ 255 w 277"/>
              <a:gd name="T19" fmla="*/ 0 h 225"/>
              <a:gd name="T20" fmla="*/ 241 w 277"/>
              <a:gd name="T21" fmla="*/ 9 h 225"/>
              <a:gd name="T22" fmla="*/ 213 w 277"/>
              <a:gd name="T23" fmla="*/ 0 h 225"/>
              <a:gd name="T24" fmla="*/ 202 w 277"/>
              <a:gd name="T25" fmla="*/ 0 h 225"/>
              <a:gd name="T26" fmla="*/ 179 w 277"/>
              <a:gd name="T27" fmla="*/ 1 h 225"/>
              <a:gd name="T28" fmla="*/ 160 w 277"/>
              <a:gd name="T29" fmla="*/ 1 h 225"/>
              <a:gd name="T30" fmla="*/ 153 w 277"/>
              <a:gd name="T31" fmla="*/ 1 h 225"/>
              <a:gd name="T32" fmla="*/ 133 w 277"/>
              <a:gd name="T33" fmla="*/ 1 h 225"/>
              <a:gd name="T34" fmla="*/ 125 w 277"/>
              <a:gd name="T35" fmla="*/ 1 h 225"/>
              <a:gd name="T36" fmla="*/ 112 w 277"/>
              <a:gd name="T37" fmla="*/ 1 h 225"/>
              <a:gd name="T38" fmla="*/ 84 w 277"/>
              <a:gd name="T39" fmla="*/ 1 h 225"/>
              <a:gd name="T40" fmla="*/ 71 w 277"/>
              <a:gd name="T41" fmla="*/ 10 h 225"/>
              <a:gd name="T42" fmla="*/ 58 w 277"/>
              <a:gd name="T43" fmla="*/ 1 h 225"/>
              <a:gd name="T44" fmla="*/ 44 w 277"/>
              <a:gd name="T45" fmla="*/ 1 h 225"/>
              <a:gd name="T46" fmla="*/ 31 w 277"/>
              <a:gd name="T47" fmla="*/ 1 h 225"/>
              <a:gd name="T48" fmla="*/ 0 w 277"/>
              <a:gd name="T49" fmla="*/ 11 h 225"/>
              <a:gd name="T50" fmla="*/ 9 w 277"/>
              <a:gd name="T51" fmla="*/ 36 h 225"/>
              <a:gd name="T52" fmla="*/ 0 w 277"/>
              <a:gd name="T53" fmla="*/ 62 h 225"/>
              <a:gd name="T54" fmla="*/ 0 w 277"/>
              <a:gd name="T55" fmla="*/ 79 h 225"/>
              <a:gd name="T56" fmla="*/ 1 w 277"/>
              <a:gd name="T57" fmla="*/ 93 h 225"/>
              <a:gd name="T58" fmla="*/ 1 w 277"/>
              <a:gd name="T59" fmla="*/ 120 h 225"/>
              <a:gd name="T60" fmla="*/ 1 w 277"/>
              <a:gd name="T61" fmla="*/ 141 h 225"/>
              <a:gd name="T62" fmla="*/ 1 w 277"/>
              <a:gd name="T63" fmla="*/ 152 h 225"/>
              <a:gd name="T64" fmla="*/ 6 w 277"/>
              <a:gd name="T65" fmla="*/ 167 h 225"/>
              <a:gd name="T66" fmla="*/ 1 w 277"/>
              <a:gd name="T67" fmla="*/ 184 h 225"/>
              <a:gd name="T68" fmla="*/ 9 w 277"/>
              <a:gd name="T69" fmla="*/ 197 h 225"/>
              <a:gd name="T70" fmla="*/ 1 w 277"/>
              <a:gd name="T71" fmla="*/ 203 h 225"/>
              <a:gd name="T72" fmla="*/ 11 w 277"/>
              <a:gd name="T73" fmla="*/ 224 h 225"/>
              <a:gd name="T74" fmla="*/ 23 w 277"/>
              <a:gd name="T75" fmla="*/ 225 h 225"/>
              <a:gd name="T76" fmla="*/ 33 w 277"/>
              <a:gd name="T77" fmla="*/ 216 h 225"/>
              <a:gd name="T78" fmla="*/ 42 w 277"/>
              <a:gd name="T79" fmla="*/ 224 h 225"/>
              <a:gd name="T80" fmla="*/ 57 w 277"/>
              <a:gd name="T81" fmla="*/ 225 h 225"/>
              <a:gd name="T82" fmla="*/ 68 w 277"/>
              <a:gd name="T83" fmla="*/ 216 h 225"/>
              <a:gd name="T84" fmla="*/ 77 w 277"/>
              <a:gd name="T85" fmla="*/ 224 h 225"/>
              <a:gd name="T86" fmla="*/ 92 w 277"/>
              <a:gd name="T87" fmla="*/ 224 h 225"/>
              <a:gd name="T88" fmla="*/ 102 w 277"/>
              <a:gd name="T89" fmla="*/ 216 h 225"/>
              <a:gd name="T90" fmla="*/ 109 w 277"/>
              <a:gd name="T91" fmla="*/ 224 h 225"/>
              <a:gd name="T92" fmla="*/ 127 w 277"/>
              <a:gd name="T93" fmla="*/ 225 h 225"/>
              <a:gd name="T94" fmla="*/ 131 w 277"/>
              <a:gd name="T95" fmla="*/ 223 h 225"/>
              <a:gd name="T96" fmla="*/ 143 w 277"/>
              <a:gd name="T97" fmla="*/ 223 h 225"/>
              <a:gd name="T98" fmla="*/ 147 w 277"/>
              <a:gd name="T99" fmla="*/ 225 h 225"/>
              <a:gd name="T100" fmla="*/ 165 w 277"/>
              <a:gd name="T101" fmla="*/ 224 h 225"/>
              <a:gd name="T102" fmla="*/ 176 w 277"/>
              <a:gd name="T103" fmla="*/ 223 h 225"/>
              <a:gd name="T104" fmla="*/ 182 w 277"/>
              <a:gd name="T105" fmla="*/ 225 h 225"/>
              <a:gd name="T106" fmla="*/ 199 w 277"/>
              <a:gd name="T107" fmla="*/ 224 h 225"/>
              <a:gd name="T108" fmla="*/ 210 w 277"/>
              <a:gd name="T109" fmla="*/ 223 h 225"/>
              <a:gd name="T110" fmla="*/ 217 w 277"/>
              <a:gd name="T111" fmla="*/ 225 h 225"/>
              <a:gd name="T112" fmla="*/ 233 w 277"/>
              <a:gd name="T113" fmla="*/ 224 h 225"/>
              <a:gd name="T114" fmla="*/ 244 w 277"/>
              <a:gd name="T115" fmla="*/ 223 h 225"/>
              <a:gd name="T116" fmla="*/ 252 w 277"/>
              <a:gd name="T117" fmla="*/ 225 h 225"/>
              <a:gd name="T118" fmla="*/ 267 w 277"/>
              <a:gd name="T119" fmla="*/ 224 h 225"/>
              <a:gd name="T120" fmla="*/ 277 w 277"/>
              <a:gd name="T121" fmla="*/ 20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7" h="225">
                <a:moveTo>
                  <a:pt x="277" y="200"/>
                </a:moveTo>
                <a:cubicBezTo>
                  <a:pt x="275" y="200"/>
                  <a:pt x="274" y="200"/>
                  <a:pt x="272" y="199"/>
                </a:cubicBezTo>
                <a:cubicBezTo>
                  <a:pt x="272" y="197"/>
                  <a:pt x="272" y="197"/>
                  <a:pt x="272" y="197"/>
                </a:cubicBezTo>
                <a:cubicBezTo>
                  <a:pt x="271" y="197"/>
                  <a:pt x="270" y="197"/>
                  <a:pt x="269" y="196"/>
                </a:cubicBezTo>
                <a:cubicBezTo>
                  <a:pt x="268" y="195"/>
                  <a:pt x="267" y="193"/>
                  <a:pt x="267" y="191"/>
                </a:cubicBezTo>
                <a:cubicBezTo>
                  <a:pt x="268" y="187"/>
                  <a:pt x="272" y="184"/>
                  <a:pt x="277" y="184"/>
                </a:cubicBezTo>
                <a:cubicBezTo>
                  <a:pt x="277" y="173"/>
                  <a:pt x="277" y="173"/>
                  <a:pt x="277" y="173"/>
                </a:cubicBezTo>
                <a:cubicBezTo>
                  <a:pt x="277" y="168"/>
                  <a:pt x="277" y="168"/>
                  <a:pt x="277" y="168"/>
                </a:cubicBezTo>
                <a:cubicBezTo>
                  <a:pt x="275" y="168"/>
                  <a:pt x="274" y="168"/>
                  <a:pt x="272" y="167"/>
                </a:cubicBezTo>
                <a:cubicBezTo>
                  <a:pt x="272" y="166"/>
                  <a:pt x="272" y="166"/>
                  <a:pt x="272" y="166"/>
                </a:cubicBezTo>
                <a:cubicBezTo>
                  <a:pt x="271" y="166"/>
                  <a:pt x="271" y="166"/>
                  <a:pt x="270" y="166"/>
                </a:cubicBezTo>
                <a:cubicBezTo>
                  <a:pt x="268" y="164"/>
                  <a:pt x="267" y="162"/>
                  <a:pt x="267" y="160"/>
                </a:cubicBezTo>
                <a:cubicBezTo>
                  <a:pt x="268" y="156"/>
                  <a:pt x="272" y="153"/>
                  <a:pt x="277" y="153"/>
                </a:cubicBezTo>
                <a:cubicBezTo>
                  <a:pt x="277" y="150"/>
                  <a:pt x="277" y="150"/>
                  <a:pt x="277" y="150"/>
                </a:cubicBezTo>
                <a:cubicBezTo>
                  <a:pt x="277" y="150"/>
                  <a:pt x="277" y="150"/>
                  <a:pt x="277" y="150"/>
                </a:cubicBezTo>
                <a:cubicBezTo>
                  <a:pt x="277" y="137"/>
                  <a:pt x="277" y="137"/>
                  <a:pt x="277" y="137"/>
                </a:cubicBezTo>
                <a:cubicBezTo>
                  <a:pt x="275" y="137"/>
                  <a:pt x="273" y="136"/>
                  <a:pt x="272" y="135"/>
                </a:cubicBezTo>
                <a:cubicBezTo>
                  <a:pt x="272" y="135"/>
                  <a:pt x="272" y="135"/>
                  <a:pt x="272" y="135"/>
                </a:cubicBezTo>
                <a:cubicBezTo>
                  <a:pt x="272" y="135"/>
                  <a:pt x="272" y="135"/>
                  <a:pt x="271" y="135"/>
                </a:cubicBezTo>
                <a:cubicBezTo>
                  <a:pt x="269" y="134"/>
                  <a:pt x="268" y="132"/>
                  <a:pt x="267" y="129"/>
                </a:cubicBezTo>
                <a:cubicBezTo>
                  <a:pt x="268" y="125"/>
                  <a:pt x="272" y="122"/>
                  <a:pt x="277" y="122"/>
                </a:cubicBezTo>
                <a:cubicBezTo>
                  <a:pt x="277" y="118"/>
                  <a:pt x="277" y="118"/>
                  <a:pt x="277" y="118"/>
                </a:cubicBezTo>
                <a:cubicBezTo>
                  <a:pt x="277" y="118"/>
                  <a:pt x="277" y="118"/>
                  <a:pt x="277" y="118"/>
                </a:cubicBezTo>
                <a:cubicBezTo>
                  <a:pt x="277" y="105"/>
                  <a:pt x="277" y="105"/>
                  <a:pt x="277" y="105"/>
                </a:cubicBezTo>
                <a:cubicBezTo>
                  <a:pt x="272" y="105"/>
                  <a:pt x="268" y="102"/>
                  <a:pt x="267" y="97"/>
                </a:cubicBezTo>
                <a:cubicBezTo>
                  <a:pt x="269" y="94"/>
                  <a:pt x="272" y="91"/>
                  <a:pt x="277" y="91"/>
                </a:cubicBezTo>
                <a:cubicBezTo>
                  <a:pt x="276" y="80"/>
                  <a:pt x="276" y="80"/>
                  <a:pt x="276" y="80"/>
                </a:cubicBezTo>
                <a:cubicBezTo>
                  <a:pt x="276" y="73"/>
                  <a:pt x="276" y="73"/>
                  <a:pt x="276" y="73"/>
                </a:cubicBezTo>
                <a:cubicBezTo>
                  <a:pt x="272" y="73"/>
                  <a:pt x="268" y="70"/>
                  <a:pt x="267" y="66"/>
                </a:cubicBezTo>
                <a:cubicBezTo>
                  <a:pt x="269" y="63"/>
                  <a:pt x="272" y="60"/>
                  <a:pt x="276" y="60"/>
                </a:cubicBezTo>
                <a:cubicBezTo>
                  <a:pt x="276" y="47"/>
                  <a:pt x="276" y="47"/>
                  <a:pt x="276" y="47"/>
                </a:cubicBezTo>
                <a:cubicBezTo>
                  <a:pt x="276" y="47"/>
                  <a:pt x="276" y="47"/>
                  <a:pt x="276" y="47"/>
                </a:cubicBezTo>
                <a:cubicBezTo>
                  <a:pt x="276" y="41"/>
                  <a:pt x="276" y="41"/>
                  <a:pt x="276" y="41"/>
                </a:cubicBezTo>
                <a:cubicBezTo>
                  <a:pt x="272" y="41"/>
                  <a:pt x="269" y="39"/>
                  <a:pt x="267" y="35"/>
                </a:cubicBezTo>
                <a:cubicBezTo>
                  <a:pt x="269" y="32"/>
                  <a:pt x="272" y="30"/>
                  <a:pt x="276" y="30"/>
                </a:cubicBezTo>
                <a:cubicBezTo>
                  <a:pt x="276" y="16"/>
                  <a:pt x="276" y="16"/>
                  <a:pt x="276" y="16"/>
                </a:cubicBezTo>
                <a:cubicBezTo>
                  <a:pt x="276" y="16"/>
                  <a:pt x="276" y="16"/>
                  <a:pt x="276" y="16"/>
                </a:cubicBezTo>
                <a:cubicBezTo>
                  <a:pt x="276" y="9"/>
                  <a:pt x="276" y="9"/>
                  <a:pt x="276" y="9"/>
                </a:cubicBezTo>
                <a:cubicBezTo>
                  <a:pt x="271" y="9"/>
                  <a:pt x="267" y="5"/>
                  <a:pt x="267" y="0"/>
                </a:cubicBezTo>
                <a:cubicBezTo>
                  <a:pt x="255" y="0"/>
                  <a:pt x="255" y="0"/>
                  <a:pt x="255" y="0"/>
                </a:cubicBezTo>
                <a:cubicBezTo>
                  <a:pt x="255" y="0"/>
                  <a:pt x="255" y="0"/>
                  <a:pt x="255" y="0"/>
                </a:cubicBezTo>
                <a:cubicBezTo>
                  <a:pt x="247" y="0"/>
                  <a:pt x="247" y="0"/>
                  <a:pt x="247" y="0"/>
                </a:cubicBezTo>
                <a:cubicBezTo>
                  <a:pt x="247" y="1"/>
                  <a:pt x="247" y="1"/>
                  <a:pt x="247" y="1"/>
                </a:cubicBezTo>
                <a:cubicBezTo>
                  <a:pt x="247" y="4"/>
                  <a:pt x="245" y="7"/>
                  <a:pt x="241" y="9"/>
                </a:cubicBezTo>
                <a:cubicBezTo>
                  <a:pt x="238" y="8"/>
                  <a:pt x="236" y="4"/>
                  <a:pt x="236" y="1"/>
                </a:cubicBezTo>
                <a:cubicBezTo>
                  <a:pt x="236" y="1"/>
                  <a:pt x="236" y="0"/>
                  <a:pt x="236" y="0"/>
                </a:cubicBezTo>
                <a:cubicBezTo>
                  <a:pt x="223" y="0"/>
                  <a:pt x="223" y="0"/>
                  <a:pt x="223" y="0"/>
                </a:cubicBezTo>
                <a:cubicBezTo>
                  <a:pt x="213" y="0"/>
                  <a:pt x="213" y="0"/>
                  <a:pt x="213" y="0"/>
                </a:cubicBezTo>
                <a:cubicBezTo>
                  <a:pt x="213" y="1"/>
                  <a:pt x="213" y="1"/>
                  <a:pt x="213" y="1"/>
                </a:cubicBezTo>
                <a:cubicBezTo>
                  <a:pt x="213" y="4"/>
                  <a:pt x="211" y="8"/>
                  <a:pt x="207" y="9"/>
                </a:cubicBezTo>
                <a:cubicBezTo>
                  <a:pt x="204" y="8"/>
                  <a:pt x="202" y="5"/>
                  <a:pt x="202" y="1"/>
                </a:cubicBezTo>
                <a:cubicBezTo>
                  <a:pt x="202" y="1"/>
                  <a:pt x="202" y="1"/>
                  <a:pt x="202" y="0"/>
                </a:cubicBezTo>
                <a:cubicBezTo>
                  <a:pt x="187" y="0"/>
                  <a:pt x="187" y="0"/>
                  <a:pt x="187" y="0"/>
                </a:cubicBezTo>
                <a:cubicBezTo>
                  <a:pt x="187" y="0"/>
                  <a:pt x="187" y="0"/>
                  <a:pt x="187" y="1"/>
                </a:cubicBezTo>
                <a:cubicBezTo>
                  <a:pt x="179" y="1"/>
                  <a:pt x="179" y="1"/>
                  <a:pt x="179" y="1"/>
                </a:cubicBezTo>
                <a:cubicBezTo>
                  <a:pt x="179" y="1"/>
                  <a:pt x="179" y="1"/>
                  <a:pt x="179" y="1"/>
                </a:cubicBezTo>
                <a:cubicBezTo>
                  <a:pt x="179" y="5"/>
                  <a:pt x="177" y="8"/>
                  <a:pt x="173" y="9"/>
                </a:cubicBezTo>
                <a:cubicBezTo>
                  <a:pt x="170" y="8"/>
                  <a:pt x="168" y="5"/>
                  <a:pt x="168" y="1"/>
                </a:cubicBezTo>
                <a:cubicBezTo>
                  <a:pt x="168" y="1"/>
                  <a:pt x="168" y="1"/>
                  <a:pt x="168" y="1"/>
                </a:cubicBezTo>
                <a:cubicBezTo>
                  <a:pt x="160" y="1"/>
                  <a:pt x="160" y="1"/>
                  <a:pt x="160" y="1"/>
                </a:cubicBezTo>
                <a:cubicBezTo>
                  <a:pt x="160" y="1"/>
                  <a:pt x="160" y="1"/>
                  <a:pt x="160" y="1"/>
                </a:cubicBezTo>
                <a:cubicBezTo>
                  <a:pt x="158" y="1"/>
                  <a:pt x="158" y="1"/>
                  <a:pt x="158" y="1"/>
                </a:cubicBezTo>
                <a:cubicBezTo>
                  <a:pt x="153" y="0"/>
                  <a:pt x="153" y="0"/>
                  <a:pt x="153" y="0"/>
                </a:cubicBezTo>
                <a:cubicBezTo>
                  <a:pt x="153" y="1"/>
                  <a:pt x="153" y="1"/>
                  <a:pt x="153" y="1"/>
                </a:cubicBezTo>
                <a:cubicBezTo>
                  <a:pt x="145" y="1"/>
                  <a:pt x="145" y="1"/>
                  <a:pt x="145" y="1"/>
                </a:cubicBezTo>
                <a:cubicBezTo>
                  <a:pt x="145" y="1"/>
                  <a:pt x="145" y="1"/>
                  <a:pt x="145" y="1"/>
                </a:cubicBezTo>
                <a:cubicBezTo>
                  <a:pt x="145" y="5"/>
                  <a:pt x="143" y="8"/>
                  <a:pt x="139" y="9"/>
                </a:cubicBezTo>
                <a:cubicBezTo>
                  <a:pt x="136" y="8"/>
                  <a:pt x="133" y="5"/>
                  <a:pt x="133" y="1"/>
                </a:cubicBezTo>
                <a:cubicBezTo>
                  <a:pt x="133" y="1"/>
                  <a:pt x="133" y="1"/>
                  <a:pt x="134" y="1"/>
                </a:cubicBezTo>
                <a:cubicBezTo>
                  <a:pt x="126" y="1"/>
                  <a:pt x="126" y="1"/>
                  <a:pt x="126" y="1"/>
                </a:cubicBezTo>
                <a:cubicBezTo>
                  <a:pt x="126" y="1"/>
                  <a:pt x="126" y="1"/>
                  <a:pt x="126" y="1"/>
                </a:cubicBezTo>
                <a:cubicBezTo>
                  <a:pt x="125" y="1"/>
                  <a:pt x="125" y="1"/>
                  <a:pt x="125" y="1"/>
                </a:cubicBezTo>
                <a:cubicBezTo>
                  <a:pt x="119" y="1"/>
                  <a:pt x="119" y="1"/>
                  <a:pt x="119" y="1"/>
                </a:cubicBezTo>
                <a:cubicBezTo>
                  <a:pt x="119" y="1"/>
                  <a:pt x="119" y="1"/>
                  <a:pt x="119" y="1"/>
                </a:cubicBezTo>
                <a:cubicBezTo>
                  <a:pt x="111" y="1"/>
                  <a:pt x="111" y="1"/>
                  <a:pt x="111" y="1"/>
                </a:cubicBezTo>
                <a:cubicBezTo>
                  <a:pt x="112" y="1"/>
                  <a:pt x="112" y="1"/>
                  <a:pt x="112" y="1"/>
                </a:cubicBezTo>
                <a:cubicBezTo>
                  <a:pt x="111" y="5"/>
                  <a:pt x="109" y="8"/>
                  <a:pt x="105" y="10"/>
                </a:cubicBezTo>
                <a:cubicBezTo>
                  <a:pt x="102" y="8"/>
                  <a:pt x="99" y="5"/>
                  <a:pt x="99" y="1"/>
                </a:cubicBezTo>
                <a:cubicBezTo>
                  <a:pt x="99" y="1"/>
                  <a:pt x="99" y="1"/>
                  <a:pt x="99" y="1"/>
                </a:cubicBezTo>
                <a:cubicBezTo>
                  <a:pt x="84" y="1"/>
                  <a:pt x="84" y="1"/>
                  <a:pt x="84" y="1"/>
                </a:cubicBezTo>
                <a:cubicBezTo>
                  <a:pt x="84" y="1"/>
                  <a:pt x="84" y="1"/>
                  <a:pt x="84" y="1"/>
                </a:cubicBezTo>
                <a:cubicBezTo>
                  <a:pt x="78" y="1"/>
                  <a:pt x="78" y="1"/>
                  <a:pt x="78" y="1"/>
                </a:cubicBezTo>
                <a:cubicBezTo>
                  <a:pt x="78" y="1"/>
                  <a:pt x="78" y="1"/>
                  <a:pt x="78" y="1"/>
                </a:cubicBezTo>
                <a:cubicBezTo>
                  <a:pt x="78" y="5"/>
                  <a:pt x="75" y="8"/>
                  <a:pt x="71" y="10"/>
                </a:cubicBezTo>
                <a:cubicBezTo>
                  <a:pt x="68" y="8"/>
                  <a:pt x="65" y="5"/>
                  <a:pt x="65" y="1"/>
                </a:cubicBezTo>
                <a:cubicBezTo>
                  <a:pt x="65" y="1"/>
                  <a:pt x="65" y="1"/>
                  <a:pt x="65" y="1"/>
                </a:cubicBezTo>
                <a:cubicBezTo>
                  <a:pt x="58" y="1"/>
                  <a:pt x="58" y="1"/>
                  <a:pt x="58" y="1"/>
                </a:cubicBezTo>
                <a:cubicBezTo>
                  <a:pt x="58" y="1"/>
                  <a:pt x="58" y="1"/>
                  <a:pt x="58" y="1"/>
                </a:cubicBezTo>
                <a:cubicBezTo>
                  <a:pt x="56" y="1"/>
                  <a:pt x="56" y="1"/>
                  <a:pt x="56" y="1"/>
                </a:cubicBezTo>
                <a:cubicBezTo>
                  <a:pt x="50" y="1"/>
                  <a:pt x="50" y="1"/>
                  <a:pt x="50" y="1"/>
                </a:cubicBezTo>
                <a:cubicBezTo>
                  <a:pt x="50" y="1"/>
                  <a:pt x="50" y="1"/>
                  <a:pt x="50" y="1"/>
                </a:cubicBezTo>
                <a:cubicBezTo>
                  <a:pt x="44" y="1"/>
                  <a:pt x="44" y="1"/>
                  <a:pt x="44" y="1"/>
                </a:cubicBezTo>
                <a:cubicBezTo>
                  <a:pt x="44" y="1"/>
                  <a:pt x="44" y="1"/>
                  <a:pt x="44" y="1"/>
                </a:cubicBezTo>
                <a:cubicBezTo>
                  <a:pt x="44" y="5"/>
                  <a:pt x="41" y="9"/>
                  <a:pt x="38" y="10"/>
                </a:cubicBezTo>
                <a:cubicBezTo>
                  <a:pt x="34" y="9"/>
                  <a:pt x="31" y="6"/>
                  <a:pt x="31" y="1"/>
                </a:cubicBezTo>
                <a:cubicBezTo>
                  <a:pt x="31" y="1"/>
                  <a:pt x="31" y="1"/>
                  <a:pt x="31" y="1"/>
                </a:cubicBezTo>
                <a:cubicBezTo>
                  <a:pt x="25" y="1"/>
                  <a:pt x="25" y="1"/>
                  <a:pt x="25" y="1"/>
                </a:cubicBezTo>
                <a:cubicBezTo>
                  <a:pt x="10" y="1"/>
                  <a:pt x="10" y="1"/>
                  <a:pt x="10" y="1"/>
                </a:cubicBezTo>
                <a:cubicBezTo>
                  <a:pt x="10" y="1"/>
                  <a:pt x="10" y="1"/>
                  <a:pt x="10" y="2"/>
                </a:cubicBezTo>
                <a:cubicBezTo>
                  <a:pt x="10" y="7"/>
                  <a:pt x="6" y="11"/>
                  <a:pt x="0" y="11"/>
                </a:cubicBezTo>
                <a:cubicBezTo>
                  <a:pt x="0" y="24"/>
                  <a:pt x="0" y="24"/>
                  <a:pt x="0" y="24"/>
                </a:cubicBezTo>
                <a:cubicBezTo>
                  <a:pt x="0" y="24"/>
                  <a:pt x="0" y="24"/>
                  <a:pt x="0" y="24"/>
                </a:cubicBezTo>
                <a:cubicBezTo>
                  <a:pt x="0" y="31"/>
                  <a:pt x="0" y="31"/>
                  <a:pt x="0" y="31"/>
                </a:cubicBezTo>
                <a:cubicBezTo>
                  <a:pt x="4" y="31"/>
                  <a:pt x="8" y="33"/>
                  <a:pt x="9" y="36"/>
                </a:cubicBezTo>
                <a:cubicBezTo>
                  <a:pt x="8" y="40"/>
                  <a:pt x="5" y="43"/>
                  <a:pt x="0" y="42"/>
                </a:cubicBezTo>
                <a:cubicBezTo>
                  <a:pt x="0" y="56"/>
                  <a:pt x="0" y="56"/>
                  <a:pt x="0" y="56"/>
                </a:cubicBezTo>
                <a:cubicBezTo>
                  <a:pt x="0" y="56"/>
                  <a:pt x="0" y="56"/>
                  <a:pt x="1" y="56"/>
                </a:cubicBezTo>
                <a:cubicBezTo>
                  <a:pt x="0" y="62"/>
                  <a:pt x="0" y="62"/>
                  <a:pt x="0" y="62"/>
                </a:cubicBezTo>
                <a:cubicBezTo>
                  <a:pt x="5" y="62"/>
                  <a:pt x="8" y="64"/>
                  <a:pt x="10" y="67"/>
                </a:cubicBezTo>
                <a:cubicBezTo>
                  <a:pt x="9" y="71"/>
                  <a:pt x="5" y="74"/>
                  <a:pt x="0" y="74"/>
                </a:cubicBezTo>
                <a:cubicBezTo>
                  <a:pt x="1" y="79"/>
                  <a:pt x="1" y="79"/>
                  <a:pt x="1" y="79"/>
                </a:cubicBezTo>
                <a:cubicBezTo>
                  <a:pt x="0" y="79"/>
                  <a:pt x="0" y="79"/>
                  <a:pt x="0" y="79"/>
                </a:cubicBezTo>
                <a:cubicBezTo>
                  <a:pt x="1" y="85"/>
                  <a:pt x="1" y="85"/>
                  <a:pt x="1" y="85"/>
                </a:cubicBezTo>
                <a:cubicBezTo>
                  <a:pt x="1" y="88"/>
                  <a:pt x="1" y="88"/>
                  <a:pt x="1" y="88"/>
                </a:cubicBezTo>
                <a:cubicBezTo>
                  <a:pt x="1" y="88"/>
                  <a:pt x="1" y="88"/>
                  <a:pt x="1" y="88"/>
                </a:cubicBezTo>
                <a:cubicBezTo>
                  <a:pt x="1" y="93"/>
                  <a:pt x="1" y="93"/>
                  <a:pt x="1" y="93"/>
                </a:cubicBezTo>
                <a:cubicBezTo>
                  <a:pt x="5" y="93"/>
                  <a:pt x="9" y="95"/>
                  <a:pt x="10" y="99"/>
                </a:cubicBezTo>
                <a:cubicBezTo>
                  <a:pt x="9" y="103"/>
                  <a:pt x="5" y="106"/>
                  <a:pt x="1" y="106"/>
                </a:cubicBezTo>
                <a:cubicBezTo>
                  <a:pt x="1" y="120"/>
                  <a:pt x="1" y="120"/>
                  <a:pt x="1" y="120"/>
                </a:cubicBezTo>
                <a:cubicBezTo>
                  <a:pt x="1" y="120"/>
                  <a:pt x="1" y="120"/>
                  <a:pt x="1" y="120"/>
                </a:cubicBezTo>
                <a:cubicBezTo>
                  <a:pt x="1" y="124"/>
                  <a:pt x="1" y="124"/>
                  <a:pt x="1" y="124"/>
                </a:cubicBezTo>
                <a:cubicBezTo>
                  <a:pt x="5" y="124"/>
                  <a:pt x="9" y="126"/>
                  <a:pt x="10" y="130"/>
                </a:cubicBezTo>
                <a:cubicBezTo>
                  <a:pt x="10" y="135"/>
                  <a:pt x="6" y="138"/>
                  <a:pt x="1" y="138"/>
                </a:cubicBezTo>
                <a:cubicBezTo>
                  <a:pt x="1" y="141"/>
                  <a:pt x="1" y="141"/>
                  <a:pt x="1" y="141"/>
                </a:cubicBezTo>
                <a:cubicBezTo>
                  <a:pt x="1" y="141"/>
                  <a:pt x="1" y="141"/>
                  <a:pt x="1" y="141"/>
                </a:cubicBezTo>
                <a:cubicBezTo>
                  <a:pt x="1" y="148"/>
                  <a:pt x="1" y="148"/>
                  <a:pt x="1" y="148"/>
                </a:cubicBezTo>
                <a:cubicBezTo>
                  <a:pt x="1" y="152"/>
                  <a:pt x="1" y="152"/>
                  <a:pt x="1" y="152"/>
                </a:cubicBezTo>
                <a:cubicBezTo>
                  <a:pt x="1" y="152"/>
                  <a:pt x="1" y="152"/>
                  <a:pt x="1" y="152"/>
                </a:cubicBezTo>
                <a:cubicBezTo>
                  <a:pt x="1" y="154"/>
                  <a:pt x="1" y="154"/>
                  <a:pt x="1" y="154"/>
                </a:cubicBezTo>
                <a:cubicBezTo>
                  <a:pt x="5" y="154"/>
                  <a:pt x="9" y="157"/>
                  <a:pt x="10" y="161"/>
                </a:cubicBezTo>
                <a:cubicBezTo>
                  <a:pt x="10" y="164"/>
                  <a:pt x="9" y="166"/>
                  <a:pt x="7" y="167"/>
                </a:cubicBezTo>
                <a:cubicBezTo>
                  <a:pt x="7" y="167"/>
                  <a:pt x="6" y="167"/>
                  <a:pt x="6" y="167"/>
                </a:cubicBezTo>
                <a:cubicBezTo>
                  <a:pt x="6" y="169"/>
                  <a:pt x="6" y="169"/>
                  <a:pt x="6" y="169"/>
                </a:cubicBezTo>
                <a:cubicBezTo>
                  <a:pt x="4" y="169"/>
                  <a:pt x="2" y="170"/>
                  <a:pt x="1" y="170"/>
                </a:cubicBezTo>
                <a:cubicBezTo>
                  <a:pt x="1" y="184"/>
                  <a:pt x="1" y="184"/>
                  <a:pt x="1" y="184"/>
                </a:cubicBezTo>
                <a:cubicBezTo>
                  <a:pt x="1" y="184"/>
                  <a:pt x="1" y="184"/>
                  <a:pt x="1" y="184"/>
                </a:cubicBezTo>
                <a:cubicBezTo>
                  <a:pt x="1" y="186"/>
                  <a:pt x="1" y="186"/>
                  <a:pt x="1" y="186"/>
                </a:cubicBezTo>
                <a:cubicBezTo>
                  <a:pt x="5" y="185"/>
                  <a:pt x="9" y="188"/>
                  <a:pt x="10" y="192"/>
                </a:cubicBezTo>
                <a:cubicBezTo>
                  <a:pt x="10" y="192"/>
                  <a:pt x="10" y="192"/>
                  <a:pt x="10" y="192"/>
                </a:cubicBezTo>
                <a:cubicBezTo>
                  <a:pt x="10" y="194"/>
                  <a:pt x="10" y="196"/>
                  <a:pt x="9" y="197"/>
                </a:cubicBezTo>
                <a:cubicBezTo>
                  <a:pt x="8" y="198"/>
                  <a:pt x="7" y="198"/>
                  <a:pt x="5" y="198"/>
                </a:cubicBezTo>
                <a:cubicBezTo>
                  <a:pt x="5" y="200"/>
                  <a:pt x="5" y="200"/>
                  <a:pt x="5" y="200"/>
                </a:cubicBezTo>
                <a:cubicBezTo>
                  <a:pt x="4" y="201"/>
                  <a:pt x="3" y="202"/>
                  <a:pt x="1" y="201"/>
                </a:cubicBezTo>
                <a:cubicBezTo>
                  <a:pt x="1" y="203"/>
                  <a:pt x="1" y="203"/>
                  <a:pt x="1" y="203"/>
                </a:cubicBezTo>
                <a:cubicBezTo>
                  <a:pt x="1" y="203"/>
                  <a:pt x="1" y="203"/>
                  <a:pt x="1" y="203"/>
                </a:cubicBezTo>
                <a:cubicBezTo>
                  <a:pt x="1" y="216"/>
                  <a:pt x="1" y="216"/>
                  <a:pt x="1" y="216"/>
                </a:cubicBezTo>
                <a:cubicBezTo>
                  <a:pt x="5" y="216"/>
                  <a:pt x="8" y="218"/>
                  <a:pt x="10" y="221"/>
                </a:cubicBezTo>
                <a:cubicBezTo>
                  <a:pt x="10" y="222"/>
                  <a:pt x="11" y="223"/>
                  <a:pt x="11" y="224"/>
                </a:cubicBezTo>
                <a:cubicBezTo>
                  <a:pt x="11" y="224"/>
                  <a:pt x="11" y="224"/>
                  <a:pt x="11" y="224"/>
                </a:cubicBezTo>
                <a:cubicBezTo>
                  <a:pt x="11" y="225"/>
                  <a:pt x="11" y="225"/>
                  <a:pt x="11" y="225"/>
                </a:cubicBezTo>
                <a:cubicBezTo>
                  <a:pt x="23" y="225"/>
                  <a:pt x="23" y="225"/>
                  <a:pt x="23" y="225"/>
                </a:cubicBezTo>
                <a:cubicBezTo>
                  <a:pt x="23" y="225"/>
                  <a:pt x="23" y="225"/>
                  <a:pt x="23" y="225"/>
                </a:cubicBezTo>
                <a:cubicBezTo>
                  <a:pt x="23" y="225"/>
                  <a:pt x="23" y="224"/>
                  <a:pt x="23" y="224"/>
                </a:cubicBezTo>
                <a:cubicBezTo>
                  <a:pt x="28" y="224"/>
                  <a:pt x="28" y="224"/>
                  <a:pt x="28" y="224"/>
                </a:cubicBezTo>
                <a:cubicBezTo>
                  <a:pt x="28" y="224"/>
                  <a:pt x="28" y="224"/>
                  <a:pt x="28" y="224"/>
                </a:cubicBezTo>
                <a:cubicBezTo>
                  <a:pt x="28" y="220"/>
                  <a:pt x="30" y="217"/>
                  <a:pt x="33" y="216"/>
                </a:cubicBezTo>
                <a:cubicBezTo>
                  <a:pt x="35" y="216"/>
                  <a:pt x="37" y="217"/>
                  <a:pt x="38" y="218"/>
                </a:cubicBezTo>
                <a:cubicBezTo>
                  <a:pt x="40" y="219"/>
                  <a:pt x="41" y="221"/>
                  <a:pt x="41" y="224"/>
                </a:cubicBezTo>
                <a:cubicBezTo>
                  <a:pt x="41" y="224"/>
                  <a:pt x="41" y="224"/>
                  <a:pt x="41" y="224"/>
                </a:cubicBezTo>
                <a:cubicBezTo>
                  <a:pt x="42" y="224"/>
                  <a:pt x="42" y="224"/>
                  <a:pt x="42" y="224"/>
                </a:cubicBezTo>
                <a:cubicBezTo>
                  <a:pt x="42" y="224"/>
                  <a:pt x="42" y="224"/>
                  <a:pt x="42" y="225"/>
                </a:cubicBezTo>
                <a:cubicBezTo>
                  <a:pt x="42" y="225"/>
                  <a:pt x="42" y="225"/>
                  <a:pt x="42" y="225"/>
                </a:cubicBezTo>
                <a:cubicBezTo>
                  <a:pt x="58" y="225"/>
                  <a:pt x="58" y="225"/>
                  <a:pt x="58" y="225"/>
                </a:cubicBezTo>
                <a:cubicBezTo>
                  <a:pt x="57" y="225"/>
                  <a:pt x="57" y="225"/>
                  <a:pt x="57" y="225"/>
                </a:cubicBezTo>
                <a:cubicBezTo>
                  <a:pt x="57" y="224"/>
                  <a:pt x="58" y="224"/>
                  <a:pt x="58" y="224"/>
                </a:cubicBezTo>
                <a:cubicBezTo>
                  <a:pt x="62" y="224"/>
                  <a:pt x="62" y="224"/>
                  <a:pt x="62" y="224"/>
                </a:cubicBezTo>
                <a:cubicBezTo>
                  <a:pt x="62" y="224"/>
                  <a:pt x="62" y="224"/>
                  <a:pt x="62" y="224"/>
                </a:cubicBezTo>
                <a:cubicBezTo>
                  <a:pt x="62" y="220"/>
                  <a:pt x="65" y="217"/>
                  <a:pt x="68" y="216"/>
                </a:cubicBezTo>
                <a:cubicBezTo>
                  <a:pt x="69" y="216"/>
                  <a:pt x="69" y="216"/>
                  <a:pt x="70" y="216"/>
                </a:cubicBezTo>
                <a:cubicBezTo>
                  <a:pt x="73" y="218"/>
                  <a:pt x="75" y="220"/>
                  <a:pt x="75" y="223"/>
                </a:cubicBezTo>
                <a:cubicBezTo>
                  <a:pt x="75" y="224"/>
                  <a:pt x="75" y="224"/>
                  <a:pt x="75" y="224"/>
                </a:cubicBezTo>
                <a:cubicBezTo>
                  <a:pt x="77" y="224"/>
                  <a:pt x="77" y="224"/>
                  <a:pt x="77" y="224"/>
                </a:cubicBezTo>
                <a:cubicBezTo>
                  <a:pt x="77" y="224"/>
                  <a:pt x="77" y="224"/>
                  <a:pt x="77" y="224"/>
                </a:cubicBezTo>
                <a:cubicBezTo>
                  <a:pt x="77" y="225"/>
                  <a:pt x="77" y="225"/>
                  <a:pt x="77" y="225"/>
                </a:cubicBezTo>
                <a:cubicBezTo>
                  <a:pt x="92" y="225"/>
                  <a:pt x="92" y="225"/>
                  <a:pt x="92" y="225"/>
                </a:cubicBezTo>
                <a:cubicBezTo>
                  <a:pt x="92" y="225"/>
                  <a:pt x="92" y="224"/>
                  <a:pt x="92" y="224"/>
                </a:cubicBezTo>
                <a:cubicBezTo>
                  <a:pt x="92" y="224"/>
                  <a:pt x="92" y="224"/>
                  <a:pt x="92" y="224"/>
                </a:cubicBezTo>
                <a:cubicBezTo>
                  <a:pt x="97" y="224"/>
                  <a:pt x="97" y="224"/>
                  <a:pt x="97" y="224"/>
                </a:cubicBezTo>
                <a:cubicBezTo>
                  <a:pt x="97" y="224"/>
                  <a:pt x="97" y="224"/>
                  <a:pt x="97" y="224"/>
                </a:cubicBezTo>
                <a:cubicBezTo>
                  <a:pt x="96" y="220"/>
                  <a:pt x="99" y="217"/>
                  <a:pt x="102" y="216"/>
                </a:cubicBezTo>
                <a:cubicBezTo>
                  <a:pt x="102" y="216"/>
                  <a:pt x="102" y="216"/>
                  <a:pt x="102" y="216"/>
                </a:cubicBezTo>
                <a:cubicBezTo>
                  <a:pt x="103" y="216"/>
                  <a:pt x="103" y="216"/>
                  <a:pt x="104" y="216"/>
                </a:cubicBezTo>
                <a:cubicBezTo>
                  <a:pt x="107" y="217"/>
                  <a:pt x="109" y="220"/>
                  <a:pt x="109" y="223"/>
                </a:cubicBezTo>
                <a:cubicBezTo>
                  <a:pt x="109" y="224"/>
                  <a:pt x="109" y="224"/>
                  <a:pt x="109" y="224"/>
                </a:cubicBezTo>
                <a:cubicBezTo>
                  <a:pt x="112" y="224"/>
                  <a:pt x="112" y="224"/>
                  <a:pt x="112" y="224"/>
                </a:cubicBezTo>
                <a:cubicBezTo>
                  <a:pt x="112" y="224"/>
                  <a:pt x="112" y="224"/>
                  <a:pt x="112" y="224"/>
                </a:cubicBezTo>
                <a:cubicBezTo>
                  <a:pt x="112" y="224"/>
                  <a:pt x="112" y="225"/>
                  <a:pt x="112" y="225"/>
                </a:cubicBezTo>
                <a:cubicBezTo>
                  <a:pt x="127" y="225"/>
                  <a:pt x="127" y="225"/>
                  <a:pt x="127" y="225"/>
                </a:cubicBezTo>
                <a:cubicBezTo>
                  <a:pt x="127" y="225"/>
                  <a:pt x="127" y="224"/>
                  <a:pt x="127" y="224"/>
                </a:cubicBezTo>
                <a:cubicBezTo>
                  <a:pt x="127" y="224"/>
                  <a:pt x="127" y="224"/>
                  <a:pt x="127" y="224"/>
                </a:cubicBezTo>
                <a:cubicBezTo>
                  <a:pt x="131" y="224"/>
                  <a:pt x="131" y="224"/>
                  <a:pt x="131" y="224"/>
                </a:cubicBezTo>
                <a:cubicBezTo>
                  <a:pt x="131" y="223"/>
                  <a:pt x="131" y="223"/>
                  <a:pt x="131" y="223"/>
                </a:cubicBezTo>
                <a:cubicBezTo>
                  <a:pt x="131" y="220"/>
                  <a:pt x="133" y="217"/>
                  <a:pt x="136" y="216"/>
                </a:cubicBezTo>
                <a:cubicBezTo>
                  <a:pt x="136" y="215"/>
                  <a:pt x="137" y="215"/>
                  <a:pt x="137" y="215"/>
                </a:cubicBezTo>
                <a:cubicBezTo>
                  <a:pt x="137" y="215"/>
                  <a:pt x="137" y="215"/>
                  <a:pt x="137" y="215"/>
                </a:cubicBezTo>
                <a:cubicBezTo>
                  <a:pt x="140" y="217"/>
                  <a:pt x="143" y="220"/>
                  <a:pt x="143" y="223"/>
                </a:cubicBezTo>
                <a:cubicBezTo>
                  <a:pt x="143" y="224"/>
                  <a:pt x="142" y="224"/>
                  <a:pt x="142" y="224"/>
                </a:cubicBezTo>
                <a:cubicBezTo>
                  <a:pt x="147" y="224"/>
                  <a:pt x="147" y="224"/>
                  <a:pt x="147" y="224"/>
                </a:cubicBezTo>
                <a:cubicBezTo>
                  <a:pt x="147" y="224"/>
                  <a:pt x="147" y="224"/>
                  <a:pt x="147" y="224"/>
                </a:cubicBezTo>
                <a:cubicBezTo>
                  <a:pt x="147" y="224"/>
                  <a:pt x="147" y="224"/>
                  <a:pt x="147" y="225"/>
                </a:cubicBezTo>
                <a:cubicBezTo>
                  <a:pt x="162" y="225"/>
                  <a:pt x="162" y="225"/>
                  <a:pt x="162" y="225"/>
                </a:cubicBezTo>
                <a:cubicBezTo>
                  <a:pt x="162" y="224"/>
                  <a:pt x="162" y="224"/>
                  <a:pt x="162" y="224"/>
                </a:cubicBezTo>
                <a:cubicBezTo>
                  <a:pt x="162" y="224"/>
                  <a:pt x="162" y="224"/>
                  <a:pt x="162" y="224"/>
                </a:cubicBezTo>
                <a:cubicBezTo>
                  <a:pt x="165" y="224"/>
                  <a:pt x="165" y="224"/>
                  <a:pt x="165" y="224"/>
                </a:cubicBezTo>
                <a:cubicBezTo>
                  <a:pt x="165" y="224"/>
                  <a:pt x="165" y="224"/>
                  <a:pt x="165" y="223"/>
                </a:cubicBezTo>
                <a:cubicBezTo>
                  <a:pt x="165" y="220"/>
                  <a:pt x="167" y="217"/>
                  <a:pt x="170" y="215"/>
                </a:cubicBezTo>
                <a:cubicBezTo>
                  <a:pt x="170" y="215"/>
                  <a:pt x="171" y="215"/>
                  <a:pt x="171" y="215"/>
                </a:cubicBezTo>
                <a:cubicBezTo>
                  <a:pt x="174" y="217"/>
                  <a:pt x="177" y="220"/>
                  <a:pt x="176" y="223"/>
                </a:cubicBezTo>
                <a:cubicBezTo>
                  <a:pt x="177" y="224"/>
                  <a:pt x="176" y="224"/>
                  <a:pt x="176" y="224"/>
                </a:cubicBezTo>
                <a:cubicBezTo>
                  <a:pt x="182" y="224"/>
                  <a:pt x="182" y="224"/>
                  <a:pt x="182" y="224"/>
                </a:cubicBezTo>
                <a:cubicBezTo>
                  <a:pt x="182" y="224"/>
                  <a:pt x="182" y="224"/>
                  <a:pt x="182" y="224"/>
                </a:cubicBezTo>
                <a:cubicBezTo>
                  <a:pt x="182" y="224"/>
                  <a:pt x="182" y="224"/>
                  <a:pt x="182" y="225"/>
                </a:cubicBezTo>
                <a:cubicBezTo>
                  <a:pt x="197" y="225"/>
                  <a:pt x="197" y="225"/>
                  <a:pt x="197" y="225"/>
                </a:cubicBezTo>
                <a:cubicBezTo>
                  <a:pt x="197" y="224"/>
                  <a:pt x="197" y="224"/>
                  <a:pt x="197" y="224"/>
                </a:cubicBezTo>
                <a:cubicBezTo>
                  <a:pt x="197" y="224"/>
                  <a:pt x="197" y="224"/>
                  <a:pt x="197" y="224"/>
                </a:cubicBezTo>
                <a:cubicBezTo>
                  <a:pt x="199" y="224"/>
                  <a:pt x="199" y="224"/>
                  <a:pt x="199" y="224"/>
                </a:cubicBezTo>
                <a:cubicBezTo>
                  <a:pt x="199" y="224"/>
                  <a:pt x="199" y="224"/>
                  <a:pt x="199" y="223"/>
                </a:cubicBezTo>
                <a:cubicBezTo>
                  <a:pt x="199" y="220"/>
                  <a:pt x="201" y="218"/>
                  <a:pt x="203" y="216"/>
                </a:cubicBezTo>
                <a:cubicBezTo>
                  <a:pt x="204" y="216"/>
                  <a:pt x="204" y="215"/>
                  <a:pt x="205" y="215"/>
                </a:cubicBezTo>
                <a:cubicBezTo>
                  <a:pt x="208" y="217"/>
                  <a:pt x="210" y="220"/>
                  <a:pt x="210" y="223"/>
                </a:cubicBezTo>
                <a:cubicBezTo>
                  <a:pt x="210" y="223"/>
                  <a:pt x="210" y="224"/>
                  <a:pt x="210" y="224"/>
                </a:cubicBezTo>
                <a:cubicBezTo>
                  <a:pt x="217" y="224"/>
                  <a:pt x="217" y="224"/>
                  <a:pt x="217" y="224"/>
                </a:cubicBezTo>
                <a:cubicBezTo>
                  <a:pt x="217" y="224"/>
                  <a:pt x="217" y="224"/>
                  <a:pt x="217" y="224"/>
                </a:cubicBezTo>
                <a:cubicBezTo>
                  <a:pt x="217" y="224"/>
                  <a:pt x="217" y="224"/>
                  <a:pt x="217" y="225"/>
                </a:cubicBezTo>
                <a:cubicBezTo>
                  <a:pt x="232" y="224"/>
                  <a:pt x="232" y="224"/>
                  <a:pt x="232" y="224"/>
                </a:cubicBezTo>
                <a:cubicBezTo>
                  <a:pt x="232" y="224"/>
                  <a:pt x="232" y="224"/>
                  <a:pt x="232" y="224"/>
                </a:cubicBezTo>
                <a:cubicBezTo>
                  <a:pt x="232" y="224"/>
                  <a:pt x="232" y="224"/>
                  <a:pt x="232" y="224"/>
                </a:cubicBezTo>
                <a:cubicBezTo>
                  <a:pt x="233" y="224"/>
                  <a:pt x="233" y="224"/>
                  <a:pt x="233" y="224"/>
                </a:cubicBezTo>
                <a:cubicBezTo>
                  <a:pt x="233" y="223"/>
                  <a:pt x="233" y="223"/>
                  <a:pt x="233" y="223"/>
                </a:cubicBezTo>
                <a:cubicBezTo>
                  <a:pt x="233" y="221"/>
                  <a:pt x="234" y="219"/>
                  <a:pt x="235" y="217"/>
                </a:cubicBezTo>
                <a:cubicBezTo>
                  <a:pt x="237" y="216"/>
                  <a:pt x="238" y="216"/>
                  <a:pt x="239" y="215"/>
                </a:cubicBezTo>
                <a:cubicBezTo>
                  <a:pt x="242" y="217"/>
                  <a:pt x="244" y="220"/>
                  <a:pt x="244" y="223"/>
                </a:cubicBezTo>
                <a:cubicBezTo>
                  <a:pt x="244" y="223"/>
                  <a:pt x="244" y="224"/>
                  <a:pt x="244" y="224"/>
                </a:cubicBezTo>
                <a:cubicBezTo>
                  <a:pt x="252" y="223"/>
                  <a:pt x="252" y="223"/>
                  <a:pt x="252" y="223"/>
                </a:cubicBezTo>
                <a:cubicBezTo>
                  <a:pt x="252" y="224"/>
                  <a:pt x="252" y="224"/>
                  <a:pt x="252" y="224"/>
                </a:cubicBezTo>
                <a:cubicBezTo>
                  <a:pt x="252" y="224"/>
                  <a:pt x="252" y="224"/>
                  <a:pt x="252" y="225"/>
                </a:cubicBezTo>
                <a:cubicBezTo>
                  <a:pt x="267" y="224"/>
                  <a:pt x="267" y="224"/>
                  <a:pt x="267" y="224"/>
                </a:cubicBezTo>
                <a:cubicBezTo>
                  <a:pt x="267" y="224"/>
                  <a:pt x="267" y="224"/>
                  <a:pt x="267" y="224"/>
                </a:cubicBezTo>
                <a:cubicBezTo>
                  <a:pt x="267" y="224"/>
                  <a:pt x="267" y="224"/>
                  <a:pt x="267" y="224"/>
                </a:cubicBezTo>
                <a:cubicBezTo>
                  <a:pt x="267" y="224"/>
                  <a:pt x="267" y="224"/>
                  <a:pt x="267" y="224"/>
                </a:cubicBezTo>
                <a:cubicBezTo>
                  <a:pt x="267" y="223"/>
                  <a:pt x="267" y="223"/>
                  <a:pt x="267" y="223"/>
                </a:cubicBezTo>
                <a:cubicBezTo>
                  <a:pt x="267" y="223"/>
                  <a:pt x="267" y="222"/>
                  <a:pt x="267" y="221"/>
                </a:cubicBezTo>
                <a:cubicBezTo>
                  <a:pt x="268" y="218"/>
                  <a:pt x="272" y="215"/>
                  <a:pt x="277" y="215"/>
                </a:cubicBezTo>
                <a:cubicBezTo>
                  <a:pt x="277" y="204"/>
                  <a:pt x="277" y="204"/>
                  <a:pt x="277" y="204"/>
                </a:cubicBezTo>
                <a:lnTo>
                  <a:pt x="277" y="200"/>
                </a:lnTo>
                <a:close/>
              </a:path>
            </a:pathLst>
          </a:custGeom>
          <a:solidFill>
            <a:srgbClr val="42B9AB"/>
          </a:solidFill>
          <a:ln>
            <a:noFill/>
          </a:ln>
        </p:spPr>
        <p:txBody>
          <a:bodyPr vert="horz" wrap="square" lIns="91440" tIns="45720" rIns="91440" bIns="45720" numCol="1" anchor="t" anchorCtr="0" compatLnSpc="1">
            <a:prstTxWarp prst="textNoShape">
              <a:avLst/>
            </a:prstTxWarp>
          </a:bodyPr>
          <a:lstStyle/>
          <a:p>
            <a:endParaRPr lang="zh-CN" altLang="en-US" dirty="0">
              <a:cs typeface="+mn-ea"/>
              <a:sym typeface="+mn-lt"/>
            </a:endParaRPr>
          </a:p>
        </p:txBody>
      </p:sp>
      <p:sp>
        <p:nvSpPr>
          <p:cNvPr id="2" name="Title 1">
            <a:extLst>
              <a:ext uri="{FF2B5EF4-FFF2-40B4-BE49-F238E27FC236}">
                <a16:creationId xmlns:a16="http://schemas.microsoft.com/office/drawing/2014/main" xmlns="" id="{37A9B81F-BE4F-3C00-CA44-8F7398BFF462}"/>
              </a:ext>
            </a:extLst>
          </p:cNvPr>
          <p:cNvSpPr txBox="1">
            <a:spLocks/>
          </p:cNvSpPr>
          <p:nvPr/>
        </p:nvSpPr>
        <p:spPr>
          <a:xfrm>
            <a:off x="-177730" y="1908122"/>
            <a:ext cx="3874823" cy="634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4"/>
              </a:buClr>
              <a:buSzPts val="3100"/>
              <a:buFont typeface="Yeseva One"/>
              <a:buNone/>
              <a:defRPr sz="3100" b="0" i="0" u="none" strike="noStrike" cap="none">
                <a:solidFill>
                  <a:schemeClr val="accent4"/>
                </a:solidFill>
                <a:latin typeface="Yeseva One"/>
                <a:ea typeface="Yeseva One"/>
                <a:cs typeface="Yeseva One"/>
                <a:sym typeface="Yeseva One"/>
              </a:defRPr>
            </a:lvl1pPr>
            <a:lvl2pPr marR="0" lvl="1" algn="l" rtl="0">
              <a:lnSpc>
                <a:spcPct val="100000"/>
              </a:lnSpc>
              <a:spcBef>
                <a:spcPts val="0"/>
              </a:spcBef>
              <a:spcAft>
                <a:spcPts val="0"/>
              </a:spcAft>
              <a:buClr>
                <a:schemeClr val="accent4"/>
              </a:buClr>
              <a:buSzPts val="3100"/>
              <a:buFont typeface="Yeseva One"/>
              <a:buNone/>
              <a:defRPr sz="3100" b="0" i="0" u="none" strike="noStrike" cap="none">
                <a:solidFill>
                  <a:schemeClr val="accent4"/>
                </a:solidFill>
                <a:latin typeface="Yeseva One"/>
                <a:ea typeface="Yeseva One"/>
                <a:cs typeface="Yeseva One"/>
                <a:sym typeface="Yeseva One"/>
              </a:defRPr>
            </a:lvl2pPr>
            <a:lvl3pPr marR="0" lvl="2" algn="l" rtl="0">
              <a:lnSpc>
                <a:spcPct val="100000"/>
              </a:lnSpc>
              <a:spcBef>
                <a:spcPts val="0"/>
              </a:spcBef>
              <a:spcAft>
                <a:spcPts val="0"/>
              </a:spcAft>
              <a:buClr>
                <a:schemeClr val="accent4"/>
              </a:buClr>
              <a:buSzPts val="3100"/>
              <a:buFont typeface="Yeseva One"/>
              <a:buNone/>
              <a:defRPr sz="3100" b="0" i="0" u="none" strike="noStrike" cap="none">
                <a:solidFill>
                  <a:schemeClr val="accent4"/>
                </a:solidFill>
                <a:latin typeface="Yeseva One"/>
                <a:ea typeface="Yeseva One"/>
                <a:cs typeface="Yeseva One"/>
                <a:sym typeface="Yeseva One"/>
              </a:defRPr>
            </a:lvl3pPr>
            <a:lvl4pPr marR="0" lvl="3" algn="l" rtl="0">
              <a:lnSpc>
                <a:spcPct val="100000"/>
              </a:lnSpc>
              <a:spcBef>
                <a:spcPts val="0"/>
              </a:spcBef>
              <a:spcAft>
                <a:spcPts val="0"/>
              </a:spcAft>
              <a:buClr>
                <a:schemeClr val="accent4"/>
              </a:buClr>
              <a:buSzPts val="3100"/>
              <a:buFont typeface="Yeseva One"/>
              <a:buNone/>
              <a:defRPr sz="3100" b="0" i="0" u="none" strike="noStrike" cap="none">
                <a:solidFill>
                  <a:schemeClr val="accent4"/>
                </a:solidFill>
                <a:latin typeface="Yeseva One"/>
                <a:ea typeface="Yeseva One"/>
                <a:cs typeface="Yeseva One"/>
                <a:sym typeface="Yeseva One"/>
              </a:defRPr>
            </a:lvl4pPr>
            <a:lvl5pPr marR="0" lvl="4" algn="l" rtl="0">
              <a:lnSpc>
                <a:spcPct val="100000"/>
              </a:lnSpc>
              <a:spcBef>
                <a:spcPts val="0"/>
              </a:spcBef>
              <a:spcAft>
                <a:spcPts val="0"/>
              </a:spcAft>
              <a:buClr>
                <a:schemeClr val="accent4"/>
              </a:buClr>
              <a:buSzPts val="3100"/>
              <a:buFont typeface="Yeseva One"/>
              <a:buNone/>
              <a:defRPr sz="3100" b="0" i="0" u="none" strike="noStrike" cap="none">
                <a:solidFill>
                  <a:schemeClr val="accent4"/>
                </a:solidFill>
                <a:latin typeface="Yeseva One"/>
                <a:ea typeface="Yeseva One"/>
                <a:cs typeface="Yeseva One"/>
                <a:sym typeface="Yeseva One"/>
              </a:defRPr>
            </a:lvl5pPr>
            <a:lvl6pPr marR="0" lvl="5" algn="l" rtl="0">
              <a:lnSpc>
                <a:spcPct val="100000"/>
              </a:lnSpc>
              <a:spcBef>
                <a:spcPts val="0"/>
              </a:spcBef>
              <a:spcAft>
                <a:spcPts val="0"/>
              </a:spcAft>
              <a:buClr>
                <a:schemeClr val="accent4"/>
              </a:buClr>
              <a:buSzPts val="3100"/>
              <a:buFont typeface="Yeseva One"/>
              <a:buNone/>
              <a:defRPr sz="3100" b="0" i="0" u="none" strike="noStrike" cap="none">
                <a:solidFill>
                  <a:schemeClr val="accent4"/>
                </a:solidFill>
                <a:latin typeface="Yeseva One"/>
                <a:ea typeface="Yeseva One"/>
                <a:cs typeface="Yeseva One"/>
                <a:sym typeface="Yeseva One"/>
              </a:defRPr>
            </a:lvl6pPr>
            <a:lvl7pPr marR="0" lvl="6" algn="l" rtl="0">
              <a:lnSpc>
                <a:spcPct val="100000"/>
              </a:lnSpc>
              <a:spcBef>
                <a:spcPts val="0"/>
              </a:spcBef>
              <a:spcAft>
                <a:spcPts val="0"/>
              </a:spcAft>
              <a:buClr>
                <a:schemeClr val="accent4"/>
              </a:buClr>
              <a:buSzPts val="3100"/>
              <a:buFont typeface="Yeseva One"/>
              <a:buNone/>
              <a:defRPr sz="3100" b="0" i="0" u="none" strike="noStrike" cap="none">
                <a:solidFill>
                  <a:schemeClr val="accent4"/>
                </a:solidFill>
                <a:latin typeface="Yeseva One"/>
                <a:ea typeface="Yeseva One"/>
                <a:cs typeface="Yeseva One"/>
                <a:sym typeface="Yeseva One"/>
              </a:defRPr>
            </a:lvl7pPr>
            <a:lvl8pPr marR="0" lvl="7" algn="l" rtl="0">
              <a:lnSpc>
                <a:spcPct val="100000"/>
              </a:lnSpc>
              <a:spcBef>
                <a:spcPts val="0"/>
              </a:spcBef>
              <a:spcAft>
                <a:spcPts val="0"/>
              </a:spcAft>
              <a:buClr>
                <a:schemeClr val="accent4"/>
              </a:buClr>
              <a:buSzPts val="3100"/>
              <a:buFont typeface="Yeseva One"/>
              <a:buNone/>
              <a:defRPr sz="3100" b="0" i="0" u="none" strike="noStrike" cap="none">
                <a:solidFill>
                  <a:schemeClr val="accent4"/>
                </a:solidFill>
                <a:latin typeface="Yeseva One"/>
                <a:ea typeface="Yeseva One"/>
                <a:cs typeface="Yeseva One"/>
                <a:sym typeface="Yeseva One"/>
              </a:defRPr>
            </a:lvl8pPr>
            <a:lvl9pPr marR="0" lvl="8" algn="l" rtl="0">
              <a:lnSpc>
                <a:spcPct val="100000"/>
              </a:lnSpc>
              <a:spcBef>
                <a:spcPts val="0"/>
              </a:spcBef>
              <a:spcAft>
                <a:spcPts val="0"/>
              </a:spcAft>
              <a:buClr>
                <a:schemeClr val="accent4"/>
              </a:buClr>
              <a:buSzPts val="3100"/>
              <a:buFont typeface="Yeseva One"/>
              <a:buNone/>
              <a:defRPr sz="3100" b="0" i="0" u="none" strike="noStrike" cap="none">
                <a:solidFill>
                  <a:schemeClr val="accent4"/>
                </a:solidFill>
                <a:latin typeface="Yeseva One"/>
                <a:ea typeface="Yeseva One"/>
                <a:cs typeface="Yeseva One"/>
                <a:sym typeface="Yeseva One"/>
              </a:defRPr>
            </a:lvl9pPr>
          </a:lstStyle>
          <a:p>
            <a:pPr algn="ctr"/>
            <a:r>
              <a:rPr lang="en-US" sz="4000" b="1" dirty="0">
                <a:solidFill>
                  <a:schemeClr val="tx1"/>
                </a:solidFill>
                <a:latin typeface="#9Slide03 IcielPanton Black" panose="00000A00000000000000" pitchFamily="2" charset="0"/>
              </a:rPr>
              <a:t>Suggested answer:</a:t>
            </a:r>
          </a:p>
        </p:txBody>
      </p:sp>
      <p:sp>
        <p:nvSpPr>
          <p:cNvPr id="9" name="Text Placeholder 3">
            <a:extLst>
              <a:ext uri="{FF2B5EF4-FFF2-40B4-BE49-F238E27FC236}">
                <a16:creationId xmlns:a16="http://schemas.microsoft.com/office/drawing/2014/main" xmlns="" id="{5067107E-293B-FDD9-44F3-78CCD9523351}"/>
              </a:ext>
            </a:extLst>
          </p:cNvPr>
          <p:cNvSpPr txBox="1">
            <a:spLocks/>
          </p:cNvSpPr>
          <p:nvPr/>
        </p:nvSpPr>
        <p:spPr>
          <a:xfrm>
            <a:off x="3068326" y="122399"/>
            <a:ext cx="5924474" cy="4831579"/>
          </a:xfrm>
          <a:prstGeom prst="rect">
            <a:avLst/>
          </a:prstGeom>
          <a:solidFill>
            <a:schemeClr val="bg1"/>
          </a:solidFill>
          <a:ln>
            <a:prstDash val="sysDash"/>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l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lt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lt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defTabSz="914400">
              <a:lnSpc>
                <a:spcPct val="150000"/>
              </a:lnSpc>
              <a:spcBef>
                <a:spcPts val="0"/>
              </a:spcBef>
              <a:buClr>
                <a:srgbClr val="D35742"/>
              </a:buClr>
              <a:buSzPts val="1400"/>
              <a:buFont typeface="Raleway"/>
              <a:buNone/>
              <a:defRPr/>
            </a:pPr>
            <a:r>
              <a:rPr lang="en-US" sz="2600" b="1" kern="0" dirty="0">
                <a:solidFill>
                  <a:schemeClr val="accent2"/>
                </a:solidFill>
                <a:latin typeface="Calibri" panose="020F0502020204030204" pitchFamily="34" charset="0"/>
                <a:cs typeface="Calibri" panose="020F0502020204030204" pitchFamily="34" charset="0"/>
                <a:sym typeface="Raleway"/>
              </a:rPr>
              <a:t>My dream holiday</a:t>
            </a:r>
          </a:p>
          <a:p>
            <a:pPr marL="0" indent="0" defTabSz="914400">
              <a:lnSpc>
                <a:spcPct val="150000"/>
              </a:lnSpc>
              <a:spcBef>
                <a:spcPts val="0"/>
              </a:spcBef>
              <a:buClr>
                <a:srgbClr val="D35742"/>
              </a:buClr>
              <a:buSzPts val="1400"/>
              <a:buNone/>
              <a:defRPr/>
            </a:pPr>
            <a:r>
              <a:rPr lang="vi-VN" altLang="zh-CN" sz="2600" dirty="0">
                <a:solidFill>
                  <a:srgbClr val="002060"/>
                </a:solidFill>
                <a:latin typeface="Calibri" panose="020F0502020204030204" pitchFamily="34" charset="0"/>
                <a:ea typeface="Times New Roman" panose="02020603050405020304" pitchFamily="18" charset="0"/>
                <a:cs typeface="Calibri" panose="020F0502020204030204" pitchFamily="34" charset="0"/>
              </a:rPr>
              <a:t>I want to visit Ha Long Bay for my holiday. It is very beautiful and</a:t>
            </a:r>
            <a:r>
              <a:rPr lang="vi-VN" altLang="zh-CN" sz="2600" spc="5"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altLang="zh-CN" sz="2600" dirty="0">
                <a:solidFill>
                  <a:srgbClr val="002060"/>
                </a:solidFill>
                <a:latin typeface="Calibri" panose="020F0502020204030204" pitchFamily="34" charset="0"/>
                <a:ea typeface="Times New Roman" panose="02020603050405020304" pitchFamily="18" charset="0"/>
                <a:cs typeface="Calibri" panose="020F0502020204030204" pitchFamily="34" charset="0"/>
              </a:rPr>
              <a:t>exciting. It is about two hundred kilometres from my village. I can go there by coach. I</a:t>
            </a:r>
            <a:r>
              <a:rPr lang="vi-VN" altLang="zh-CN" sz="2600" spc="-29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altLang="zh-CN" sz="2600" dirty="0">
                <a:solidFill>
                  <a:srgbClr val="002060"/>
                </a:solidFill>
                <a:latin typeface="Calibri" panose="020F0502020204030204" pitchFamily="34" charset="0"/>
                <a:ea typeface="Times New Roman" panose="02020603050405020304" pitchFamily="18" charset="0"/>
                <a:cs typeface="Calibri" panose="020F0502020204030204" pitchFamily="34" charset="0"/>
              </a:rPr>
              <a:t>can take a board tour around the islands, swim in the sea, eat sea food and stay in a</a:t>
            </a:r>
            <a:r>
              <a:rPr lang="vi-VN" altLang="zh-CN" sz="2600" spc="5"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altLang="zh-CN" sz="2600" dirty="0">
                <a:solidFill>
                  <a:srgbClr val="002060"/>
                </a:solidFill>
                <a:latin typeface="Calibri" panose="020F0502020204030204" pitchFamily="34" charset="0"/>
                <a:ea typeface="Times New Roman" panose="02020603050405020304" pitchFamily="18" charset="0"/>
                <a:cs typeface="Calibri" panose="020F0502020204030204" pitchFamily="34" charset="0"/>
              </a:rPr>
              <a:t>hotel</a:t>
            </a:r>
            <a:r>
              <a:rPr lang="vi-VN" altLang="zh-CN" sz="2600" spc="-5"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altLang="zh-CN" sz="2600" dirty="0">
                <a:solidFill>
                  <a:srgbClr val="002060"/>
                </a:solidFill>
                <a:latin typeface="Calibri" panose="020F0502020204030204" pitchFamily="34" charset="0"/>
                <a:ea typeface="Times New Roman" panose="02020603050405020304" pitchFamily="18" charset="0"/>
                <a:cs typeface="Calibri" panose="020F0502020204030204" pitchFamily="34" charset="0"/>
              </a:rPr>
              <a:t>by the</a:t>
            </a:r>
            <a:r>
              <a:rPr lang="vi-VN" altLang="zh-CN" sz="2600" spc="-5"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altLang="zh-CN" sz="2600" dirty="0">
                <a:solidFill>
                  <a:srgbClr val="002060"/>
                </a:solidFill>
                <a:latin typeface="Calibri" panose="020F0502020204030204" pitchFamily="34" charset="0"/>
                <a:ea typeface="Times New Roman" panose="02020603050405020304" pitchFamily="18" charset="0"/>
                <a:cs typeface="Calibri" panose="020F0502020204030204" pitchFamily="34" charset="0"/>
              </a:rPr>
              <a:t>sea. Go to Ha</a:t>
            </a:r>
            <a:r>
              <a:rPr lang="vi-VN" altLang="zh-CN" sz="2600" spc="-5"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altLang="zh-CN" sz="2600" dirty="0">
                <a:solidFill>
                  <a:srgbClr val="002060"/>
                </a:solidFill>
                <a:latin typeface="Calibri" panose="020F0502020204030204" pitchFamily="34" charset="0"/>
                <a:ea typeface="Times New Roman" panose="02020603050405020304" pitchFamily="18" charset="0"/>
                <a:cs typeface="Calibri" panose="020F0502020204030204" pitchFamily="34" charset="0"/>
              </a:rPr>
              <a:t>Long Bay and enjoy your holiday</a:t>
            </a:r>
            <a:r>
              <a:rPr lang="vi-VN" altLang="zh-CN" sz="2600" i="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zh-CN" altLang="en-US" sz="2600" dirty="0">
              <a:solidFill>
                <a:srgbClr val="002060"/>
              </a:solidFill>
              <a:latin typeface="Calibri" panose="020F0502020204030204" pitchFamily="34" charset="0"/>
              <a:cs typeface="Calibri" panose="020F0502020204030204" pitchFamily="34" charset="0"/>
              <a:sym typeface="+mn-lt"/>
            </a:endParaRPr>
          </a:p>
        </p:txBody>
      </p:sp>
    </p:spTree>
    <p:extLst>
      <p:ext uri="{BB962C8B-B14F-4D97-AF65-F5344CB8AC3E}">
        <p14:creationId xmlns:p14="http://schemas.microsoft.com/office/powerpoint/2010/main" val="160149473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ABFD9E4A-1B41-43FD-B2D4-3B05E05B6EA3}"/>
              </a:ext>
            </a:extLst>
          </p:cNvPr>
          <p:cNvPicPr>
            <a:picLocks noChangeAspect="1"/>
          </p:cNvPicPr>
          <p:nvPr/>
        </p:nvPicPr>
        <p:blipFill>
          <a:blip r:embed="rId3"/>
          <a:stretch>
            <a:fillRect/>
          </a:stretch>
        </p:blipFill>
        <p:spPr>
          <a:xfrm>
            <a:off x="2285847" y="3668763"/>
            <a:ext cx="1728208" cy="1474737"/>
          </a:xfrm>
          <a:prstGeom prst="rect">
            <a:avLst/>
          </a:prstGeom>
        </p:spPr>
      </p:pic>
      <p:pic>
        <p:nvPicPr>
          <p:cNvPr id="21" name="图片 20">
            <a:extLst>
              <a:ext uri="{FF2B5EF4-FFF2-40B4-BE49-F238E27FC236}">
                <a16:creationId xmlns:a16="http://schemas.microsoft.com/office/drawing/2014/main" xmlns="" id="{CA4CDE2A-517A-4D3D-B290-7FE986A5751C}"/>
              </a:ext>
            </a:extLst>
          </p:cNvPr>
          <p:cNvPicPr>
            <a:picLocks noChangeAspect="1"/>
          </p:cNvPicPr>
          <p:nvPr/>
        </p:nvPicPr>
        <p:blipFill>
          <a:blip r:embed="rId4"/>
          <a:stretch>
            <a:fillRect/>
          </a:stretch>
        </p:blipFill>
        <p:spPr>
          <a:xfrm>
            <a:off x="212508" y="3668763"/>
            <a:ext cx="601538" cy="1474737"/>
          </a:xfrm>
          <a:prstGeom prst="rect">
            <a:avLst/>
          </a:prstGeom>
        </p:spPr>
      </p:pic>
      <p:pic>
        <p:nvPicPr>
          <p:cNvPr id="22" name="图片 21">
            <a:extLst>
              <a:ext uri="{FF2B5EF4-FFF2-40B4-BE49-F238E27FC236}">
                <a16:creationId xmlns:a16="http://schemas.microsoft.com/office/drawing/2014/main" xmlns="" id="{CEFE02B6-A7D0-4B5D-8C9B-23325381A516}"/>
              </a:ext>
            </a:extLst>
          </p:cNvPr>
          <p:cNvPicPr>
            <a:picLocks noChangeAspect="1"/>
          </p:cNvPicPr>
          <p:nvPr/>
        </p:nvPicPr>
        <p:blipFill>
          <a:blip r:embed="rId5"/>
          <a:stretch>
            <a:fillRect/>
          </a:stretch>
        </p:blipFill>
        <p:spPr>
          <a:xfrm>
            <a:off x="1143063" y="4601940"/>
            <a:ext cx="1064444" cy="541560"/>
          </a:xfrm>
          <a:prstGeom prst="rect">
            <a:avLst/>
          </a:prstGeom>
        </p:spPr>
      </p:pic>
      <p:pic>
        <p:nvPicPr>
          <p:cNvPr id="23" name="图片 22">
            <a:extLst>
              <a:ext uri="{FF2B5EF4-FFF2-40B4-BE49-F238E27FC236}">
                <a16:creationId xmlns:a16="http://schemas.microsoft.com/office/drawing/2014/main" xmlns="" id="{77D3105F-3463-45D4-A8B9-2BD6B5C9F55E}"/>
              </a:ext>
            </a:extLst>
          </p:cNvPr>
          <p:cNvPicPr>
            <a:picLocks noChangeAspect="1"/>
          </p:cNvPicPr>
          <p:nvPr/>
        </p:nvPicPr>
        <p:blipFill>
          <a:blip r:embed="rId6"/>
          <a:stretch>
            <a:fillRect/>
          </a:stretch>
        </p:blipFill>
        <p:spPr>
          <a:xfrm>
            <a:off x="3991533" y="2667000"/>
            <a:ext cx="1160935" cy="2496806"/>
          </a:xfrm>
          <a:prstGeom prst="rect">
            <a:avLst/>
          </a:prstGeom>
        </p:spPr>
      </p:pic>
      <p:pic>
        <p:nvPicPr>
          <p:cNvPr id="24" name="图片 23">
            <a:extLst>
              <a:ext uri="{FF2B5EF4-FFF2-40B4-BE49-F238E27FC236}">
                <a16:creationId xmlns:a16="http://schemas.microsoft.com/office/drawing/2014/main" xmlns="" id="{A7267450-6C36-4246-BD2A-78DF24D6F714}"/>
              </a:ext>
            </a:extLst>
          </p:cNvPr>
          <p:cNvPicPr>
            <a:picLocks noChangeAspect="1"/>
          </p:cNvPicPr>
          <p:nvPr/>
        </p:nvPicPr>
        <p:blipFill>
          <a:blip r:embed="rId7"/>
          <a:stretch>
            <a:fillRect/>
          </a:stretch>
        </p:blipFill>
        <p:spPr>
          <a:xfrm>
            <a:off x="5245427" y="3403601"/>
            <a:ext cx="718511" cy="1740392"/>
          </a:xfrm>
          <a:prstGeom prst="rect">
            <a:avLst/>
          </a:prstGeom>
        </p:spPr>
      </p:pic>
      <p:pic>
        <p:nvPicPr>
          <p:cNvPr id="25" name="图片 24">
            <a:extLst>
              <a:ext uri="{FF2B5EF4-FFF2-40B4-BE49-F238E27FC236}">
                <a16:creationId xmlns:a16="http://schemas.microsoft.com/office/drawing/2014/main" xmlns="" id="{BD54F8D0-9307-4315-B668-6D7104A0674D}"/>
              </a:ext>
            </a:extLst>
          </p:cNvPr>
          <p:cNvPicPr>
            <a:picLocks noChangeAspect="1"/>
          </p:cNvPicPr>
          <p:nvPr/>
        </p:nvPicPr>
        <p:blipFill>
          <a:blip r:embed="rId8"/>
          <a:stretch>
            <a:fillRect/>
          </a:stretch>
        </p:blipFill>
        <p:spPr>
          <a:xfrm>
            <a:off x="5962778" y="4456173"/>
            <a:ext cx="1016048" cy="687327"/>
          </a:xfrm>
          <a:prstGeom prst="rect">
            <a:avLst/>
          </a:prstGeom>
        </p:spPr>
      </p:pic>
      <p:pic>
        <p:nvPicPr>
          <p:cNvPr id="26" name="图片 25">
            <a:extLst>
              <a:ext uri="{FF2B5EF4-FFF2-40B4-BE49-F238E27FC236}">
                <a16:creationId xmlns:a16="http://schemas.microsoft.com/office/drawing/2014/main" xmlns="" id="{B9C586F3-9D06-4B11-9D45-EAEBEA8D5594}"/>
              </a:ext>
            </a:extLst>
          </p:cNvPr>
          <p:cNvPicPr>
            <a:picLocks noChangeAspect="1"/>
          </p:cNvPicPr>
          <p:nvPr/>
        </p:nvPicPr>
        <p:blipFill>
          <a:blip r:embed="rId9"/>
          <a:stretch>
            <a:fillRect/>
          </a:stretch>
        </p:blipFill>
        <p:spPr>
          <a:xfrm>
            <a:off x="7046465" y="3541339"/>
            <a:ext cx="1443532" cy="1602162"/>
          </a:xfrm>
          <a:prstGeom prst="rect">
            <a:avLst/>
          </a:prstGeom>
        </p:spPr>
      </p:pic>
      <p:pic>
        <p:nvPicPr>
          <p:cNvPr id="27" name="图片 26">
            <a:extLst>
              <a:ext uri="{FF2B5EF4-FFF2-40B4-BE49-F238E27FC236}">
                <a16:creationId xmlns:a16="http://schemas.microsoft.com/office/drawing/2014/main" xmlns="" id="{B909432C-B396-4D44-90F4-57239220E0E5}"/>
              </a:ext>
            </a:extLst>
          </p:cNvPr>
          <p:cNvPicPr>
            <a:picLocks noChangeAspect="1"/>
          </p:cNvPicPr>
          <p:nvPr/>
        </p:nvPicPr>
        <p:blipFill>
          <a:blip r:embed="rId10"/>
          <a:stretch>
            <a:fillRect/>
          </a:stretch>
        </p:blipFill>
        <p:spPr>
          <a:xfrm>
            <a:off x="8509000" y="3646723"/>
            <a:ext cx="541004" cy="1496777"/>
          </a:xfrm>
          <a:prstGeom prst="rect">
            <a:avLst/>
          </a:prstGeom>
        </p:spPr>
      </p:pic>
      <p:pic>
        <p:nvPicPr>
          <p:cNvPr id="28" name="图片 27">
            <a:extLst>
              <a:ext uri="{FF2B5EF4-FFF2-40B4-BE49-F238E27FC236}">
                <a16:creationId xmlns:a16="http://schemas.microsoft.com/office/drawing/2014/main" xmlns="" id="{6A61A4C9-F4EB-43D0-8303-B6559039E3C7}"/>
              </a:ext>
            </a:extLst>
          </p:cNvPr>
          <p:cNvPicPr>
            <a:picLocks noChangeAspect="1"/>
          </p:cNvPicPr>
          <p:nvPr/>
        </p:nvPicPr>
        <p:blipFill>
          <a:blip r:embed="rId11"/>
          <a:stretch>
            <a:fillRect/>
          </a:stretch>
        </p:blipFill>
        <p:spPr>
          <a:xfrm>
            <a:off x="624114" y="575804"/>
            <a:ext cx="2665860" cy="777542"/>
          </a:xfrm>
          <a:prstGeom prst="rect">
            <a:avLst/>
          </a:prstGeom>
        </p:spPr>
      </p:pic>
      <p:pic>
        <p:nvPicPr>
          <p:cNvPr id="29" name="图片 28">
            <a:extLst>
              <a:ext uri="{FF2B5EF4-FFF2-40B4-BE49-F238E27FC236}">
                <a16:creationId xmlns:a16="http://schemas.microsoft.com/office/drawing/2014/main" xmlns="" id="{D085E4B4-84E2-488D-B228-64F7AF3EDF85}"/>
              </a:ext>
            </a:extLst>
          </p:cNvPr>
          <p:cNvPicPr>
            <a:picLocks noChangeAspect="1"/>
          </p:cNvPicPr>
          <p:nvPr/>
        </p:nvPicPr>
        <p:blipFill>
          <a:blip r:embed="rId12"/>
          <a:stretch>
            <a:fillRect/>
          </a:stretch>
        </p:blipFill>
        <p:spPr>
          <a:xfrm>
            <a:off x="5848942" y="595273"/>
            <a:ext cx="2601902" cy="738604"/>
          </a:xfrm>
          <a:prstGeom prst="rect">
            <a:avLst/>
          </a:prstGeom>
        </p:spPr>
      </p:pic>
      <p:pic>
        <p:nvPicPr>
          <p:cNvPr id="30" name="图片 29">
            <a:extLst>
              <a:ext uri="{FF2B5EF4-FFF2-40B4-BE49-F238E27FC236}">
                <a16:creationId xmlns:a16="http://schemas.microsoft.com/office/drawing/2014/main" xmlns="" id="{6F621529-7A38-4561-90B5-9F2906ED87BD}"/>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011198" y="3646723"/>
            <a:ext cx="1060109" cy="1060109"/>
          </a:xfrm>
          <a:prstGeom prst="rect">
            <a:avLst/>
          </a:prstGeom>
        </p:spPr>
      </p:pic>
      <p:pic>
        <p:nvPicPr>
          <p:cNvPr id="31" name="图片 30">
            <a:extLst>
              <a:ext uri="{FF2B5EF4-FFF2-40B4-BE49-F238E27FC236}">
                <a16:creationId xmlns:a16="http://schemas.microsoft.com/office/drawing/2014/main" xmlns="" id="{8F52ED32-01FF-49C4-87FC-817EC6958CBD}"/>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6356511" y="3403601"/>
            <a:ext cx="1159965" cy="732066"/>
          </a:xfrm>
          <a:prstGeom prst="rect">
            <a:avLst/>
          </a:prstGeom>
        </p:spPr>
      </p:pic>
      <p:pic>
        <p:nvPicPr>
          <p:cNvPr id="32" name="图片 31">
            <a:extLst>
              <a:ext uri="{FF2B5EF4-FFF2-40B4-BE49-F238E27FC236}">
                <a16:creationId xmlns:a16="http://schemas.microsoft.com/office/drawing/2014/main" xmlns="" id="{4D743FD5-386D-4ABE-9E24-15CDA457E434}"/>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t="-77050"/>
          <a:stretch/>
        </p:blipFill>
        <p:spPr>
          <a:xfrm>
            <a:off x="4688976" y="2598567"/>
            <a:ext cx="1159965" cy="732066"/>
          </a:xfrm>
          <a:prstGeom prst="rect">
            <a:avLst/>
          </a:prstGeom>
        </p:spPr>
      </p:pic>
      <p:sp>
        <p:nvSpPr>
          <p:cNvPr id="33" name="文本框 32">
            <a:extLst>
              <a:ext uri="{FF2B5EF4-FFF2-40B4-BE49-F238E27FC236}">
                <a16:creationId xmlns:a16="http://schemas.microsoft.com/office/drawing/2014/main" xmlns="" id="{A748E123-2EB8-4C06-894D-7368FD35BEB4}"/>
              </a:ext>
            </a:extLst>
          </p:cNvPr>
          <p:cNvSpPr txBox="1"/>
          <p:nvPr/>
        </p:nvSpPr>
        <p:spPr>
          <a:xfrm>
            <a:off x="945727" y="729799"/>
            <a:ext cx="7346934" cy="1938992"/>
          </a:xfrm>
          <a:prstGeom prst="rect">
            <a:avLst/>
          </a:prstGeom>
          <a:noFill/>
        </p:spPr>
        <p:txBody>
          <a:bodyPr wrap="square" rtlCol="0">
            <a:spAutoFit/>
          </a:bodyPr>
          <a:lstStyle/>
          <a:p>
            <a:pPr algn="ctr"/>
            <a:r>
              <a:rPr lang="en-US" altLang="zh-CN" sz="7200" b="1" dirty="0">
                <a:ln>
                  <a:solidFill>
                    <a:schemeClr val="bg1"/>
                  </a:solidFill>
                </a:ln>
                <a:solidFill>
                  <a:srgbClr val="002060"/>
                </a:solidFill>
                <a:effectLst>
                  <a:outerShdw blurRad="50800" dist="38100" dir="2700000" algn="tl" rotWithShape="0">
                    <a:schemeClr val="bg1">
                      <a:lumMod val="85000"/>
                      <a:alpha val="40000"/>
                    </a:schemeClr>
                  </a:outerShdw>
                </a:effectLst>
                <a:latin typeface="Comic Sans MS" panose="030F0702030302020204" pitchFamily="66" charset="0"/>
                <a:cs typeface="+mn-ea"/>
                <a:sym typeface="+mn-lt"/>
              </a:rPr>
              <a:t>Let’s share </a:t>
            </a:r>
          </a:p>
          <a:p>
            <a:pPr algn="ctr"/>
            <a:r>
              <a:rPr lang="en-US" altLang="zh-CN" sz="4400" b="1" dirty="0">
                <a:ln>
                  <a:solidFill>
                    <a:schemeClr val="bg1"/>
                  </a:solidFill>
                </a:ln>
                <a:solidFill>
                  <a:schemeClr val="accent2"/>
                </a:solidFill>
                <a:effectLst>
                  <a:outerShdw blurRad="50800" dist="38100" dir="2700000" algn="tl" rotWithShape="0">
                    <a:schemeClr val="bg1">
                      <a:lumMod val="85000"/>
                      <a:alpha val="40000"/>
                    </a:schemeClr>
                  </a:outerShdw>
                </a:effectLst>
                <a:latin typeface="Comic Sans MS" panose="030F0702030302020204" pitchFamily="66" charset="0"/>
                <a:cs typeface="+mn-ea"/>
                <a:sym typeface="+mn-lt"/>
              </a:rPr>
              <a:t>your awesome work.</a:t>
            </a:r>
            <a:endParaRPr lang="zh-CN" altLang="en-US" sz="4400" b="1" dirty="0">
              <a:ln>
                <a:solidFill>
                  <a:schemeClr val="bg1"/>
                </a:solidFill>
              </a:ln>
              <a:solidFill>
                <a:schemeClr val="accent2"/>
              </a:solidFill>
              <a:effectLst>
                <a:outerShdw blurRad="50800" dist="38100" dir="2700000" algn="tl" rotWithShape="0">
                  <a:schemeClr val="bg1">
                    <a:lumMod val="85000"/>
                    <a:alpha val="40000"/>
                  </a:schemeClr>
                </a:outerShdw>
              </a:effectLst>
              <a:latin typeface="Comic Sans MS" panose="030F0702030302020204" pitchFamily="66" charset="0"/>
              <a:cs typeface="+mn-ea"/>
              <a:sym typeface="+mn-lt"/>
            </a:endParaRPr>
          </a:p>
        </p:txBody>
      </p:sp>
    </p:spTree>
    <p:extLst>
      <p:ext uri="{BB962C8B-B14F-4D97-AF65-F5344CB8AC3E}">
        <p14:creationId xmlns:p14="http://schemas.microsoft.com/office/powerpoint/2010/main" val="3686430032"/>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892CF36E-C683-4D46-80B5-056B90D7A22B}"/>
              </a:ext>
            </a:extLst>
          </p:cNvPr>
          <p:cNvPicPr>
            <a:picLocks noChangeAspect="1"/>
          </p:cNvPicPr>
          <p:nvPr/>
        </p:nvPicPr>
        <p:blipFill>
          <a:blip r:embed="rId3"/>
          <a:stretch>
            <a:fillRect/>
          </a:stretch>
        </p:blipFill>
        <p:spPr>
          <a:xfrm>
            <a:off x="3847797" y="3504898"/>
            <a:ext cx="1448407" cy="1638601"/>
          </a:xfrm>
          <a:prstGeom prst="rect">
            <a:avLst/>
          </a:prstGeom>
        </p:spPr>
      </p:pic>
      <p:pic>
        <p:nvPicPr>
          <p:cNvPr id="13" name="图片 12">
            <a:extLst>
              <a:ext uri="{FF2B5EF4-FFF2-40B4-BE49-F238E27FC236}">
                <a16:creationId xmlns:a16="http://schemas.microsoft.com/office/drawing/2014/main" xmlns="" id="{A08725FC-4E95-4E20-BE92-80AC5D5160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8561" y="4624650"/>
            <a:ext cx="897313" cy="545664"/>
          </a:xfrm>
          <a:prstGeom prst="rect">
            <a:avLst/>
          </a:prstGeom>
        </p:spPr>
      </p:pic>
      <p:pic>
        <p:nvPicPr>
          <p:cNvPr id="14" name="图片 13">
            <a:extLst>
              <a:ext uri="{FF2B5EF4-FFF2-40B4-BE49-F238E27FC236}">
                <a16:creationId xmlns:a16="http://schemas.microsoft.com/office/drawing/2014/main" xmlns="" id="{97CD3A7D-595C-431C-AFB6-542666C772BE}"/>
              </a:ext>
            </a:extLst>
          </p:cNvPr>
          <p:cNvPicPr>
            <a:picLocks noChangeAspect="1"/>
          </p:cNvPicPr>
          <p:nvPr/>
        </p:nvPicPr>
        <p:blipFill>
          <a:blip r:embed="rId5"/>
          <a:stretch>
            <a:fillRect/>
          </a:stretch>
        </p:blipFill>
        <p:spPr>
          <a:xfrm>
            <a:off x="6822854" y="3421814"/>
            <a:ext cx="732704" cy="1748500"/>
          </a:xfrm>
          <a:prstGeom prst="rect">
            <a:avLst/>
          </a:prstGeom>
        </p:spPr>
      </p:pic>
      <p:pic>
        <p:nvPicPr>
          <p:cNvPr id="15" name="图片 14">
            <a:extLst>
              <a:ext uri="{FF2B5EF4-FFF2-40B4-BE49-F238E27FC236}">
                <a16:creationId xmlns:a16="http://schemas.microsoft.com/office/drawing/2014/main" xmlns="" id="{C9F88D95-DBCA-4408-8D45-E90BD3B43595}"/>
              </a:ext>
            </a:extLst>
          </p:cNvPr>
          <p:cNvPicPr>
            <a:picLocks noChangeAspect="1"/>
          </p:cNvPicPr>
          <p:nvPr/>
        </p:nvPicPr>
        <p:blipFill>
          <a:blip r:embed="rId6"/>
          <a:stretch>
            <a:fillRect/>
          </a:stretch>
        </p:blipFill>
        <p:spPr>
          <a:xfrm>
            <a:off x="7799975" y="4444100"/>
            <a:ext cx="1282233" cy="699400"/>
          </a:xfrm>
          <a:prstGeom prst="rect">
            <a:avLst/>
          </a:prstGeom>
        </p:spPr>
      </p:pic>
      <p:pic>
        <p:nvPicPr>
          <p:cNvPr id="16" name="图片 15">
            <a:extLst>
              <a:ext uri="{FF2B5EF4-FFF2-40B4-BE49-F238E27FC236}">
                <a16:creationId xmlns:a16="http://schemas.microsoft.com/office/drawing/2014/main" xmlns="" id="{B5AFFAC1-B650-4B4A-B01B-9B53F75D3F1B}"/>
              </a:ext>
            </a:extLst>
          </p:cNvPr>
          <p:cNvPicPr>
            <a:picLocks noChangeAspect="1"/>
          </p:cNvPicPr>
          <p:nvPr/>
        </p:nvPicPr>
        <p:blipFill>
          <a:blip r:embed="rId7"/>
          <a:stretch>
            <a:fillRect/>
          </a:stretch>
        </p:blipFill>
        <p:spPr>
          <a:xfrm>
            <a:off x="1999225" y="4355667"/>
            <a:ext cx="1725082" cy="787833"/>
          </a:xfrm>
          <a:prstGeom prst="rect">
            <a:avLst/>
          </a:prstGeom>
        </p:spPr>
      </p:pic>
      <p:pic>
        <p:nvPicPr>
          <p:cNvPr id="17" name="图片 16">
            <a:extLst>
              <a:ext uri="{FF2B5EF4-FFF2-40B4-BE49-F238E27FC236}">
                <a16:creationId xmlns:a16="http://schemas.microsoft.com/office/drawing/2014/main" xmlns="" id="{E980DCE6-63EC-4C12-B990-9B2BA0213651}"/>
              </a:ext>
            </a:extLst>
          </p:cNvPr>
          <p:cNvPicPr>
            <a:picLocks noChangeAspect="1"/>
          </p:cNvPicPr>
          <p:nvPr/>
        </p:nvPicPr>
        <p:blipFill>
          <a:blip r:embed="rId8"/>
          <a:stretch>
            <a:fillRect/>
          </a:stretch>
        </p:blipFill>
        <p:spPr>
          <a:xfrm>
            <a:off x="1152783" y="4204477"/>
            <a:ext cx="899228" cy="965837"/>
          </a:xfrm>
          <a:prstGeom prst="rect">
            <a:avLst/>
          </a:prstGeom>
        </p:spPr>
      </p:pic>
      <p:pic>
        <p:nvPicPr>
          <p:cNvPr id="18" name="图片 17">
            <a:extLst>
              <a:ext uri="{FF2B5EF4-FFF2-40B4-BE49-F238E27FC236}">
                <a16:creationId xmlns:a16="http://schemas.microsoft.com/office/drawing/2014/main" xmlns="" id="{602E39BF-BF91-4ABC-BD21-C66C80726A54}"/>
              </a:ext>
            </a:extLst>
          </p:cNvPr>
          <p:cNvPicPr>
            <a:picLocks noChangeAspect="1"/>
          </p:cNvPicPr>
          <p:nvPr/>
        </p:nvPicPr>
        <p:blipFill>
          <a:blip r:embed="rId9"/>
          <a:stretch>
            <a:fillRect/>
          </a:stretch>
        </p:blipFill>
        <p:spPr>
          <a:xfrm>
            <a:off x="142329" y="3839866"/>
            <a:ext cx="886964" cy="1330447"/>
          </a:xfrm>
          <a:prstGeom prst="rect">
            <a:avLst/>
          </a:prstGeom>
        </p:spPr>
      </p:pic>
      <p:pic>
        <p:nvPicPr>
          <p:cNvPr id="19" name="图片 18">
            <a:extLst>
              <a:ext uri="{FF2B5EF4-FFF2-40B4-BE49-F238E27FC236}">
                <a16:creationId xmlns:a16="http://schemas.microsoft.com/office/drawing/2014/main" xmlns="" id="{FE985FDD-6F60-46E6-9E56-0A9ABD84664B}"/>
              </a:ext>
            </a:extLst>
          </p:cNvPr>
          <p:cNvPicPr>
            <a:picLocks noChangeAspect="1"/>
          </p:cNvPicPr>
          <p:nvPr/>
        </p:nvPicPr>
        <p:blipFill>
          <a:blip r:embed="rId10"/>
          <a:stretch>
            <a:fillRect/>
          </a:stretch>
        </p:blipFill>
        <p:spPr>
          <a:xfrm>
            <a:off x="638628" y="1022120"/>
            <a:ext cx="2665860" cy="777542"/>
          </a:xfrm>
          <a:prstGeom prst="rect">
            <a:avLst/>
          </a:prstGeom>
        </p:spPr>
      </p:pic>
      <p:pic>
        <p:nvPicPr>
          <p:cNvPr id="20" name="图片 19">
            <a:extLst>
              <a:ext uri="{FF2B5EF4-FFF2-40B4-BE49-F238E27FC236}">
                <a16:creationId xmlns:a16="http://schemas.microsoft.com/office/drawing/2014/main" xmlns="" id="{A43F830C-929B-46AC-9E9D-E35319387E75}"/>
              </a:ext>
            </a:extLst>
          </p:cNvPr>
          <p:cNvPicPr>
            <a:picLocks noChangeAspect="1"/>
          </p:cNvPicPr>
          <p:nvPr/>
        </p:nvPicPr>
        <p:blipFill>
          <a:blip r:embed="rId11"/>
          <a:stretch>
            <a:fillRect/>
          </a:stretch>
        </p:blipFill>
        <p:spPr>
          <a:xfrm>
            <a:off x="5863456" y="1041589"/>
            <a:ext cx="2601902" cy="738604"/>
          </a:xfrm>
          <a:prstGeom prst="rect">
            <a:avLst/>
          </a:prstGeom>
        </p:spPr>
      </p:pic>
      <p:pic>
        <p:nvPicPr>
          <p:cNvPr id="26" name="图片 25">
            <a:extLst>
              <a:ext uri="{FF2B5EF4-FFF2-40B4-BE49-F238E27FC236}">
                <a16:creationId xmlns:a16="http://schemas.microsoft.com/office/drawing/2014/main" xmlns="" id="{DDB8D7B9-EC31-4F5A-BB8D-977012F2FF4E}"/>
              </a:ext>
            </a:extLst>
          </p:cNvPr>
          <p:cNvPicPr>
            <a:picLocks noChangeAspect="1"/>
          </p:cNvPicPr>
          <p:nvPr/>
        </p:nvPicPr>
        <p:blipFill>
          <a:blip r:embed="rId12"/>
          <a:stretch>
            <a:fillRect/>
          </a:stretch>
        </p:blipFill>
        <p:spPr>
          <a:xfrm>
            <a:off x="1189081" y="3540286"/>
            <a:ext cx="342880" cy="171439"/>
          </a:xfrm>
          <a:prstGeom prst="rect">
            <a:avLst/>
          </a:prstGeom>
        </p:spPr>
      </p:pic>
      <p:pic>
        <p:nvPicPr>
          <p:cNvPr id="27" name="图片 26">
            <a:extLst>
              <a:ext uri="{FF2B5EF4-FFF2-40B4-BE49-F238E27FC236}">
                <a16:creationId xmlns:a16="http://schemas.microsoft.com/office/drawing/2014/main" xmlns="" id="{973E180E-18DE-4FE9-A392-60EE6C1520A9}"/>
              </a:ext>
            </a:extLst>
          </p:cNvPr>
          <p:cNvPicPr>
            <a:picLocks noChangeAspect="1"/>
          </p:cNvPicPr>
          <p:nvPr/>
        </p:nvPicPr>
        <p:blipFill>
          <a:blip r:embed="rId13"/>
          <a:stretch>
            <a:fillRect/>
          </a:stretch>
        </p:blipFill>
        <p:spPr>
          <a:xfrm>
            <a:off x="1820819" y="3707868"/>
            <a:ext cx="440107" cy="206300"/>
          </a:xfrm>
          <a:prstGeom prst="rect">
            <a:avLst/>
          </a:prstGeom>
        </p:spPr>
      </p:pic>
      <p:pic>
        <p:nvPicPr>
          <p:cNvPr id="28" name="图片 27">
            <a:extLst>
              <a:ext uri="{FF2B5EF4-FFF2-40B4-BE49-F238E27FC236}">
                <a16:creationId xmlns:a16="http://schemas.microsoft.com/office/drawing/2014/main" xmlns="" id="{56415C75-0DE6-4F41-995A-D31CB22E9923}"/>
              </a:ext>
            </a:extLst>
          </p:cNvPr>
          <p:cNvPicPr>
            <a:picLocks noChangeAspect="1"/>
          </p:cNvPicPr>
          <p:nvPr/>
        </p:nvPicPr>
        <p:blipFill>
          <a:blip r:embed="rId14"/>
          <a:stretch>
            <a:fillRect/>
          </a:stretch>
        </p:blipFill>
        <p:spPr>
          <a:xfrm>
            <a:off x="3185021" y="4048586"/>
            <a:ext cx="385738" cy="182154"/>
          </a:xfrm>
          <a:prstGeom prst="rect">
            <a:avLst/>
          </a:prstGeom>
        </p:spPr>
      </p:pic>
      <p:pic>
        <p:nvPicPr>
          <p:cNvPr id="29" name="图片 28">
            <a:extLst>
              <a:ext uri="{FF2B5EF4-FFF2-40B4-BE49-F238E27FC236}">
                <a16:creationId xmlns:a16="http://schemas.microsoft.com/office/drawing/2014/main" xmlns="" id="{D077B27E-6D04-4F10-8470-AF44FC95F0B0}"/>
              </a:ext>
            </a:extLst>
          </p:cNvPr>
          <p:cNvPicPr>
            <a:picLocks noChangeAspect="1"/>
          </p:cNvPicPr>
          <p:nvPr/>
        </p:nvPicPr>
        <p:blipFill>
          <a:blip r:embed="rId15"/>
          <a:stretch>
            <a:fillRect/>
          </a:stretch>
        </p:blipFill>
        <p:spPr>
          <a:xfrm>
            <a:off x="7860057" y="3748789"/>
            <a:ext cx="385738" cy="182154"/>
          </a:xfrm>
          <a:prstGeom prst="rect">
            <a:avLst/>
          </a:prstGeom>
        </p:spPr>
      </p:pic>
      <p:pic>
        <p:nvPicPr>
          <p:cNvPr id="30" name="图片 29">
            <a:extLst>
              <a:ext uri="{FF2B5EF4-FFF2-40B4-BE49-F238E27FC236}">
                <a16:creationId xmlns:a16="http://schemas.microsoft.com/office/drawing/2014/main" xmlns="" id="{2F33605D-9E71-4E5B-88E5-B5C0A0D891E7}"/>
              </a:ext>
            </a:extLst>
          </p:cNvPr>
          <p:cNvPicPr>
            <a:picLocks noChangeAspect="1"/>
          </p:cNvPicPr>
          <p:nvPr/>
        </p:nvPicPr>
        <p:blipFill>
          <a:blip r:embed="rId16"/>
          <a:stretch>
            <a:fillRect/>
          </a:stretch>
        </p:blipFill>
        <p:spPr>
          <a:xfrm>
            <a:off x="5276790" y="3785504"/>
            <a:ext cx="342880" cy="171439"/>
          </a:xfrm>
          <a:prstGeom prst="rect">
            <a:avLst/>
          </a:prstGeom>
        </p:spPr>
      </p:pic>
      <p:sp>
        <p:nvSpPr>
          <p:cNvPr id="2" name="文本框 42">
            <a:extLst>
              <a:ext uri="{FF2B5EF4-FFF2-40B4-BE49-F238E27FC236}">
                <a16:creationId xmlns:a16="http://schemas.microsoft.com/office/drawing/2014/main" xmlns="" id="{8D567A00-F67C-9D92-C280-78C87AE13EE2}"/>
              </a:ext>
            </a:extLst>
          </p:cNvPr>
          <p:cNvSpPr txBox="1"/>
          <p:nvPr/>
        </p:nvSpPr>
        <p:spPr>
          <a:xfrm>
            <a:off x="533184" y="2099305"/>
            <a:ext cx="8363043" cy="1169551"/>
          </a:xfrm>
          <a:prstGeom prst="rect">
            <a:avLst/>
          </a:prstGeom>
          <a:noFill/>
        </p:spPr>
        <p:txBody>
          <a:bodyPr wrap="square" rtlCol="0">
            <a:spAutoFit/>
          </a:bodyPr>
          <a:lstStyle>
            <a:defPPr>
              <a:defRPr lang="en-US"/>
            </a:defPPr>
            <a:lvl1pP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pPr algn="ctr"/>
            <a:r>
              <a:rPr lang="en-US" altLang="zh-CN" sz="7000" b="1" dirty="0">
                <a:solidFill>
                  <a:schemeClr val="accent3">
                    <a:lumMod val="10000"/>
                  </a:schemeClr>
                </a:solidFill>
                <a:latin typeface="Comic Sans MS" panose="030F0702030302020204" pitchFamily="66" charset="0"/>
                <a:ea typeface="+mn-ea"/>
                <a:cs typeface="+mn-ea"/>
                <a:sym typeface="+mn-lt"/>
              </a:rPr>
              <a:t>Project</a:t>
            </a:r>
            <a:endParaRPr lang="zh-CN" altLang="en-US" sz="7000" b="1" dirty="0">
              <a:solidFill>
                <a:schemeClr val="accent3">
                  <a:lumMod val="10000"/>
                </a:schemeClr>
              </a:solidFill>
              <a:latin typeface="Comic Sans MS" panose="030F0702030302020204" pitchFamily="66" charset="0"/>
              <a:ea typeface="+mn-ea"/>
              <a:cs typeface="+mn-ea"/>
              <a:sym typeface="+mn-lt"/>
            </a:endParaRPr>
          </a:p>
        </p:txBody>
      </p:sp>
      <p:sp>
        <p:nvSpPr>
          <p:cNvPr id="3" name="文本框 52">
            <a:extLst>
              <a:ext uri="{FF2B5EF4-FFF2-40B4-BE49-F238E27FC236}">
                <a16:creationId xmlns:a16="http://schemas.microsoft.com/office/drawing/2014/main" xmlns="" id="{F5352591-3AEE-D918-206E-4D0ED66C335C}"/>
              </a:ext>
            </a:extLst>
          </p:cNvPr>
          <p:cNvSpPr txBox="1"/>
          <p:nvPr/>
        </p:nvSpPr>
        <p:spPr>
          <a:xfrm>
            <a:off x="3635419" y="580051"/>
            <a:ext cx="1738565" cy="1169551"/>
          </a:xfrm>
          <a:prstGeom prst="rect">
            <a:avLst/>
          </a:prstGeom>
          <a:noFill/>
        </p:spPr>
        <p:txBody>
          <a:bodyPr wrap="square" rtlCol="0">
            <a:spAutoFit/>
          </a:bodyPr>
          <a:lstStyle/>
          <a:p>
            <a:pPr algn="ctr"/>
            <a:r>
              <a:rPr lang="en-US" altLang="zh-CN" sz="7000" b="1" dirty="0">
                <a:ln>
                  <a:solidFill>
                    <a:schemeClr val="bg1"/>
                  </a:solidFill>
                </a:ln>
                <a:solidFill>
                  <a:srgbClr val="42B9AB"/>
                </a:solidFill>
                <a:effectLst>
                  <a:outerShdw blurRad="50800" dist="38100" dir="2700000" algn="tl" rotWithShape="0">
                    <a:schemeClr val="bg1">
                      <a:lumMod val="85000"/>
                      <a:alpha val="40000"/>
                    </a:schemeClr>
                  </a:outerShdw>
                </a:effectLst>
                <a:latin typeface="Comic Sans MS" panose="030F0702030302020204" pitchFamily="66" charset="0"/>
                <a:cs typeface="+mn-ea"/>
                <a:sym typeface="+mn-lt"/>
              </a:rPr>
              <a:t>04</a:t>
            </a:r>
          </a:p>
        </p:txBody>
      </p:sp>
    </p:spTree>
    <p:extLst>
      <p:ext uri="{BB962C8B-B14F-4D97-AF65-F5344CB8AC3E}">
        <p14:creationId xmlns:p14="http://schemas.microsoft.com/office/powerpoint/2010/main" val="22750711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FA05F901-75C5-4255-8EA9-732BC833BF8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22544" y="122399"/>
            <a:ext cx="1946177" cy="567635"/>
          </a:xfrm>
          <a:prstGeom prst="rect">
            <a:avLst/>
          </a:prstGeom>
        </p:spPr>
      </p:pic>
      <p:pic>
        <p:nvPicPr>
          <p:cNvPr id="8" name="图片 7">
            <a:extLst>
              <a:ext uri="{FF2B5EF4-FFF2-40B4-BE49-F238E27FC236}">
                <a16:creationId xmlns:a16="http://schemas.microsoft.com/office/drawing/2014/main" xmlns="" id="{06CD15A1-A8E4-4307-AE87-351E6EF4A40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01186" y="149913"/>
            <a:ext cx="1805772" cy="512606"/>
          </a:xfrm>
          <a:prstGeom prst="rect">
            <a:avLst/>
          </a:prstGeom>
        </p:spPr>
      </p:pic>
      <p:sp>
        <p:nvSpPr>
          <p:cNvPr id="11" name="文本框 10">
            <a:extLst>
              <a:ext uri="{FF2B5EF4-FFF2-40B4-BE49-F238E27FC236}">
                <a16:creationId xmlns:a16="http://schemas.microsoft.com/office/drawing/2014/main" xmlns="" id="{8B27D55B-EA4B-478D-859D-F3605A077C57}"/>
              </a:ext>
            </a:extLst>
          </p:cNvPr>
          <p:cNvSpPr txBox="1"/>
          <p:nvPr/>
        </p:nvSpPr>
        <p:spPr>
          <a:xfrm>
            <a:off x="2139443" y="1872244"/>
            <a:ext cx="673100" cy="338554"/>
          </a:xfrm>
          <a:prstGeom prst="rect">
            <a:avLst/>
          </a:prstGeom>
          <a:noFill/>
        </p:spPr>
        <p:txBody>
          <a:bodyPr wrap="square" rtlCol="0">
            <a:spAutoFit/>
          </a:bodyPr>
          <a:lstStyle/>
          <a:p>
            <a:pPr algn="ctr"/>
            <a:r>
              <a:rPr lang="en-US" altLang="zh-CN" sz="1600" b="1" dirty="0">
                <a:solidFill>
                  <a:schemeClr val="bg1"/>
                </a:solidFill>
                <a:cs typeface="+mn-ea"/>
                <a:sym typeface="+mn-lt"/>
              </a:rPr>
              <a:t>80%</a:t>
            </a:r>
            <a:endParaRPr lang="zh-CN" altLang="en-US" sz="1600" b="1" dirty="0">
              <a:solidFill>
                <a:schemeClr val="bg1"/>
              </a:solidFill>
              <a:cs typeface="+mn-ea"/>
              <a:sym typeface="+mn-lt"/>
            </a:endParaRPr>
          </a:p>
        </p:txBody>
      </p:sp>
      <p:sp>
        <p:nvSpPr>
          <p:cNvPr id="13" name="文本框 12">
            <a:extLst>
              <a:ext uri="{FF2B5EF4-FFF2-40B4-BE49-F238E27FC236}">
                <a16:creationId xmlns:a16="http://schemas.microsoft.com/office/drawing/2014/main" xmlns="" id="{8F10A5B0-26AA-4C75-A8D3-D0B77328B2D6}"/>
              </a:ext>
            </a:extLst>
          </p:cNvPr>
          <p:cNvSpPr txBox="1"/>
          <p:nvPr/>
        </p:nvSpPr>
        <p:spPr>
          <a:xfrm>
            <a:off x="6743968" y="1993074"/>
            <a:ext cx="673100" cy="338554"/>
          </a:xfrm>
          <a:prstGeom prst="rect">
            <a:avLst/>
          </a:prstGeom>
          <a:noFill/>
        </p:spPr>
        <p:txBody>
          <a:bodyPr wrap="square" rtlCol="0">
            <a:spAutoFit/>
          </a:bodyPr>
          <a:lstStyle/>
          <a:p>
            <a:pPr algn="ctr"/>
            <a:r>
              <a:rPr lang="en-US" altLang="zh-CN" sz="1600" b="1" dirty="0">
                <a:solidFill>
                  <a:schemeClr val="bg1"/>
                </a:solidFill>
                <a:cs typeface="+mn-ea"/>
                <a:sym typeface="+mn-lt"/>
              </a:rPr>
              <a:t>54%</a:t>
            </a:r>
            <a:endParaRPr lang="zh-CN" altLang="en-US" sz="1600" b="1" dirty="0">
              <a:solidFill>
                <a:schemeClr val="bg1"/>
              </a:solidFill>
              <a:cs typeface="+mn-ea"/>
              <a:sym typeface="+mn-lt"/>
            </a:endParaRPr>
          </a:p>
        </p:txBody>
      </p:sp>
      <p:sp>
        <p:nvSpPr>
          <p:cNvPr id="12" name="文本框 11">
            <a:extLst>
              <a:ext uri="{FF2B5EF4-FFF2-40B4-BE49-F238E27FC236}">
                <a16:creationId xmlns:a16="http://schemas.microsoft.com/office/drawing/2014/main" xmlns="" id="{1EE07688-E1D5-4C38-83F5-D2067C2C70F3}"/>
              </a:ext>
            </a:extLst>
          </p:cNvPr>
          <p:cNvSpPr txBox="1"/>
          <p:nvPr/>
        </p:nvSpPr>
        <p:spPr>
          <a:xfrm>
            <a:off x="4448934" y="2023852"/>
            <a:ext cx="673100" cy="338554"/>
          </a:xfrm>
          <a:prstGeom prst="rect">
            <a:avLst/>
          </a:prstGeom>
          <a:noFill/>
        </p:spPr>
        <p:txBody>
          <a:bodyPr wrap="square" rtlCol="0">
            <a:spAutoFit/>
          </a:bodyPr>
          <a:lstStyle/>
          <a:p>
            <a:pPr algn="ctr"/>
            <a:r>
              <a:rPr lang="en-US" altLang="zh-CN" sz="1600" b="1" dirty="0">
                <a:solidFill>
                  <a:schemeClr val="bg1"/>
                </a:solidFill>
                <a:cs typeface="+mn-ea"/>
                <a:sym typeface="+mn-lt"/>
              </a:rPr>
              <a:t>40%</a:t>
            </a:r>
            <a:endParaRPr lang="zh-CN" altLang="en-US" sz="1600" b="1" dirty="0">
              <a:solidFill>
                <a:schemeClr val="bg1"/>
              </a:solidFill>
              <a:cs typeface="+mn-ea"/>
              <a:sym typeface="+mn-lt"/>
            </a:endParaRPr>
          </a:p>
        </p:txBody>
      </p:sp>
      <p:grpSp>
        <p:nvGrpSpPr>
          <p:cNvPr id="20" name="PA_组合 19">
            <a:extLst>
              <a:ext uri="{FF2B5EF4-FFF2-40B4-BE49-F238E27FC236}">
                <a16:creationId xmlns:a16="http://schemas.microsoft.com/office/drawing/2014/main" xmlns="" id="{461A89D8-AB66-4749-A394-A7E861A3B204}"/>
              </a:ext>
            </a:extLst>
          </p:cNvPr>
          <p:cNvGrpSpPr/>
          <p:nvPr>
            <p:custDataLst>
              <p:tags r:id="rId1"/>
            </p:custDataLst>
          </p:nvPr>
        </p:nvGrpSpPr>
        <p:grpSpPr>
          <a:xfrm>
            <a:off x="1892299" y="1786347"/>
            <a:ext cx="789941" cy="823502"/>
            <a:chOff x="1892299" y="1786347"/>
            <a:chExt cx="789941" cy="823502"/>
          </a:xfrm>
        </p:grpSpPr>
        <p:sp>
          <p:nvSpPr>
            <p:cNvPr id="19" name="任意多边形: 形状 18">
              <a:extLst>
                <a:ext uri="{FF2B5EF4-FFF2-40B4-BE49-F238E27FC236}">
                  <a16:creationId xmlns:a16="http://schemas.microsoft.com/office/drawing/2014/main" xmlns="" id="{C4152735-9854-4C75-8735-459BEB63467C}"/>
                </a:ext>
              </a:extLst>
            </p:cNvPr>
            <p:cNvSpPr/>
            <p:nvPr/>
          </p:nvSpPr>
          <p:spPr>
            <a:xfrm>
              <a:off x="1892299" y="1786347"/>
              <a:ext cx="789941" cy="823502"/>
            </a:xfrm>
            <a:custGeom>
              <a:avLst/>
              <a:gdLst/>
              <a:ahLst/>
              <a:cxnLst/>
              <a:rect l="0" t="0" r="0" b="0"/>
              <a:pathLst>
                <a:path w="789941" h="823502">
                  <a:moveTo>
                    <a:pt x="0" y="0"/>
                  </a:moveTo>
                  <a:lnTo>
                    <a:pt x="789940" y="0"/>
                  </a:lnTo>
                  <a:lnTo>
                    <a:pt x="789940" y="823501"/>
                  </a:lnTo>
                  <a:lnTo>
                    <a:pt x="0" y="823501"/>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 name="PA_饼状 5">
              <a:extLst>
                <a:ext uri="{FF2B5EF4-FFF2-40B4-BE49-F238E27FC236}">
                  <a16:creationId xmlns:a16="http://schemas.microsoft.com/office/drawing/2014/main" xmlns="" id="{B5467EB0-8E8F-420D-8BD9-F9DEA6ED5697}"/>
                </a:ext>
              </a:extLst>
            </p:cNvPr>
            <p:cNvSpPr/>
            <p:nvPr>
              <p:custDataLst>
                <p:tags r:id="rId6"/>
              </p:custDataLst>
            </p:nvPr>
          </p:nvSpPr>
          <p:spPr>
            <a:xfrm>
              <a:off x="1892300" y="1811748"/>
              <a:ext cx="789940" cy="798101"/>
            </a:xfrm>
            <a:prstGeom prst="pie">
              <a:avLst>
                <a:gd name="adj1" fmla="val 21037703"/>
                <a:gd name="adj2" fmla="val 160956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cs typeface="+mn-ea"/>
                <a:sym typeface="+mn-lt"/>
              </a:endParaRPr>
            </a:p>
          </p:txBody>
        </p:sp>
      </p:grpSp>
      <p:grpSp>
        <p:nvGrpSpPr>
          <p:cNvPr id="22" name="PA_组合 21">
            <a:extLst>
              <a:ext uri="{FF2B5EF4-FFF2-40B4-BE49-F238E27FC236}">
                <a16:creationId xmlns:a16="http://schemas.microsoft.com/office/drawing/2014/main" xmlns="" id="{6D221EC4-27E8-49C5-9571-8CBC21CBEF9A}"/>
              </a:ext>
            </a:extLst>
          </p:cNvPr>
          <p:cNvGrpSpPr/>
          <p:nvPr>
            <p:custDataLst>
              <p:tags r:id="rId2"/>
            </p:custDataLst>
          </p:nvPr>
        </p:nvGrpSpPr>
        <p:grpSpPr>
          <a:xfrm>
            <a:off x="4187020" y="1803604"/>
            <a:ext cx="1424941" cy="798102"/>
            <a:chOff x="4187020" y="1803604"/>
            <a:chExt cx="1424941" cy="798102"/>
          </a:xfrm>
        </p:grpSpPr>
        <p:sp>
          <p:nvSpPr>
            <p:cNvPr id="21" name="任意多边形: 形状 20">
              <a:extLst>
                <a:ext uri="{FF2B5EF4-FFF2-40B4-BE49-F238E27FC236}">
                  <a16:creationId xmlns:a16="http://schemas.microsoft.com/office/drawing/2014/main" xmlns="" id="{1F105891-6779-49E6-9CB5-2E54312FC079}"/>
                </a:ext>
              </a:extLst>
            </p:cNvPr>
            <p:cNvSpPr/>
            <p:nvPr/>
          </p:nvSpPr>
          <p:spPr>
            <a:xfrm>
              <a:off x="4187020" y="1803604"/>
              <a:ext cx="1424941" cy="798102"/>
            </a:xfrm>
            <a:custGeom>
              <a:avLst/>
              <a:gdLst/>
              <a:ahLst/>
              <a:cxnLst/>
              <a:rect l="0" t="0" r="0" b="0"/>
              <a:pathLst>
                <a:path w="1424941" h="798102">
                  <a:moveTo>
                    <a:pt x="0" y="0"/>
                  </a:moveTo>
                  <a:lnTo>
                    <a:pt x="1424940" y="0"/>
                  </a:lnTo>
                  <a:lnTo>
                    <a:pt x="1424940" y="798101"/>
                  </a:lnTo>
                  <a:lnTo>
                    <a:pt x="0" y="798101"/>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4" name="PA_饼状 13">
              <a:extLst>
                <a:ext uri="{FF2B5EF4-FFF2-40B4-BE49-F238E27FC236}">
                  <a16:creationId xmlns:a16="http://schemas.microsoft.com/office/drawing/2014/main" xmlns="" id="{E59275CD-DD0B-4595-BBC9-CA582DA9E86F}"/>
                </a:ext>
              </a:extLst>
            </p:cNvPr>
            <p:cNvSpPr/>
            <p:nvPr>
              <p:custDataLst>
                <p:tags r:id="rId5"/>
              </p:custDataLst>
            </p:nvPr>
          </p:nvSpPr>
          <p:spPr>
            <a:xfrm>
              <a:off x="4187020" y="1803605"/>
              <a:ext cx="789940" cy="798101"/>
            </a:xfrm>
            <a:prstGeom prst="pie">
              <a:avLst>
                <a:gd name="adj1" fmla="val 5266678"/>
                <a:gd name="adj2" fmla="val 151154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cs typeface="+mn-ea"/>
                <a:sym typeface="+mn-lt"/>
              </a:endParaRPr>
            </a:p>
          </p:txBody>
        </p:sp>
      </p:grpSp>
      <p:grpSp>
        <p:nvGrpSpPr>
          <p:cNvPr id="24" name="PA_组合 23">
            <a:extLst>
              <a:ext uri="{FF2B5EF4-FFF2-40B4-BE49-F238E27FC236}">
                <a16:creationId xmlns:a16="http://schemas.microsoft.com/office/drawing/2014/main" xmlns="" id="{7F358260-4956-4F34-8BFC-94041880B2C8}"/>
              </a:ext>
            </a:extLst>
          </p:cNvPr>
          <p:cNvGrpSpPr/>
          <p:nvPr>
            <p:custDataLst>
              <p:tags r:id="rId3"/>
            </p:custDataLst>
          </p:nvPr>
        </p:nvGrpSpPr>
        <p:grpSpPr>
          <a:xfrm>
            <a:off x="6497178" y="1772060"/>
            <a:ext cx="1348741" cy="823502"/>
            <a:chOff x="6497178" y="1772060"/>
            <a:chExt cx="1348741" cy="823502"/>
          </a:xfrm>
        </p:grpSpPr>
        <p:sp>
          <p:nvSpPr>
            <p:cNvPr id="23" name="任意多边形: 形状 22">
              <a:extLst>
                <a:ext uri="{FF2B5EF4-FFF2-40B4-BE49-F238E27FC236}">
                  <a16:creationId xmlns:a16="http://schemas.microsoft.com/office/drawing/2014/main" xmlns="" id="{6E540C62-67F8-48F7-A43E-34E5FFFDE460}"/>
                </a:ext>
              </a:extLst>
            </p:cNvPr>
            <p:cNvSpPr/>
            <p:nvPr/>
          </p:nvSpPr>
          <p:spPr>
            <a:xfrm>
              <a:off x="6497178" y="1772060"/>
              <a:ext cx="1348741" cy="823502"/>
            </a:xfrm>
            <a:custGeom>
              <a:avLst/>
              <a:gdLst/>
              <a:ahLst/>
              <a:cxnLst/>
              <a:rect l="0" t="0" r="0" b="0"/>
              <a:pathLst>
                <a:path w="1348741" h="823502">
                  <a:moveTo>
                    <a:pt x="0" y="0"/>
                  </a:moveTo>
                  <a:lnTo>
                    <a:pt x="1348740" y="0"/>
                  </a:lnTo>
                  <a:lnTo>
                    <a:pt x="1348740" y="823501"/>
                  </a:lnTo>
                  <a:lnTo>
                    <a:pt x="0" y="823501"/>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5" name="PA_饼状 14">
              <a:extLst>
                <a:ext uri="{FF2B5EF4-FFF2-40B4-BE49-F238E27FC236}">
                  <a16:creationId xmlns:a16="http://schemas.microsoft.com/office/drawing/2014/main" xmlns="" id="{34019F5C-D244-4118-86BF-9C4CA1185AB6}"/>
                </a:ext>
              </a:extLst>
            </p:cNvPr>
            <p:cNvSpPr/>
            <p:nvPr>
              <p:custDataLst>
                <p:tags r:id="rId4"/>
              </p:custDataLst>
            </p:nvPr>
          </p:nvSpPr>
          <p:spPr>
            <a:xfrm>
              <a:off x="6497178" y="1797461"/>
              <a:ext cx="789940" cy="798101"/>
            </a:xfrm>
            <a:prstGeom prst="pie">
              <a:avLst>
                <a:gd name="adj1" fmla="val 4823004"/>
                <a:gd name="adj2" fmla="val 158336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cs typeface="+mn-ea"/>
                <a:sym typeface="+mn-lt"/>
              </a:endParaRPr>
            </a:p>
          </p:txBody>
        </p:sp>
      </p:grpSp>
      <p:sp>
        <p:nvSpPr>
          <p:cNvPr id="27" name="Freeform 12">
            <a:extLst>
              <a:ext uri="{FF2B5EF4-FFF2-40B4-BE49-F238E27FC236}">
                <a16:creationId xmlns:a16="http://schemas.microsoft.com/office/drawing/2014/main" xmlns="" id="{F2A7937E-B798-3D1F-750E-9E8A0D798AB7}"/>
              </a:ext>
            </a:extLst>
          </p:cNvPr>
          <p:cNvSpPr>
            <a:spLocks/>
          </p:cNvSpPr>
          <p:nvPr/>
        </p:nvSpPr>
        <p:spPr bwMode="auto">
          <a:xfrm>
            <a:off x="0" y="-129786"/>
            <a:ext cx="9256088" cy="5344816"/>
          </a:xfrm>
          <a:custGeom>
            <a:avLst/>
            <a:gdLst>
              <a:gd name="T0" fmla="*/ 269 w 277"/>
              <a:gd name="T1" fmla="*/ 196 h 225"/>
              <a:gd name="T2" fmla="*/ 277 w 277"/>
              <a:gd name="T3" fmla="*/ 168 h 225"/>
              <a:gd name="T4" fmla="*/ 267 w 277"/>
              <a:gd name="T5" fmla="*/ 160 h 225"/>
              <a:gd name="T6" fmla="*/ 277 w 277"/>
              <a:gd name="T7" fmla="*/ 137 h 225"/>
              <a:gd name="T8" fmla="*/ 267 w 277"/>
              <a:gd name="T9" fmla="*/ 129 h 225"/>
              <a:gd name="T10" fmla="*/ 277 w 277"/>
              <a:gd name="T11" fmla="*/ 105 h 225"/>
              <a:gd name="T12" fmla="*/ 276 w 277"/>
              <a:gd name="T13" fmla="*/ 73 h 225"/>
              <a:gd name="T14" fmla="*/ 276 w 277"/>
              <a:gd name="T15" fmla="*/ 47 h 225"/>
              <a:gd name="T16" fmla="*/ 276 w 277"/>
              <a:gd name="T17" fmla="*/ 16 h 225"/>
              <a:gd name="T18" fmla="*/ 255 w 277"/>
              <a:gd name="T19" fmla="*/ 0 h 225"/>
              <a:gd name="T20" fmla="*/ 241 w 277"/>
              <a:gd name="T21" fmla="*/ 9 h 225"/>
              <a:gd name="T22" fmla="*/ 213 w 277"/>
              <a:gd name="T23" fmla="*/ 0 h 225"/>
              <a:gd name="T24" fmla="*/ 202 w 277"/>
              <a:gd name="T25" fmla="*/ 0 h 225"/>
              <a:gd name="T26" fmla="*/ 179 w 277"/>
              <a:gd name="T27" fmla="*/ 1 h 225"/>
              <a:gd name="T28" fmla="*/ 160 w 277"/>
              <a:gd name="T29" fmla="*/ 1 h 225"/>
              <a:gd name="T30" fmla="*/ 153 w 277"/>
              <a:gd name="T31" fmla="*/ 1 h 225"/>
              <a:gd name="T32" fmla="*/ 133 w 277"/>
              <a:gd name="T33" fmla="*/ 1 h 225"/>
              <a:gd name="T34" fmla="*/ 125 w 277"/>
              <a:gd name="T35" fmla="*/ 1 h 225"/>
              <a:gd name="T36" fmla="*/ 112 w 277"/>
              <a:gd name="T37" fmla="*/ 1 h 225"/>
              <a:gd name="T38" fmla="*/ 84 w 277"/>
              <a:gd name="T39" fmla="*/ 1 h 225"/>
              <a:gd name="T40" fmla="*/ 71 w 277"/>
              <a:gd name="T41" fmla="*/ 10 h 225"/>
              <a:gd name="T42" fmla="*/ 58 w 277"/>
              <a:gd name="T43" fmla="*/ 1 h 225"/>
              <a:gd name="T44" fmla="*/ 44 w 277"/>
              <a:gd name="T45" fmla="*/ 1 h 225"/>
              <a:gd name="T46" fmla="*/ 31 w 277"/>
              <a:gd name="T47" fmla="*/ 1 h 225"/>
              <a:gd name="T48" fmla="*/ 0 w 277"/>
              <a:gd name="T49" fmla="*/ 11 h 225"/>
              <a:gd name="T50" fmla="*/ 9 w 277"/>
              <a:gd name="T51" fmla="*/ 36 h 225"/>
              <a:gd name="T52" fmla="*/ 0 w 277"/>
              <a:gd name="T53" fmla="*/ 62 h 225"/>
              <a:gd name="T54" fmla="*/ 0 w 277"/>
              <a:gd name="T55" fmla="*/ 79 h 225"/>
              <a:gd name="T56" fmla="*/ 1 w 277"/>
              <a:gd name="T57" fmla="*/ 93 h 225"/>
              <a:gd name="T58" fmla="*/ 1 w 277"/>
              <a:gd name="T59" fmla="*/ 120 h 225"/>
              <a:gd name="T60" fmla="*/ 1 w 277"/>
              <a:gd name="T61" fmla="*/ 141 h 225"/>
              <a:gd name="T62" fmla="*/ 1 w 277"/>
              <a:gd name="T63" fmla="*/ 152 h 225"/>
              <a:gd name="T64" fmla="*/ 6 w 277"/>
              <a:gd name="T65" fmla="*/ 167 h 225"/>
              <a:gd name="T66" fmla="*/ 1 w 277"/>
              <a:gd name="T67" fmla="*/ 184 h 225"/>
              <a:gd name="T68" fmla="*/ 9 w 277"/>
              <a:gd name="T69" fmla="*/ 197 h 225"/>
              <a:gd name="T70" fmla="*/ 1 w 277"/>
              <a:gd name="T71" fmla="*/ 203 h 225"/>
              <a:gd name="T72" fmla="*/ 11 w 277"/>
              <a:gd name="T73" fmla="*/ 224 h 225"/>
              <a:gd name="T74" fmla="*/ 23 w 277"/>
              <a:gd name="T75" fmla="*/ 225 h 225"/>
              <a:gd name="T76" fmla="*/ 33 w 277"/>
              <a:gd name="T77" fmla="*/ 216 h 225"/>
              <a:gd name="T78" fmla="*/ 42 w 277"/>
              <a:gd name="T79" fmla="*/ 224 h 225"/>
              <a:gd name="T80" fmla="*/ 57 w 277"/>
              <a:gd name="T81" fmla="*/ 225 h 225"/>
              <a:gd name="T82" fmla="*/ 68 w 277"/>
              <a:gd name="T83" fmla="*/ 216 h 225"/>
              <a:gd name="T84" fmla="*/ 77 w 277"/>
              <a:gd name="T85" fmla="*/ 224 h 225"/>
              <a:gd name="T86" fmla="*/ 92 w 277"/>
              <a:gd name="T87" fmla="*/ 224 h 225"/>
              <a:gd name="T88" fmla="*/ 102 w 277"/>
              <a:gd name="T89" fmla="*/ 216 h 225"/>
              <a:gd name="T90" fmla="*/ 109 w 277"/>
              <a:gd name="T91" fmla="*/ 224 h 225"/>
              <a:gd name="T92" fmla="*/ 127 w 277"/>
              <a:gd name="T93" fmla="*/ 225 h 225"/>
              <a:gd name="T94" fmla="*/ 131 w 277"/>
              <a:gd name="T95" fmla="*/ 223 h 225"/>
              <a:gd name="T96" fmla="*/ 143 w 277"/>
              <a:gd name="T97" fmla="*/ 223 h 225"/>
              <a:gd name="T98" fmla="*/ 147 w 277"/>
              <a:gd name="T99" fmla="*/ 225 h 225"/>
              <a:gd name="T100" fmla="*/ 165 w 277"/>
              <a:gd name="T101" fmla="*/ 224 h 225"/>
              <a:gd name="T102" fmla="*/ 176 w 277"/>
              <a:gd name="T103" fmla="*/ 223 h 225"/>
              <a:gd name="T104" fmla="*/ 182 w 277"/>
              <a:gd name="T105" fmla="*/ 225 h 225"/>
              <a:gd name="T106" fmla="*/ 199 w 277"/>
              <a:gd name="T107" fmla="*/ 224 h 225"/>
              <a:gd name="T108" fmla="*/ 210 w 277"/>
              <a:gd name="T109" fmla="*/ 223 h 225"/>
              <a:gd name="T110" fmla="*/ 217 w 277"/>
              <a:gd name="T111" fmla="*/ 225 h 225"/>
              <a:gd name="T112" fmla="*/ 233 w 277"/>
              <a:gd name="T113" fmla="*/ 224 h 225"/>
              <a:gd name="T114" fmla="*/ 244 w 277"/>
              <a:gd name="T115" fmla="*/ 223 h 225"/>
              <a:gd name="T116" fmla="*/ 252 w 277"/>
              <a:gd name="T117" fmla="*/ 225 h 225"/>
              <a:gd name="T118" fmla="*/ 267 w 277"/>
              <a:gd name="T119" fmla="*/ 224 h 225"/>
              <a:gd name="T120" fmla="*/ 277 w 277"/>
              <a:gd name="T121" fmla="*/ 20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7" h="225">
                <a:moveTo>
                  <a:pt x="277" y="200"/>
                </a:moveTo>
                <a:cubicBezTo>
                  <a:pt x="275" y="200"/>
                  <a:pt x="274" y="200"/>
                  <a:pt x="272" y="199"/>
                </a:cubicBezTo>
                <a:cubicBezTo>
                  <a:pt x="272" y="197"/>
                  <a:pt x="272" y="197"/>
                  <a:pt x="272" y="197"/>
                </a:cubicBezTo>
                <a:cubicBezTo>
                  <a:pt x="271" y="197"/>
                  <a:pt x="270" y="197"/>
                  <a:pt x="269" y="196"/>
                </a:cubicBezTo>
                <a:cubicBezTo>
                  <a:pt x="268" y="195"/>
                  <a:pt x="267" y="193"/>
                  <a:pt x="267" y="191"/>
                </a:cubicBezTo>
                <a:cubicBezTo>
                  <a:pt x="268" y="187"/>
                  <a:pt x="272" y="184"/>
                  <a:pt x="277" y="184"/>
                </a:cubicBezTo>
                <a:cubicBezTo>
                  <a:pt x="277" y="173"/>
                  <a:pt x="277" y="173"/>
                  <a:pt x="277" y="173"/>
                </a:cubicBezTo>
                <a:cubicBezTo>
                  <a:pt x="277" y="168"/>
                  <a:pt x="277" y="168"/>
                  <a:pt x="277" y="168"/>
                </a:cubicBezTo>
                <a:cubicBezTo>
                  <a:pt x="275" y="168"/>
                  <a:pt x="274" y="168"/>
                  <a:pt x="272" y="167"/>
                </a:cubicBezTo>
                <a:cubicBezTo>
                  <a:pt x="272" y="166"/>
                  <a:pt x="272" y="166"/>
                  <a:pt x="272" y="166"/>
                </a:cubicBezTo>
                <a:cubicBezTo>
                  <a:pt x="271" y="166"/>
                  <a:pt x="271" y="166"/>
                  <a:pt x="270" y="166"/>
                </a:cubicBezTo>
                <a:cubicBezTo>
                  <a:pt x="268" y="164"/>
                  <a:pt x="267" y="162"/>
                  <a:pt x="267" y="160"/>
                </a:cubicBezTo>
                <a:cubicBezTo>
                  <a:pt x="268" y="156"/>
                  <a:pt x="272" y="153"/>
                  <a:pt x="277" y="153"/>
                </a:cubicBezTo>
                <a:cubicBezTo>
                  <a:pt x="277" y="150"/>
                  <a:pt x="277" y="150"/>
                  <a:pt x="277" y="150"/>
                </a:cubicBezTo>
                <a:cubicBezTo>
                  <a:pt x="277" y="150"/>
                  <a:pt x="277" y="150"/>
                  <a:pt x="277" y="150"/>
                </a:cubicBezTo>
                <a:cubicBezTo>
                  <a:pt x="277" y="137"/>
                  <a:pt x="277" y="137"/>
                  <a:pt x="277" y="137"/>
                </a:cubicBezTo>
                <a:cubicBezTo>
                  <a:pt x="275" y="137"/>
                  <a:pt x="273" y="136"/>
                  <a:pt x="272" y="135"/>
                </a:cubicBezTo>
                <a:cubicBezTo>
                  <a:pt x="272" y="135"/>
                  <a:pt x="272" y="135"/>
                  <a:pt x="272" y="135"/>
                </a:cubicBezTo>
                <a:cubicBezTo>
                  <a:pt x="272" y="135"/>
                  <a:pt x="272" y="135"/>
                  <a:pt x="271" y="135"/>
                </a:cubicBezTo>
                <a:cubicBezTo>
                  <a:pt x="269" y="134"/>
                  <a:pt x="268" y="132"/>
                  <a:pt x="267" y="129"/>
                </a:cubicBezTo>
                <a:cubicBezTo>
                  <a:pt x="268" y="125"/>
                  <a:pt x="272" y="122"/>
                  <a:pt x="277" y="122"/>
                </a:cubicBezTo>
                <a:cubicBezTo>
                  <a:pt x="277" y="118"/>
                  <a:pt x="277" y="118"/>
                  <a:pt x="277" y="118"/>
                </a:cubicBezTo>
                <a:cubicBezTo>
                  <a:pt x="277" y="118"/>
                  <a:pt x="277" y="118"/>
                  <a:pt x="277" y="118"/>
                </a:cubicBezTo>
                <a:cubicBezTo>
                  <a:pt x="277" y="105"/>
                  <a:pt x="277" y="105"/>
                  <a:pt x="277" y="105"/>
                </a:cubicBezTo>
                <a:cubicBezTo>
                  <a:pt x="272" y="105"/>
                  <a:pt x="268" y="102"/>
                  <a:pt x="267" y="97"/>
                </a:cubicBezTo>
                <a:cubicBezTo>
                  <a:pt x="269" y="94"/>
                  <a:pt x="272" y="91"/>
                  <a:pt x="277" y="91"/>
                </a:cubicBezTo>
                <a:cubicBezTo>
                  <a:pt x="276" y="80"/>
                  <a:pt x="276" y="80"/>
                  <a:pt x="276" y="80"/>
                </a:cubicBezTo>
                <a:cubicBezTo>
                  <a:pt x="276" y="73"/>
                  <a:pt x="276" y="73"/>
                  <a:pt x="276" y="73"/>
                </a:cubicBezTo>
                <a:cubicBezTo>
                  <a:pt x="272" y="73"/>
                  <a:pt x="268" y="70"/>
                  <a:pt x="267" y="66"/>
                </a:cubicBezTo>
                <a:cubicBezTo>
                  <a:pt x="269" y="63"/>
                  <a:pt x="272" y="60"/>
                  <a:pt x="276" y="60"/>
                </a:cubicBezTo>
                <a:cubicBezTo>
                  <a:pt x="276" y="47"/>
                  <a:pt x="276" y="47"/>
                  <a:pt x="276" y="47"/>
                </a:cubicBezTo>
                <a:cubicBezTo>
                  <a:pt x="276" y="47"/>
                  <a:pt x="276" y="47"/>
                  <a:pt x="276" y="47"/>
                </a:cubicBezTo>
                <a:cubicBezTo>
                  <a:pt x="276" y="41"/>
                  <a:pt x="276" y="41"/>
                  <a:pt x="276" y="41"/>
                </a:cubicBezTo>
                <a:cubicBezTo>
                  <a:pt x="272" y="41"/>
                  <a:pt x="269" y="39"/>
                  <a:pt x="267" y="35"/>
                </a:cubicBezTo>
                <a:cubicBezTo>
                  <a:pt x="269" y="32"/>
                  <a:pt x="272" y="30"/>
                  <a:pt x="276" y="30"/>
                </a:cubicBezTo>
                <a:cubicBezTo>
                  <a:pt x="276" y="16"/>
                  <a:pt x="276" y="16"/>
                  <a:pt x="276" y="16"/>
                </a:cubicBezTo>
                <a:cubicBezTo>
                  <a:pt x="276" y="16"/>
                  <a:pt x="276" y="16"/>
                  <a:pt x="276" y="16"/>
                </a:cubicBezTo>
                <a:cubicBezTo>
                  <a:pt x="276" y="9"/>
                  <a:pt x="276" y="9"/>
                  <a:pt x="276" y="9"/>
                </a:cubicBezTo>
                <a:cubicBezTo>
                  <a:pt x="271" y="9"/>
                  <a:pt x="267" y="5"/>
                  <a:pt x="267" y="0"/>
                </a:cubicBezTo>
                <a:cubicBezTo>
                  <a:pt x="255" y="0"/>
                  <a:pt x="255" y="0"/>
                  <a:pt x="255" y="0"/>
                </a:cubicBezTo>
                <a:cubicBezTo>
                  <a:pt x="255" y="0"/>
                  <a:pt x="255" y="0"/>
                  <a:pt x="255" y="0"/>
                </a:cubicBezTo>
                <a:cubicBezTo>
                  <a:pt x="247" y="0"/>
                  <a:pt x="247" y="0"/>
                  <a:pt x="247" y="0"/>
                </a:cubicBezTo>
                <a:cubicBezTo>
                  <a:pt x="247" y="1"/>
                  <a:pt x="247" y="1"/>
                  <a:pt x="247" y="1"/>
                </a:cubicBezTo>
                <a:cubicBezTo>
                  <a:pt x="247" y="4"/>
                  <a:pt x="245" y="7"/>
                  <a:pt x="241" y="9"/>
                </a:cubicBezTo>
                <a:cubicBezTo>
                  <a:pt x="238" y="8"/>
                  <a:pt x="236" y="4"/>
                  <a:pt x="236" y="1"/>
                </a:cubicBezTo>
                <a:cubicBezTo>
                  <a:pt x="236" y="1"/>
                  <a:pt x="236" y="0"/>
                  <a:pt x="236" y="0"/>
                </a:cubicBezTo>
                <a:cubicBezTo>
                  <a:pt x="223" y="0"/>
                  <a:pt x="223" y="0"/>
                  <a:pt x="223" y="0"/>
                </a:cubicBezTo>
                <a:cubicBezTo>
                  <a:pt x="213" y="0"/>
                  <a:pt x="213" y="0"/>
                  <a:pt x="213" y="0"/>
                </a:cubicBezTo>
                <a:cubicBezTo>
                  <a:pt x="213" y="1"/>
                  <a:pt x="213" y="1"/>
                  <a:pt x="213" y="1"/>
                </a:cubicBezTo>
                <a:cubicBezTo>
                  <a:pt x="213" y="4"/>
                  <a:pt x="211" y="8"/>
                  <a:pt x="207" y="9"/>
                </a:cubicBezTo>
                <a:cubicBezTo>
                  <a:pt x="204" y="8"/>
                  <a:pt x="202" y="5"/>
                  <a:pt x="202" y="1"/>
                </a:cubicBezTo>
                <a:cubicBezTo>
                  <a:pt x="202" y="1"/>
                  <a:pt x="202" y="1"/>
                  <a:pt x="202" y="0"/>
                </a:cubicBezTo>
                <a:cubicBezTo>
                  <a:pt x="187" y="0"/>
                  <a:pt x="187" y="0"/>
                  <a:pt x="187" y="0"/>
                </a:cubicBezTo>
                <a:cubicBezTo>
                  <a:pt x="187" y="0"/>
                  <a:pt x="187" y="0"/>
                  <a:pt x="187" y="1"/>
                </a:cubicBezTo>
                <a:cubicBezTo>
                  <a:pt x="179" y="1"/>
                  <a:pt x="179" y="1"/>
                  <a:pt x="179" y="1"/>
                </a:cubicBezTo>
                <a:cubicBezTo>
                  <a:pt x="179" y="1"/>
                  <a:pt x="179" y="1"/>
                  <a:pt x="179" y="1"/>
                </a:cubicBezTo>
                <a:cubicBezTo>
                  <a:pt x="179" y="5"/>
                  <a:pt x="177" y="8"/>
                  <a:pt x="173" y="9"/>
                </a:cubicBezTo>
                <a:cubicBezTo>
                  <a:pt x="170" y="8"/>
                  <a:pt x="168" y="5"/>
                  <a:pt x="168" y="1"/>
                </a:cubicBezTo>
                <a:cubicBezTo>
                  <a:pt x="168" y="1"/>
                  <a:pt x="168" y="1"/>
                  <a:pt x="168" y="1"/>
                </a:cubicBezTo>
                <a:cubicBezTo>
                  <a:pt x="160" y="1"/>
                  <a:pt x="160" y="1"/>
                  <a:pt x="160" y="1"/>
                </a:cubicBezTo>
                <a:cubicBezTo>
                  <a:pt x="160" y="1"/>
                  <a:pt x="160" y="1"/>
                  <a:pt x="160" y="1"/>
                </a:cubicBezTo>
                <a:cubicBezTo>
                  <a:pt x="158" y="1"/>
                  <a:pt x="158" y="1"/>
                  <a:pt x="158" y="1"/>
                </a:cubicBezTo>
                <a:cubicBezTo>
                  <a:pt x="153" y="0"/>
                  <a:pt x="153" y="0"/>
                  <a:pt x="153" y="0"/>
                </a:cubicBezTo>
                <a:cubicBezTo>
                  <a:pt x="153" y="1"/>
                  <a:pt x="153" y="1"/>
                  <a:pt x="153" y="1"/>
                </a:cubicBezTo>
                <a:cubicBezTo>
                  <a:pt x="145" y="1"/>
                  <a:pt x="145" y="1"/>
                  <a:pt x="145" y="1"/>
                </a:cubicBezTo>
                <a:cubicBezTo>
                  <a:pt x="145" y="1"/>
                  <a:pt x="145" y="1"/>
                  <a:pt x="145" y="1"/>
                </a:cubicBezTo>
                <a:cubicBezTo>
                  <a:pt x="145" y="5"/>
                  <a:pt x="143" y="8"/>
                  <a:pt x="139" y="9"/>
                </a:cubicBezTo>
                <a:cubicBezTo>
                  <a:pt x="136" y="8"/>
                  <a:pt x="133" y="5"/>
                  <a:pt x="133" y="1"/>
                </a:cubicBezTo>
                <a:cubicBezTo>
                  <a:pt x="133" y="1"/>
                  <a:pt x="133" y="1"/>
                  <a:pt x="134" y="1"/>
                </a:cubicBezTo>
                <a:cubicBezTo>
                  <a:pt x="126" y="1"/>
                  <a:pt x="126" y="1"/>
                  <a:pt x="126" y="1"/>
                </a:cubicBezTo>
                <a:cubicBezTo>
                  <a:pt x="126" y="1"/>
                  <a:pt x="126" y="1"/>
                  <a:pt x="126" y="1"/>
                </a:cubicBezTo>
                <a:cubicBezTo>
                  <a:pt x="125" y="1"/>
                  <a:pt x="125" y="1"/>
                  <a:pt x="125" y="1"/>
                </a:cubicBezTo>
                <a:cubicBezTo>
                  <a:pt x="119" y="1"/>
                  <a:pt x="119" y="1"/>
                  <a:pt x="119" y="1"/>
                </a:cubicBezTo>
                <a:cubicBezTo>
                  <a:pt x="119" y="1"/>
                  <a:pt x="119" y="1"/>
                  <a:pt x="119" y="1"/>
                </a:cubicBezTo>
                <a:cubicBezTo>
                  <a:pt x="111" y="1"/>
                  <a:pt x="111" y="1"/>
                  <a:pt x="111" y="1"/>
                </a:cubicBezTo>
                <a:cubicBezTo>
                  <a:pt x="112" y="1"/>
                  <a:pt x="112" y="1"/>
                  <a:pt x="112" y="1"/>
                </a:cubicBezTo>
                <a:cubicBezTo>
                  <a:pt x="111" y="5"/>
                  <a:pt x="109" y="8"/>
                  <a:pt x="105" y="10"/>
                </a:cubicBezTo>
                <a:cubicBezTo>
                  <a:pt x="102" y="8"/>
                  <a:pt x="99" y="5"/>
                  <a:pt x="99" y="1"/>
                </a:cubicBezTo>
                <a:cubicBezTo>
                  <a:pt x="99" y="1"/>
                  <a:pt x="99" y="1"/>
                  <a:pt x="99" y="1"/>
                </a:cubicBezTo>
                <a:cubicBezTo>
                  <a:pt x="84" y="1"/>
                  <a:pt x="84" y="1"/>
                  <a:pt x="84" y="1"/>
                </a:cubicBezTo>
                <a:cubicBezTo>
                  <a:pt x="84" y="1"/>
                  <a:pt x="84" y="1"/>
                  <a:pt x="84" y="1"/>
                </a:cubicBezTo>
                <a:cubicBezTo>
                  <a:pt x="78" y="1"/>
                  <a:pt x="78" y="1"/>
                  <a:pt x="78" y="1"/>
                </a:cubicBezTo>
                <a:cubicBezTo>
                  <a:pt x="78" y="1"/>
                  <a:pt x="78" y="1"/>
                  <a:pt x="78" y="1"/>
                </a:cubicBezTo>
                <a:cubicBezTo>
                  <a:pt x="78" y="5"/>
                  <a:pt x="75" y="8"/>
                  <a:pt x="71" y="10"/>
                </a:cubicBezTo>
                <a:cubicBezTo>
                  <a:pt x="68" y="8"/>
                  <a:pt x="65" y="5"/>
                  <a:pt x="65" y="1"/>
                </a:cubicBezTo>
                <a:cubicBezTo>
                  <a:pt x="65" y="1"/>
                  <a:pt x="65" y="1"/>
                  <a:pt x="65" y="1"/>
                </a:cubicBezTo>
                <a:cubicBezTo>
                  <a:pt x="58" y="1"/>
                  <a:pt x="58" y="1"/>
                  <a:pt x="58" y="1"/>
                </a:cubicBezTo>
                <a:cubicBezTo>
                  <a:pt x="58" y="1"/>
                  <a:pt x="58" y="1"/>
                  <a:pt x="58" y="1"/>
                </a:cubicBezTo>
                <a:cubicBezTo>
                  <a:pt x="56" y="1"/>
                  <a:pt x="56" y="1"/>
                  <a:pt x="56" y="1"/>
                </a:cubicBezTo>
                <a:cubicBezTo>
                  <a:pt x="50" y="1"/>
                  <a:pt x="50" y="1"/>
                  <a:pt x="50" y="1"/>
                </a:cubicBezTo>
                <a:cubicBezTo>
                  <a:pt x="50" y="1"/>
                  <a:pt x="50" y="1"/>
                  <a:pt x="50" y="1"/>
                </a:cubicBezTo>
                <a:cubicBezTo>
                  <a:pt x="44" y="1"/>
                  <a:pt x="44" y="1"/>
                  <a:pt x="44" y="1"/>
                </a:cubicBezTo>
                <a:cubicBezTo>
                  <a:pt x="44" y="1"/>
                  <a:pt x="44" y="1"/>
                  <a:pt x="44" y="1"/>
                </a:cubicBezTo>
                <a:cubicBezTo>
                  <a:pt x="44" y="5"/>
                  <a:pt x="41" y="9"/>
                  <a:pt x="38" y="10"/>
                </a:cubicBezTo>
                <a:cubicBezTo>
                  <a:pt x="34" y="9"/>
                  <a:pt x="31" y="6"/>
                  <a:pt x="31" y="1"/>
                </a:cubicBezTo>
                <a:cubicBezTo>
                  <a:pt x="31" y="1"/>
                  <a:pt x="31" y="1"/>
                  <a:pt x="31" y="1"/>
                </a:cubicBezTo>
                <a:cubicBezTo>
                  <a:pt x="25" y="1"/>
                  <a:pt x="25" y="1"/>
                  <a:pt x="25" y="1"/>
                </a:cubicBezTo>
                <a:cubicBezTo>
                  <a:pt x="10" y="1"/>
                  <a:pt x="10" y="1"/>
                  <a:pt x="10" y="1"/>
                </a:cubicBezTo>
                <a:cubicBezTo>
                  <a:pt x="10" y="1"/>
                  <a:pt x="10" y="1"/>
                  <a:pt x="10" y="2"/>
                </a:cubicBezTo>
                <a:cubicBezTo>
                  <a:pt x="10" y="7"/>
                  <a:pt x="6" y="11"/>
                  <a:pt x="0" y="11"/>
                </a:cubicBezTo>
                <a:cubicBezTo>
                  <a:pt x="0" y="24"/>
                  <a:pt x="0" y="24"/>
                  <a:pt x="0" y="24"/>
                </a:cubicBezTo>
                <a:cubicBezTo>
                  <a:pt x="0" y="24"/>
                  <a:pt x="0" y="24"/>
                  <a:pt x="0" y="24"/>
                </a:cubicBezTo>
                <a:cubicBezTo>
                  <a:pt x="0" y="31"/>
                  <a:pt x="0" y="31"/>
                  <a:pt x="0" y="31"/>
                </a:cubicBezTo>
                <a:cubicBezTo>
                  <a:pt x="4" y="31"/>
                  <a:pt x="8" y="33"/>
                  <a:pt x="9" y="36"/>
                </a:cubicBezTo>
                <a:cubicBezTo>
                  <a:pt x="8" y="40"/>
                  <a:pt x="5" y="43"/>
                  <a:pt x="0" y="42"/>
                </a:cubicBezTo>
                <a:cubicBezTo>
                  <a:pt x="0" y="56"/>
                  <a:pt x="0" y="56"/>
                  <a:pt x="0" y="56"/>
                </a:cubicBezTo>
                <a:cubicBezTo>
                  <a:pt x="0" y="56"/>
                  <a:pt x="0" y="56"/>
                  <a:pt x="1" y="56"/>
                </a:cubicBezTo>
                <a:cubicBezTo>
                  <a:pt x="0" y="62"/>
                  <a:pt x="0" y="62"/>
                  <a:pt x="0" y="62"/>
                </a:cubicBezTo>
                <a:cubicBezTo>
                  <a:pt x="5" y="62"/>
                  <a:pt x="8" y="64"/>
                  <a:pt x="10" y="67"/>
                </a:cubicBezTo>
                <a:cubicBezTo>
                  <a:pt x="9" y="71"/>
                  <a:pt x="5" y="74"/>
                  <a:pt x="0" y="74"/>
                </a:cubicBezTo>
                <a:cubicBezTo>
                  <a:pt x="1" y="79"/>
                  <a:pt x="1" y="79"/>
                  <a:pt x="1" y="79"/>
                </a:cubicBezTo>
                <a:cubicBezTo>
                  <a:pt x="0" y="79"/>
                  <a:pt x="0" y="79"/>
                  <a:pt x="0" y="79"/>
                </a:cubicBezTo>
                <a:cubicBezTo>
                  <a:pt x="1" y="85"/>
                  <a:pt x="1" y="85"/>
                  <a:pt x="1" y="85"/>
                </a:cubicBezTo>
                <a:cubicBezTo>
                  <a:pt x="1" y="88"/>
                  <a:pt x="1" y="88"/>
                  <a:pt x="1" y="88"/>
                </a:cubicBezTo>
                <a:cubicBezTo>
                  <a:pt x="1" y="88"/>
                  <a:pt x="1" y="88"/>
                  <a:pt x="1" y="88"/>
                </a:cubicBezTo>
                <a:cubicBezTo>
                  <a:pt x="1" y="93"/>
                  <a:pt x="1" y="93"/>
                  <a:pt x="1" y="93"/>
                </a:cubicBezTo>
                <a:cubicBezTo>
                  <a:pt x="5" y="93"/>
                  <a:pt x="9" y="95"/>
                  <a:pt x="10" y="99"/>
                </a:cubicBezTo>
                <a:cubicBezTo>
                  <a:pt x="9" y="103"/>
                  <a:pt x="5" y="106"/>
                  <a:pt x="1" y="106"/>
                </a:cubicBezTo>
                <a:cubicBezTo>
                  <a:pt x="1" y="120"/>
                  <a:pt x="1" y="120"/>
                  <a:pt x="1" y="120"/>
                </a:cubicBezTo>
                <a:cubicBezTo>
                  <a:pt x="1" y="120"/>
                  <a:pt x="1" y="120"/>
                  <a:pt x="1" y="120"/>
                </a:cubicBezTo>
                <a:cubicBezTo>
                  <a:pt x="1" y="124"/>
                  <a:pt x="1" y="124"/>
                  <a:pt x="1" y="124"/>
                </a:cubicBezTo>
                <a:cubicBezTo>
                  <a:pt x="5" y="124"/>
                  <a:pt x="9" y="126"/>
                  <a:pt x="10" y="130"/>
                </a:cubicBezTo>
                <a:cubicBezTo>
                  <a:pt x="10" y="135"/>
                  <a:pt x="6" y="138"/>
                  <a:pt x="1" y="138"/>
                </a:cubicBezTo>
                <a:cubicBezTo>
                  <a:pt x="1" y="141"/>
                  <a:pt x="1" y="141"/>
                  <a:pt x="1" y="141"/>
                </a:cubicBezTo>
                <a:cubicBezTo>
                  <a:pt x="1" y="141"/>
                  <a:pt x="1" y="141"/>
                  <a:pt x="1" y="141"/>
                </a:cubicBezTo>
                <a:cubicBezTo>
                  <a:pt x="1" y="148"/>
                  <a:pt x="1" y="148"/>
                  <a:pt x="1" y="148"/>
                </a:cubicBezTo>
                <a:cubicBezTo>
                  <a:pt x="1" y="152"/>
                  <a:pt x="1" y="152"/>
                  <a:pt x="1" y="152"/>
                </a:cubicBezTo>
                <a:cubicBezTo>
                  <a:pt x="1" y="152"/>
                  <a:pt x="1" y="152"/>
                  <a:pt x="1" y="152"/>
                </a:cubicBezTo>
                <a:cubicBezTo>
                  <a:pt x="1" y="154"/>
                  <a:pt x="1" y="154"/>
                  <a:pt x="1" y="154"/>
                </a:cubicBezTo>
                <a:cubicBezTo>
                  <a:pt x="5" y="154"/>
                  <a:pt x="9" y="157"/>
                  <a:pt x="10" y="161"/>
                </a:cubicBezTo>
                <a:cubicBezTo>
                  <a:pt x="10" y="164"/>
                  <a:pt x="9" y="166"/>
                  <a:pt x="7" y="167"/>
                </a:cubicBezTo>
                <a:cubicBezTo>
                  <a:pt x="7" y="167"/>
                  <a:pt x="6" y="167"/>
                  <a:pt x="6" y="167"/>
                </a:cubicBezTo>
                <a:cubicBezTo>
                  <a:pt x="6" y="169"/>
                  <a:pt x="6" y="169"/>
                  <a:pt x="6" y="169"/>
                </a:cubicBezTo>
                <a:cubicBezTo>
                  <a:pt x="4" y="169"/>
                  <a:pt x="2" y="170"/>
                  <a:pt x="1" y="170"/>
                </a:cubicBezTo>
                <a:cubicBezTo>
                  <a:pt x="1" y="184"/>
                  <a:pt x="1" y="184"/>
                  <a:pt x="1" y="184"/>
                </a:cubicBezTo>
                <a:cubicBezTo>
                  <a:pt x="1" y="184"/>
                  <a:pt x="1" y="184"/>
                  <a:pt x="1" y="184"/>
                </a:cubicBezTo>
                <a:cubicBezTo>
                  <a:pt x="1" y="186"/>
                  <a:pt x="1" y="186"/>
                  <a:pt x="1" y="186"/>
                </a:cubicBezTo>
                <a:cubicBezTo>
                  <a:pt x="5" y="185"/>
                  <a:pt x="9" y="188"/>
                  <a:pt x="10" y="192"/>
                </a:cubicBezTo>
                <a:cubicBezTo>
                  <a:pt x="10" y="192"/>
                  <a:pt x="10" y="192"/>
                  <a:pt x="10" y="192"/>
                </a:cubicBezTo>
                <a:cubicBezTo>
                  <a:pt x="10" y="194"/>
                  <a:pt x="10" y="196"/>
                  <a:pt x="9" y="197"/>
                </a:cubicBezTo>
                <a:cubicBezTo>
                  <a:pt x="8" y="198"/>
                  <a:pt x="7" y="198"/>
                  <a:pt x="5" y="198"/>
                </a:cubicBezTo>
                <a:cubicBezTo>
                  <a:pt x="5" y="200"/>
                  <a:pt x="5" y="200"/>
                  <a:pt x="5" y="200"/>
                </a:cubicBezTo>
                <a:cubicBezTo>
                  <a:pt x="4" y="201"/>
                  <a:pt x="3" y="202"/>
                  <a:pt x="1" y="201"/>
                </a:cubicBezTo>
                <a:cubicBezTo>
                  <a:pt x="1" y="203"/>
                  <a:pt x="1" y="203"/>
                  <a:pt x="1" y="203"/>
                </a:cubicBezTo>
                <a:cubicBezTo>
                  <a:pt x="1" y="203"/>
                  <a:pt x="1" y="203"/>
                  <a:pt x="1" y="203"/>
                </a:cubicBezTo>
                <a:cubicBezTo>
                  <a:pt x="1" y="216"/>
                  <a:pt x="1" y="216"/>
                  <a:pt x="1" y="216"/>
                </a:cubicBezTo>
                <a:cubicBezTo>
                  <a:pt x="5" y="216"/>
                  <a:pt x="8" y="218"/>
                  <a:pt x="10" y="221"/>
                </a:cubicBezTo>
                <a:cubicBezTo>
                  <a:pt x="10" y="222"/>
                  <a:pt x="11" y="223"/>
                  <a:pt x="11" y="224"/>
                </a:cubicBezTo>
                <a:cubicBezTo>
                  <a:pt x="11" y="224"/>
                  <a:pt x="11" y="224"/>
                  <a:pt x="11" y="224"/>
                </a:cubicBezTo>
                <a:cubicBezTo>
                  <a:pt x="11" y="225"/>
                  <a:pt x="11" y="225"/>
                  <a:pt x="11" y="225"/>
                </a:cubicBezTo>
                <a:cubicBezTo>
                  <a:pt x="23" y="225"/>
                  <a:pt x="23" y="225"/>
                  <a:pt x="23" y="225"/>
                </a:cubicBezTo>
                <a:cubicBezTo>
                  <a:pt x="23" y="225"/>
                  <a:pt x="23" y="225"/>
                  <a:pt x="23" y="225"/>
                </a:cubicBezTo>
                <a:cubicBezTo>
                  <a:pt x="23" y="225"/>
                  <a:pt x="23" y="224"/>
                  <a:pt x="23" y="224"/>
                </a:cubicBezTo>
                <a:cubicBezTo>
                  <a:pt x="28" y="224"/>
                  <a:pt x="28" y="224"/>
                  <a:pt x="28" y="224"/>
                </a:cubicBezTo>
                <a:cubicBezTo>
                  <a:pt x="28" y="224"/>
                  <a:pt x="28" y="224"/>
                  <a:pt x="28" y="224"/>
                </a:cubicBezTo>
                <a:cubicBezTo>
                  <a:pt x="28" y="220"/>
                  <a:pt x="30" y="217"/>
                  <a:pt x="33" y="216"/>
                </a:cubicBezTo>
                <a:cubicBezTo>
                  <a:pt x="35" y="216"/>
                  <a:pt x="37" y="217"/>
                  <a:pt x="38" y="218"/>
                </a:cubicBezTo>
                <a:cubicBezTo>
                  <a:pt x="40" y="219"/>
                  <a:pt x="41" y="221"/>
                  <a:pt x="41" y="224"/>
                </a:cubicBezTo>
                <a:cubicBezTo>
                  <a:pt x="41" y="224"/>
                  <a:pt x="41" y="224"/>
                  <a:pt x="41" y="224"/>
                </a:cubicBezTo>
                <a:cubicBezTo>
                  <a:pt x="42" y="224"/>
                  <a:pt x="42" y="224"/>
                  <a:pt x="42" y="224"/>
                </a:cubicBezTo>
                <a:cubicBezTo>
                  <a:pt x="42" y="224"/>
                  <a:pt x="42" y="224"/>
                  <a:pt x="42" y="225"/>
                </a:cubicBezTo>
                <a:cubicBezTo>
                  <a:pt x="42" y="225"/>
                  <a:pt x="42" y="225"/>
                  <a:pt x="42" y="225"/>
                </a:cubicBezTo>
                <a:cubicBezTo>
                  <a:pt x="58" y="225"/>
                  <a:pt x="58" y="225"/>
                  <a:pt x="58" y="225"/>
                </a:cubicBezTo>
                <a:cubicBezTo>
                  <a:pt x="57" y="225"/>
                  <a:pt x="57" y="225"/>
                  <a:pt x="57" y="225"/>
                </a:cubicBezTo>
                <a:cubicBezTo>
                  <a:pt x="57" y="224"/>
                  <a:pt x="58" y="224"/>
                  <a:pt x="58" y="224"/>
                </a:cubicBezTo>
                <a:cubicBezTo>
                  <a:pt x="62" y="224"/>
                  <a:pt x="62" y="224"/>
                  <a:pt x="62" y="224"/>
                </a:cubicBezTo>
                <a:cubicBezTo>
                  <a:pt x="62" y="224"/>
                  <a:pt x="62" y="224"/>
                  <a:pt x="62" y="224"/>
                </a:cubicBezTo>
                <a:cubicBezTo>
                  <a:pt x="62" y="220"/>
                  <a:pt x="65" y="217"/>
                  <a:pt x="68" y="216"/>
                </a:cubicBezTo>
                <a:cubicBezTo>
                  <a:pt x="69" y="216"/>
                  <a:pt x="69" y="216"/>
                  <a:pt x="70" y="216"/>
                </a:cubicBezTo>
                <a:cubicBezTo>
                  <a:pt x="73" y="218"/>
                  <a:pt x="75" y="220"/>
                  <a:pt x="75" y="223"/>
                </a:cubicBezTo>
                <a:cubicBezTo>
                  <a:pt x="75" y="224"/>
                  <a:pt x="75" y="224"/>
                  <a:pt x="75" y="224"/>
                </a:cubicBezTo>
                <a:cubicBezTo>
                  <a:pt x="77" y="224"/>
                  <a:pt x="77" y="224"/>
                  <a:pt x="77" y="224"/>
                </a:cubicBezTo>
                <a:cubicBezTo>
                  <a:pt x="77" y="224"/>
                  <a:pt x="77" y="224"/>
                  <a:pt x="77" y="224"/>
                </a:cubicBezTo>
                <a:cubicBezTo>
                  <a:pt x="77" y="225"/>
                  <a:pt x="77" y="225"/>
                  <a:pt x="77" y="225"/>
                </a:cubicBezTo>
                <a:cubicBezTo>
                  <a:pt x="92" y="225"/>
                  <a:pt x="92" y="225"/>
                  <a:pt x="92" y="225"/>
                </a:cubicBezTo>
                <a:cubicBezTo>
                  <a:pt x="92" y="225"/>
                  <a:pt x="92" y="224"/>
                  <a:pt x="92" y="224"/>
                </a:cubicBezTo>
                <a:cubicBezTo>
                  <a:pt x="92" y="224"/>
                  <a:pt x="92" y="224"/>
                  <a:pt x="92" y="224"/>
                </a:cubicBezTo>
                <a:cubicBezTo>
                  <a:pt x="97" y="224"/>
                  <a:pt x="97" y="224"/>
                  <a:pt x="97" y="224"/>
                </a:cubicBezTo>
                <a:cubicBezTo>
                  <a:pt x="97" y="224"/>
                  <a:pt x="97" y="224"/>
                  <a:pt x="97" y="224"/>
                </a:cubicBezTo>
                <a:cubicBezTo>
                  <a:pt x="96" y="220"/>
                  <a:pt x="99" y="217"/>
                  <a:pt x="102" y="216"/>
                </a:cubicBezTo>
                <a:cubicBezTo>
                  <a:pt x="102" y="216"/>
                  <a:pt x="102" y="216"/>
                  <a:pt x="102" y="216"/>
                </a:cubicBezTo>
                <a:cubicBezTo>
                  <a:pt x="103" y="216"/>
                  <a:pt x="103" y="216"/>
                  <a:pt x="104" y="216"/>
                </a:cubicBezTo>
                <a:cubicBezTo>
                  <a:pt x="107" y="217"/>
                  <a:pt x="109" y="220"/>
                  <a:pt x="109" y="223"/>
                </a:cubicBezTo>
                <a:cubicBezTo>
                  <a:pt x="109" y="224"/>
                  <a:pt x="109" y="224"/>
                  <a:pt x="109" y="224"/>
                </a:cubicBezTo>
                <a:cubicBezTo>
                  <a:pt x="112" y="224"/>
                  <a:pt x="112" y="224"/>
                  <a:pt x="112" y="224"/>
                </a:cubicBezTo>
                <a:cubicBezTo>
                  <a:pt x="112" y="224"/>
                  <a:pt x="112" y="224"/>
                  <a:pt x="112" y="224"/>
                </a:cubicBezTo>
                <a:cubicBezTo>
                  <a:pt x="112" y="224"/>
                  <a:pt x="112" y="225"/>
                  <a:pt x="112" y="225"/>
                </a:cubicBezTo>
                <a:cubicBezTo>
                  <a:pt x="127" y="225"/>
                  <a:pt x="127" y="225"/>
                  <a:pt x="127" y="225"/>
                </a:cubicBezTo>
                <a:cubicBezTo>
                  <a:pt x="127" y="225"/>
                  <a:pt x="127" y="224"/>
                  <a:pt x="127" y="224"/>
                </a:cubicBezTo>
                <a:cubicBezTo>
                  <a:pt x="127" y="224"/>
                  <a:pt x="127" y="224"/>
                  <a:pt x="127" y="224"/>
                </a:cubicBezTo>
                <a:cubicBezTo>
                  <a:pt x="131" y="224"/>
                  <a:pt x="131" y="224"/>
                  <a:pt x="131" y="224"/>
                </a:cubicBezTo>
                <a:cubicBezTo>
                  <a:pt x="131" y="223"/>
                  <a:pt x="131" y="223"/>
                  <a:pt x="131" y="223"/>
                </a:cubicBezTo>
                <a:cubicBezTo>
                  <a:pt x="131" y="220"/>
                  <a:pt x="133" y="217"/>
                  <a:pt x="136" y="216"/>
                </a:cubicBezTo>
                <a:cubicBezTo>
                  <a:pt x="136" y="215"/>
                  <a:pt x="137" y="215"/>
                  <a:pt x="137" y="215"/>
                </a:cubicBezTo>
                <a:cubicBezTo>
                  <a:pt x="137" y="215"/>
                  <a:pt x="137" y="215"/>
                  <a:pt x="137" y="215"/>
                </a:cubicBezTo>
                <a:cubicBezTo>
                  <a:pt x="140" y="217"/>
                  <a:pt x="143" y="220"/>
                  <a:pt x="143" y="223"/>
                </a:cubicBezTo>
                <a:cubicBezTo>
                  <a:pt x="143" y="224"/>
                  <a:pt x="142" y="224"/>
                  <a:pt x="142" y="224"/>
                </a:cubicBezTo>
                <a:cubicBezTo>
                  <a:pt x="147" y="224"/>
                  <a:pt x="147" y="224"/>
                  <a:pt x="147" y="224"/>
                </a:cubicBezTo>
                <a:cubicBezTo>
                  <a:pt x="147" y="224"/>
                  <a:pt x="147" y="224"/>
                  <a:pt x="147" y="224"/>
                </a:cubicBezTo>
                <a:cubicBezTo>
                  <a:pt x="147" y="224"/>
                  <a:pt x="147" y="224"/>
                  <a:pt x="147" y="225"/>
                </a:cubicBezTo>
                <a:cubicBezTo>
                  <a:pt x="162" y="225"/>
                  <a:pt x="162" y="225"/>
                  <a:pt x="162" y="225"/>
                </a:cubicBezTo>
                <a:cubicBezTo>
                  <a:pt x="162" y="224"/>
                  <a:pt x="162" y="224"/>
                  <a:pt x="162" y="224"/>
                </a:cubicBezTo>
                <a:cubicBezTo>
                  <a:pt x="162" y="224"/>
                  <a:pt x="162" y="224"/>
                  <a:pt x="162" y="224"/>
                </a:cubicBezTo>
                <a:cubicBezTo>
                  <a:pt x="165" y="224"/>
                  <a:pt x="165" y="224"/>
                  <a:pt x="165" y="224"/>
                </a:cubicBezTo>
                <a:cubicBezTo>
                  <a:pt x="165" y="224"/>
                  <a:pt x="165" y="224"/>
                  <a:pt x="165" y="223"/>
                </a:cubicBezTo>
                <a:cubicBezTo>
                  <a:pt x="165" y="220"/>
                  <a:pt x="167" y="217"/>
                  <a:pt x="170" y="215"/>
                </a:cubicBezTo>
                <a:cubicBezTo>
                  <a:pt x="170" y="215"/>
                  <a:pt x="171" y="215"/>
                  <a:pt x="171" y="215"/>
                </a:cubicBezTo>
                <a:cubicBezTo>
                  <a:pt x="174" y="217"/>
                  <a:pt x="177" y="220"/>
                  <a:pt x="176" y="223"/>
                </a:cubicBezTo>
                <a:cubicBezTo>
                  <a:pt x="177" y="224"/>
                  <a:pt x="176" y="224"/>
                  <a:pt x="176" y="224"/>
                </a:cubicBezTo>
                <a:cubicBezTo>
                  <a:pt x="182" y="224"/>
                  <a:pt x="182" y="224"/>
                  <a:pt x="182" y="224"/>
                </a:cubicBezTo>
                <a:cubicBezTo>
                  <a:pt x="182" y="224"/>
                  <a:pt x="182" y="224"/>
                  <a:pt x="182" y="224"/>
                </a:cubicBezTo>
                <a:cubicBezTo>
                  <a:pt x="182" y="224"/>
                  <a:pt x="182" y="224"/>
                  <a:pt x="182" y="225"/>
                </a:cubicBezTo>
                <a:cubicBezTo>
                  <a:pt x="197" y="225"/>
                  <a:pt x="197" y="225"/>
                  <a:pt x="197" y="225"/>
                </a:cubicBezTo>
                <a:cubicBezTo>
                  <a:pt x="197" y="224"/>
                  <a:pt x="197" y="224"/>
                  <a:pt x="197" y="224"/>
                </a:cubicBezTo>
                <a:cubicBezTo>
                  <a:pt x="197" y="224"/>
                  <a:pt x="197" y="224"/>
                  <a:pt x="197" y="224"/>
                </a:cubicBezTo>
                <a:cubicBezTo>
                  <a:pt x="199" y="224"/>
                  <a:pt x="199" y="224"/>
                  <a:pt x="199" y="224"/>
                </a:cubicBezTo>
                <a:cubicBezTo>
                  <a:pt x="199" y="224"/>
                  <a:pt x="199" y="224"/>
                  <a:pt x="199" y="223"/>
                </a:cubicBezTo>
                <a:cubicBezTo>
                  <a:pt x="199" y="220"/>
                  <a:pt x="201" y="218"/>
                  <a:pt x="203" y="216"/>
                </a:cubicBezTo>
                <a:cubicBezTo>
                  <a:pt x="204" y="216"/>
                  <a:pt x="204" y="215"/>
                  <a:pt x="205" y="215"/>
                </a:cubicBezTo>
                <a:cubicBezTo>
                  <a:pt x="208" y="217"/>
                  <a:pt x="210" y="220"/>
                  <a:pt x="210" y="223"/>
                </a:cubicBezTo>
                <a:cubicBezTo>
                  <a:pt x="210" y="223"/>
                  <a:pt x="210" y="224"/>
                  <a:pt x="210" y="224"/>
                </a:cubicBezTo>
                <a:cubicBezTo>
                  <a:pt x="217" y="224"/>
                  <a:pt x="217" y="224"/>
                  <a:pt x="217" y="224"/>
                </a:cubicBezTo>
                <a:cubicBezTo>
                  <a:pt x="217" y="224"/>
                  <a:pt x="217" y="224"/>
                  <a:pt x="217" y="224"/>
                </a:cubicBezTo>
                <a:cubicBezTo>
                  <a:pt x="217" y="224"/>
                  <a:pt x="217" y="224"/>
                  <a:pt x="217" y="225"/>
                </a:cubicBezTo>
                <a:cubicBezTo>
                  <a:pt x="232" y="224"/>
                  <a:pt x="232" y="224"/>
                  <a:pt x="232" y="224"/>
                </a:cubicBezTo>
                <a:cubicBezTo>
                  <a:pt x="232" y="224"/>
                  <a:pt x="232" y="224"/>
                  <a:pt x="232" y="224"/>
                </a:cubicBezTo>
                <a:cubicBezTo>
                  <a:pt x="232" y="224"/>
                  <a:pt x="232" y="224"/>
                  <a:pt x="232" y="224"/>
                </a:cubicBezTo>
                <a:cubicBezTo>
                  <a:pt x="233" y="224"/>
                  <a:pt x="233" y="224"/>
                  <a:pt x="233" y="224"/>
                </a:cubicBezTo>
                <a:cubicBezTo>
                  <a:pt x="233" y="223"/>
                  <a:pt x="233" y="223"/>
                  <a:pt x="233" y="223"/>
                </a:cubicBezTo>
                <a:cubicBezTo>
                  <a:pt x="233" y="221"/>
                  <a:pt x="234" y="219"/>
                  <a:pt x="235" y="217"/>
                </a:cubicBezTo>
                <a:cubicBezTo>
                  <a:pt x="237" y="216"/>
                  <a:pt x="238" y="216"/>
                  <a:pt x="239" y="215"/>
                </a:cubicBezTo>
                <a:cubicBezTo>
                  <a:pt x="242" y="217"/>
                  <a:pt x="244" y="220"/>
                  <a:pt x="244" y="223"/>
                </a:cubicBezTo>
                <a:cubicBezTo>
                  <a:pt x="244" y="223"/>
                  <a:pt x="244" y="224"/>
                  <a:pt x="244" y="224"/>
                </a:cubicBezTo>
                <a:cubicBezTo>
                  <a:pt x="252" y="223"/>
                  <a:pt x="252" y="223"/>
                  <a:pt x="252" y="223"/>
                </a:cubicBezTo>
                <a:cubicBezTo>
                  <a:pt x="252" y="224"/>
                  <a:pt x="252" y="224"/>
                  <a:pt x="252" y="224"/>
                </a:cubicBezTo>
                <a:cubicBezTo>
                  <a:pt x="252" y="224"/>
                  <a:pt x="252" y="224"/>
                  <a:pt x="252" y="225"/>
                </a:cubicBezTo>
                <a:cubicBezTo>
                  <a:pt x="267" y="224"/>
                  <a:pt x="267" y="224"/>
                  <a:pt x="267" y="224"/>
                </a:cubicBezTo>
                <a:cubicBezTo>
                  <a:pt x="267" y="224"/>
                  <a:pt x="267" y="224"/>
                  <a:pt x="267" y="224"/>
                </a:cubicBezTo>
                <a:cubicBezTo>
                  <a:pt x="267" y="224"/>
                  <a:pt x="267" y="224"/>
                  <a:pt x="267" y="224"/>
                </a:cubicBezTo>
                <a:cubicBezTo>
                  <a:pt x="267" y="224"/>
                  <a:pt x="267" y="224"/>
                  <a:pt x="267" y="224"/>
                </a:cubicBezTo>
                <a:cubicBezTo>
                  <a:pt x="267" y="223"/>
                  <a:pt x="267" y="223"/>
                  <a:pt x="267" y="223"/>
                </a:cubicBezTo>
                <a:cubicBezTo>
                  <a:pt x="267" y="223"/>
                  <a:pt x="267" y="222"/>
                  <a:pt x="267" y="221"/>
                </a:cubicBezTo>
                <a:cubicBezTo>
                  <a:pt x="268" y="218"/>
                  <a:pt x="272" y="215"/>
                  <a:pt x="277" y="215"/>
                </a:cubicBezTo>
                <a:cubicBezTo>
                  <a:pt x="277" y="204"/>
                  <a:pt x="277" y="204"/>
                  <a:pt x="277" y="204"/>
                </a:cubicBezTo>
                <a:lnTo>
                  <a:pt x="277" y="200"/>
                </a:lnTo>
                <a:close/>
              </a:path>
            </a:pathLst>
          </a:custGeom>
          <a:solidFill>
            <a:srgbClr val="42B9AB"/>
          </a:solidFill>
          <a:ln>
            <a:noFill/>
          </a:ln>
        </p:spPr>
        <p:txBody>
          <a:bodyPr vert="horz" wrap="square" lIns="91440" tIns="45720" rIns="91440" bIns="45720" numCol="1" anchor="t" anchorCtr="0" compatLnSpc="1">
            <a:prstTxWarp prst="textNoShape">
              <a:avLst/>
            </a:prstTxWarp>
          </a:bodyPr>
          <a:lstStyle/>
          <a:p>
            <a:endParaRPr lang="zh-CN" altLang="en-US" dirty="0">
              <a:cs typeface="+mn-ea"/>
              <a:sym typeface="+mn-lt"/>
            </a:endParaRPr>
          </a:p>
        </p:txBody>
      </p:sp>
      <p:pic>
        <p:nvPicPr>
          <p:cNvPr id="3" name="Picture 2">
            <a:extLst>
              <a:ext uri="{FF2B5EF4-FFF2-40B4-BE49-F238E27FC236}">
                <a16:creationId xmlns:a16="http://schemas.microsoft.com/office/drawing/2014/main" xmlns="" id="{6B71E3E9-BA72-04C7-DF31-F69E8BF0CCD0}"/>
              </a:ext>
            </a:extLst>
          </p:cNvPr>
          <p:cNvPicPr>
            <a:picLocks noChangeAspect="1"/>
          </p:cNvPicPr>
          <p:nvPr/>
        </p:nvPicPr>
        <p:blipFill>
          <a:blip r:embed="rId11"/>
          <a:stretch>
            <a:fillRect/>
          </a:stretch>
        </p:blipFill>
        <p:spPr>
          <a:xfrm>
            <a:off x="349100" y="969733"/>
            <a:ext cx="8591891" cy="3942073"/>
          </a:xfrm>
          <a:prstGeom prst="rect">
            <a:avLst/>
          </a:prstGeom>
        </p:spPr>
      </p:pic>
      <p:sp>
        <p:nvSpPr>
          <p:cNvPr id="5" name="Rectangle: Rounded Corners 4">
            <a:extLst>
              <a:ext uri="{FF2B5EF4-FFF2-40B4-BE49-F238E27FC236}">
                <a16:creationId xmlns:a16="http://schemas.microsoft.com/office/drawing/2014/main" xmlns="" id="{DBEAEF1F-4834-19F5-F6C9-51B205DC33EA}"/>
              </a:ext>
            </a:extLst>
          </p:cNvPr>
          <p:cNvSpPr/>
          <p:nvPr/>
        </p:nvSpPr>
        <p:spPr>
          <a:xfrm>
            <a:off x="100801" y="750531"/>
            <a:ext cx="3592800" cy="1053074"/>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2800" b="0" i="0" u="none" strike="noStrike" baseline="0">
                <a:solidFill>
                  <a:schemeClr val="tx1"/>
                </a:solidFill>
                <a:latin typeface="Calibri" panose="020F0502020204030204" pitchFamily="34" charset="0"/>
                <a:cs typeface="Calibri" panose="020F0502020204030204" pitchFamily="34" charset="0"/>
              </a:rPr>
              <a:t>I want to go to London</a:t>
            </a:r>
          </a:p>
          <a:p>
            <a:pPr algn="l"/>
            <a:r>
              <a:rPr lang="vi-VN" sz="2800" b="0" i="0" u="none" strike="noStrike" baseline="0">
                <a:solidFill>
                  <a:schemeClr val="tx1"/>
                </a:solidFill>
                <a:latin typeface="Calibri" panose="020F0502020204030204" pitchFamily="34" charset="0"/>
                <a:cs typeface="Calibri" panose="020F0502020204030204" pitchFamily="34" charset="0"/>
              </a:rPr>
              <a:t>for a holiday. _______.</a:t>
            </a:r>
            <a:endParaRPr lang="vi-VN" sz="2800">
              <a:solidFill>
                <a:schemeClr val="tx1"/>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xmlns="" id="{4349B7DC-2968-27A6-94F6-2C8D4C0C3CC4}"/>
              </a:ext>
            </a:extLst>
          </p:cNvPr>
          <p:cNvSpPr/>
          <p:nvPr/>
        </p:nvSpPr>
        <p:spPr>
          <a:xfrm>
            <a:off x="3112847" y="170874"/>
            <a:ext cx="3030393" cy="45915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vi-VN" sz="3000" b="0" i="0" u="none" strike="noStrike" baseline="0">
                <a:solidFill>
                  <a:srgbClr val="FA9D1C"/>
                </a:solidFill>
                <a:latin typeface="Calibri" panose="020F0502020204030204" pitchFamily="34" charset="0"/>
                <a:cs typeface="Calibri" panose="020F0502020204030204" pitchFamily="34" charset="0"/>
              </a:rPr>
              <a:t>Places of interest.</a:t>
            </a:r>
            <a:endParaRPr lang="vi-VN" sz="300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762925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892CF36E-C683-4D46-80B5-056B90D7A22B}"/>
              </a:ext>
            </a:extLst>
          </p:cNvPr>
          <p:cNvPicPr>
            <a:picLocks noChangeAspect="1"/>
          </p:cNvPicPr>
          <p:nvPr/>
        </p:nvPicPr>
        <p:blipFill>
          <a:blip r:embed="rId3"/>
          <a:stretch>
            <a:fillRect/>
          </a:stretch>
        </p:blipFill>
        <p:spPr>
          <a:xfrm>
            <a:off x="3847797" y="3504898"/>
            <a:ext cx="1448407" cy="1638601"/>
          </a:xfrm>
          <a:prstGeom prst="rect">
            <a:avLst/>
          </a:prstGeom>
        </p:spPr>
      </p:pic>
      <p:pic>
        <p:nvPicPr>
          <p:cNvPr id="13" name="图片 12">
            <a:extLst>
              <a:ext uri="{FF2B5EF4-FFF2-40B4-BE49-F238E27FC236}">
                <a16:creationId xmlns:a16="http://schemas.microsoft.com/office/drawing/2014/main" xmlns="" id="{A08725FC-4E95-4E20-BE92-80AC5D5160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8561" y="4624650"/>
            <a:ext cx="897313" cy="545664"/>
          </a:xfrm>
          <a:prstGeom prst="rect">
            <a:avLst/>
          </a:prstGeom>
        </p:spPr>
      </p:pic>
      <p:pic>
        <p:nvPicPr>
          <p:cNvPr id="14" name="图片 13">
            <a:extLst>
              <a:ext uri="{FF2B5EF4-FFF2-40B4-BE49-F238E27FC236}">
                <a16:creationId xmlns:a16="http://schemas.microsoft.com/office/drawing/2014/main" xmlns="" id="{97CD3A7D-595C-431C-AFB6-542666C772BE}"/>
              </a:ext>
            </a:extLst>
          </p:cNvPr>
          <p:cNvPicPr>
            <a:picLocks noChangeAspect="1"/>
          </p:cNvPicPr>
          <p:nvPr/>
        </p:nvPicPr>
        <p:blipFill>
          <a:blip r:embed="rId5"/>
          <a:stretch>
            <a:fillRect/>
          </a:stretch>
        </p:blipFill>
        <p:spPr>
          <a:xfrm>
            <a:off x="6822854" y="3421814"/>
            <a:ext cx="732704" cy="1748500"/>
          </a:xfrm>
          <a:prstGeom prst="rect">
            <a:avLst/>
          </a:prstGeom>
        </p:spPr>
      </p:pic>
      <p:pic>
        <p:nvPicPr>
          <p:cNvPr id="15" name="图片 14">
            <a:extLst>
              <a:ext uri="{FF2B5EF4-FFF2-40B4-BE49-F238E27FC236}">
                <a16:creationId xmlns:a16="http://schemas.microsoft.com/office/drawing/2014/main" xmlns="" id="{C9F88D95-DBCA-4408-8D45-E90BD3B43595}"/>
              </a:ext>
            </a:extLst>
          </p:cNvPr>
          <p:cNvPicPr>
            <a:picLocks noChangeAspect="1"/>
          </p:cNvPicPr>
          <p:nvPr/>
        </p:nvPicPr>
        <p:blipFill>
          <a:blip r:embed="rId6"/>
          <a:stretch>
            <a:fillRect/>
          </a:stretch>
        </p:blipFill>
        <p:spPr>
          <a:xfrm>
            <a:off x="7799975" y="4444100"/>
            <a:ext cx="1282233" cy="699400"/>
          </a:xfrm>
          <a:prstGeom prst="rect">
            <a:avLst/>
          </a:prstGeom>
        </p:spPr>
      </p:pic>
      <p:pic>
        <p:nvPicPr>
          <p:cNvPr id="16" name="图片 15">
            <a:extLst>
              <a:ext uri="{FF2B5EF4-FFF2-40B4-BE49-F238E27FC236}">
                <a16:creationId xmlns:a16="http://schemas.microsoft.com/office/drawing/2014/main" xmlns="" id="{B5AFFAC1-B650-4B4A-B01B-9B53F75D3F1B}"/>
              </a:ext>
            </a:extLst>
          </p:cNvPr>
          <p:cNvPicPr>
            <a:picLocks noChangeAspect="1"/>
          </p:cNvPicPr>
          <p:nvPr/>
        </p:nvPicPr>
        <p:blipFill>
          <a:blip r:embed="rId7"/>
          <a:stretch>
            <a:fillRect/>
          </a:stretch>
        </p:blipFill>
        <p:spPr>
          <a:xfrm>
            <a:off x="1999225" y="4355667"/>
            <a:ext cx="1725082" cy="787833"/>
          </a:xfrm>
          <a:prstGeom prst="rect">
            <a:avLst/>
          </a:prstGeom>
        </p:spPr>
      </p:pic>
      <p:pic>
        <p:nvPicPr>
          <p:cNvPr id="17" name="图片 16">
            <a:extLst>
              <a:ext uri="{FF2B5EF4-FFF2-40B4-BE49-F238E27FC236}">
                <a16:creationId xmlns:a16="http://schemas.microsoft.com/office/drawing/2014/main" xmlns="" id="{E980DCE6-63EC-4C12-B990-9B2BA0213651}"/>
              </a:ext>
            </a:extLst>
          </p:cNvPr>
          <p:cNvPicPr>
            <a:picLocks noChangeAspect="1"/>
          </p:cNvPicPr>
          <p:nvPr/>
        </p:nvPicPr>
        <p:blipFill>
          <a:blip r:embed="rId8"/>
          <a:stretch>
            <a:fillRect/>
          </a:stretch>
        </p:blipFill>
        <p:spPr>
          <a:xfrm>
            <a:off x="1152783" y="4204477"/>
            <a:ext cx="899228" cy="965837"/>
          </a:xfrm>
          <a:prstGeom prst="rect">
            <a:avLst/>
          </a:prstGeom>
        </p:spPr>
      </p:pic>
      <p:pic>
        <p:nvPicPr>
          <p:cNvPr id="18" name="图片 17">
            <a:extLst>
              <a:ext uri="{FF2B5EF4-FFF2-40B4-BE49-F238E27FC236}">
                <a16:creationId xmlns:a16="http://schemas.microsoft.com/office/drawing/2014/main" xmlns="" id="{602E39BF-BF91-4ABC-BD21-C66C80726A54}"/>
              </a:ext>
            </a:extLst>
          </p:cNvPr>
          <p:cNvPicPr>
            <a:picLocks noChangeAspect="1"/>
          </p:cNvPicPr>
          <p:nvPr/>
        </p:nvPicPr>
        <p:blipFill>
          <a:blip r:embed="rId9"/>
          <a:stretch>
            <a:fillRect/>
          </a:stretch>
        </p:blipFill>
        <p:spPr>
          <a:xfrm>
            <a:off x="142329" y="3839866"/>
            <a:ext cx="886964" cy="1330447"/>
          </a:xfrm>
          <a:prstGeom prst="rect">
            <a:avLst/>
          </a:prstGeom>
        </p:spPr>
      </p:pic>
      <p:pic>
        <p:nvPicPr>
          <p:cNvPr id="19" name="图片 18">
            <a:extLst>
              <a:ext uri="{FF2B5EF4-FFF2-40B4-BE49-F238E27FC236}">
                <a16:creationId xmlns:a16="http://schemas.microsoft.com/office/drawing/2014/main" xmlns="" id="{FE985FDD-6F60-46E6-9E56-0A9ABD84664B}"/>
              </a:ext>
            </a:extLst>
          </p:cNvPr>
          <p:cNvPicPr>
            <a:picLocks noChangeAspect="1"/>
          </p:cNvPicPr>
          <p:nvPr/>
        </p:nvPicPr>
        <p:blipFill>
          <a:blip r:embed="rId10"/>
          <a:stretch>
            <a:fillRect/>
          </a:stretch>
        </p:blipFill>
        <p:spPr>
          <a:xfrm>
            <a:off x="638628" y="1022120"/>
            <a:ext cx="2665860" cy="777542"/>
          </a:xfrm>
          <a:prstGeom prst="rect">
            <a:avLst/>
          </a:prstGeom>
        </p:spPr>
      </p:pic>
      <p:pic>
        <p:nvPicPr>
          <p:cNvPr id="20" name="图片 19">
            <a:extLst>
              <a:ext uri="{FF2B5EF4-FFF2-40B4-BE49-F238E27FC236}">
                <a16:creationId xmlns:a16="http://schemas.microsoft.com/office/drawing/2014/main" xmlns="" id="{A43F830C-929B-46AC-9E9D-E35319387E75}"/>
              </a:ext>
            </a:extLst>
          </p:cNvPr>
          <p:cNvPicPr>
            <a:picLocks noChangeAspect="1"/>
          </p:cNvPicPr>
          <p:nvPr/>
        </p:nvPicPr>
        <p:blipFill>
          <a:blip r:embed="rId11"/>
          <a:stretch>
            <a:fillRect/>
          </a:stretch>
        </p:blipFill>
        <p:spPr>
          <a:xfrm>
            <a:off x="5863456" y="1041589"/>
            <a:ext cx="2601902" cy="738604"/>
          </a:xfrm>
          <a:prstGeom prst="rect">
            <a:avLst/>
          </a:prstGeom>
        </p:spPr>
      </p:pic>
      <p:sp>
        <p:nvSpPr>
          <p:cNvPr id="21" name="文本框 20">
            <a:extLst>
              <a:ext uri="{FF2B5EF4-FFF2-40B4-BE49-F238E27FC236}">
                <a16:creationId xmlns:a16="http://schemas.microsoft.com/office/drawing/2014/main" xmlns="" id="{B24523E6-FD46-4533-AEED-8AD9A43515D6}"/>
              </a:ext>
            </a:extLst>
          </p:cNvPr>
          <p:cNvSpPr txBox="1"/>
          <p:nvPr/>
        </p:nvSpPr>
        <p:spPr>
          <a:xfrm>
            <a:off x="3792268" y="524837"/>
            <a:ext cx="1559464" cy="1323439"/>
          </a:xfrm>
          <a:prstGeom prst="rect">
            <a:avLst/>
          </a:prstGeom>
          <a:noFill/>
        </p:spPr>
        <p:txBody>
          <a:bodyPr wrap="square" rtlCol="0">
            <a:spAutoFit/>
          </a:bodyPr>
          <a:lstStyle/>
          <a:p>
            <a:pPr algn="ctr"/>
            <a:r>
              <a:rPr lang="en-US" altLang="zh-CN" sz="8000" b="1" dirty="0">
                <a:ln>
                  <a:solidFill>
                    <a:schemeClr val="bg1"/>
                  </a:solidFill>
                </a:ln>
                <a:solidFill>
                  <a:schemeClr val="accent2"/>
                </a:solidFill>
                <a:effectLst>
                  <a:outerShdw blurRad="50800" dist="38100" dir="2700000" algn="tl" rotWithShape="0">
                    <a:schemeClr val="bg1">
                      <a:lumMod val="85000"/>
                      <a:alpha val="40000"/>
                    </a:schemeClr>
                  </a:outerShdw>
                </a:effectLst>
                <a:latin typeface="#9Slide07 IcielCrocante" panose="02000000000000000000" pitchFamily="2" charset="0"/>
                <a:cs typeface="+mn-ea"/>
                <a:sym typeface="+mn-lt"/>
              </a:rPr>
              <a:t>05</a:t>
            </a:r>
          </a:p>
        </p:txBody>
      </p:sp>
      <p:pic>
        <p:nvPicPr>
          <p:cNvPr id="26" name="图片 25">
            <a:extLst>
              <a:ext uri="{FF2B5EF4-FFF2-40B4-BE49-F238E27FC236}">
                <a16:creationId xmlns:a16="http://schemas.microsoft.com/office/drawing/2014/main" xmlns="" id="{DDB8D7B9-EC31-4F5A-BB8D-977012F2FF4E}"/>
              </a:ext>
            </a:extLst>
          </p:cNvPr>
          <p:cNvPicPr>
            <a:picLocks noChangeAspect="1"/>
          </p:cNvPicPr>
          <p:nvPr/>
        </p:nvPicPr>
        <p:blipFill>
          <a:blip r:embed="rId12"/>
          <a:stretch>
            <a:fillRect/>
          </a:stretch>
        </p:blipFill>
        <p:spPr>
          <a:xfrm>
            <a:off x="1189081" y="3540286"/>
            <a:ext cx="342880" cy="171439"/>
          </a:xfrm>
          <a:prstGeom prst="rect">
            <a:avLst/>
          </a:prstGeom>
        </p:spPr>
      </p:pic>
      <p:pic>
        <p:nvPicPr>
          <p:cNvPr id="27" name="图片 26">
            <a:extLst>
              <a:ext uri="{FF2B5EF4-FFF2-40B4-BE49-F238E27FC236}">
                <a16:creationId xmlns:a16="http://schemas.microsoft.com/office/drawing/2014/main" xmlns="" id="{973E180E-18DE-4FE9-A392-60EE6C1520A9}"/>
              </a:ext>
            </a:extLst>
          </p:cNvPr>
          <p:cNvPicPr>
            <a:picLocks noChangeAspect="1"/>
          </p:cNvPicPr>
          <p:nvPr/>
        </p:nvPicPr>
        <p:blipFill>
          <a:blip r:embed="rId13"/>
          <a:stretch>
            <a:fillRect/>
          </a:stretch>
        </p:blipFill>
        <p:spPr>
          <a:xfrm>
            <a:off x="1820819" y="3707868"/>
            <a:ext cx="440107" cy="206300"/>
          </a:xfrm>
          <a:prstGeom prst="rect">
            <a:avLst/>
          </a:prstGeom>
        </p:spPr>
      </p:pic>
      <p:pic>
        <p:nvPicPr>
          <p:cNvPr id="28" name="图片 27">
            <a:extLst>
              <a:ext uri="{FF2B5EF4-FFF2-40B4-BE49-F238E27FC236}">
                <a16:creationId xmlns:a16="http://schemas.microsoft.com/office/drawing/2014/main" xmlns="" id="{56415C75-0DE6-4F41-995A-D31CB22E9923}"/>
              </a:ext>
            </a:extLst>
          </p:cNvPr>
          <p:cNvPicPr>
            <a:picLocks noChangeAspect="1"/>
          </p:cNvPicPr>
          <p:nvPr/>
        </p:nvPicPr>
        <p:blipFill>
          <a:blip r:embed="rId14"/>
          <a:stretch>
            <a:fillRect/>
          </a:stretch>
        </p:blipFill>
        <p:spPr>
          <a:xfrm>
            <a:off x="3185021" y="4048586"/>
            <a:ext cx="385738" cy="182154"/>
          </a:xfrm>
          <a:prstGeom prst="rect">
            <a:avLst/>
          </a:prstGeom>
        </p:spPr>
      </p:pic>
      <p:pic>
        <p:nvPicPr>
          <p:cNvPr id="29" name="图片 28">
            <a:extLst>
              <a:ext uri="{FF2B5EF4-FFF2-40B4-BE49-F238E27FC236}">
                <a16:creationId xmlns:a16="http://schemas.microsoft.com/office/drawing/2014/main" xmlns="" id="{D077B27E-6D04-4F10-8470-AF44FC95F0B0}"/>
              </a:ext>
            </a:extLst>
          </p:cNvPr>
          <p:cNvPicPr>
            <a:picLocks noChangeAspect="1"/>
          </p:cNvPicPr>
          <p:nvPr/>
        </p:nvPicPr>
        <p:blipFill>
          <a:blip r:embed="rId15"/>
          <a:stretch>
            <a:fillRect/>
          </a:stretch>
        </p:blipFill>
        <p:spPr>
          <a:xfrm>
            <a:off x="7860057" y="3748789"/>
            <a:ext cx="385738" cy="182154"/>
          </a:xfrm>
          <a:prstGeom prst="rect">
            <a:avLst/>
          </a:prstGeom>
        </p:spPr>
      </p:pic>
      <p:pic>
        <p:nvPicPr>
          <p:cNvPr id="30" name="图片 29">
            <a:extLst>
              <a:ext uri="{FF2B5EF4-FFF2-40B4-BE49-F238E27FC236}">
                <a16:creationId xmlns:a16="http://schemas.microsoft.com/office/drawing/2014/main" xmlns="" id="{2F33605D-9E71-4E5B-88E5-B5C0A0D891E7}"/>
              </a:ext>
            </a:extLst>
          </p:cNvPr>
          <p:cNvPicPr>
            <a:picLocks noChangeAspect="1"/>
          </p:cNvPicPr>
          <p:nvPr/>
        </p:nvPicPr>
        <p:blipFill>
          <a:blip r:embed="rId16"/>
          <a:stretch>
            <a:fillRect/>
          </a:stretch>
        </p:blipFill>
        <p:spPr>
          <a:xfrm>
            <a:off x="5276790" y="3785504"/>
            <a:ext cx="342880" cy="171439"/>
          </a:xfrm>
          <a:prstGeom prst="rect">
            <a:avLst/>
          </a:prstGeom>
        </p:spPr>
      </p:pic>
      <p:sp>
        <p:nvSpPr>
          <p:cNvPr id="22" name="文本框 43">
            <a:extLst>
              <a:ext uri="{FF2B5EF4-FFF2-40B4-BE49-F238E27FC236}">
                <a16:creationId xmlns:a16="http://schemas.microsoft.com/office/drawing/2014/main" xmlns="" id="{19661FEF-59F7-034A-2AC0-65A550E53095}"/>
              </a:ext>
            </a:extLst>
          </p:cNvPr>
          <p:cNvSpPr txBox="1"/>
          <p:nvPr/>
        </p:nvSpPr>
        <p:spPr>
          <a:xfrm>
            <a:off x="1602397" y="1978570"/>
            <a:ext cx="7776870" cy="707886"/>
          </a:xfrm>
          <a:prstGeom prst="rect">
            <a:avLst/>
          </a:prstGeom>
          <a:noFill/>
        </p:spPr>
        <p:txBody>
          <a:bodyPr wrap="square" rtlCol="0">
            <a:spAutoFit/>
          </a:bodyPr>
          <a:lstStyle>
            <a:defPPr>
              <a:defRPr lang="en-US"/>
            </a:defPPr>
            <a:lvl1pP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4000" b="1" dirty="0">
                <a:solidFill>
                  <a:schemeClr val="accent3">
                    <a:lumMod val="10000"/>
                  </a:schemeClr>
                </a:solidFill>
                <a:latin typeface="+mn-lt"/>
                <a:ea typeface="+mn-ea"/>
                <a:cs typeface="+mn-ea"/>
                <a:sym typeface="+mn-lt"/>
              </a:rPr>
              <a:t>Fun corner and Wrap-up</a:t>
            </a:r>
            <a:endParaRPr lang="zh-CN" altLang="en-US" sz="4000" b="1" dirty="0">
              <a:solidFill>
                <a:schemeClr val="accent3">
                  <a:lumMod val="10000"/>
                </a:schemeClr>
              </a:solidFill>
              <a:latin typeface="+mn-lt"/>
              <a:ea typeface="+mn-ea"/>
              <a:cs typeface="+mn-ea"/>
              <a:sym typeface="+mn-lt"/>
            </a:endParaRPr>
          </a:p>
        </p:txBody>
      </p:sp>
    </p:spTree>
    <p:extLst>
      <p:ext uri="{BB962C8B-B14F-4D97-AF65-F5344CB8AC3E}">
        <p14:creationId xmlns:p14="http://schemas.microsoft.com/office/powerpoint/2010/main" val="73568114"/>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1"/>
            <a:ext cx="9144000" cy="514349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loud Callout 12"/>
          <p:cNvSpPr/>
          <p:nvPr/>
        </p:nvSpPr>
        <p:spPr>
          <a:xfrm flipH="1">
            <a:off x="5000625" y="1628775"/>
            <a:ext cx="1028700" cy="771525"/>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latin typeface="BM JUA" panose="02020603020101020101" pitchFamily="18" charset="-127"/>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flipH="1">
            <a:off x="2257901" y="2614613"/>
            <a:ext cx="1299210" cy="1885950"/>
          </a:xfrm>
          <a:prstGeom prst="rect">
            <a:avLst/>
          </a:prstGeom>
          <a:noFill/>
          <a:ln w="9525">
            <a:noFill/>
            <a:miter lim="800000"/>
            <a:headEnd/>
            <a:tailEnd/>
          </a:ln>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6243878" y="2743205"/>
            <a:ext cx="732651" cy="1063526"/>
          </a:xfrm>
          <a:prstGeom prst="rect">
            <a:avLst/>
          </a:prstGeom>
          <a:noFill/>
          <a:ln w="9525">
            <a:noFill/>
            <a:miter lim="800000"/>
            <a:headEnd/>
            <a:tailEnd/>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539445" y="2443163"/>
            <a:ext cx="1417320" cy="2057400"/>
          </a:xfrm>
          <a:prstGeom prst="rect">
            <a:avLst/>
          </a:prstGeom>
          <a:noFill/>
          <a:ln w="9525">
            <a:noFill/>
            <a:miter lim="800000"/>
            <a:headEnd/>
            <a:tailEnd/>
          </a:ln>
        </p:spPr>
      </p:pic>
      <p:sp>
        <p:nvSpPr>
          <p:cNvPr id="10" name="Oval Callout 9"/>
          <p:cNvSpPr/>
          <p:nvPr/>
        </p:nvSpPr>
        <p:spPr>
          <a:xfrm flipH="1">
            <a:off x="2300288" y="942975"/>
            <a:ext cx="3514725" cy="1843088"/>
          </a:xfrm>
          <a:prstGeom prst="wedgeEllipseCallout">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700" b="1" dirty="0">
                <a:solidFill>
                  <a:schemeClr val="tx1"/>
                </a:solidFill>
                <a:latin typeface="Raleway" pitchFamily="2" charset="0"/>
              </a:rPr>
              <a:t>I can’t find my red bean cakes.</a:t>
            </a: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5259532" y="1714500"/>
            <a:ext cx="606441" cy="508100"/>
          </a:xfrm>
          <a:prstGeom prst="rect">
            <a:avLst/>
          </a:prstGeom>
          <a:noFill/>
          <a:ln w="9525">
            <a:noFill/>
            <a:miter lim="800000"/>
            <a:headEnd/>
            <a:tailEnd/>
          </a:ln>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6029656" y="1328741"/>
            <a:ext cx="422612" cy="613470"/>
          </a:xfrm>
          <a:prstGeom prst="rect">
            <a:avLst/>
          </a:prstGeom>
          <a:noFill/>
          <a:ln w="9525">
            <a:noFill/>
            <a:miter lim="800000"/>
            <a:headEnd/>
            <a:tailEnd/>
          </a:ln>
        </p:spPr>
      </p:pic>
      <p:sp>
        <p:nvSpPr>
          <p:cNvPr id="16" name="Oval Callout 15"/>
          <p:cNvSpPr/>
          <p:nvPr/>
        </p:nvSpPr>
        <p:spPr>
          <a:xfrm flipH="1">
            <a:off x="2257749" y="942975"/>
            <a:ext cx="3696470" cy="1843088"/>
          </a:xfrm>
          <a:prstGeom prst="wedgeEllipseCallout">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700" b="1" dirty="0">
                <a:solidFill>
                  <a:schemeClr val="tx1"/>
                </a:solidFill>
                <a:latin typeface="Raleway" pitchFamily="2" charset="0"/>
                <a:cs typeface="#9Slide03 Quicksand Bold" panose="00000800000000000000" charset="0"/>
              </a:rPr>
              <a:t>Please help me find them.  </a:t>
            </a:r>
          </a:p>
          <a:p>
            <a:pPr algn="ctr">
              <a:defRPr/>
            </a:pPr>
            <a:r>
              <a:rPr lang="en-US" sz="2700" b="1" dirty="0">
                <a:solidFill>
                  <a:schemeClr val="tx1"/>
                </a:solidFill>
                <a:latin typeface="Raleway" pitchFamily="2" charset="0"/>
                <a:cs typeface="#9Slide03 Quicksand Bold" panose="00000800000000000000" charset="0"/>
              </a:rPr>
              <a:t>I’m hungry!</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flipH="1">
            <a:off x="6463639" y="1328741"/>
            <a:ext cx="422612" cy="613470"/>
          </a:xfrm>
          <a:prstGeom prst="rect">
            <a:avLst/>
          </a:prstGeom>
          <a:noFill/>
          <a:ln w="9525">
            <a:noFill/>
            <a:miter lim="800000"/>
            <a:headEnd/>
            <a:tailEnd/>
          </a:ln>
        </p:spPr>
      </p:pic>
      <p:pic>
        <p:nvPicPr>
          <p:cNvPr id="17" name="audio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5328" y="81034"/>
            <a:ext cx="457200" cy="45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7"/>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0" presetClass="path" presetSubtype="0" accel="50000" decel="50000" fill="hold" nodeType="withEffect">
                                  <p:stCondLst>
                                    <p:cond delay="0"/>
                                  </p:stCondLst>
                                  <p:childTnLst>
                                    <p:animMotion origin="layout" path="M -1.11111E-6 -2.49769E-6 L 0.14167 -2.49769E-6 " pathEditMode="relative" ptsTypes="AA">
                                      <p:cBhvr>
                                        <p:cTn id="12" dur="2000" fill="hold"/>
                                        <p:tgtEl>
                                          <p:spTgt spid="2"/>
                                        </p:tgtEl>
                                        <p:attrNameLst>
                                          <p:attrName>ppt_x</p:attrName>
                                          <p:attrName>ppt_y</p:attrName>
                                        </p:attrNameLst>
                                      </p:cBhvr>
                                    </p:animMotion>
                                  </p:childTnLst>
                                </p:cTn>
                              </p:par>
                            </p:childTnLst>
                          </p:cTn>
                        </p:par>
                        <p:par>
                          <p:cTn id="13" fill="hold">
                            <p:stCondLst>
                              <p:cond delay="1000"/>
                            </p:stCondLst>
                            <p:childTnLst>
                              <p:par>
                                <p:cTn id="14" presetID="10" presetClass="exit" presetSubtype="0" fill="hold" nodeType="afterEffect">
                                  <p:stCondLst>
                                    <p:cond delay="0"/>
                                  </p:stCondLst>
                                  <p:childTnLst>
                                    <p:animEffect transition="out" filter="fade">
                                      <p:cBhvr>
                                        <p:cTn id="15" dur="1000"/>
                                        <p:tgtEl>
                                          <p:spTgt spid="2"/>
                                        </p:tgtEl>
                                      </p:cBhvr>
                                    </p:animEffect>
                                    <p:set>
                                      <p:cBhvr>
                                        <p:cTn id="16" dur="1" fill="hold">
                                          <p:stCondLst>
                                            <p:cond delay="999"/>
                                          </p:stCondLst>
                                        </p:cTn>
                                        <p:tgtEl>
                                          <p:spTgt spid="2"/>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childTnLst>
                                </p:cTn>
                              </p:par>
                              <p:par>
                                <p:cTn id="20" presetID="0" presetClass="path" presetSubtype="0" accel="50000" decel="50000" fill="hold" nodeType="withEffect">
                                  <p:stCondLst>
                                    <p:cond delay="0"/>
                                  </p:stCondLst>
                                  <p:childTnLst>
                                    <p:animMotion origin="layout" path="M 5.55556E-7 -4.16281E-7 L -0.10833 -4.16281E-7 " pathEditMode="relative" ptsTypes="AA">
                                      <p:cBhvr>
                                        <p:cTn id="21" dur="2000" fill="hold"/>
                                        <p:tgtEl>
                                          <p:spTgt spid="3"/>
                                        </p:tgtEl>
                                        <p:attrNameLst>
                                          <p:attrName>ppt_x</p:attrName>
                                          <p:attrName>ppt_y</p:attrName>
                                        </p:attrNameLst>
                                      </p:cBhvr>
                                    </p:animMotion>
                                  </p:childTnLst>
                                </p:cTn>
                              </p:par>
                            </p:childTnLst>
                          </p:cTn>
                        </p:par>
                        <p:par>
                          <p:cTn id="22" fill="hold">
                            <p:stCondLst>
                              <p:cond delay="2000"/>
                            </p:stCondLst>
                            <p:childTnLst>
                              <p:par>
                                <p:cTn id="23" presetID="10" presetClass="exit" presetSubtype="0" fill="hold" nodeType="afterEffect">
                                  <p:stCondLst>
                                    <p:cond delay="0"/>
                                  </p:stCondLst>
                                  <p:childTnLst>
                                    <p:animEffect transition="out" filter="fade">
                                      <p:cBhvr>
                                        <p:cTn id="24" dur="1000"/>
                                        <p:tgtEl>
                                          <p:spTgt spid="3"/>
                                        </p:tgtEl>
                                      </p:cBhvr>
                                    </p:animEffect>
                                    <p:set>
                                      <p:cBhvr>
                                        <p:cTn id="25" dur="1" fill="hold">
                                          <p:stCondLst>
                                            <p:cond delay="999"/>
                                          </p:stCondLst>
                                        </p:cTn>
                                        <p:tgtEl>
                                          <p:spTgt spid="3"/>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childTnLst>
                                </p:cTn>
                              </p:par>
                            </p:childTnLst>
                          </p:cTn>
                        </p:par>
                        <p:par>
                          <p:cTn id="29" fill="hold">
                            <p:stCondLst>
                              <p:cond delay="3000"/>
                            </p:stCondLst>
                            <p:childTnLst>
                              <p:par>
                                <p:cTn id="30" presetID="10" presetClass="exit" presetSubtype="0" fill="hold" nodeType="after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par>
                          <p:cTn id="36" fill="hold">
                            <p:stCondLst>
                              <p:cond delay="3500"/>
                            </p:stCondLst>
                            <p:childTnLst>
                              <p:par>
                                <p:cTn id="37" presetID="10" presetClass="exit" presetSubtype="0" fill="hold" nodeType="afterEffect">
                                  <p:stCondLst>
                                    <p:cond delay="0"/>
                                  </p:stCondLst>
                                  <p:childTnLst>
                                    <p:animEffect transition="out" filter="fade">
                                      <p:cBhvr>
                                        <p:cTn id="38" dur="1000"/>
                                        <p:tgtEl>
                                          <p:spTgt spid="19"/>
                                        </p:tgtEl>
                                      </p:cBhvr>
                                    </p:animEffect>
                                    <p:set>
                                      <p:cBhvr>
                                        <p:cTn id="39" dur="1" fill="hold">
                                          <p:stCondLst>
                                            <p:cond delay="999"/>
                                          </p:stCondLst>
                                        </p:cTn>
                                        <p:tgtEl>
                                          <p:spTgt spid="19"/>
                                        </p:tgtEl>
                                        <p:attrNameLst>
                                          <p:attrName>style.visibility</p:attrName>
                                        </p:attrNameLst>
                                      </p:cBhvr>
                                      <p:to>
                                        <p:strVal val="hidden"/>
                                      </p:to>
                                    </p:se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childTnLst>
                                </p:cTn>
                              </p:par>
                            </p:childTnLst>
                          </p:cTn>
                        </p:par>
                        <p:par>
                          <p:cTn id="44" fill="hold">
                            <p:stCondLst>
                              <p:cond delay="5500"/>
                            </p:stCondLst>
                            <p:childTnLst>
                              <p:par>
                                <p:cTn id="45" presetID="10" presetClass="entr" presetSubtype="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childTnLst>
                                </p:cTn>
                              </p:par>
                              <p:par>
                                <p:cTn id="48" presetID="10"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childTnLst>
                                </p:cTn>
                              </p:par>
                            </p:childTnLst>
                          </p:cTn>
                        </p:par>
                        <p:par>
                          <p:cTn id="51" fill="hold">
                            <p:stCondLst>
                              <p:cond delay="6500"/>
                            </p:stCondLst>
                            <p:childTnLst>
                              <p:par>
                                <p:cTn id="52" presetID="10" presetClass="exit" presetSubtype="0" fill="hold" grpId="1" nodeType="afterEffect">
                                  <p:stCondLst>
                                    <p:cond delay="500"/>
                                  </p:stCondLst>
                                  <p:childTnLst>
                                    <p:animEffect transition="out" filter="fade">
                                      <p:cBhvr>
                                        <p:cTn id="53" dur="1000"/>
                                        <p:tgtEl>
                                          <p:spTgt spid="13"/>
                                        </p:tgtEl>
                                      </p:cBhvr>
                                    </p:animEffect>
                                    <p:set>
                                      <p:cBhvr>
                                        <p:cTn id="54" dur="1" fill="hold">
                                          <p:stCondLst>
                                            <p:cond delay="999"/>
                                          </p:stCondLst>
                                        </p:cTn>
                                        <p:tgtEl>
                                          <p:spTgt spid="1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1000"/>
                                        <p:tgtEl>
                                          <p:spTgt spid="12"/>
                                        </p:tgtEl>
                                      </p:cBhvr>
                                    </p:animEffect>
                                    <p:set>
                                      <p:cBhvr>
                                        <p:cTn id="57" dur="1" fill="hold">
                                          <p:stCondLst>
                                            <p:cond delay="999"/>
                                          </p:stCondLst>
                                        </p:cTn>
                                        <p:tgtEl>
                                          <p:spTgt spid="12"/>
                                        </p:tgtEl>
                                        <p:attrNameLst>
                                          <p:attrName>style.visibility</p:attrName>
                                        </p:attrNameLst>
                                      </p:cBhvr>
                                      <p:to>
                                        <p:strVal val="hidden"/>
                                      </p:to>
                                    </p:set>
                                  </p:childTnLst>
                                </p:cTn>
                              </p:par>
                            </p:childTnLst>
                          </p:cTn>
                        </p:par>
                        <p:par>
                          <p:cTn id="58" fill="hold">
                            <p:stCondLst>
                              <p:cond delay="8000"/>
                            </p:stCondLst>
                            <p:childTnLst>
                              <p:par>
                                <p:cTn id="59" presetID="10" presetClass="entr" presetSubtype="0"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10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numSld="4">
                <p:cTn id="67" fill="hold" display="0">
                  <p:stCondLst>
                    <p:cond delay="indefinite"/>
                  </p:stCondLst>
                  <p:endCondLst>
                    <p:cond evt="onStopAudio" delay="0">
                      <p:tgtEl>
                        <p:sldTgt/>
                      </p:tgtEl>
                    </p:cond>
                  </p:endCondLst>
                </p:cTn>
                <p:tgtEl>
                  <p:spTgt spid="17"/>
                </p:tgtEl>
              </p:cMediaNode>
            </p:audio>
          </p:childTnLst>
        </p:cTn>
      </p:par>
    </p:tnLst>
    <p:bldLst>
      <p:bldP spid="13" grpId="0" animBg="1"/>
      <p:bldP spid="13" grpId="1" animBg="1"/>
      <p:bldP spid="10"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128838" y="1157288"/>
            <a:ext cx="4886325" cy="2314575"/>
          </a:xfrm>
          <a:prstGeom prst="roundRect">
            <a:avLst/>
          </a:prstGeom>
          <a:solidFill>
            <a:schemeClr val="tx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latin typeface="BM JUA" panose="02020603020101020101" pitchFamily="18" charset="-127"/>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817781" y="1800225"/>
            <a:ext cx="1227803" cy="1028700"/>
          </a:xfrm>
          <a:prstGeom prst="rect">
            <a:avLst/>
          </a:prstGeom>
          <a:noFill/>
          <a:ln w="9525">
            <a:noFill/>
            <a:miter lim="800000"/>
            <a:headEnd/>
            <a:tailEnd/>
          </a:ln>
        </p:spPr>
      </p:pic>
      <p:sp>
        <p:nvSpPr>
          <p:cNvPr id="6" name="TextBox 5"/>
          <p:cNvSpPr txBox="1">
            <a:spLocks noChangeArrowheads="1"/>
          </p:cNvSpPr>
          <p:nvPr/>
        </p:nvSpPr>
        <p:spPr bwMode="auto">
          <a:xfrm>
            <a:off x="4177984" y="1942212"/>
            <a:ext cx="2388235" cy="783590"/>
          </a:xfrm>
          <a:prstGeom prst="rect">
            <a:avLst/>
          </a:prstGeom>
          <a:noFill/>
          <a:ln w="9525">
            <a:noFill/>
            <a:miter lim="800000"/>
          </a:ln>
        </p:spPr>
        <p:txBody>
          <a:bodyPr wrap="none">
            <a:spAutoFit/>
          </a:bodyPr>
          <a:lstStyle/>
          <a:p>
            <a:pPr algn="ctr"/>
            <a:r>
              <a:rPr lang="en-US" sz="4500" dirty="0">
                <a:solidFill>
                  <a:schemeClr val="bg1"/>
                </a:solidFill>
                <a:latin typeface="#9Slide03 Quicksand Bold" panose="00000800000000000000" charset="0"/>
                <a:cs typeface="#9Slide03 Quicksand Bold" panose="00000800000000000000" charset="0"/>
              </a:rPr>
              <a:t>= points</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729291" y="1457325"/>
            <a:ext cx="1007405" cy="1757363"/>
          </a:xfrm>
          <a:prstGeom prst="rect">
            <a:avLst/>
          </a:prstGeom>
          <a:noFill/>
          <a:ln w="9525">
            <a:noFill/>
            <a:miter lim="800000"/>
            <a:headEnd/>
            <a:tailEnd/>
          </a:ln>
        </p:spPr>
      </p:pic>
      <p:sp>
        <p:nvSpPr>
          <p:cNvPr id="12" name="TextBox 11"/>
          <p:cNvSpPr txBox="1">
            <a:spLocks noChangeArrowheads="1"/>
          </p:cNvSpPr>
          <p:nvPr/>
        </p:nvSpPr>
        <p:spPr bwMode="auto">
          <a:xfrm>
            <a:off x="3842795" y="1575911"/>
            <a:ext cx="3146425" cy="1476375"/>
          </a:xfrm>
          <a:prstGeom prst="rect">
            <a:avLst/>
          </a:prstGeom>
          <a:noFill/>
          <a:ln w="9525">
            <a:noFill/>
            <a:miter lim="800000"/>
          </a:ln>
        </p:spPr>
        <p:txBody>
          <a:bodyPr wrap="none">
            <a:spAutoFit/>
          </a:bodyPr>
          <a:lstStyle/>
          <a:p>
            <a:pPr algn="ctr"/>
            <a:r>
              <a:rPr lang="en-US" sz="4500" dirty="0">
                <a:solidFill>
                  <a:schemeClr val="bg1"/>
                </a:solidFill>
                <a:latin typeface="#9Slide03 Quicksand Bold" panose="00000800000000000000" charset="0"/>
                <a:cs typeface="#9Slide03 Quicksand Bold" panose="00000800000000000000" charset="0"/>
              </a:rPr>
              <a:t>= Mystery</a:t>
            </a:r>
          </a:p>
          <a:p>
            <a:pPr algn="ctr"/>
            <a:r>
              <a:rPr lang="en-US" sz="4500" dirty="0">
                <a:solidFill>
                  <a:schemeClr val="bg1"/>
                </a:solidFill>
                <a:latin typeface="#9Slide03 Quicksand Bold" panose="00000800000000000000" charset="0"/>
                <a:cs typeface="#9Slide03 Quicksand Bold" panose="00000800000000000000" charset="0"/>
              </a:rPr>
              <a:t>  power-up</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Effect transition="in" filter="fade">
                                      <p:cBhvr>
                                        <p:cTn id="13" dur="1000"/>
                                        <p:tgtEl>
                                          <p:spTgt spid="5"/>
                                        </p:tgtEl>
                                      </p:cBhvr>
                                    </p:animEffect>
                                  </p:child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1000"/>
                                        <p:tgtEl>
                                          <p:spTgt spid="5"/>
                                        </p:tgtEl>
                                      </p:cBhvr>
                                    </p:animEffect>
                                    <p:set>
                                      <p:cBhvr>
                                        <p:cTn id="24" dur="1" fill="hold">
                                          <p:stCondLst>
                                            <p:cond delay="999"/>
                                          </p:stCondLst>
                                        </p:cTn>
                                        <p:tgtEl>
                                          <p:spTgt spid="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childTnLst>
                          </p:cTn>
                        </p:par>
                        <p:par>
                          <p:cTn id="33" fill="hold">
                            <p:stCondLst>
                              <p:cond delay="1500"/>
                            </p:stCondLst>
                            <p:childTnLst>
                              <p:par>
                                <p:cTn id="34" presetID="53" presetClass="entr" presetSubtype="16"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6" grpId="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069725" y="3983280"/>
            <a:ext cx="810948" cy="995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2" descr="Kết quả hình ảnh cho rainb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7320" y="783131"/>
            <a:ext cx="1696973" cy="1250060"/>
          </a:xfrm>
          <a:prstGeom prst="rect">
            <a:avLst/>
          </a:prstGeom>
          <a:noFill/>
          <a:extLst>
            <a:ext uri="{909E8E84-426E-40DD-AFC4-6F175D3DCCD1}">
              <a14:hiddenFill xmlns:a14="http://schemas.microsoft.com/office/drawing/2010/main">
                <a:solidFill>
                  <a:srgbClr val="FFFFFF"/>
                </a:solidFill>
              </a14:hiddenFill>
            </a:ext>
          </a:extLst>
        </p:spPr>
      </p:pic>
      <p:pic>
        <p:nvPicPr>
          <p:cNvPr id="5" name="3" descr="Kết quả hình ảnh cho rainb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9423" y="768669"/>
            <a:ext cx="1696973" cy="1250060"/>
          </a:xfrm>
          <a:prstGeom prst="rect">
            <a:avLst/>
          </a:prstGeom>
          <a:noFill/>
          <a:extLst>
            <a:ext uri="{909E8E84-426E-40DD-AFC4-6F175D3DCCD1}">
              <a14:hiddenFill xmlns:a14="http://schemas.microsoft.com/office/drawing/2010/main">
                <a:solidFill>
                  <a:srgbClr val="FFFFFF"/>
                </a:solidFill>
              </a14:hiddenFill>
            </a:ext>
          </a:extLst>
        </p:spPr>
      </p:pic>
      <p:pic>
        <p:nvPicPr>
          <p:cNvPr id="6" name="4" descr="Kết quả hình ảnh cho rainb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1526" y="728677"/>
            <a:ext cx="1696973" cy="1250060"/>
          </a:xfrm>
          <a:prstGeom prst="rect">
            <a:avLst/>
          </a:prstGeom>
          <a:noFill/>
          <a:extLst>
            <a:ext uri="{909E8E84-426E-40DD-AFC4-6F175D3DCCD1}">
              <a14:hiddenFill xmlns:a14="http://schemas.microsoft.com/office/drawing/2010/main">
                <a:solidFill>
                  <a:srgbClr val="FFFFFF"/>
                </a:solidFill>
              </a14:hiddenFill>
            </a:ext>
          </a:extLst>
        </p:spPr>
      </p:pic>
      <p:pic>
        <p:nvPicPr>
          <p:cNvPr id="7" name="5" descr="Kết quả hình ảnh cho rainb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16" y="2799783"/>
            <a:ext cx="1696973" cy="1250060"/>
          </a:xfrm>
          <a:prstGeom prst="rect">
            <a:avLst/>
          </a:prstGeom>
          <a:noFill/>
          <a:extLst>
            <a:ext uri="{909E8E84-426E-40DD-AFC4-6F175D3DCCD1}">
              <a14:hiddenFill xmlns:a14="http://schemas.microsoft.com/office/drawing/2010/main">
                <a:solidFill>
                  <a:srgbClr val="FFFFFF"/>
                </a:solidFill>
              </a14:hiddenFill>
            </a:ext>
          </a:extLst>
        </p:spPr>
      </p:pic>
      <p:pic>
        <p:nvPicPr>
          <p:cNvPr id="8" name="6" descr="Kết quả hình ảnh cho rainb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7320" y="2768779"/>
            <a:ext cx="1696973" cy="1250060"/>
          </a:xfrm>
          <a:prstGeom prst="rect">
            <a:avLst/>
          </a:prstGeom>
          <a:noFill/>
          <a:extLst>
            <a:ext uri="{909E8E84-426E-40DD-AFC4-6F175D3DCCD1}">
              <a14:hiddenFill xmlns:a14="http://schemas.microsoft.com/office/drawing/2010/main">
                <a:solidFill>
                  <a:srgbClr val="FFFFFF"/>
                </a:solidFill>
              </a14:hiddenFill>
            </a:ext>
          </a:extLst>
        </p:spPr>
      </p:pic>
      <p:pic>
        <p:nvPicPr>
          <p:cNvPr id="9" name="1" descr="Kết quả hình ảnh cho rainb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17" y="783131"/>
            <a:ext cx="1696973" cy="125006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hlinkClick r:id="rId4" action="ppaction://hlinksldjump"/>
          </p:cNvPr>
          <p:cNvSpPr/>
          <p:nvPr/>
        </p:nvSpPr>
        <p:spPr>
          <a:xfrm>
            <a:off x="531095" y="1492723"/>
            <a:ext cx="559754" cy="530292"/>
          </a:xfrm>
          <a:prstGeom prst="ellipse">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4800" dirty="0">
                <a:latin typeface="Comic Sans MS" panose="030F0702030302020204" pitchFamily="66" charset="0"/>
              </a:rPr>
              <a:t>1</a:t>
            </a:r>
          </a:p>
        </p:txBody>
      </p:sp>
      <p:sp>
        <p:nvSpPr>
          <p:cNvPr id="11" name="Oval 10">
            <a:hlinkClick r:id="rId5" action="ppaction://hlinksldjump"/>
          </p:cNvPr>
          <p:cNvSpPr/>
          <p:nvPr/>
        </p:nvSpPr>
        <p:spPr>
          <a:xfrm>
            <a:off x="2524342" y="1485009"/>
            <a:ext cx="559754" cy="530292"/>
          </a:xfrm>
          <a:prstGeom prst="ellipse">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4800" dirty="0">
                <a:latin typeface="Comic Sans MS" panose="030F0702030302020204" pitchFamily="66" charset="0"/>
              </a:rPr>
              <a:t>2</a:t>
            </a:r>
          </a:p>
        </p:txBody>
      </p:sp>
      <p:sp>
        <p:nvSpPr>
          <p:cNvPr id="12" name="Oval 11">
            <a:hlinkClick r:id="rId6" action="ppaction://hlinksldjump"/>
          </p:cNvPr>
          <p:cNvSpPr/>
          <p:nvPr/>
        </p:nvSpPr>
        <p:spPr>
          <a:xfrm>
            <a:off x="4511902" y="1448445"/>
            <a:ext cx="559754" cy="530292"/>
          </a:xfrm>
          <a:prstGeom prst="ellipse">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4800" dirty="0">
                <a:latin typeface="Comic Sans MS" panose="030F0702030302020204" pitchFamily="66" charset="0"/>
              </a:rPr>
              <a:t>3</a:t>
            </a:r>
          </a:p>
        </p:txBody>
      </p:sp>
      <p:sp>
        <p:nvSpPr>
          <p:cNvPr id="13" name="Oval 12">
            <a:hlinkClick r:id="rId7" action="ppaction://hlinksldjump"/>
          </p:cNvPr>
          <p:cNvSpPr/>
          <p:nvPr/>
        </p:nvSpPr>
        <p:spPr>
          <a:xfrm>
            <a:off x="6507568" y="1448445"/>
            <a:ext cx="559754" cy="530292"/>
          </a:xfrm>
          <a:prstGeom prst="ellipse">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4800" dirty="0">
                <a:latin typeface="Comic Sans MS" panose="030F0702030302020204" pitchFamily="66" charset="0"/>
              </a:rPr>
              <a:t>4</a:t>
            </a:r>
          </a:p>
        </p:txBody>
      </p:sp>
      <p:sp>
        <p:nvSpPr>
          <p:cNvPr id="14" name="Oval 13">
            <a:hlinkClick r:id="rId8" action="ppaction://hlinksldjump"/>
          </p:cNvPr>
          <p:cNvSpPr/>
          <p:nvPr/>
        </p:nvSpPr>
        <p:spPr>
          <a:xfrm>
            <a:off x="506653" y="3452988"/>
            <a:ext cx="559754" cy="530292"/>
          </a:xfrm>
          <a:prstGeom prst="ellipse">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4800" dirty="0">
                <a:latin typeface="Comic Sans MS" panose="030F0702030302020204" pitchFamily="66" charset="0"/>
              </a:rPr>
              <a:t>5</a:t>
            </a:r>
          </a:p>
        </p:txBody>
      </p:sp>
      <p:sp>
        <p:nvSpPr>
          <p:cNvPr id="15" name="Oval 14">
            <a:hlinkClick r:id="rId9" action="ppaction://hlinksldjump"/>
          </p:cNvPr>
          <p:cNvSpPr/>
          <p:nvPr/>
        </p:nvSpPr>
        <p:spPr>
          <a:xfrm>
            <a:off x="2524342" y="3473332"/>
            <a:ext cx="559754" cy="530292"/>
          </a:xfrm>
          <a:prstGeom prst="ellipse">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4800" dirty="0">
                <a:latin typeface="Comic Sans MS" panose="030F0702030302020204" pitchFamily="66" charset="0"/>
              </a:rPr>
              <a:t>6</a:t>
            </a:r>
          </a:p>
        </p:txBody>
      </p:sp>
      <p:pic>
        <p:nvPicPr>
          <p:cNvPr id="16" name="5" descr="Kết quả hình ảnh cho rainb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902" y="2745734"/>
            <a:ext cx="1696973" cy="1250060"/>
          </a:xfrm>
          <a:prstGeom prst="rect">
            <a:avLst/>
          </a:prstGeom>
          <a:noFill/>
          <a:extLst>
            <a:ext uri="{909E8E84-426E-40DD-AFC4-6F175D3DCCD1}">
              <a14:hiddenFill xmlns:a14="http://schemas.microsoft.com/office/drawing/2010/main">
                <a:solidFill>
                  <a:srgbClr val="FFFFFF"/>
                </a:solidFill>
              </a14:hiddenFill>
            </a:ext>
          </a:extLst>
        </p:spPr>
      </p:pic>
      <p:pic>
        <p:nvPicPr>
          <p:cNvPr id="17" name="6" descr="Kết quả hình ảnh cho rainb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4728" y="2699221"/>
            <a:ext cx="1696973" cy="1250060"/>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hlinkClick r:id="rId10" action="ppaction://hlinksldjump"/>
          </p:cNvPr>
          <p:cNvSpPr/>
          <p:nvPr/>
        </p:nvSpPr>
        <p:spPr>
          <a:xfrm>
            <a:off x="4544773" y="3433725"/>
            <a:ext cx="559754" cy="530292"/>
          </a:xfrm>
          <a:prstGeom prst="ellipse">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4800" dirty="0">
                <a:latin typeface="Comic Sans MS" panose="030F0702030302020204" pitchFamily="66" charset="0"/>
              </a:rPr>
              <a:t>7</a:t>
            </a:r>
          </a:p>
        </p:txBody>
      </p:sp>
      <p:sp>
        <p:nvSpPr>
          <p:cNvPr id="19" name="Oval 18">
            <a:hlinkClick r:id="rId11" action="ppaction://hlinksldjump"/>
          </p:cNvPr>
          <p:cNvSpPr/>
          <p:nvPr/>
        </p:nvSpPr>
        <p:spPr>
          <a:xfrm>
            <a:off x="6605673" y="3418989"/>
            <a:ext cx="559754" cy="530292"/>
          </a:xfrm>
          <a:prstGeom prst="ellipse">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4800" dirty="0">
                <a:latin typeface="Comic Sans MS" panose="030F0702030302020204" pitchFamily="66" charset="0"/>
              </a:rPr>
              <a:t>8</a:t>
            </a:r>
          </a:p>
        </p:txBody>
      </p:sp>
      <p:pic>
        <p:nvPicPr>
          <p:cNvPr id="20" name="Picture 19"/>
          <p:cNvPicPr preferRelativeResize="0">
            <a:picLocks noChangeArrowheads="1" noChangeShapeType="1"/>
          </p:cNvPicPr>
          <p:nvPr/>
        </p:nvPicPr>
        <p:blipFill>
          <a:blip r:embed="rId12"/>
          <a:srcRect/>
          <a:stretch>
            <a:fillRect/>
          </a:stretch>
        </p:blipFill>
        <p:spPr bwMode="auto">
          <a:xfrm>
            <a:off x="1002671" y="4695645"/>
            <a:ext cx="990600" cy="381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preferRelativeResize="0">
            <a:picLocks noChangeArrowheads="1" noChangeShapeType="1"/>
          </p:cNvPicPr>
          <p:nvPr/>
        </p:nvPicPr>
        <p:blipFill>
          <a:blip r:embed="rId12"/>
          <a:srcRect/>
          <a:stretch>
            <a:fillRect/>
          </a:stretch>
        </p:blipFill>
        <p:spPr bwMode="auto">
          <a:xfrm>
            <a:off x="6834712" y="4689128"/>
            <a:ext cx="990600" cy="381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993271" y="4049843"/>
            <a:ext cx="810948" cy="995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Notched Right Arrow 1">
            <a:hlinkClick r:id="rId14" action="ppaction://hlinksldjump"/>
            <a:extLst>
              <a:ext uri="{FF2B5EF4-FFF2-40B4-BE49-F238E27FC236}">
                <a16:creationId xmlns:a16="http://schemas.microsoft.com/office/drawing/2014/main" xmlns="" id="{75F52F1E-B8FE-4EBC-886F-524654815D25}"/>
              </a:ext>
            </a:extLst>
          </p:cNvPr>
          <p:cNvSpPr/>
          <p:nvPr/>
        </p:nvSpPr>
        <p:spPr>
          <a:xfrm>
            <a:off x="7943222" y="4575075"/>
            <a:ext cx="1211625" cy="587894"/>
          </a:xfrm>
          <a:prstGeom prst="notched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eaLnBrk="0" fontAlgn="base" hangingPunct="0">
              <a:spcBef>
                <a:spcPct val="0"/>
              </a:spcBef>
              <a:spcAft>
                <a:spcPct val="0"/>
              </a:spcAft>
            </a:pPr>
            <a:r>
              <a:rPr lang="en-US" altLang="zh-CN" sz="1000" dirty="0">
                <a:solidFill>
                  <a:schemeClr val="tx1"/>
                </a:solidFill>
                <a:latin typeface="#9Slide03 IcielPanton Black" panose="00000A00000000000000" pitchFamily="2" charset="0"/>
                <a:ea typeface="宋体" panose="02010600030101010101" pitchFamily="2" charset="-122"/>
              </a:rPr>
              <a:t>END OF LESSON</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ppt_x"/>
                                          </p:val>
                                        </p:tav>
                                      </p:tavLst>
                                    </p:anim>
                                    <p:anim calcmode="lin" valueType="num">
                                      <p:cBhvr additive="base">
                                        <p:cTn id="7" dur="500"/>
                                        <p:tgtEl>
                                          <p:spTgt spid="10"/>
                                        </p:tgtEl>
                                        <p:attrNameLst>
                                          <p:attrName>ppt_y</p:attrName>
                                        </p:attrNameLst>
                                      </p:cBhvr>
                                      <p:tavLst>
                                        <p:tav tm="0">
                                          <p:val>
                                            <p:strVal val="ppt_y"/>
                                          </p:val>
                                        </p:tav>
                                        <p:tav tm="100000">
                                          <p:val>
                                            <p:strVal val="1+ppt_h/2"/>
                                          </p:val>
                                        </p:tav>
                                      </p:tavLst>
                                    </p:anim>
                                    <p:set>
                                      <p:cBhvr>
                                        <p:cTn id="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500"/>
                                        <p:tgtEl>
                                          <p:spTgt spid="11"/>
                                        </p:tgtEl>
                                        <p:attrNameLst>
                                          <p:attrName>ppt_x</p:attrName>
                                        </p:attrNameLst>
                                      </p:cBhvr>
                                      <p:tavLst>
                                        <p:tav tm="0">
                                          <p:val>
                                            <p:strVal val="ppt_x"/>
                                          </p:val>
                                        </p:tav>
                                        <p:tav tm="100000">
                                          <p:val>
                                            <p:strVal val="ppt_x"/>
                                          </p:val>
                                        </p:tav>
                                      </p:tavLst>
                                    </p:anim>
                                    <p:anim calcmode="lin" valueType="num">
                                      <p:cBhvr additive="base">
                                        <p:cTn id="14" dur="500"/>
                                        <p:tgtEl>
                                          <p:spTgt spid="11"/>
                                        </p:tgtEl>
                                        <p:attrNameLst>
                                          <p:attrName>ppt_y</p:attrName>
                                        </p:attrNameLst>
                                      </p:cBhvr>
                                      <p:tavLst>
                                        <p:tav tm="0">
                                          <p:val>
                                            <p:strVal val="ppt_y"/>
                                          </p:val>
                                        </p:tav>
                                        <p:tav tm="100000">
                                          <p:val>
                                            <p:strVal val="1+ppt_h/2"/>
                                          </p:val>
                                        </p:tav>
                                      </p:tavLst>
                                    </p:anim>
                                    <p:set>
                                      <p:cBhvr>
                                        <p:cTn id="1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grpId="0" nodeType="clickEffect">
                                  <p:stCondLst>
                                    <p:cond delay="0"/>
                                  </p:stCondLst>
                                  <p:childTnLst>
                                    <p:anim calcmode="lin" valueType="num">
                                      <p:cBhvr additive="base">
                                        <p:cTn id="20" dur="500"/>
                                        <p:tgtEl>
                                          <p:spTgt spid="12"/>
                                        </p:tgtEl>
                                        <p:attrNameLst>
                                          <p:attrName>ppt_x</p:attrName>
                                        </p:attrNameLst>
                                      </p:cBhvr>
                                      <p:tavLst>
                                        <p:tav tm="0">
                                          <p:val>
                                            <p:strVal val="ppt_x"/>
                                          </p:val>
                                        </p:tav>
                                        <p:tav tm="100000">
                                          <p:val>
                                            <p:strVal val="ppt_x"/>
                                          </p:val>
                                        </p:tav>
                                      </p:tavLst>
                                    </p:anim>
                                    <p:anim calcmode="lin" valueType="num">
                                      <p:cBhvr additive="base">
                                        <p:cTn id="21" dur="500"/>
                                        <p:tgtEl>
                                          <p:spTgt spid="12"/>
                                        </p:tgtEl>
                                        <p:attrNameLst>
                                          <p:attrName>ppt_y</p:attrName>
                                        </p:attrNameLst>
                                      </p:cBhvr>
                                      <p:tavLst>
                                        <p:tav tm="0">
                                          <p:val>
                                            <p:strVal val="ppt_y"/>
                                          </p:val>
                                        </p:tav>
                                        <p:tav tm="100000">
                                          <p:val>
                                            <p:strVal val="1+ppt_h/2"/>
                                          </p:val>
                                        </p:tav>
                                      </p:tavLst>
                                    </p:anim>
                                    <p:set>
                                      <p:cBhvr>
                                        <p:cTn id="2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grpId="0" nodeType="clickEffect">
                                  <p:stCondLst>
                                    <p:cond delay="0"/>
                                  </p:stCondLst>
                                  <p:childTnLst>
                                    <p:anim calcmode="lin" valueType="num">
                                      <p:cBhvr additive="base">
                                        <p:cTn id="27" dur="500"/>
                                        <p:tgtEl>
                                          <p:spTgt spid="13"/>
                                        </p:tgtEl>
                                        <p:attrNameLst>
                                          <p:attrName>ppt_x</p:attrName>
                                        </p:attrNameLst>
                                      </p:cBhvr>
                                      <p:tavLst>
                                        <p:tav tm="0">
                                          <p:val>
                                            <p:strVal val="ppt_x"/>
                                          </p:val>
                                        </p:tav>
                                        <p:tav tm="100000">
                                          <p:val>
                                            <p:strVal val="ppt_x"/>
                                          </p:val>
                                        </p:tav>
                                      </p:tavLst>
                                    </p:anim>
                                    <p:anim calcmode="lin" valueType="num">
                                      <p:cBhvr additive="base">
                                        <p:cTn id="28" dur="500"/>
                                        <p:tgtEl>
                                          <p:spTgt spid="13"/>
                                        </p:tgtEl>
                                        <p:attrNameLst>
                                          <p:attrName>ppt_y</p:attrName>
                                        </p:attrNameLst>
                                      </p:cBhvr>
                                      <p:tavLst>
                                        <p:tav tm="0">
                                          <p:val>
                                            <p:strVal val="ppt_y"/>
                                          </p:val>
                                        </p:tav>
                                        <p:tav tm="100000">
                                          <p:val>
                                            <p:strVal val="1+ppt_h/2"/>
                                          </p:val>
                                        </p:tav>
                                      </p:tavLst>
                                    </p:anim>
                                    <p:set>
                                      <p:cBhvr>
                                        <p:cTn id="2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42" presetClass="exit" presetSubtype="0" fill="hold" grpId="0" nodeType="clickEffect">
                                  <p:stCondLst>
                                    <p:cond delay="0"/>
                                  </p:stCondLst>
                                  <p:childTnLst>
                                    <p:animEffect transition="out" filter="fade">
                                      <p:cBhvr>
                                        <p:cTn id="34" dur="1000"/>
                                        <p:tgtEl>
                                          <p:spTgt spid="14"/>
                                        </p:tgtEl>
                                      </p:cBhvr>
                                    </p:animEffect>
                                    <p:anim calcmode="lin" valueType="num">
                                      <p:cBhvr>
                                        <p:cTn id="35" dur="1000"/>
                                        <p:tgtEl>
                                          <p:spTgt spid="14"/>
                                        </p:tgtEl>
                                        <p:attrNameLst>
                                          <p:attrName>ppt_x</p:attrName>
                                        </p:attrNameLst>
                                      </p:cBhvr>
                                      <p:tavLst>
                                        <p:tav tm="0">
                                          <p:val>
                                            <p:strVal val="ppt_x"/>
                                          </p:val>
                                        </p:tav>
                                        <p:tav tm="100000">
                                          <p:val>
                                            <p:strVal val="ppt_x"/>
                                          </p:val>
                                        </p:tav>
                                      </p:tavLst>
                                    </p:anim>
                                    <p:anim calcmode="lin" valueType="num">
                                      <p:cBhvr>
                                        <p:cTn id="36" dur="1000"/>
                                        <p:tgtEl>
                                          <p:spTgt spid="14"/>
                                        </p:tgtEl>
                                        <p:attrNameLst>
                                          <p:attrName>ppt_y</p:attrName>
                                        </p:attrNameLst>
                                      </p:cBhvr>
                                      <p:tavLst>
                                        <p:tav tm="0">
                                          <p:val>
                                            <p:strVal val="ppt_y"/>
                                          </p:val>
                                        </p:tav>
                                        <p:tav tm="100000">
                                          <p:val>
                                            <p:strVal val="ppt_y+.1"/>
                                          </p:val>
                                        </p:tav>
                                      </p:tavLst>
                                    </p:anim>
                                    <p:set>
                                      <p:cBhvr>
                                        <p:cTn id="37"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42" presetClass="exit" presetSubtype="0" fill="hold" grpId="0" nodeType="clickEffect">
                                  <p:stCondLst>
                                    <p:cond delay="0"/>
                                  </p:stCondLst>
                                  <p:childTnLst>
                                    <p:animEffect transition="out" filter="fade">
                                      <p:cBhvr>
                                        <p:cTn id="42" dur="1000"/>
                                        <p:tgtEl>
                                          <p:spTgt spid="15"/>
                                        </p:tgtEl>
                                      </p:cBhvr>
                                    </p:animEffect>
                                    <p:anim calcmode="lin" valueType="num">
                                      <p:cBhvr>
                                        <p:cTn id="43" dur="1000"/>
                                        <p:tgtEl>
                                          <p:spTgt spid="15"/>
                                        </p:tgtEl>
                                        <p:attrNameLst>
                                          <p:attrName>ppt_x</p:attrName>
                                        </p:attrNameLst>
                                      </p:cBhvr>
                                      <p:tavLst>
                                        <p:tav tm="0">
                                          <p:val>
                                            <p:strVal val="ppt_x"/>
                                          </p:val>
                                        </p:tav>
                                        <p:tav tm="100000">
                                          <p:val>
                                            <p:strVal val="ppt_x"/>
                                          </p:val>
                                        </p:tav>
                                      </p:tavLst>
                                    </p:anim>
                                    <p:anim calcmode="lin" valueType="num">
                                      <p:cBhvr>
                                        <p:cTn id="44" dur="1000"/>
                                        <p:tgtEl>
                                          <p:spTgt spid="15"/>
                                        </p:tgtEl>
                                        <p:attrNameLst>
                                          <p:attrName>ppt_y</p:attrName>
                                        </p:attrNameLst>
                                      </p:cBhvr>
                                      <p:tavLst>
                                        <p:tav tm="0">
                                          <p:val>
                                            <p:strVal val="ppt_y"/>
                                          </p:val>
                                        </p:tav>
                                        <p:tav tm="100000">
                                          <p:val>
                                            <p:strVal val="ppt_y+.1"/>
                                          </p:val>
                                        </p:tav>
                                      </p:tavLst>
                                    </p:anim>
                                    <p:set>
                                      <p:cBhvr>
                                        <p:cTn id="45"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42" presetClass="exit" presetSubtype="0" fill="hold" grpId="0" nodeType="clickEffect">
                                  <p:stCondLst>
                                    <p:cond delay="0"/>
                                  </p:stCondLst>
                                  <p:childTnLst>
                                    <p:animEffect transition="out" filter="fade">
                                      <p:cBhvr>
                                        <p:cTn id="50" dur="1000"/>
                                        <p:tgtEl>
                                          <p:spTgt spid="18"/>
                                        </p:tgtEl>
                                      </p:cBhvr>
                                    </p:animEffect>
                                    <p:anim calcmode="lin" valueType="num">
                                      <p:cBhvr>
                                        <p:cTn id="51" dur="1000"/>
                                        <p:tgtEl>
                                          <p:spTgt spid="18"/>
                                        </p:tgtEl>
                                        <p:attrNameLst>
                                          <p:attrName>ppt_x</p:attrName>
                                        </p:attrNameLst>
                                      </p:cBhvr>
                                      <p:tavLst>
                                        <p:tav tm="0">
                                          <p:val>
                                            <p:strVal val="ppt_x"/>
                                          </p:val>
                                        </p:tav>
                                        <p:tav tm="100000">
                                          <p:val>
                                            <p:strVal val="ppt_x"/>
                                          </p:val>
                                        </p:tav>
                                      </p:tavLst>
                                    </p:anim>
                                    <p:anim calcmode="lin" valueType="num">
                                      <p:cBhvr>
                                        <p:cTn id="52" dur="1000"/>
                                        <p:tgtEl>
                                          <p:spTgt spid="18"/>
                                        </p:tgtEl>
                                        <p:attrNameLst>
                                          <p:attrName>ppt_y</p:attrName>
                                        </p:attrNameLst>
                                      </p:cBhvr>
                                      <p:tavLst>
                                        <p:tav tm="0">
                                          <p:val>
                                            <p:strVal val="ppt_y"/>
                                          </p:val>
                                        </p:tav>
                                        <p:tav tm="100000">
                                          <p:val>
                                            <p:strVal val="ppt_y+.1"/>
                                          </p:val>
                                        </p:tav>
                                      </p:tavLst>
                                    </p:anim>
                                    <p:set>
                                      <p:cBhvr>
                                        <p:cTn id="53"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42" presetClass="exit" presetSubtype="0" fill="hold" grpId="0" nodeType="clickEffect">
                                  <p:stCondLst>
                                    <p:cond delay="0"/>
                                  </p:stCondLst>
                                  <p:childTnLst>
                                    <p:animEffect transition="out" filter="fade">
                                      <p:cBhvr>
                                        <p:cTn id="58" dur="1000"/>
                                        <p:tgtEl>
                                          <p:spTgt spid="19"/>
                                        </p:tgtEl>
                                      </p:cBhvr>
                                    </p:animEffect>
                                    <p:anim calcmode="lin" valueType="num">
                                      <p:cBhvr>
                                        <p:cTn id="59" dur="1000"/>
                                        <p:tgtEl>
                                          <p:spTgt spid="19"/>
                                        </p:tgtEl>
                                        <p:attrNameLst>
                                          <p:attrName>ppt_x</p:attrName>
                                        </p:attrNameLst>
                                      </p:cBhvr>
                                      <p:tavLst>
                                        <p:tav tm="0">
                                          <p:val>
                                            <p:strVal val="ppt_x"/>
                                          </p:val>
                                        </p:tav>
                                        <p:tav tm="100000">
                                          <p:val>
                                            <p:strVal val="ppt_x"/>
                                          </p:val>
                                        </p:tav>
                                      </p:tavLst>
                                    </p:anim>
                                    <p:anim calcmode="lin" valueType="num">
                                      <p:cBhvr>
                                        <p:cTn id="60" dur="1000"/>
                                        <p:tgtEl>
                                          <p:spTgt spid="19"/>
                                        </p:tgtEl>
                                        <p:attrNameLst>
                                          <p:attrName>ppt_y</p:attrName>
                                        </p:attrNameLst>
                                      </p:cBhvr>
                                      <p:tavLst>
                                        <p:tav tm="0">
                                          <p:val>
                                            <p:strVal val="ppt_y"/>
                                          </p:val>
                                        </p:tav>
                                        <p:tav tm="100000">
                                          <p:val>
                                            <p:strVal val="ppt_y+.1"/>
                                          </p:val>
                                        </p:tav>
                                      </p:tavLst>
                                    </p:anim>
                                    <p:set>
                                      <p:cBhvr>
                                        <p:cTn id="61"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0" grpId="0" animBg="1"/>
      <p:bldP spid="11" grpId="0" animBg="1"/>
      <p:bldP spid="12" grpId="0" animBg="1"/>
      <p:bldP spid="13" grpId="0" animBg="1"/>
      <p:bldP spid="14" grpId="0" animBg="1"/>
      <p:bldP spid="15"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ABFD9E4A-1B41-43FD-B2D4-3B05E05B6EA3}"/>
              </a:ext>
            </a:extLst>
          </p:cNvPr>
          <p:cNvPicPr>
            <a:picLocks noChangeAspect="1"/>
          </p:cNvPicPr>
          <p:nvPr/>
        </p:nvPicPr>
        <p:blipFill>
          <a:blip r:embed="rId4"/>
          <a:stretch>
            <a:fillRect/>
          </a:stretch>
        </p:blipFill>
        <p:spPr>
          <a:xfrm>
            <a:off x="2285847" y="3668763"/>
            <a:ext cx="1728208" cy="1474737"/>
          </a:xfrm>
          <a:prstGeom prst="rect">
            <a:avLst/>
          </a:prstGeom>
        </p:spPr>
      </p:pic>
      <p:pic>
        <p:nvPicPr>
          <p:cNvPr id="21" name="图片 20">
            <a:extLst>
              <a:ext uri="{FF2B5EF4-FFF2-40B4-BE49-F238E27FC236}">
                <a16:creationId xmlns:a16="http://schemas.microsoft.com/office/drawing/2014/main" xmlns="" id="{CA4CDE2A-517A-4D3D-B290-7FE986A5751C}"/>
              </a:ext>
            </a:extLst>
          </p:cNvPr>
          <p:cNvPicPr>
            <a:picLocks noChangeAspect="1"/>
          </p:cNvPicPr>
          <p:nvPr/>
        </p:nvPicPr>
        <p:blipFill>
          <a:blip r:embed="rId5"/>
          <a:stretch>
            <a:fillRect/>
          </a:stretch>
        </p:blipFill>
        <p:spPr>
          <a:xfrm>
            <a:off x="212508" y="3668763"/>
            <a:ext cx="601538" cy="1474737"/>
          </a:xfrm>
          <a:prstGeom prst="rect">
            <a:avLst/>
          </a:prstGeom>
        </p:spPr>
      </p:pic>
      <p:pic>
        <p:nvPicPr>
          <p:cNvPr id="22" name="图片 21">
            <a:extLst>
              <a:ext uri="{FF2B5EF4-FFF2-40B4-BE49-F238E27FC236}">
                <a16:creationId xmlns:a16="http://schemas.microsoft.com/office/drawing/2014/main" xmlns="" id="{CEFE02B6-A7D0-4B5D-8C9B-23325381A516}"/>
              </a:ext>
            </a:extLst>
          </p:cNvPr>
          <p:cNvPicPr>
            <a:picLocks noChangeAspect="1"/>
          </p:cNvPicPr>
          <p:nvPr/>
        </p:nvPicPr>
        <p:blipFill>
          <a:blip r:embed="rId6"/>
          <a:stretch>
            <a:fillRect/>
          </a:stretch>
        </p:blipFill>
        <p:spPr>
          <a:xfrm>
            <a:off x="1143063" y="4601940"/>
            <a:ext cx="1064444" cy="541560"/>
          </a:xfrm>
          <a:prstGeom prst="rect">
            <a:avLst/>
          </a:prstGeom>
        </p:spPr>
      </p:pic>
      <p:pic>
        <p:nvPicPr>
          <p:cNvPr id="23" name="图片 22">
            <a:extLst>
              <a:ext uri="{FF2B5EF4-FFF2-40B4-BE49-F238E27FC236}">
                <a16:creationId xmlns:a16="http://schemas.microsoft.com/office/drawing/2014/main" xmlns="" id="{77D3105F-3463-45D4-A8B9-2BD6B5C9F55E}"/>
              </a:ext>
            </a:extLst>
          </p:cNvPr>
          <p:cNvPicPr>
            <a:picLocks noChangeAspect="1"/>
          </p:cNvPicPr>
          <p:nvPr/>
        </p:nvPicPr>
        <p:blipFill>
          <a:blip r:embed="rId7"/>
          <a:stretch>
            <a:fillRect/>
          </a:stretch>
        </p:blipFill>
        <p:spPr>
          <a:xfrm>
            <a:off x="3991533" y="2667000"/>
            <a:ext cx="1160935" cy="2496806"/>
          </a:xfrm>
          <a:prstGeom prst="rect">
            <a:avLst/>
          </a:prstGeom>
        </p:spPr>
      </p:pic>
      <p:pic>
        <p:nvPicPr>
          <p:cNvPr id="24" name="图片 23">
            <a:extLst>
              <a:ext uri="{FF2B5EF4-FFF2-40B4-BE49-F238E27FC236}">
                <a16:creationId xmlns:a16="http://schemas.microsoft.com/office/drawing/2014/main" xmlns="" id="{A7267450-6C36-4246-BD2A-78DF24D6F714}"/>
              </a:ext>
            </a:extLst>
          </p:cNvPr>
          <p:cNvPicPr>
            <a:picLocks noChangeAspect="1"/>
          </p:cNvPicPr>
          <p:nvPr/>
        </p:nvPicPr>
        <p:blipFill>
          <a:blip r:embed="rId8"/>
          <a:stretch>
            <a:fillRect/>
          </a:stretch>
        </p:blipFill>
        <p:spPr>
          <a:xfrm>
            <a:off x="5245427" y="3403601"/>
            <a:ext cx="718511" cy="1740392"/>
          </a:xfrm>
          <a:prstGeom prst="rect">
            <a:avLst/>
          </a:prstGeom>
        </p:spPr>
      </p:pic>
      <p:pic>
        <p:nvPicPr>
          <p:cNvPr id="25" name="图片 24">
            <a:extLst>
              <a:ext uri="{FF2B5EF4-FFF2-40B4-BE49-F238E27FC236}">
                <a16:creationId xmlns:a16="http://schemas.microsoft.com/office/drawing/2014/main" xmlns="" id="{BD54F8D0-9307-4315-B668-6D7104A0674D}"/>
              </a:ext>
            </a:extLst>
          </p:cNvPr>
          <p:cNvPicPr>
            <a:picLocks noChangeAspect="1"/>
          </p:cNvPicPr>
          <p:nvPr/>
        </p:nvPicPr>
        <p:blipFill>
          <a:blip r:embed="rId9"/>
          <a:stretch>
            <a:fillRect/>
          </a:stretch>
        </p:blipFill>
        <p:spPr>
          <a:xfrm>
            <a:off x="5962778" y="4456173"/>
            <a:ext cx="1016048" cy="687327"/>
          </a:xfrm>
          <a:prstGeom prst="rect">
            <a:avLst/>
          </a:prstGeom>
        </p:spPr>
      </p:pic>
      <p:pic>
        <p:nvPicPr>
          <p:cNvPr id="26" name="图片 25">
            <a:extLst>
              <a:ext uri="{FF2B5EF4-FFF2-40B4-BE49-F238E27FC236}">
                <a16:creationId xmlns:a16="http://schemas.microsoft.com/office/drawing/2014/main" xmlns="" id="{B9C586F3-9D06-4B11-9D45-EAEBEA8D5594}"/>
              </a:ext>
            </a:extLst>
          </p:cNvPr>
          <p:cNvPicPr>
            <a:picLocks noChangeAspect="1"/>
          </p:cNvPicPr>
          <p:nvPr/>
        </p:nvPicPr>
        <p:blipFill>
          <a:blip r:embed="rId10"/>
          <a:stretch>
            <a:fillRect/>
          </a:stretch>
        </p:blipFill>
        <p:spPr>
          <a:xfrm>
            <a:off x="7046465" y="3541339"/>
            <a:ext cx="1443532" cy="1602162"/>
          </a:xfrm>
          <a:prstGeom prst="rect">
            <a:avLst/>
          </a:prstGeom>
        </p:spPr>
      </p:pic>
      <p:pic>
        <p:nvPicPr>
          <p:cNvPr id="27" name="图片 26">
            <a:extLst>
              <a:ext uri="{FF2B5EF4-FFF2-40B4-BE49-F238E27FC236}">
                <a16:creationId xmlns:a16="http://schemas.microsoft.com/office/drawing/2014/main" xmlns="" id="{B909432C-B396-4D44-90F4-57239220E0E5}"/>
              </a:ext>
            </a:extLst>
          </p:cNvPr>
          <p:cNvPicPr>
            <a:picLocks noChangeAspect="1"/>
          </p:cNvPicPr>
          <p:nvPr/>
        </p:nvPicPr>
        <p:blipFill>
          <a:blip r:embed="rId11"/>
          <a:stretch>
            <a:fillRect/>
          </a:stretch>
        </p:blipFill>
        <p:spPr>
          <a:xfrm>
            <a:off x="8509000" y="3646723"/>
            <a:ext cx="541004" cy="1496777"/>
          </a:xfrm>
          <a:prstGeom prst="rect">
            <a:avLst/>
          </a:prstGeom>
        </p:spPr>
      </p:pic>
      <p:pic>
        <p:nvPicPr>
          <p:cNvPr id="28" name="图片 27">
            <a:extLst>
              <a:ext uri="{FF2B5EF4-FFF2-40B4-BE49-F238E27FC236}">
                <a16:creationId xmlns:a16="http://schemas.microsoft.com/office/drawing/2014/main" xmlns="" id="{6A61A4C9-F4EB-43D0-8303-B6559039E3C7}"/>
              </a:ext>
            </a:extLst>
          </p:cNvPr>
          <p:cNvPicPr>
            <a:picLocks noChangeAspect="1"/>
          </p:cNvPicPr>
          <p:nvPr/>
        </p:nvPicPr>
        <p:blipFill>
          <a:blip r:embed="rId12"/>
          <a:stretch>
            <a:fillRect/>
          </a:stretch>
        </p:blipFill>
        <p:spPr>
          <a:xfrm>
            <a:off x="626655" y="669762"/>
            <a:ext cx="2665860" cy="777542"/>
          </a:xfrm>
          <a:prstGeom prst="rect">
            <a:avLst/>
          </a:prstGeom>
        </p:spPr>
      </p:pic>
      <p:pic>
        <p:nvPicPr>
          <p:cNvPr id="29" name="图片 28">
            <a:extLst>
              <a:ext uri="{FF2B5EF4-FFF2-40B4-BE49-F238E27FC236}">
                <a16:creationId xmlns:a16="http://schemas.microsoft.com/office/drawing/2014/main" xmlns="" id="{D085E4B4-84E2-488D-B228-64F7AF3EDF85}"/>
              </a:ext>
            </a:extLst>
          </p:cNvPr>
          <p:cNvPicPr>
            <a:picLocks noChangeAspect="1"/>
          </p:cNvPicPr>
          <p:nvPr/>
        </p:nvPicPr>
        <p:blipFill>
          <a:blip r:embed="rId13"/>
          <a:stretch>
            <a:fillRect/>
          </a:stretch>
        </p:blipFill>
        <p:spPr>
          <a:xfrm>
            <a:off x="5851483" y="689231"/>
            <a:ext cx="2601902" cy="738604"/>
          </a:xfrm>
          <a:prstGeom prst="rect">
            <a:avLst/>
          </a:prstGeom>
        </p:spPr>
      </p:pic>
      <p:pic>
        <p:nvPicPr>
          <p:cNvPr id="30" name="图片 29">
            <a:extLst>
              <a:ext uri="{FF2B5EF4-FFF2-40B4-BE49-F238E27FC236}">
                <a16:creationId xmlns:a16="http://schemas.microsoft.com/office/drawing/2014/main" xmlns="" id="{6F621529-7A38-4561-90B5-9F2906ED87BD}"/>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011198" y="3646723"/>
            <a:ext cx="1060109" cy="1060109"/>
          </a:xfrm>
          <a:prstGeom prst="rect">
            <a:avLst/>
          </a:prstGeom>
        </p:spPr>
      </p:pic>
      <p:pic>
        <p:nvPicPr>
          <p:cNvPr id="31" name="图片 30">
            <a:extLst>
              <a:ext uri="{FF2B5EF4-FFF2-40B4-BE49-F238E27FC236}">
                <a16:creationId xmlns:a16="http://schemas.microsoft.com/office/drawing/2014/main" xmlns="" id="{8F52ED32-01FF-49C4-87FC-817EC6958CBD}"/>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6356511" y="3403601"/>
            <a:ext cx="1159965" cy="732066"/>
          </a:xfrm>
          <a:prstGeom prst="rect">
            <a:avLst/>
          </a:prstGeom>
        </p:spPr>
      </p:pic>
      <p:pic>
        <p:nvPicPr>
          <p:cNvPr id="32" name="图片 31">
            <a:extLst>
              <a:ext uri="{FF2B5EF4-FFF2-40B4-BE49-F238E27FC236}">
                <a16:creationId xmlns:a16="http://schemas.microsoft.com/office/drawing/2014/main" xmlns="" id="{4D743FD5-386D-4ABE-9E24-15CDA457E434}"/>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t="-77050"/>
          <a:stretch/>
        </p:blipFill>
        <p:spPr>
          <a:xfrm>
            <a:off x="4688976" y="2598567"/>
            <a:ext cx="1159965" cy="732066"/>
          </a:xfrm>
          <a:prstGeom prst="rect">
            <a:avLst/>
          </a:prstGeom>
        </p:spPr>
      </p:pic>
      <p:sp>
        <p:nvSpPr>
          <p:cNvPr id="33" name="文本框 32">
            <a:extLst>
              <a:ext uri="{FF2B5EF4-FFF2-40B4-BE49-F238E27FC236}">
                <a16:creationId xmlns:a16="http://schemas.microsoft.com/office/drawing/2014/main" xmlns="" id="{A748E123-2EB8-4C06-894D-7368FD35BEB4}"/>
              </a:ext>
            </a:extLst>
          </p:cNvPr>
          <p:cNvSpPr txBox="1"/>
          <p:nvPr/>
        </p:nvSpPr>
        <p:spPr>
          <a:xfrm>
            <a:off x="1011198" y="1094370"/>
            <a:ext cx="7346934" cy="923330"/>
          </a:xfrm>
          <a:prstGeom prst="rect">
            <a:avLst/>
          </a:prstGeom>
          <a:noFill/>
        </p:spPr>
        <p:txBody>
          <a:bodyPr wrap="square" rtlCol="0">
            <a:spAutoFit/>
          </a:bodyPr>
          <a:lstStyle>
            <a:defPPr>
              <a:defRPr lang="en-US"/>
            </a:defPPr>
            <a:lvl1pP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pPr algn="ctr"/>
            <a:r>
              <a:rPr lang="en-US" altLang="zh-CN" sz="5400" b="1" dirty="0">
                <a:solidFill>
                  <a:schemeClr val="tx1"/>
                </a:solidFill>
                <a:latin typeface="#9Slide07 IcielCrocante" panose="02000000000000000000" pitchFamily="2" charset="0"/>
                <a:ea typeface="+mn-ea"/>
                <a:cs typeface="+mn-ea"/>
                <a:sym typeface="+mn-lt"/>
              </a:rPr>
              <a:t>Places of interest</a:t>
            </a:r>
            <a:endParaRPr lang="zh-CN" altLang="en-US" sz="5400" b="1" dirty="0">
              <a:solidFill>
                <a:schemeClr val="tx1"/>
              </a:solidFill>
              <a:latin typeface="#9Slide07 IcielCrocante" panose="02000000000000000000" pitchFamily="2" charset="0"/>
              <a:ea typeface="+mn-ea"/>
              <a:cs typeface="+mn-ea"/>
              <a:sym typeface="+mn-lt"/>
            </a:endParaRPr>
          </a:p>
        </p:txBody>
      </p:sp>
      <p:sp>
        <p:nvSpPr>
          <p:cNvPr id="34" name="文本框 33">
            <a:extLst>
              <a:ext uri="{FF2B5EF4-FFF2-40B4-BE49-F238E27FC236}">
                <a16:creationId xmlns:a16="http://schemas.microsoft.com/office/drawing/2014/main" xmlns="" id="{54F96F8B-63EB-4A4B-9500-03D94F12EADC}"/>
              </a:ext>
            </a:extLst>
          </p:cNvPr>
          <p:cNvSpPr txBox="1"/>
          <p:nvPr/>
        </p:nvSpPr>
        <p:spPr>
          <a:xfrm>
            <a:off x="2593412" y="2036331"/>
            <a:ext cx="4459786" cy="646331"/>
          </a:xfrm>
          <a:prstGeom prst="rect">
            <a:avLst/>
          </a:prstGeom>
          <a:noFill/>
        </p:spPr>
        <p:txBody>
          <a:bodyPr wrap="square" rtlCol="0">
            <a:spAutoFit/>
          </a:bodyPr>
          <a:lstStyle/>
          <a:p>
            <a:pPr algn="ctr"/>
            <a:r>
              <a:rPr lang="en-US" altLang="zh-CN" sz="3600" dirty="0">
                <a:ln>
                  <a:solidFill>
                    <a:schemeClr val="bg1"/>
                  </a:solidFill>
                </a:ln>
                <a:solidFill>
                  <a:schemeClr val="accent2"/>
                </a:solidFill>
                <a:latin typeface="#9Slide03 IcielPanton Black" panose="00000A00000000000000" pitchFamily="2" charset="0"/>
                <a:cs typeface="+mn-ea"/>
                <a:sym typeface="+mn-lt"/>
              </a:rPr>
              <a:t>Lesson 3 Period 6</a:t>
            </a:r>
            <a:endParaRPr lang="zh-CN" altLang="en-US" sz="3600" dirty="0">
              <a:ln>
                <a:solidFill>
                  <a:schemeClr val="bg1"/>
                </a:solidFill>
              </a:ln>
              <a:solidFill>
                <a:schemeClr val="accent2"/>
              </a:solidFill>
              <a:latin typeface="#9Slide03 IcielPanton Black" panose="00000A00000000000000" pitchFamily="2" charset="0"/>
              <a:cs typeface="+mn-ea"/>
              <a:sym typeface="+mn-lt"/>
            </a:endParaRPr>
          </a:p>
        </p:txBody>
      </p:sp>
      <p:pic>
        <p:nvPicPr>
          <p:cNvPr id="3" name="Picture 2">
            <a:extLst>
              <a:ext uri="{FF2B5EF4-FFF2-40B4-BE49-F238E27FC236}">
                <a16:creationId xmlns:a16="http://schemas.microsoft.com/office/drawing/2014/main" xmlns="" id="{3E07A8B7-A963-40C5-6B19-47559FF4CE45}"/>
              </a:ext>
            </a:extLst>
          </p:cNvPr>
          <p:cNvPicPr>
            <a:picLocks noChangeAspect="1"/>
          </p:cNvPicPr>
          <p:nvPr/>
        </p:nvPicPr>
        <p:blipFill rotWithShape="1">
          <a:blip r:embed="rId17">
            <a:clrChange>
              <a:clrFrom>
                <a:srgbClr val="FFFFFF"/>
              </a:clrFrom>
              <a:clrTo>
                <a:srgbClr val="FFFFFF">
                  <a:alpha val="0"/>
                </a:srgbClr>
              </a:clrTo>
            </a:clrChange>
            <a:extLst>
              <a:ext uri="{BEBA8EAE-BF5A-486C-A8C5-ECC9F3942E4B}">
                <a14:imgProps xmlns:a14="http://schemas.microsoft.com/office/drawing/2010/main">
                  <a14:imgLayer r:embed="rId18">
                    <a14:imgEffect>
                      <a14:sharpenSoften amount="50000"/>
                    </a14:imgEffect>
                  </a14:imgLayer>
                </a14:imgProps>
              </a:ext>
            </a:extLst>
          </a:blip>
          <a:srcRect l="8844" t="12015" r="69471" b="57968"/>
          <a:stretch/>
        </p:blipFill>
        <p:spPr>
          <a:xfrm>
            <a:off x="0" y="0"/>
            <a:ext cx="1673050" cy="1543925"/>
          </a:xfrm>
          <a:prstGeom prst="rect">
            <a:avLst/>
          </a:prstGeom>
        </p:spPr>
      </p:pic>
    </p:spTree>
    <p:extLst>
      <p:ext uri="{BB962C8B-B14F-4D97-AF65-F5344CB8AC3E}">
        <p14:creationId xmlns:p14="http://schemas.microsoft.com/office/powerpoint/2010/main" val="3034999555"/>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1716088" y="207466"/>
            <a:ext cx="6024908" cy="490056"/>
          </a:xfrm>
        </p:spPr>
        <p:txBody>
          <a:bodyPr>
            <a:noAutofit/>
          </a:bodyPr>
          <a:lstStyle/>
          <a:p>
            <a:r>
              <a:rPr lang="vi-VN" sz="3200" b="1" dirty="0">
                <a:solidFill>
                  <a:schemeClr val="tx1"/>
                </a:solidFill>
                <a:latin typeface="Calibri" panose="020F0502020204030204" pitchFamily="34" charset="0"/>
                <a:cs typeface="Calibri" panose="020F0502020204030204" pitchFamily="34" charset="0"/>
              </a:rPr>
              <a:t>What </a:t>
            </a:r>
            <a:r>
              <a:rPr lang="en-US" sz="3200" b="1" dirty="0">
                <a:solidFill>
                  <a:schemeClr val="tx1"/>
                </a:solidFill>
                <a:latin typeface="Calibri" panose="020F0502020204030204" pitchFamily="34" charset="0"/>
                <a:cs typeface="Calibri" panose="020F0502020204030204" pitchFamily="34" charset="0"/>
              </a:rPr>
              <a:t>do you think of Ba Be Lake</a:t>
            </a:r>
            <a:r>
              <a:rPr lang="vi-VN" sz="3200" b="1" dirty="0">
                <a:solidFill>
                  <a:schemeClr val="tx1"/>
                </a:solidFill>
                <a:latin typeface="Calibri" panose="020F0502020204030204" pitchFamily="34" charset="0"/>
                <a:cs typeface="Calibri" panose="020F0502020204030204" pitchFamily="34" charset="0"/>
              </a:rPr>
              <a:t>?</a:t>
            </a:r>
          </a:p>
        </p:txBody>
      </p:sp>
      <p:sp>
        <p:nvSpPr>
          <p:cNvPr id="9" name="Text Placeholder 8"/>
          <p:cNvSpPr>
            <a:spLocks noGrp="1"/>
          </p:cNvSpPr>
          <p:nvPr>
            <p:ph type="body" sz="quarter" idx="11"/>
          </p:nvPr>
        </p:nvSpPr>
        <p:spPr>
          <a:xfrm>
            <a:off x="2415379" y="4467331"/>
            <a:ext cx="4538079" cy="622998"/>
          </a:xfrm>
        </p:spPr>
        <p:txBody>
          <a:bodyPr>
            <a:normAutofit lnSpcReduction="10000"/>
          </a:bodyPr>
          <a:lstStyle/>
          <a:p>
            <a:r>
              <a:rPr lang="en-US" sz="3600" b="1" dirty="0">
                <a:solidFill>
                  <a:srgbClr val="FF0000"/>
                </a:solidFill>
                <a:latin typeface="Raleway" pitchFamily="2" charset="0"/>
                <a:cs typeface="#9Slide03 Quicksand Bold" panose="00000800000000000000" charset="0"/>
              </a:rPr>
              <a:t>I think it’s fantastic</a:t>
            </a:r>
            <a:r>
              <a:rPr lang="vi-VN" sz="3600" b="1" dirty="0">
                <a:solidFill>
                  <a:srgbClr val="FF0000"/>
                </a:solidFill>
                <a:latin typeface="Raleway" pitchFamily="2" charset="0"/>
                <a:cs typeface="#9Slide03 Quicksand Bold" panose="00000800000000000000" charset="0"/>
              </a:rPr>
              <a:t>.</a:t>
            </a:r>
            <a:endParaRPr lang="en-SG" sz="3600" b="1" dirty="0">
              <a:solidFill>
                <a:srgbClr val="FF0000"/>
              </a:solidFill>
              <a:latin typeface="Raleway" pitchFamily="2" charset="0"/>
              <a:cs typeface="#9Slide03 Quicksand Bold" panose="00000800000000000000" charset="0"/>
            </a:endParaRPr>
          </a:p>
        </p:txBody>
      </p:sp>
      <p:pic>
        <p:nvPicPr>
          <p:cNvPr id="1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924800" y="3710774"/>
            <a:ext cx="986233" cy="1409700"/>
          </a:xfrm>
          <a:prstGeom prst="rect">
            <a:avLst/>
          </a:prstGeom>
          <a:noFill/>
          <a:ln>
            <a:noFill/>
          </a:ln>
          <a:effectLst>
            <a:outerShdw blurRad="41275" dist="20320" dir="1800000" algn="ctr" rotWithShape="0">
              <a:srgbClr val="000000">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descr="Ba Be Lake - The Largest Fresh Water Lake in Vietnam">
            <a:extLst>
              <a:ext uri="{FF2B5EF4-FFF2-40B4-BE49-F238E27FC236}">
                <a16:creationId xmlns:a16="http://schemas.microsoft.com/office/drawing/2014/main" xmlns="" id="{A5245C6F-1469-EFBE-B927-62FCDA48AA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9235" y="1085222"/>
            <a:ext cx="5349487" cy="29944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827144" y="924508"/>
            <a:ext cx="3700724" cy="2598013"/>
          </a:xfrm>
          <a:prstGeom prst="rect">
            <a:avLst/>
          </a:prstGeom>
        </p:spPr>
      </p:pic>
      <p:sp>
        <p:nvSpPr>
          <p:cNvPr id="8" name="Text Placeholder 7"/>
          <p:cNvSpPr>
            <a:spLocks noGrp="1"/>
          </p:cNvSpPr>
          <p:nvPr>
            <p:ph type="body" sz="quarter" idx="10"/>
          </p:nvPr>
        </p:nvSpPr>
        <p:spPr>
          <a:xfrm>
            <a:off x="1485917" y="221871"/>
            <a:ext cx="6895648" cy="514385"/>
          </a:xfrm>
        </p:spPr>
        <p:txBody>
          <a:bodyPr>
            <a:noAutofit/>
          </a:bodyPr>
          <a:lstStyle/>
          <a:p>
            <a:r>
              <a:rPr lang="en-US" sz="3200" b="1" dirty="0">
                <a:solidFill>
                  <a:schemeClr val="tx1"/>
                </a:solidFill>
                <a:latin typeface="Calibri" panose="020F0502020204030204" pitchFamily="34" charset="0"/>
                <a:cs typeface="Calibri" panose="020F0502020204030204" pitchFamily="34" charset="0"/>
              </a:rPr>
              <a:t>How far is it from Can Tho to </a:t>
            </a:r>
            <a:r>
              <a:rPr lang="en-US" sz="3200" b="1" dirty="0" err="1">
                <a:solidFill>
                  <a:schemeClr val="tx1"/>
                </a:solidFill>
                <a:latin typeface="Calibri" panose="020F0502020204030204" pitchFamily="34" charset="0"/>
                <a:cs typeface="Calibri" panose="020F0502020204030204" pitchFamily="34" charset="0"/>
              </a:rPr>
              <a:t>Tra</a:t>
            </a:r>
            <a:r>
              <a:rPr lang="en-US" sz="3200" b="1" dirty="0">
                <a:solidFill>
                  <a:schemeClr val="tx1"/>
                </a:solidFill>
                <a:latin typeface="Calibri" panose="020F0502020204030204" pitchFamily="34" charset="0"/>
                <a:cs typeface="Calibri" panose="020F0502020204030204" pitchFamily="34" charset="0"/>
              </a:rPr>
              <a:t> Vinh</a:t>
            </a:r>
            <a:r>
              <a:rPr lang="vi-VN" sz="3200" b="1" dirty="0">
                <a:solidFill>
                  <a:schemeClr val="tx1"/>
                </a:solidFill>
                <a:latin typeface="Calibri" panose="020F0502020204030204" pitchFamily="34" charset="0"/>
                <a:cs typeface="Calibri" panose="020F0502020204030204" pitchFamily="34" charset="0"/>
              </a:rPr>
              <a:t>?</a:t>
            </a:r>
          </a:p>
        </p:txBody>
      </p:sp>
      <p:sp>
        <p:nvSpPr>
          <p:cNvPr id="9" name="Text Placeholder 8"/>
          <p:cNvSpPr>
            <a:spLocks noGrp="1"/>
          </p:cNvSpPr>
          <p:nvPr>
            <p:ph type="body" sz="quarter" idx="11"/>
          </p:nvPr>
        </p:nvSpPr>
        <p:spPr>
          <a:xfrm>
            <a:off x="2200588" y="3919222"/>
            <a:ext cx="4953837" cy="526343"/>
          </a:xfrm>
        </p:spPr>
        <p:txBody>
          <a:bodyPr>
            <a:noAutofit/>
          </a:bodyPr>
          <a:lstStyle/>
          <a:p>
            <a:r>
              <a:rPr lang="en-US" sz="3600" b="1" dirty="0">
                <a:solidFill>
                  <a:srgbClr val="FF0000"/>
                </a:solidFill>
                <a:latin typeface="Calibri" panose="020F0502020204030204" pitchFamily="34" charset="0"/>
                <a:cs typeface="Calibri" panose="020F0502020204030204" pitchFamily="34" charset="0"/>
              </a:rPr>
              <a:t>It’s about </a:t>
            </a:r>
            <a:r>
              <a:rPr lang="en-US" sz="3600" b="1" dirty="0" smtClean="0">
                <a:solidFill>
                  <a:srgbClr val="FF0000"/>
                </a:solidFill>
                <a:latin typeface="Calibri" panose="020F0502020204030204" pitchFamily="34" charset="0"/>
                <a:cs typeface="Calibri" panose="020F0502020204030204" pitchFamily="34" charset="0"/>
              </a:rPr>
              <a:t>80 </a:t>
            </a:r>
            <a:r>
              <a:rPr lang="en-US" sz="3600" b="1" dirty="0">
                <a:solidFill>
                  <a:srgbClr val="FF0000"/>
                </a:solidFill>
                <a:latin typeface="Calibri" panose="020F0502020204030204" pitchFamily="34" charset="0"/>
                <a:cs typeface="Calibri" panose="020F0502020204030204" pitchFamily="34" charset="0"/>
              </a:rPr>
              <a:t>kilometres</a:t>
            </a:r>
            <a:r>
              <a:rPr lang="vi-VN" sz="3600" b="1" dirty="0">
                <a:solidFill>
                  <a:srgbClr val="FF0000"/>
                </a:solidFill>
                <a:latin typeface="Calibri" panose="020F0502020204030204" pitchFamily="34" charset="0"/>
                <a:cs typeface="Calibri" panose="020F0502020204030204" pitchFamily="34" charset="0"/>
              </a:rPr>
              <a:t>.</a:t>
            </a:r>
            <a:endParaRPr lang="en-SG" sz="3600" b="1" dirty="0">
              <a:solidFill>
                <a:srgbClr val="FF0000"/>
              </a:solidFill>
              <a:latin typeface="Calibri" panose="020F0502020204030204" pitchFamily="34" charset="0"/>
              <a:cs typeface="Calibri" panose="020F0502020204030204" pitchFamily="34" charset="0"/>
            </a:endParaRPr>
          </a:p>
        </p:txBody>
      </p:sp>
      <p:pic>
        <p:nvPicPr>
          <p:cNvPr id="2" name="Picture 2">
            <a:hlinkClick r:id="rId4" action="ppaction://hlinksldjump"/>
            <a:extLst>
              <a:ext uri="{FF2B5EF4-FFF2-40B4-BE49-F238E27FC236}">
                <a16:creationId xmlns:a16="http://schemas.microsoft.com/office/drawing/2014/main" xmlns="" id="{AE622B5A-7F26-5658-AC6C-FACF849A53F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924800" y="3710774"/>
            <a:ext cx="986233" cy="1409700"/>
          </a:xfrm>
          <a:prstGeom prst="rect">
            <a:avLst/>
          </a:prstGeom>
          <a:noFill/>
          <a:ln>
            <a:noFill/>
          </a:ln>
          <a:effectLst>
            <a:outerShdw blurRad="41275" dist="20320" dir="1800000" algn="ctr" rotWithShape="0">
              <a:srgbClr val="000000">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718243" y="1652728"/>
            <a:ext cx="1353506" cy="26751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CAN THO</a:t>
            </a:r>
          </a:p>
        </p:txBody>
      </p:sp>
      <p:sp>
        <p:nvSpPr>
          <p:cNvPr id="7" name="Rectangle 6"/>
          <p:cNvSpPr/>
          <p:nvPr/>
        </p:nvSpPr>
        <p:spPr>
          <a:xfrm>
            <a:off x="5102396" y="1848635"/>
            <a:ext cx="1353506" cy="37488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TRA VINH</a:t>
            </a:r>
          </a:p>
        </p:txBody>
      </p:sp>
      <p:sp>
        <p:nvSpPr>
          <p:cNvPr id="11" name="Rounded Rectangle 10"/>
          <p:cNvSpPr/>
          <p:nvPr/>
        </p:nvSpPr>
        <p:spPr>
          <a:xfrm>
            <a:off x="3435189" y="2606520"/>
            <a:ext cx="1125415" cy="460380"/>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omic Sans MS" panose="030F0702030302020204" pitchFamily="66" charset="0"/>
              </a:rPr>
              <a:t>80 km</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21803" y="1024651"/>
            <a:ext cx="3157628" cy="2448500"/>
          </a:xfrm>
          <a:prstGeom prst="rect">
            <a:avLst/>
          </a:prstGeom>
        </p:spPr>
      </p:pic>
      <p:sp>
        <p:nvSpPr>
          <p:cNvPr id="8" name="Text Placeholder 7"/>
          <p:cNvSpPr>
            <a:spLocks noGrp="1"/>
          </p:cNvSpPr>
          <p:nvPr>
            <p:ph type="body" sz="quarter" idx="10"/>
          </p:nvPr>
        </p:nvSpPr>
        <p:spPr>
          <a:xfrm>
            <a:off x="1622845" y="425820"/>
            <a:ext cx="6665191" cy="495918"/>
          </a:xfrm>
        </p:spPr>
        <p:txBody>
          <a:bodyPr>
            <a:noAutofit/>
          </a:bodyPr>
          <a:lstStyle/>
          <a:p>
            <a:r>
              <a:rPr lang="en-US" sz="3200" b="1" dirty="0">
                <a:solidFill>
                  <a:schemeClr val="tx1"/>
                </a:solidFill>
                <a:latin typeface="Calibri" panose="020F0502020204030204" pitchFamily="34" charset="0"/>
                <a:cs typeface="Calibri" panose="020F0502020204030204" pitchFamily="34" charset="0"/>
              </a:rPr>
              <a:t>How far is it from </a:t>
            </a:r>
            <a:r>
              <a:rPr lang="en-US" sz="3200" b="1" dirty="0" smtClean="0">
                <a:solidFill>
                  <a:schemeClr val="tx1"/>
                </a:solidFill>
                <a:latin typeface="Calibri" panose="020F0502020204030204" pitchFamily="34" charset="0"/>
                <a:cs typeface="Calibri" panose="020F0502020204030204" pitchFamily="34" charset="0"/>
              </a:rPr>
              <a:t>Da Nang </a:t>
            </a:r>
            <a:r>
              <a:rPr lang="en-US" sz="3200" b="1" dirty="0" smtClean="0">
                <a:solidFill>
                  <a:schemeClr val="tx1"/>
                </a:solidFill>
                <a:latin typeface="Calibri" panose="020F0502020204030204" pitchFamily="34" charset="0"/>
                <a:cs typeface="Calibri" panose="020F0502020204030204" pitchFamily="34" charset="0"/>
              </a:rPr>
              <a:t>to </a:t>
            </a:r>
            <a:r>
              <a:rPr lang="en-US" sz="3200" b="1" dirty="0">
                <a:solidFill>
                  <a:schemeClr val="tx1"/>
                </a:solidFill>
                <a:latin typeface="Calibri" panose="020F0502020204030204" pitchFamily="34" charset="0"/>
                <a:cs typeface="Calibri" panose="020F0502020204030204" pitchFamily="34" charset="0"/>
              </a:rPr>
              <a:t>Hoi An</a:t>
            </a:r>
            <a:r>
              <a:rPr lang="vi-VN" sz="3200" b="1" dirty="0">
                <a:solidFill>
                  <a:schemeClr val="tx1"/>
                </a:solidFill>
                <a:latin typeface="Calibri" panose="020F0502020204030204" pitchFamily="34" charset="0"/>
                <a:cs typeface="Calibri" panose="020F0502020204030204" pitchFamily="34" charset="0"/>
              </a:rPr>
              <a:t>?</a:t>
            </a:r>
          </a:p>
        </p:txBody>
      </p:sp>
      <p:sp>
        <p:nvSpPr>
          <p:cNvPr id="9" name="Text Placeholder 8"/>
          <p:cNvSpPr>
            <a:spLocks noGrp="1"/>
          </p:cNvSpPr>
          <p:nvPr>
            <p:ph type="body" sz="quarter" idx="11"/>
          </p:nvPr>
        </p:nvSpPr>
        <p:spPr>
          <a:xfrm>
            <a:off x="1884102" y="4094935"/>
            <a:ext cx="5059309" cy="537355"/>
          </a:xfrm>
        </p:spPr>
        <p:txBody>
          <a:bodyPr>
            <a:noAutofit/>
          </a:bodyPr>
          <a:lstStyle/>
          <a:p>
            <a:r>
              <a:rPr lang="en-US" sz="3600" b="1" dirty="0">
                <a:solidFill>
                  <a:srgbClr val="FF0000"/>
                </a:solidFill>
                <a:latin typeface="Calibri" panose="020F0502020204030204" pitchFamily="34" charset="0"/>
                <a:cs typeface="Calibri" panose="020F0502020204030204" pitchFamily="34" charset="0"/>
              </a:rPr>
              <a:t>It’s about </a:t>
            </a:r>
            <a:r>
              <a:rPr lang="en-US" sz="3600" b="1" dirty="0" smtClean="0">
                <a:solidFill>
                  <a:srgbClr val="FF0000"/>
                </a:solidFill>
                <a:latin typeface="Calibri" panose="020F0502020204030204" pitchFamily="34" charset="0"/>
                <a:cs typeface="Calibri" panose="020F0502020204030204" pitchFamily="34" charset="0"/>
              </a:rPr>
              <a:t>29 </a:t>
            </a:r>
            <a:r>
              <a:rPr lang="en-US" sz="3600" b="1" dirty="0">
                <a:solidFill>
                  <a:srgbClr val="FF0000"/>
                </a:solidFill>
                <a:latin typeface="Calibri" panose="020F0502020204030204" pitchFamily="34" charset="0"/>
                <a:cs typeface="Calibri" panose="020F0502020204030204" pitchFamily="34" charset="0"/>
              </a:rPr>
              <a:t>kilometres</a:t>
            </a:r>
            <a:r>
              <a:rPr lang="vi-VN" sz="3600" b="1" dirty="0">
                <a:solidFill>
                  <a:srgbClr val="FF0000"/>
                </a:solidFill>
                <a:latin typeface="Calibri" panose="020F0502020204030204" pitchFamily="34" charset="0"/>
                <a:cs typeface="Calibri" panose="020F0502020204030204" pitchFamily="34" charset="0"/>
              </a:rPr>
              <a:t>.</a:t>
            </a:r>
            <a:endParaRPr lang="en-SG" sz="3600" b="1" dirty="0">
              <a:solidFill>
                <a:srgbClr val="FF0000"/>
              </a:solidFill>
              <a:latin typeface="Calibri" panose="020F0502020204030204" pitchFamily="34" charset="0"/>
              <a:cs typeface="Calibri" panose="020F0502020204030204" pitchFamily="34" charset="0"/>
            </a:endParaRPr>
          </a:p>
        </p:txBody>
      </p:sp>
      <p:pic>
        <p:nvPicPr>
          <p:cNvPr id="2" name="Picture 2">
            <a:hlinkClick r:id="rId4" action="ppaction://hlinksldjump"/>
            <a:extLst>
              <a:ext uri="{FF2B5EF4-FFF2-40B4-BE49-F238E27FC236}">
                <a16:creationId xmlns:a16="http://schemas.microsoft.com/office/drawing/2014/main" xmlns="" id="{9D24069E-3410-7685-17B1-76D913EE1E8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924800" y="3710774"/>
            <a:ext cx="986233" cy="1409700"/>
          </a:xfrm>
          <a:prstGeom prst="rect">
            <a:avLst/>
          </a:prstGeom>
          <a:noFill/>
          <a:ln>
            <a:noFill/>
          </a:ln>
          <a:effectLst>
            <a:outerShdw blurRad="41275" dist="20320" dir="1800000" algn="ctr" rotWithShape="0">
              <a:srgbClr val="000000">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217184" y="1065125"/>
            <a:ext cx="1234236" cy="38183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latin typeface="Times New Roman" panose="02020603050405020304" pitchFamily="18" charset="0"/>
                <a:cs typeface="Times New Roman" panose="02020603050405020304" pitchFamily="18" charset="0"/>
              </a:rPr>
              <a:t>DA NANG</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5345536" y="3169517"/>
            <a:ext cx="1004247" cy="30363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HOI AN</a:t>
            </a:r>
          </a:p>
        </p:txBody>
      </p:sp>
      <p:sp>
        <p:nvSpPr>
          <p:cNvPr id="10" name="Rounded Rectangle 9"/>
          <p:cNvSpPr/>
          <p:nvPr/>
        </p:nvSpPr>
        <p:spPr>
          <a:xfrm>
            <a:off x="3954026" y="2404586"/>
            <a:ext cx="994787" cy="549630"/>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tx1"/>
                </a:solidFill>
                <a:latin typeface="Comic Sans MS" panose="030F0702030302020204" pitchFamily="66" charset="0"/>
              </a:rPr>
              <a:t>29 </a:t>
            </a:r>
            <a:r>
              <a:rPr lang="en-US" sz="2000" b="1" dirty="0">
                <a:solidFill>
                  <a:schemeClr val="tx1"/>
                </a:solidFill>
                <a:latin typeface="Comic Sans MS" panose="030F0702030302020204" pitchFamily="66" charset="0"/>
              </a:rPr>
              <a:t>km</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17544" y="1020026"/>
            <a:ext cx="3255517" cy="2577284"/>
          </a:xfrm>
          <a:prstGeom prst="rect">
            <a:avLst/>
          </a:prstGeom>
        </p:spPr>
      </p:pic>
      <p:sp>
        <p:nvSpPr>
          <p:cNvPr id="8" name="Text Placeholder 7"/>
          <p:cNvSpPr>
            <a:spLocks noGrp="1"/>
          </p:cNvSpPr>
          <p:nvPr>
            <p:ph type="body" sz="quarter" idx="10"/>
          </p:nvPr>
        </p:nvSpPr>
        <p:spPr>
          <a:xfrm>
            <a:off x="756615" y="204480"/>
            <a:ext cx="8236660" cy="416472"/>
          </a:xfrm>
        </p:spPr>
        <p:txBody>
          <a:bodyPr>
            <a:noAutofit/>
          </a:bodyPr>
          <a:lstStyle/>
          <a:p>
            <a:pPr algn="l"/>
            <a:r>
              <a:rPr lang="en-US" sz="3200" b="1" dirty="0">
                <a:solidFill>
                  <a:schemeClr val="tx1"/>
                </a:solidFill>
                <a:latin typeface="Calibri" panose="020F0502020204030204" pitchFamily="34" charset="0"/>
                <a:cs typeface="Calibri" panose="020F0502020204030204" pitchFamily="34" charset="0"/>
              </a:rPr>
              <a:t>How far is it from Ho Chi Minh City to Can Tho</a:t>
            </a:r>
            <a:r>
              <a:rPr lang="vi-VN" sz="3200" b="1" dirty="0">
                <a:solidFill>
                  <a:schemeClr val="tx1"/>
                </a:solidFill>
                <a:latin typeface="Calibri" panose="020F0502020204030204" pitchFamily="34" charset="0"/>
                <a:cs typeface="Calibri" panose="020F0502020204030204" pitchFamily="34" charset="0"/>
              </a:rPr>
              <a:t>?</a:t>
            </a:r>
          </a:p>
        </p:txBody>
      </p:sp>
      <p:sp>
        <p:nvSpPr>
          <p:cNvPr id="9" name="Text Placeholder 8"/>
          <p:cNvSpPr>
            <a:spLocks noGrp="1"/>
          </p:cNvSpPr>
          <p:nvPr>
            <p:ph type="body" sz="quarter" idx="11"/>
          </p:nvPr>
        </p:nvSpPr>
        <p:spPr>
          <a:xfrm>
            <a:off x="2233983" y="4102790"/>
            <a:ext cx="4906782" cy="509808"/>
          </a:xfrm>
        </p:spPr>
        <p:txBody>
          <a:bodyPr>
            <a:normAutofit fontScale="85000" lnSpcReduction="20000"/>
          </a:bodyPr>
          <a:lstStyle/>
          <a:p>
            <a:r>
              <a:rPr lang="en-US" sz="3600" b="1" dirty="0">
                <a:solidFill>
                  <a:srgbClr val="FF0000"/>
                </a:solidFill>
                <a:latin typeface="Calibri" panose="020F0502020204030204" pitchFamily="34" charset="0"/>
                <a:cs typeface="Calibri" panose="020F0502020204030204" pitchFamily="34" charset="0"/>
              </a:rPr>
              <a:t>It’s about 165 </a:t>
            </a:r>
            <a:r>
              <a:rPr lang="en-US" sz="3600" b="1" dirty="0" err="1">
                <a:solidFill>
                  <a:srgbClr val="FF0000"/>
                </a:solidFill>
                <a:latin typeface="Calibri" panose="020F0502020204030204" pitchFamily="34" charset="0"/>
                <a:cs typeface="Calibri" panose="020F0502020204030204" pitchFamily="34" charset="0"/>
              </a:rPr>
              <a:t>kilometres</a:t>
            </a:r>
            <a:r>
              <a:rPr lang="vi-VN" sz="3600" b="1" dirty="0">
                <a:solidFill>
                  <a:srgbClr val="FF0000"/>
                </a:solidFill>
                <a:latin typeface="Calibri" panose="020F0502020204030204" pitchFamily="34" charset="0"/>
                <a:cs typeface="Calibri" panose="020F0502020204030204" pitchFamily="34" charset="0"/>
              </a:rPr>
              <a:t>.</a:t>
            </a:r>
            <a:endParaRPr lang="en-SG" sz="3600" b="1" dirty="0">
              <a:solidFill>
                <a:srgbClr val="FF0000"/>
              </a:solidFill>
              <a:latin typeface="Calibri" panose="020F0502020204030204" pitchFamily="34" charset="0"/>
              <a:cs typeface="Calibri" panose="020F0502020204030204" pitchFamily="34" charset="0"/>
            </a:endParaRPr>
          </a:p>
        </p:txBody>
      </p:sp>
      <p:pic>
        <p:nvPicPr>
          <p:cNvPr id="2" name="Picture 2">
            <a:hlinkClick r:id="rId4" action="ppaction://hlinksldjump"/>
            <a:extLst>
              <a:ext uri="{FF2B5EF4-FFF2-40B4-BE49-F238E27FC236}">
                <a16:creationId xmlns:a16="http://schemas.microsoft.com/office/drawing/2014/main" xmlns="" id="{13FC8733-7838-F2F8-3734-95ADDEF257F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924800" y="3710774"/>
            <a:ext cx="986233" cy="1409700"/>
          </a:xfrm>
          <a:prstGeom prst="rect">
            <a:avLst/>
          </a:prstGeom>
          <a:noFill/>
          <a:ln>
            <a:noFill/>
          </a:ln>
          <a:effectLst>
            <a:outerShdw blurRad="41275" dist="20320" dir="1800000" algn="ctr" rotWithShape="0">
              <a:srgbClr val="000000">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a:xfrm>
            <a:off x="3945689" y="2249207"/>
            <a:ext cx="947858" cy="5743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Comic Sans MS" panose="030F0702030302020204" pitchFamily="66" charset="0"/>
              </a:rPr>
              <a:t>165 km</a:t>
            </a:r>
          </a:p>
        </p:txBody>
      </p:sp>
      <p:sp>
        <p:nvSpPr>
          <p:cNvPr id="11" name="Rectangle 10"/>
          <p:cNvSpPr/>
          <p:nvPr/>
        </p:nvSpPr>
        <p:spPr>
          <a:xfrm>
            <a:off x="2697739" y="931585"/>
            <a:ext cx="2495900" cy="35261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HO CHI MINH CITY</a:t>
            </a:r>
          </a:p>
        </p:txBody>
      </p:sp>
      <p:sp>
        <p:nvSpPr>
          <p:cNvPr id="12" name="Rectangle 11"/>
          <p:cNvSpPr/>
          <p:nvPr/>
        </p:nvSpPr>
        <p:spPr>
          <a:xfrm>
            <a:off x="3540041" y="3222660"/>
            <a:ext cx="1353506" cy="34750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CAN THO</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1467059" y="207467"/>
            <a:ext cx="6610241" cy="412483"/>
          </a:xfrm>
        </p:spPr>
        <p:txBody>
          <a:bodyPr>
            <a:noAutofit/>
          </a:bodyPr>
          <a:lstStyle/>
          <a:p>
            <a:r>
              <a:rPr lang="vi-VN" sz="3200" b="1" dirty="0">
                <a:solidFill>
                  <a:schemeClr val="tx1"/>
                </a:solidFill>
                <a:latin typeface="Calibri" panose="020F0502020204030204" pitchFamily="34" charset="0"/>
                <a:cs typeface="Calibri" panose="020F0502020204030204" pitchFamily="34" charset="0"/>
              </a:rPr>
              <a:t>What </a:t>
            </a:r>
            <a:r>
              <a:rPr lang="en-US" sz="3200" b="1" dirty="0">
                <a:solidFill>
                  <a:schemeClr val="tx1"/>
                </a:solidFill>
                <a:latin typeface="Calibri" panose="020F0502020204030204" pitchFamily="34" charset="0"/>
                <a:cs typeface="Calibri" panose="020F0502020204030204" pitchFamily="34" charset="0"/>
              </a:rPr>
              <a:t>do you think of Huong Pagoda</a:t>
            </a:r>
            <a:r>
              <a:rPr lang="vi-VN" sz="3200" b="1" dirty="0">
                <a:solidFill>
                  <a:schemeClr val="tx1"/>
                </a:solidFill>
                <a:latin typeface="Calibri" panose="020F0502020204030204" pitchFamily="34" charset="0"/>
                <a:cs typeface="Calibri" panose="020F0502020204030204" pitchFamily="34" charset="0"/>
              </a:rPr>
              <a:t>?</a:t>
            </a:r>
          </a:p>
        </p:txBody>
      </p:sp>
      <p:sp>
        <p:nvSpPr>
          <p:cNvPr id="9" name="Text Placeholder 8"/>
          <p:cNvSpPr>
            <a:spLocks noGrp="1"/>
          </p:cNvSpPr>
          <p:nvPr>
            <p:ph type="body" sz="quarter" idx="11"/>
          </p:nvPr>
        </p:nvSpPr>
        <p:spPr>
          <a:xfrm>
            <a:off x="1240500" y="4099611"/>
            <a:ext cx="6627359" cy="613065"/>
          </a:xfrm>
        </p:spPr>
        <p:txBody>
          <a:bodyPr>
            <a:noAutofit/>
          </a:bodyPr>
          <a:lstStyle/>
          <a:p>
            <a:pPr algn="l"/>
            <a:r>
              <a:rPr lang="vi-VN" sz="3600" b="1" dirty="0">
                <a:solidFill>
                  <a:srgbClr val="FF0000"/>
                </a:solidFill>
                <a:latin typeface="Calibri" panose="020F0502020204030204" pitchFamily="34" charset="0"/>
                <a:cs typeface="Calibri" panose="020F0502020204030204" pitchFamily="34" charset="0"/>
              </a:rPr>
              <a:t>I </a:t>
            </a:r>
            <a:r>
              <a:rPr lang="en-US" sz="3600" b="1" dirty="0">
                <a:solidFill>
                  <a:srgbClr val="FF0000"/>
                </a:solidFill>
                <a:latin typeface="Calibri" panose="020F0502020204030204" pitchFamily="34" charset="0"/>
                <a:cs typeface="Calibri" panose="020F0502020204030204" pitchFamily="34" charset="0"/>
              </a:rPr>
              <a:t>think it’s beautiful and peaceful</a:t>
            </a:r>
            <a:r>
              <a:rPr lang="vi-VN" sz="3600" b="1" dirty="0">
                <a:solidFill>
                  <a:srgbClr val="FF0000"/>
                </a:solidFill>
                <a:latin typeface="Calibri" panose="020F0502020204030204" pitchFamily="34" charset="0"/>
                <a:cs typeface="Calibri" panose="020F0502020204030204" pitchFamily="34" charset="0"/>
              </a:rPr>
              <a:t>.</a:t>
            </a:r>
            <a:endParaRPr lang="en-SG" sz="3600" b="1" dirty="0">
              <a:solidFill>
                <a:srgbClr val="FF0000"/>
              </a:solidFill>
              <a:latin typeface="Calibri" panose="020F0502020204030204" pitchFamily="34" charset="0"/>
              <a:cs typeface="Calibri" panose="020F0502020204030204" pitchFamily="34" charset="0"/>
            </a:endParaRPr>
          </a:p>
        </p:txBody>
      </p:sp>
      <p:pic>
        <p:nvPicPr>
          <p:cNvPr id="2050" name="Picture 2" descr="Perfume Pagoda (Chùa Hương) interesting experience near Hanoi – Rubicon  Tours">
            <a:extLst>
              <a:ext uri="{FF2B5EF4-FFF2-40B4-BE49-F238E27FC236}">
                <a16:creationId xmlns:a16="http://schemas.microsoft.com/office/drawing/2014/main" xmlns="" id="{9B4F4538-18DA-EC7E-2E0B-AE90DEC875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864" y="981690"/>
            <a:ext cx="5184950" cy="30139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hlinkClick r:id="rId4" action="ppaction://hlinksldjump"/>
            <a:extLst>
              <a:ext uri="{FF2B5EF4-FFF2-40B4-BE49-F238E27FC236}">
                <a16:creationId xmlns:a16="http://schemas.microsoft.com/office/drawing/2014/main" xmlns="" id="{0A0323FA-3286-292B-22AC-D43E21CD327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998488" y="3891645"/>
            <a:ext cx="792324" cy="1132531"/>
          </a:xfrm>
          <a:prstGeom prst="rect">
            <a:avLst/>
          </a:prstGeom>
          <a:noFill/>
          <a:ln>
            <a:noFill/>
          </a:ln>
          <a:effectLst>
            <a:outerShdw blurRad="41275" dist="20320" dir="1800000" algn="ctr" rotWithShape="0">
              <a:srgbClr val="000000">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1416816" y="306821"/>
            <a:ext cx="7043895" cy="455724"/>
          </a:xfrm>
        </p:spPr>
        <p:txBody>
          <a:bodyPr>
            <a:noAutofit/>
          </a:bodyPr>
          <a:lstStyle/>
          <a:p>
            <a:r>
              <a:rPr lang="vi-VN" sz="3200" b="1" dirty="0">
                <a:solidFill>
                  <a:schemeClr val="tx1"/>
                </a:solidFill>
                <a:latin typeface="Calibri" panose="020F0502020204030204" pitchFamily="34" charset="0"/>
                <a:cs typeface="Calibri" panose="020F0502020204030204" pitchFamily="34" charset="0"/>
              </a:rPr>
              <a:t>What </a:t>
            </a:r>
            <a:r>
              <a:rPr lang="en-US" sz="3200" b="1" dirty="0">
                <a:solidFill>
                  <a:schemeClr val="tx1"/>
                </a:solidFill>
                <a:latin typeface="Calibri" panose="020F0502020204030204" pitchFamily="34" charset="0"/>
                <a:cs typeface="Calibri" panose="020F0502020204030204" pitchFamily="34" charset="0"/>
              </a:rPr>
              <a:t>do you think of Hoi An Old Town</a:t>
            </a:r>
            <a:r>
              <a:rPr lang="vi-VN" sz="3200" b="1" dirty="0">
                <a:solidFill>
                  <a:schemeClr val="tx1"/>
                </a:solidFill>
                <a:latin typeface="Calibri" panose="020F0502020204030204" pitchFamily="34" charset="0"/>
                <a:cs typeface="Calibri" panose="020F0502020204030204" pitchFamily="34" charset="0"/>
              </a:rPr>
              <a:t>?</a:t>
            </a:r>
          </a:p>
        </p:txBody>
      </p:sp>
      <p:sp>
        <p:nvSpPr>
          <p:cNvPr id="9" name="Text Placeholder 8"/>
          <p:cNvSpPr>
            <a:spLocks noGrp="1"/>
          </p:cNvSpPr>
          <p:nvPr>
            <p:ph type="body" sz="quarter" idx="11"/>
          </p:nvPr>
        </p:nvSpPr>
        <p:spPr>
          <a:xfrm>
            <a:off x="2763296" y="4342020"/>
            <a:ext cx="3969100" cy="440996"/>
          </a:xfrm>
        </p:spPr>
        <p:txBody>
          <a:bodyPr>
            <a:noAutofit/>
          </a:bodyPr>
          <a:lstStyle/>
          <a:p>
            <a:r>
              <a:rPr lang="vi-VN" sz="3600" b="1" dirty="0">
                <a:solidFill>
                  <a:srgbClr val="FF0000"/>
                </a:solidFill>
                <a:latin typeface="Calibri" panose="020F0502020204030204" pitchFamily="34" charset="0"/>
                <a:cs typeface="Calibri" panose="020F0502020204030204" pitchFamily="34" charset="0"/>
              </a:rPr>
              <a:t>I </a:t>
            </a:r>
            <a:r>
              <a:rPr lang="en-US" sz="3600" b="1" dirty="0">
                <a:solidFill>
                  <a:srgbClr val="FF0000"/>
                </a:solidFill>
                <a:latin typeface="Calibri" panose="020F0502020204030204" pitchFamily="34" charset="0"/>
                <a:cs typeface="Calibri" panose="020F0502020204030204" pitchFamily="34" charset="0"/>
              </a:rPr>
              <a:t>think it’s exciting</a:t>
            </a:r>
            <a:r>
              <a:rPr lang="vi-VN" sz="3600" b="1" dirty="0">
                <a:solidFill>
                  <a:srgbClr val="FF0000"/>
                </a:solidFill>
                <a:latin typeface="Calibri" panose="020F0502020204030204" pitchFamily="34" charset="0"/>
                <a:cs typeface="Calibri" panose="020F0502020204030204" pitchFamily="34" charset="0"/>
              </a:rPr>
              <a:t>.</a:t>
            </a:r>
            <a:endParaRPr lang="en-SG" sz="3600" b="1" dirty="0">
              <a:solidFill>
                <a:srgbClr val="FF0000"/>
              </a:solidFill>
              <a:latin typeface="Calibri" panose="020F0502020204030204" pitchFamily="34" charset="0"/>
              <a:cs typeface="Calibri" panose="020F0502020204030204" pitchFamily="34" charset="0"/>
            </a:endParaRPr>
          </a:p>
        </p:txBody>
      </p:sp>
      <p:pic>
        <p:nvPicPr>
          <p:cNvPr id="3074" name="Picture 2" descr="The best ways to explore the ancient town of Hoi An | Vietnam Tourism">
            <a:extLst>
              <a:ext uri="{FF2B5EF4-FFF2-40B4-BE49-F238E27FC236}">
                <a16:creationId xmlns:a16="http://schemas.microsoft.com/office/drawing/2014/main" xmlns="" id="{69164280-BD04-0705-22E7-8881F0E7AC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9477" y="964643"/>
            <a:ext cx="5104563" cy="31752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hlinkClick r:id="rId4" action="ppaction://hlinksldjump"/>
            <a:extLst>
              <a:ext uri="{FF2B5EF4-FFF2-40B4-BE49-F238E27FC236}">
                <a16:creationId xmlns:a16="http://schemas.microsoft.com/office/drawing/2014/main" xmlns="" id="{268A780B-EF35-BAF3-1EE0-1E7CA5F426F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924800" y="3710774"/>
            <a:ext cx="986233" cy="1409700"/>
          </a:xfrm>
          <a:prstGeom prst="rect">
            <a:avLst/>
          </a:prstGeom>
          <a:noFill/>
          <a:ln>
            <a:noFill/>
          </a:ln>
          <a:effectLst>
            <a:outerShdw blurRad="41275" dist="20320" dir="1800000" algn="ctr" rotWithShape="0">
              <a:srgbClr val="000000">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36003" y="912364"/>
            <a:ext cx="3873647" cy="3059095"/>
          </a:xfrm>
          <a:prstGeom prst="rect">
            <a:avLst/>
          </a:prstGeom>
        </p:spPr>
      </p:pic>
      <p:sp>
        <p:nvSpPr>
          <p:cNvPr id="8" name="Text Placeholder 7"/>
          <p:cNvSpPr>
            <a:spLocks noGrp="1"/>
          </p:cNvSpPr>
          <p:nvPr>
            <p:ph type="body" sz="quarter" idx="10"/>
          </p:nvPr>
        </p:nvSpPr>
        <p:spPr>
          <a:xfrm>
            <a:off x="1406769" y="234068"/>
            <a:ext cx="7079092" cy="429123"/>
          </a:xfrm>
        </p:spPr>
        <p:txBody>
          <a:bodyPr>
            <a:noAutofit/>
          </a:bodyPr>
          <a:lstStyle/>
          <a:p>
            <a:r>
              <a:rPr lang="en-US" sz="3200" b="1" dirty="0">
                <a:solidFill>
                  <a:schemeClr val="tx1"/>
                </a:solidFill>
                <a:latin typeface="Calibri" panose="020F0502020204030204" pitchFamily="34" charset="0"/>
                <a:cs typeface="Calibri" panose="020F0502020204030204" pitchFamily="34" charset="0"/>
              </a:rPr>
              <a:t>How far is it from Ha Noi to Hai Phong</a:t>
            </a:r>
            <a:r>
              <a:rPr lang="vi-VN" sz="3200" b="1" dirty="0">
                <a:solidFill>
                  <a:schemeClr val="tx1"/>
                </a:solidFill>
                <a:latin typeface="Calibri" panose="020F0502020204030204" pitchFamily="34" charset="0"/>
                <a:cs typeface="Calibri" panose="020F0502020204030204" pitchFamily="34" charset="0"/>
              </a:rPr>
              <a:t>?</a:t>
            </a:r>
          </a:p>
        </p:txBody>
      </p:sp>
      <p:sp>
        <p:nvSpPr>
          <p:cNvPr id="9" name="Text Placeholder 8"/>
          <p:cNvSpPr>
            <a:spLocks noGrp="1"/>
          </p:cNvSpPr>
          <p:nvPr>
            <p:ph type="body" sz="quarter" idx="11"/>
          </p:nvPr>
        </p:nvSpPr>
        <p:spPr>
          <a:xfrm>
            <a:off x="2194299" y="4149355"/>
            <a:ext cx="5157056" cy="473188"/>
          </a:xfrm>
        </p:spPr>
        <p:txBody>
          <a:bodyPr>
            <a:noAutofit/>
          </a:bodyPr>
          <a:lstStyle/>
          <a:p>
            <a:r>
              <a:rPr lang="en-US" sz="3600" b="1" dirty="0">
                <a:solidFill>
                  <a:srgbClr val="FF0000"/>
                </a:solidFill>
                <a:latin typeface="Calibri" panose="020F0502020204030204" pitchFamily="34" charset="0"/>
                <a:cs typeface="Calibri" panose="020F0502020204030204" pitchFamily="34" charset="0"/>
              </a:rPr>
              <a:t>It’s about 120 </a:t>
            </a:r>
            <a:r>
              <a:rPr lang="en-US" sz="3600" b="1" dirty="0" err="1">
                <a:solidFill>
                  <a:srgbClr val="FF0000"/>
                </a:solidFill>
                <a:latin typeface="Calibri" panose="020F0502020204030204" pitchFamily="34" charset="0"/>
                <a:cs typeface="Calibri" panose="020F0502020204030204" pitchFamily="34" charset="0"/>
              </a:rPr>
              <a:t>kilometres</a:t>
            </a:r>
            <a:r>
              <a:rPr lang="vi-VN" sz="3600" b="1" dirty="0">
                <a:solidFill>
                  <a:srgbClr val="FF0000"/>
                </a:solidFill>
                <a:latin typeface="Calibri" panose="020F0502020204030204" pitchFamily="34" charset="0"/>
                <a:cs typeface="Calibri" panose="020F0502020204030204" pitchFamily="34" charset="0"/>
              </a:rPr>
              <a:t>.</a:t>
            </a:r>
            <a:endParaRPr lang="en-SG" sz="3600" b="1" dirty="0">
              <a:solidFill>
                <a:srgbClr val="FF0000"/>
              </a:solidFill>
              <a:latin typeface="Calibri" panose="020F0502020204030204" pitchFamily="34" charset="0"/>
              <a:cs typeface="Calibri" panose="020F0502020204030204" pitchFamily="34" charset="0"/>
            </a:endParaRPr>
          </a:p>
        </p:txBody>
      </p:sp>
      <p:pic>
        <p:nvPicPr>
          <p:cNvPr id="2" name="Picture 2">
            <a:hlinkClick r:id="rId4" action="ppaction://hlinksldjump"/>
            <a:extLst>
              <a:ext uri="{FF2B5EF4-FFF2-40B4-BE49-F238E27FC236}">
                <a16:creationId xmlns:a16="http://schemas.microsoft.com/office/drawing/2014/main" xmlns="" id="{F74001E9-721C-78E8-DC43-C5FC8986483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924800" y="3710774"/>
            <a:ext cx="986233" cy="1409700"/>
          </a:xfrm>
          <a:prstGeom prst="rect">
            <a:avLst/>
          </a:prstGeom>
          <a:noFill/>
          <a:ln>
            <a:noFill/>
          </a:ln>
          <a:effectLst>
            <a:outerShdw blurRad="41275" dist="20320" dir="1800000" algn="ctr" rotWithShape="0">
              <a:srgbClr val="000000">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836003" y="1471183"/>
            <a:ext cx="1089131" cy="34756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HA NOI</a:t>
            </a:r>
          </a:p>
        </p:txBody>
      </p:sp>
      <p:sp>
        <p:nvSpPr>
          <p:cNvPr id="7" name="Rectangle 6"/>
          <p:cNvSpPr/>
          <p:nvPr/>
        </p:nvSpPr>
        <p:spPr>
          <a:xfrm>
            <a:off x="5135421" y="2886653"/>
            <a:ext cx="1574229" cy="33886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HAI PHONG</a:t>
            </a:r>
          </a:p>
        </p:txBody>
      </p:sp>
      <p:sp>
        <p:nvSpPr>
          <p:cNvPr id="10" name="Rounded Rectangle 9"/>
          <p:cNvSpPr/>
          <p:nvPr/>
        </p:nvSpPr>
        <p:spPr>
          <a:xfrm>
            <a:off x="4343274" y="1889090"/>
            <a:ext cx="1323996" cy="5024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omic Sans MS" panose="030F0702030302020204" pitchFamily="66" charset="0"/>
              </a:rPr>
              <a:t>120 km</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1637880" y="227564"/>
            <a:ext cx="6541477" cy="536111"/>
          </a:xfrm>
        </p:spPr>
        <p:txBody>
          <a:bodyPr>
            <a:noAutofit/>
          </a:bodyPr>
          <a:lstStyle/>
          <a:p>
            <a:r>
              <a:rPr lang="vi-VN" sz="3200" b="1" dirty="0">
                <a:solidFill>
                  <a:schemeClr val="tx1"/>
                </a:solidFill>
                <a:latin typeface="Calibri" panose="020F0502020204030204" pitchFamily="34" charset="0"/>
                <a:cs typeface="Calibri" panose="020F0502020204030204" pitchFamily="34" charset="0"/>
              </a:rPr>
              <a:t>What do you </a:t>
            </a:r>
            <a:r>
              <a:rPr lang="en-US" sz="3200" b="1" dirty="0">
                <a:solidFill>
                  <a:schemeClr val="tx1"/>
                </a:solidFill>
                <a:latin typeface="Calibri" panose="020F0502020204030204" pitchFamily="34" charset="0"/>
                <a:cs typeface="Calibri" panose="020F0502020204030204" pitchFamily="34" charset="0"/>
              </a:rPr>
              <a:t>think of Mui Ne Beach</a:t>
            </a:r>
            <a:r>
              <a:rPr lang="vi-VN" sz="3200" b="1" dirty="0">
                <a:solidFill>
                  <a:schemeClr val="tx1"/>
                </a:solidFill>
                <a:latin typeface="Calibri" panose="020F0502020204030204" pitchFamily="34" charset="0"/>
                <a:cs typeface="Calibri" panose="020F0502020204030204" pitchFamily="34" charset="0"/>
              </a:rPr>
              <a:t>?</a:t>
            </a:r>
          </a:p>
        </p:txBody>
      </p:sp>
      <p:sp>
        <p:nvSpPr>
          <p:cNvPr id="9" name="Text Placeholder 8"/>
          <p:cNvSpPr>
            <a:spLocks noGrp="1"/>
          </p:cNvSpPr>
          <p:nvPr>
            <p:ph type="body" sz="quarter" idx="11"/>
          </p:nvPr>
        </p:nvSpPr>
        <p:spPr>
          <a:xfrm>
            <a:off x="2639565" y="4282315"/>
            <a:ext cx="4072736" cy="510749"/>
          </a:xfrm>
        </p:spPr>
        <p:txBody>
          <a:bodyPr>
            <a:noAutofit/>
          </a:bodyPr>
          <a:lstStyle/>
          <a:p>
            <a:r>
              <a:rPr lang="en-US" sz="3600" b="1" dirty="0">
                <a:solidFill>
                  <a:srgbClr val="FF0000"/>
                </a:solidFill>
                <a:latin typeface="Calibri" panose="020F0502020204030204" pitchFamily="34" charset="0"/>
                <a:cs typeface="Calibri" panose="020F0502020204030204" pitchFamily="34" charset="0"/>
              </a:rPr>
              <a:t>I think it’s beautiful</a:t>
            </a:r>
            <a:r>
              <a:rPr lang="vi-VN" sz="3600" b="1" dirty="0">
                <a:solidFill>
                  <a:srgbClr val="FF0000"/>
                </a:solidFill>
                <a:latin typeface="Calibri" panose="020F0502020204030204" pitchFamily="34" charset="0"/>
                <a:cs typeface="Calibri" panose="020F0502020204030204" pitchFamily="34" charset="0"/>
              </a:rPr>
              <a:t>.</a:t>
            </a:r>
            <a:endParaRPr lang="en-SG" sz="3600" b="1" dirty="0">
              <a:solidFill>
                <a:srgbClr val="FF0000"/>
              </a:solidFill>
              <a:latin typeface="Calibri" panose="020F0502020204030204" pitchFamily="34" charset="0"/>
              <a:cs typeface="Calibri" panose="020F0502020204030204" pitchFamily="34" charset="0"/>
            </a:endParaRPr>
          </a:p>
        </p:txBody>
      </p:sp>
      <p:pic>
        <p:nvPicPr>
          <p:cNvPr id="4098" name="Picture 2" descr="Travel guide Mui Ne: how to get there, what to explore, what to eat... -  VnExpress International">
            <a:extLst>
              <a:ext uri="{FF2B5EF4-FFF2-40B4-BE49-F238E27FC236}">
                <a16:creationId xmlns:a16="http://schemas.microsoft.com/office/drawing/2014/main" xmlns="" id="{4DFDF92D-CDDC-4CF6-4E3B-C3CAD37560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3339" y="924449"/>
            <a:ext cx="4536604" cy="31752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hlinkClick r:id="rId4" action="ppaction://hlinksldjump"/>
            <a:extLst>
              <a:ext uri="{FF2B5EF4-FFF2-40B4-BE49-F238E27FC236}">
                <a16:creationId xmlns:a16="http://schemas.microsoft.com/office/drawing/2014/main" xmlns="" id="{BFBA23CA-9905-1DAB-83D7-F5B465FBFA3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924800" y="3710774"/>
            <a:ext cx="986233" cy="1409700"/>
          </a:xfrm>
          <a:prstGeom prst="rect">
            <a:avLst/>
          </a:prstGeom>
          <a:noFill/>
          <a:ln>
            <a:noFill/>
          </a:ln>
          <a:effectLst>
            <a:outerShdw blurRad="41275" dist="20320" dir="1800000" algn="ctr" rotWithShape="0">
              <a:srgbClr val="000000">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dbean.png"/>
          <p:cNvPicPr>
            <a:picLocks noChangeAspect="1"/>
          </p:cNvPicPr>
          <p:nvPr/>
        </p:nvPicPr>
        <p:blipFill>
          <a:blip r:embed="rId4" cstate="print"/>
          <a:srcRect/>
          <a:stretch>
            <a:fillRect/>
          </a:stretch>
        </p:blipFill>
        <p:spPr bwMode="auto">
          <a:xfrm>
            <a:off x="3818616" y="2298651"/>
            <a:ext cx="1554864" cy="1295720"/>
          </a:xfrm>
          <a:prstGeom prst="rect">
            <a:avLst/>
          </a:prstGeom>
          <a:noFill/>
          <a:ln w="9525">
            <a:noFill/>
            <a:miter lim="800000"/>
            <a:headEnd/>
            <a:tailEnd/>
          </a:ln>
        </p:spPr>
      </p:pic>
      <p:pic>
        <p:nvPicPr>
          <p:cNvPr id="5" name="Picture 4" descr="redbean.png"/>
          <p:cNvPicPr>
            <a:picLocks noChangeAspect="1"/>
          </p:cNvPicPr>
          <p:nvPr/>
        </p:nvPicPr>
        <p:blipFill>
          <a:blip r:embed="rId4" cstate="print"/>
          <a:srcRect/>
          <a:stretch>
            <a:fillRect/>
          </a:stretch>
        </p:blipFill>
        <p:spPr bwMode="auto">
          <a:xfrm>
            <a:off x="2243930" y="2298651"/>
            <a:ext cx="1554864" cy="1295720"/>
          </a:xfrm>
          <a:prstGeom prst="rect">
            <a:avLst/>
          </a:prstGeom>
          <a:noFill/>
          <a:ln w="9525">
            <a:noFill/>
            <a:miter lim="800000"/>
            <a:headEnd/>
            <a:tailEnd/>
          </a:ln>
        </p:spPr>
      </p:pic>
      <p:pic>
        <p:nvPicPr>
          <p:cNvPr id="6" name="Picture 2">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507290" y="3080288"/>
            <a:ext cx="1636709" cy="2063212"/>
          </a:xfrm>
          <a:prstGeom prst="rect">
            <a:avLst/>
          </a:prstGeom>
          <a:noFill/>
          <a:ln>
            <a:noFill/>
          </a:ln>
          <a:effectLst>
            <a:outerShdw blurRad="41275" dist="20320" dir="1800000" algn="ctr" rotWithShape="0">
              <a:srgbClr val="000000">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udio2.wav"/>
                                        </p:tgtEl>
                                      </p:cMediaNode>
                                    </p:audio>
                                  </p:subTnLst>
                                </p:cTn>
                              </p:par>
                            </p:childTnLst>
                          </p:cTn>
                        </p:par>
                        <p:par>
                          <p:cTn id="11" fill="hold">
                            <p:stCondLst>
                              <p:cond delay="1000"/>
                            </p:stCondLst>
                            <p:childTnLst>
                              <p:par>
                                <p:cTn id="12" presetID="37" presetClass="entr" presetSubtype="0" fill="hold" nodeType="afterEffect">
                                  <p:stCondLst>
                                    <p:cond delay="5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900" decel="100000" fill="hold"/>
                                        <p:tgtEl>
                                          <p:spTgt spid="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audio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dbean.png"/>
          <p:cNvPicPr>
            <a:picLocks noChangeAspect="1"/>
          </p:cNvPicPr>
          <p:nvPr/>
        </p:nvPicPr>
        <p:blipFill>
          <a:blip r:embed="rId4" cstate="print"/>
          <a:srcRect/>
          <a:stretch>
            <a:fillRect/>
          </a:stretch>
        </p:blipFill>
        <p:spPr bwMode="auto">
          <a:xfrm>
            <a:off x="3818616" y="2298651"/>
            <a:ext cx="1554864" cy="1295720"/>
          </a:xfrm>
          <a:prstGeom prst="rect">
            <a:avLst/>
          </a:prstGeom>
          <a:noFill/>
          <a:ln w="9525">
            <a:noFill/>
            <a:miter lim="800000"/>
            <a:headEnd/>
            <a:tailEnd/>
          </a:ln>
        </p:spPr>
      </p:pic>
      <p:pic>
        <p:nvPicPr>
          <p:cNvPr id="5" name="Picture 4" descr="redbean.png"/>
          <p:cNvPicPr>
            <a:picLocks noChangeAspect="1"/>
          </p:cNvPicPr>
          <p:nvPr/>
        </p:nvPicPr>
        <p:blipFill>
          <a:blip r:embed="rId4" cstate="print"/>
          <a:srcRect/>
          <a:stretch>
            <a:fillRect/>
          </a:stretch>
        </p:blipFill>
        <p:spPr bwMode="auto">
          <a:xfrm>
            <a:off x="2243930" y="2298651"/>
            <a:ext cx="1554864" cy="1295720"/>
          </a:xfrm>
          <a:prstGeom prst="rect">
            <a:avLst/>
          </a:prstGeom>
          <a:noFill/>
          <a:ln w="9525">
            <a:noFill/>
            <a:miter lim="800000"/>
            <a:headEnd/>
            <a:tailEnd/>
          </a:ln>
        </p:spPr>
      </p:pic>
      <p:pic>
        <p:nvPicPr>
          <p:cNvPr id="6" name="Picture 5" descr="redbean.png"/>
          <p:cNvPicPr>
            <a:picLocks noChangeAspect="1"/>
          </p:cNvPicPr>
          <p:nvPr/>
        </p:nvPicPr>
        <p:blipFill>
          <a:blip r:embed="rId4" cstate="print"/>
          <a:srcRect/>
          <a:stretch>
            <a:fillRect/>
          </a:stretch>
        </p:blipFill>
        <p:spPr bwMode="auto">
          <a:xfrm>
            <a:off x="5393303" y="2298651"/>
            <a:ext cx="1554864" cy="1295720"/>
          </a:xfrm>
          <a:prstGeom prst="rect">
            <a:avLst/>
          </a:prstGeom>
          <a:noFill/>
          <a:ln w="9525">
            <a:noFill/>
            <a:miter lim="800000"/>
            <a:headEnd/>
            <a:tailEnd/>
          </a:ln>
        </p:spPr>
      </p:pic>
      <p:pic>
        <p:nvPicPr>
          <p:cNvPr id="2" name="Picture 2">
            <a:hlinkClick r:id="rId5" action="ppaction://hlinksldjump"/>
            <a:extLst>
              <a:ext uri="{FF2B5EF4-FFF2-40B4-BE49-F238E27FC236}">
                <a16:creationId xmlns:a16="http://schemas.microsoft.com/office/drawing/2014/main" xmlns="" id="{D69B70E9-B5C2-1601-D81C-888E9D5BCE2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507290" y="3080288"/>
            <a:ext cx="1636709" cy="2063212"/>
          </a:xfrm>
          <a:prstGeom prst="rect">
            <a:avLst/>
          </a:prstGeom>
          <a:noFill/>
          <a:ln>
            <a:noFill/>
          </a:ln>
          <a:effectLst>
            <a:outerShdw blurRad="41275" dist="20320" dir="1800000" algn="ctr" rotWithShape="0">
              <a:srgbClr val="000000">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udio2.wav"/>
                                        </p:tgtEl>
                                      </p:cMediaNode>
                                    </p:audio>
                                  </p:subTnLst>
                                </p:cTn>
                              </p:par>
                            </p:childTnLst>
                          </p:cTn>
                        </p:par>
                        <p:par>
                          <p:cTn id="11" fill="hold">
                            <p:stCondLst>
                              <p:cond delay="1000"/>
                            </p:stCondLst>
                            <p:childTnLst>
                              <p:par>
                                <p:cTn id="12" presetID="37" presetClass="entr" presetSubtype="0" fill="hold" nodeType="afterEffect">
                                  <p:stCondLst>
                                    <p:cond delay="5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900" decel="100000" fill="hold"/>
                                        <p:tgtEl>
                                          <p:spTgt spid="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audio2.wav"/>
                                        </p:tgtEl>
                                      </p:cMediaNode>
                                    </p:audio>
                                  </p:subTnLst>
                                </p:cTn>
                              </p:par>
                            </p:childTnLst>
                          </p:cTn>
                        </p:par>
                        <p:par>
                          <p:cTn id="18" fill="hold">
                            <p:stCondLst>
                              <p:cond delay="2500"/>
                            </p:stCondLst>
                            <p:childTnLst>
                              <p:par>
                                <p:cTn id="19" presetID="37" presetClass="entr" presetSubtype="0" fill="hold" nodeType="afterEffect">
                                  <p:stCondLst>
                                    <p:cond delay="5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audio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62F8F229-923A-4B2E-8653-B70DC796E07A}"/>
              </a:ext>
            </a:extLst>
          </p:cNvPr>
          <p:cNvPicPr>
            <a:picLocks noChangeAspect="1"/>
          </p:cNvPicPr>
          <p:nvPr/>
        </p:nvPicPr>
        <p:blipFill>
          <a:blip r:embed="rId3"/>
          <a:stretch>
            <a:fillRect/>
          </a:stretch>
        </p:blipFill>
        <p:spPr>
          <a:xfrm>
            <a:off x="6352161" y="4303720"/>
            <a:ext cx="1064639" cy="839780"/>
          </a:xfrm>
          <a:prstGeom prst="rect">
            <a:avLst/>
          </a:prstGeom>
        </p:spPr>
      </p:pic>
      <p:pic>
        <p:nvPicPr>
          <p:cNvPr id="19" name="图片 18">
            <a:extLst>
              <a:ext uri="{FF2B5EF4-FFF2-40B4-BE49-F238E27FC236}">
                <a16:creationId xmlns:a16="http://schemas.microsoft.com/office/drawing/2014/main" xmlns="" id="{2A8C0D74-54EF-4786-837E-014E972244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38783" y="4410184"/>
            <a:ext cx="1265559" cy="733315"/>
          </a:xfrm>
          <a:prstGeom prst="rect">
            <a:avLst/>
          </a:prstGeom>
        </p:spPr>
      </p:pic>
      <p:pic>
        <p:nvPicPr>
          <p:cNvPr id="21" name="图片 20">
            <a:extLst>
              <a:ext uri="{FF2B5EF4-FFF2-40B4-BE49-F238E27FC236}">
                <a16:creationId xmlns:a16="http://schemas.microsoft.com/office/drawing/2014/main" xmlns="" id="{18B1A754-241B-4041-94BF-12177E4A58F4}"/>
              </a:ext>
            </a:extLst>
          </p:cNvPr>
          <p:cNvPicPr>
            <a:picLocks noChangeAspect="1"/>
          </p:cNvPicPr>
          <p:nvPr/>
        </p:nvPicPr>
        <p:blipFill>
          <a:blip r:embed="rId5"/>
          <a:stretch>
            <a:fillRect/>
          </a:stretch>
        </p:blipFill>
        <p:spPr>
          <a:xfrm>
            <a:off x="7740488" y="4260714"/>
            <a:ext cx="1157982" cy="882785"/>
          </a:xfrm>
          <a:prstGeom prst="rect">
            <a:avLst/>
          </a:prstGeom>
        </p:spPr>
      </p:pic>
      <p:pic>
        <p:nvPicPr>
          <p:cNvPr id="22" name="图片 21">
            <a:extLst>
              <a:ext uri="{FF2B5EF4-FFF2-40B4-BE49-F238E27FC236}">
                <a16:creationId xmlns:a16="http://schemas.microsoft.com/office/drawing/2014/main" xmlns="" id="{F5F9952D-77C9-4380-B346-0FADE378978D}"/>
              </a:ext>
            </a:extLst>
          </p:cNvPr>
          <p:cNvPicPr>
            <a:picLocks noChangeAspect="1"/>
          </p:cNvPicPr>
          <p:nvPr/>
        </p:nvPicPr>
        <p:blipFill>
          <a:blip r:embed="rId6"/>
          <a:stretch>
            <a:fillRect/>
          </a:stretch>
        </p:blipFill>
        <p:spPr>
          <a:xfrm>
            <a:off x="2960288" y="4316173"/>
            <a:ext cx="885234" cy="839780"/>
          </a:xfrm>
          <a:prstGeom prst="rect">
            <a:avLst/>
          </a:prstGeom>
        </p:spPr>
      </p:pic>
      <p:pic>
        <p:nvPicPr>
          <p:cNvPr id="23" name="图片 22">
            <a:extLst>
              <a:ext uri="{FF2B5EF4-FFF2-40B4-BE49-F238E27FC236}">
                <a16:creationId xmlns:a16="http://schemas.microsoft.com/office/drawing/2014/main" xmlns="" id="{8AB3B001-9E32-4E0F-A354-7B60F29A0572}"/>
              </a:ext>
            </a:extLst>
          </p:cNvPr>
          <p:cNvPicPr>
            <a:picLocks noChangeAspect="1"/>
          </p:cNvPicPr>
          <p:nvPr/>
        </p:nvPicPr>
        <p:blipFill>
          <a:blip r:embed="rId7"/>
          <a:stretch>
            <a:fillRect/>
          </a:stretch>
        </p:blipFill>
        <p:spPr>
          <a:xfrm>
            <a:off x="4357990" y="4237852"/>
            <a:ext cx="1099085" cy="905647"/>
          </a:xfrm>
          <a:prstGeom prst="rect">
            <a:avLst/>
          </a:prstGeom>
        </p:spPr>
      </p:pic>
      <p:pic>
        <p:nvPicPr>
          <p:cNvPr id="24" name="图片 23">
            <a:extLst>
              <a:ext uri="{FF2B5EF4-FFF2-40B4-BE49-F238E27FC236}">
                <a16:creationId xmlns:a16="http://schemas.microsoft.com/office/drawing/2014/main" xmlns="" id="{9B4BD23D-23CD-48E9-9A25-743F1A3C8A35}"/>
              </a:ext>
            </a:extLst>
          </p:cNvPr>
          <p:cNvPicPr>
            <a:picLocks noChangeAspect="1"/>
          </p:cNvPicPr>
          <p:nvPr/>
        </p:nvPicPr>
        <p:blipFill>
          <a:blip r:embed="rId8"/>
          <a:stretch>
            <a:fillRect/>
          </a:stretch>
        </p:blipFill>
        <p:spPr>
          <a:xfrm>
            <a:off x="202160" y="3111500"/>
            <a:ext cx="876184" cy="2032000"/>
          </a:xfrm>
          <a:prstGeom prst="rect">
            <a:avLst/>
          </a:prstGeom>
        </p:spPr>
      </p:pic>
      <p:pic>
        <p:nvPicPr>
          <p:cNvPr id="25" name="图片 24">
            <a:extLst>
              <a:ext uri="{FF2B5EF4-FFF2-40B4-BE49-F238E27FC236}">
                <a16:creationId xmlns:a16="http://schemas.microsoft.com/office/drawing/2014/main" xmlns="" id="{939DD59E-D21A-4556-8364-6F19094E6D94}"/>
              </a:ext>
            </a:extLst>
          </p:cNvPr>
          <p:cNvPicPr>
            <a:picLocks noChangeAspect="1"/>
          </p:cNvPicPr>
          <p:nvPr/>
        </p:nvPicPr>
        <p:blipFill>
          <a:blip r:embed="rId9"/>
          <a:stretch>
            <a:fillRect/>
          </a:stretch>
        </p:blipFill>
        <p:spPr>
          <a:xfrm>
            <a:off x="2712671" y="4013760"/>
            <a:ext cx="342880" cy="171439"/>
          </a:xfrm>
          <a:prstGeom prst="rect">
            <a:avLst/>
          </a:prstGeom>
        </p:spPr>
      </p:pic>
      <p:pic>
        <p:nvPicPr>
          <p:cNvPr id="26" name="图片 25">
            <a:extLst>
              <a:ext uri="{FF2B5EF4-FFF2-40B4-BE49-F238E27FC236}">
                <a16:creationId xmlns:a16="http://schemas.microsoft.com/office/drawing/2014/main" xmlns="" id="{A42B7DCD-8BA6-4386-8538-2EFE3BA3B646}"/>
              </a:ext>
            </a:extLst>
          </p:cNvPr>
          <p:cNvPicPr>
            <a:picLocks noChangeAspect="1"/>
          </p:cNvPicPr>
          <p:nvPr/>
        </p:nvPicPr>
        <p:blipFill>
          <a:blip r:embed="rId10"/>
          <a:stretch>
            <a:fillRect/>
          </a:stretch>
        </p:blipFill>
        <p:spPr>
          <a:xfrm>
            <a:off x="1820819" y="3707868"/>
            <a:ext cx="440107" cy="206300"/>
          </a:xfrm>
          <a:prstGeom prst="rect">
            <a:avLst/>
          </a:prstGeom>
        </p:spPr>
      </p:pic>
      <p:pic>
        <p:nvPicPr>
          <p:cNvPr id="27" name="图片 26">
            <a:extLst>
              <a:ext uri="{FF2B5EF4-FFF2-40B4-BE49-F238E27FC236}">
                <a16:creationId xmlns:a16="http://schemas.microsoft.com/office/drawing/2014/main" xmlns="" id="{3183AE4D-A1F5-4FE9-8313-3560316B5CD6}"/>
              </a:ext>
            </a:extLst>
          </p:cNvPr>
          <p:cNvPicPr>
            <a:picLocks noChangeAspect="1"/>
          </p:cNvPicPr>
          <p:nvPr/>
        </p:nvPicPr>
        <p:blipFill>
          <a:blip r:embed="rId11"/>
          <a:stretch>
            <a:fillRect/>
          </a:stretch>
        </p:blipFill>
        <p:spPr>
          <a:xfrm>
            <a:off x="3741297" y="4094122"/>
            <a:ext cx="385738" cy="182154"/>
          </a:xfrm>
          <a:prstGeom prst="rect">
            <a:avLst/>
          </a:prstGeom>
        </p:spPr>
      </p:pic>
      <p:pic>
        <p:nvPicPr>
          <p:cNvPr id="29" name="图片 28">
            <a:extLst>
              <a:ext uri="{FF2B5EF4-FFF2-40B4-BE49-F238E27FC236}">
                <a16:creationId xmlns:a16="http://schemas.microsoft.com/office/drawing/2014/main" xmlns="" id="{6C19B786-ABBD-4D71-8A56-52CAEDC735AF}"/>
              </a:ext>
            </a:extLst>
          </p:cNvPr>
          <p:cNvPicPr>
            <a:picLocks noChangeAspect="1"/>
          </p:cNvPicPr>
          <p:nvPr/>
        </p:nvPicPr>
        <p:blipFill>
          <a:blip r:embed="rId12"/>
          <a:stretch>
            <a:fillRect/>
          </a:stretch>
        </p:blipFill>
        <p:spPr>
          <a:xfrm>
            <a:off x="1212971" y="3956943"/>
            <a:ext cx="385738" cy="182154"/>
          </a:xfrm>
          <a:prstGeom prst="rect">
            <a:avLst/>
          </a:prstGeom>
        </p:spPr>
      </p:pic>
      <p:pic>
        <p:nvPicPr>
          <p:cNvPr id="30" name="图片 29">
            <a:extLst>
              <a:ext uri="{FF2B5EF4-FFF2-40B4-BE49-F238E27FC236}">
                <a16:creationId xmlns:a16="http://schemas.microsoft.com/office/drawing/2014/main" xmlns="" id="{FC3FE419-D57B-453C-A25B-79FF5F6B3C9F}"/>
              </a:ext>
            </a:extLst>
          </p:cNvPr>
          <p:cNvPicPr>
            <a:picLocks noChangeAspect="1"/>
          </p:cNvPicPr>
          <p:nvPr/>
        </p:nvPicPr>
        <p:blipFill>
          <a:blip r:embed="rId13"/>
          <a:stretch>
            <a:fillRect/>
          </a:stretch>
        </p:blipFill>
        <p:spPr>
          <a:xfrm>
            <a:off x="5657625" y="4041780"/>
            <a:ext cx="342880" cy="171439"/>
          </a:xfrm>
          <a:prstGeom prst="rect">
            <a:avLst/>
          </a:prstGeom>
        </p:spPr>
      </p:pic>
      <p:sp>
        <p:nvSpPr>
          <p:cNvPr id="31" name="文本框 30">
            <a:extLst>
              <a:ext uri="{FF2B5EF4-FFF2-40B4-BE49-F238E27FC236}">
                <a16:creationId xmlns:a16="http://schemas.microsoft.com/office/drawing/2014/main" xmlns="" id="{4C87C63C-70E2-47AF-9AE2-33BB92A724B5}"/>
              </a:ext>
            </a:extLst>
          </p:cNvPr>
          <p:cNvSpPr txBox="1"/>
          <p:nvPr/>
        </p:nvSpPr>
        <p:spPr>
          <a:xfrm>
            <a:off x="205530" y="1849538"/>
            <a:ext cx="2601901" cy="597087"/>
          </a:xfrm>
          <a:prstGeom prst="rect">
            <a:avLst/>
          </a:prstGeom>
          <a:noFill/>
        </p:spPr>
        <p:txBody>
          <a:bodyPr wrap="square" rtlCol="0">
            <a:spAutoFit/>
          </a:bodyPr>
          <a:lstStyle/>
          <a:p>
            <a:pPr algn="ctr">
              <a:lnSpc>
                <a:spcPct val="80000"/>
              </a:lnSpc>
            </a:pPr>
            <a:r>
              <a:rPr lang="en-US" altLang="zh-CN" sz="4000" b="1" dirty="0">
                <a:ln>
                  <a:solidFill>
                    <a:schemeClr val="bg1"/>
                  </a:solidFill>
                </a:ln>
                <a:solidFill>
                  <a:schemeClr val="accent3">
                    <a:lumMod val="10000"/>
                  </a:schemeClr>
                </a:solidFill>
                <a:effectLst>
                  <a:outerShdw blurRad="50800" dist="38100" dir="2700000" algn="tl" rotWithShape="0">
                    <a:schemeClr val="bg1">
                      <a:lumMod val="85000"/>
                      <a:alpha val="40000"/>
                    </a:schemeClr>
                  </a:outerShdw>
                </a:effectLst>
                <a:latin typeface="Calibri" panose="020F0502020204030204" pitchFamily="34" charset="0"/>
                <a:cs typeface="Calibri" panose="020F0502020204030204" pitchFamily="34" charset="0"/>
                <a:sym typeface="+mn-lt"/>
              </a:rPr>
              <a:t>CONTENTS</a:t>
            </a:r>
          </a:p>
        </p:txBody>
      </p:sp>
      <p:pic>
        <p:nvPicPr>
          <p:cNvPr id="32" name="图片 31">
            <a:extLst>
              <a:ext uri="{FF2B5EF4-FFF2-40B4-BE49-F238E27FC236}">
                <a16:creationId xmlns:a16="http://schemas.microsoft.com/office/drawing/2014/main" xmlns="" id="{83894D97-E115-4D7C-ABCE-79DCCB5B935A}"/>
              </a:ext>
            </a:extLst>
          </p:cNvPr>
          <p:cNvPicPr>
            <a:picLocks noChangeAspect="1"/>
          </p:cNvPicPr>
          <p:nvPr/>
        </p:nvPicPr>
        <p:blipFill>
          <a:blip r:embed="rId14"/>
          <a:stretch>
            <a:fillRect/>
          </a:stretch>
        </p:blipFill>
        <p:spPr>
          <a:xfrm flipH="1">
            <a:off x="11564" y="725318"/>
            <a:ext cx="2601902" cy="738604"/>
          </a:xfrm>
          <a:prstGeom prst="rect">
            <a:avLst/>
          </a:prstGeom>
        </p:spPr>
      </p:pic>
      <p:pic>
        <p:nvPicPr>
          <p:cNvPr id="40" name="图片 39">
            <a:extLst>
              <a:ext uri="{FF2B5EF4-FFF2-40B4-BE49-F238E27FC236}">
                <a16:creationId xmlns:a16="http://schemas.microsoft.com/office/drawing/2014/main" xmlns="" id="{80D1CF14-B76A-4A17-B919-57A9872649A4}"/>
              </a:ext>
            </a:extLst>
          </p:cNvPr>
          <p:cNvPicPr>
            <a:picLocks noChangeAspect="1"/>
          </p:cNvPicPr>
          <p:nvPr/>
        </p:nvPicPr>
        <p:blipFill>
          <a:blip r:embed="rId11"/>
          <a:stretch>
            <a:fillRect/>
          </a:stretch>
        </p:blipFill>
        <p:spPr>
          <a:xfrm>
            <a:off x="8418104" y="337879"/>
            <a:ext cx="385738" cy="182154"/>
          </a:xfrm>
          <a:prstGeom prst="rect">
            <a:avLst/>
          </a:prstGeom>
        </p:spPr>
      </p:pic>
      <p:pic>
        <p:nvPicPr>
          <p:cNvPr id="41" name="图片 40">
            <a:extLst>
              <a:ext uri="{FF2B5EF4-FFF2-40B4-BE49-F238E27FC236}">
                <a16:creationId xmlns:a16="http://schemas.microsoft.com/office/drawing/2014/main" xmlns="" id="{8BF0CDD3-CA0E-4558-9402-71B8F4FD16D4}"/>
              </a:ext>
            </a:extLst>
          </p:cNvPr>
          <p:cNvPicPr>
            <a:picLocks noChangeAspect="1"/>
          </p:cNvPicPr>
          <p:nvPr/>
        </p:nvPicPr>
        <p:blipFill>
          <a:blip r:embed="rId12"/>
          <a:stretch>
            <a:fillRect/>
          </a:stretch>
        </p:blipFill>
        <p:spPr>
          <a:xfrm>
            <a:off x="7881719" y="206450"/>
            <a:ext cx="385738" cy="182154"/>
          </a:xfrm>
          <a:prstGeom prst="rect">
            <a:avLst/>
          </a:prstGeom>
        </p:spPr>
      </p:pic>
      <p:sp>
        <p:nvSpPr>
          <p:cNvPr id="43" name="文本框 42">
            <a:extLst>
              <a:ext uri="{FF2B5EF4-FFF2-40B4-BE49-F238E27FC236}">
                <a16:creationId xmlns:a16="http://schemas.microsoft.com/office/drawing/2014/main" xmlns="" id="{9751E782-05DD-4F45-9C2E-252F83718D35}"/>
              </a:ext>
            </a:extLst>
          </p:cNvPr>
          <p:cNvSpPr txBox="1"/>
          <p:nvPr/>
        </p:nvSpPr>
        <p:spPr>
          <a:xfrm>
            <a:off x="3768042" y="1087814"/>
            <a:ext cx="4330196" cy="646331"/>
          </a:xfrm>
          <a:prstGeom prst="rect">
            <a:avLst/>
          </a:prstGeom>
          <a:noFill/>
        </p:spPr>
        <p:txBody>
          <a:bodyPr wrap="square" rtlCol="0">
            <a:spAutoFit/>
          </a:bodyPr>
          <a:lstStyle>
            <a:defPPr>
              <a:defRPr lang="en-US"/>
            </a:defPPr>
            <a:lvl1pP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3600" b="1" dirty="0">
                <a:solidFill>
                  <a:srgbClr val="42B9AB"/>
                </a:solidFill>
                <a:latin typeface="Calibri" panose="020F0502020204030204" pitchFamily="34" charset="0"/>
                <a:ea typeface="+mn-ea"/>
                <a:cs typeface="Calibri" panose="020F0502020204030204" pitchFamily="34" charset="0"/>
                <a:sym typeface="+mn-lt"/>
              </a:rPr>
              <a:t>Read and complete.</a:t>
            </a:r>
            <a:endParaRPr lang="zh-CN" altLang="en-US" sz="3600" b="1" dirty="0">
              <a:solidFill>
                <a:srgbClr val="42B9AB"/>
              </a:solidFill>
              <a:latin typeface="Calibri" panose="020F0502020204030204" pitchFamily="34" charset="0"/>
              <a:ea typeface="+mn-ea"/>
              <a:cs typeface="Calibri" panose="020F0502020204030204" pitchFamily="34" charset="0"/>
              <a:sym typeface="+mn-lt"/>
            </a:endParaRPr>
          </a:p>
        </p:txBody>
      </p:sp>
      <p:sp>
        <p:nvSpPr>
          <p:cNvPr id="44" name="文本框 43">
            <a:extLst>
              <a:ext uri="{FF2B5EF4-FFF2-40B4-BE49-F238E27FC236}">
                <a16:creationId xmlns:a16="http://schemas.microsoft.com/office/drawing/2014/main" xmlns="" id="{E499995A-4DAE-4BDE-9534-7A87C0A3D4C6}"/>
              </a:ext>
            </a:extLst>
          </p:cNvPr>
          <p:cNvSpPr txBox="1"/>
          <p:nvPr/>
        </p:nvSpPr>
        <p:spPr>
          <a:xfrm>
            <a:off x="3768042" y="1719891"/>
            <a:ext cx="3518914" cy="646331"/>
          </a:xfrm>
          <a:prstGeom prst="rect">
            <a:avLst/>
          </a:prstGeom>
          <a:noFill/>
        </p:spPr>
        <p:txBody>
          <a:bodyPr wrap="square" rtlCol="0">
            <a:spAutoFit/>
          </a:bodyPr>
          <a:lstStyle>
            <a:defPPr>
              <a:defRPr lang="en-US"/>
            </a:defPPr>
            <a:lvl1pP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3600" b="1" dirty="0">
                <a:latin typeface="Calibri" panose="020F0502020204030204" pitchFamily="34" charset="0"/>
                <a:ea typeface="+mn-ea"/>
                <a:cs typeface="Calibri" panose="020F0502020204030204" pitchFamily="34" charset="0"/>
                <a:sym typeface="+mn-lt"/>
              </a:rPr>
              <a:t>Let’s write.</a:t>
            </a:r>
            <a:endParaRPr lang="zh-CN" altLang="en-US" sz="3600" b="1" dirty="0">
              <a:latin typeface="Calibri" panose="020F0502020204030204" pitchFamily="34" charset="0"/>
              <a:ea typeface="+mn-ea"/>
              <a:cs typeface="Calibri" panose="020F0502020204030204" pitchFamily="34" charset="0"/>
              <a:sym typeface="+mn-lt"/>
            </a:endParaRPr>
          </a:p>
        </p:txBody>
      </p:sp>
      <p:sp>
        <p:nvSpPr>
          <p:cNvPr id="45" name="文本框 44">
            <a:extLst>
              <a:ext uri="{FF2B5EF4-FFF2-40B4-BE49-F238E27FC236}">
                <a16:creationId xmlns:a16="http://schemas.microsoft.com/office/drawing/2014/main" xmlns="" id="{227D6714-7CCF-4E28-A5B6-A423749498DB}"/>
              </a:ext>
            </a:extLst>
          </p:cNvPr>
          <p:cNvSpPr txBox="1"/>
          <p:nvPr/>
        </p:nvSpPr>
        <p:spPr>
          <a:xfrm>
            <a:off x="3831968" y="2486058"/>
            <a:ext cx="3518914" cy="646331"/>
          </a:xfrm>
          <a:prstGeom prst="rect">
            <a:avLst/>
          </a:prstGeom>
          <a:noFill/>
        </p:spPr>
        <p:txBody>
          <a:bodyPr wrap="square" rtlCol="0">
            <a:spAutoFit/>
          </a:bodyPr>
          <a:lstStyle>
            <a:defPPr>
              <a:defRPr lang="en-US"/>
            </a:defPPr>
            <a:lvl1pP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3600" b="1" dirty="0">
                <a:solidFill>
                  <a:srgbClr val="42B9AB"/>
                </a:solidFill>
                <a:latin typeface="Calibri" panose="020F0502020204030204" pitchFamily="34" charset="0"/>
                <a:ea typeface="+mn-ea"/>
                <a:cs typeface="Calibri" panose="020F0502020204030204" pitchFamily="34" charset="0"/>
                <a:sym typeface="+mn-lt"/>
              </a:rPr>
              <a:t>Project</a:t>
            </a:r>
            <a:endParaRPr lang="zh-CN" altLang="en-US" sz="3600" b="1" dirty="0">
              <a:solidFill>
                <a:srgbClr val="42B9AB"/>
              </a:solidFill>
              <a:latin typeface="Calibri" panose="020F0502020204030204" pitchFamily="34" charset="0"/>
              <a:ea typeface="+mn-ea"/>
              <a:cs typeface="Calibri" panose="020F0502020204030204" pitchFamily="34" charset="0"/>
              <a:sym typeface="+mn-lt"/>
            </a:endParaRPr>
          </a:p>
        </p:txBody>
      </p:sp>
      <p:sp>
        <p:nvSpPr>
          <p:cNvPr id="52" name="文本框 51">
            <a:extLst>
              <a:ext uri="{FF2B5EF4-FFF2-40B4-BE49-F238E27FC236}">
                <a16:creationId xmlns:a16="http://schemas.microsoft.com/office/drawing/2014/main" xmlns="" id="{A59B537D-AF01-462F-A5DF-33B38ED830DE}"/>
              </a:ext>
            </a:extLst>
          </p:cNvPr>
          <p:cNvSpPr txBox="1"/>
          <p:nvPr/>
        </p:nvSpPr>
        <p:spPr>
          <a:xfrm>
            <a:off x="3022602" y="371375"/>
            <a:ext cx="858126" cy="707886"/>
          </a:xfrm>
          <a:prstGeom prst="rect">
            <a:avLst/>
          </a:prstGeom>
          <a:noFill/>
        </p:spPr>
        <p:txBody>
          <a:bodyPr wrap="square" rtlCol="0">
            <a:spAutoFit/>
          </a:bodyPr>
          <a:lstStyle/>
          <a:p>
            <a:pPr algn="ctr"/>
            <a:r>
              <a:rPr lang="en-US" altLang="zh-CN" sz="4000" b="1" dirty="0">
                <a:ln>
                  <a:solidFill>
                    <a:schemeClr val="bg1"/>
                  </a:solidFill>
                </a:ln>
                <a:solidFill>
                  <a:schemeClr val="accent2"/>
                </a:solidFill>
                <a:effectLst>
                  <a:outerShdw blurRad="50800" dist="38100" dir="2700000" algn="tl" rotWithShape="0">
                    <a:schemeClr val="bg1">
                      <a:lumMod val="85000"/>
                      <a:alpha val="40000"/>
                    </a:schemeClr>
                  </a:outerShdw>
                </a:effectLst>
                <a:latin typeface="Calibri" panose="020F0502020204030204" pitchFamily="34" charset="0"/>
                <a:cs typeface="Calibri" panose="020F0502020204030204" pitchFamily="34" charset="0"/>
                <a:sym typeface="+mn-lt"/>
              </a:rPr>
              <a:t>01</a:t>
            </a:r>
          </a:p>
        </p:txBody>
      </p:sp>
      <p:sp>
        <p:nvSpPr>
          <p:cNvPr id="53" name="文本框 52">
            <a:extLst>
              <a:ext uri="{FF2B5EF4-FFF2-40B4-BE49-F238E27FC236}">
                <a16:creationId xmlns:a16="http://schemas.microsoft.com/office/drawing/2014/main" xmlns="" id="{8FE1598B-2E70-423F-A9A6-4338C015FF35}"/>
              </a:ext>
            </a:extLst>
          </p:cNvPr>
          <p:cNvSpPr txBox="1"/>
          <p:nvPr/>
        </p:nvSpPr>
        <p:spPr>
          <a:xfrm>
            <a:off x="2995906" y="1017188"/>
            <a:ext cx="858126" cy="707886"/>
          </a:xfrm>
          <a:prstGeom prst="rect">
            <a:avLst/>
          </a:prstGeom>
          <a:noFill/>
        </p:spPr>
        <p:txBody>
          <a:bodyPr wrap="square" rtlCol="0">
            <a:spAutoFit/>
          </a:bodyPr>
          <a:lstStyle/>
          <a:p>
            <a:pPr algn="ctr"/>
            <a:r>
              <a:rPr lang="en-US" altLang="zh-CN" sz="4000" b="1" dirty="0">
                <a:ln>
                  <a:solidFill>
                    <a:schemeClr val="bg1"/>
                  </a:solidFill>
                </a:ln>
                <a:solidFill>
                  <a:srgbClr val="42B9AB"/>
                </a:solidFill>
                <a:effectLst>
                  <a:outerShdw blurRad="50800" dist="38100" dir="2700000" algn="tl" rotWithShape="0">
                    <a:schemeClr val="bg1">
                      <a:lumMod val="85000"/>
                      <a:alpha val="40000"/>
                    </a:schemeClr>
                  </a:outerShdw>
                </a:effectLst>
                <a:latin typeface="Calibri" panose="020F0502020204030204" pitchFamily="34" charset="0"/>
                <a:cs typeface="Calibri" panose="020F0502020204030204" pitchFamily="34" charset="0"/>
                <a:sym typeface="+mn-lt"/>
              </a:rPr>
              <a:t>02</a:t>
            </a:r>
          </a:p>
        </p:txBody>
      </p:sp>
      <p:sp>
        <p:nvSpPr>
          <p:cNvPr id="54" name="文本框 53">
            <a:extLst>
              <a:ext uri="{FF2B5EF4-FFF2-40B4-BE49-F238E27FC236}">
                <a16:creationId xmlns:a16="http://schemas.microsoft.com/office/drawing/2014/main" xmlns="" id="{7D6358BC-9446-4225-864E-B3F7E9477669}"/>
              </a:ext>
            </a:extLst>
          </p:cNvPr>
          <p:cNvSpPr txBox="1"/>
          <p:nvPr/>
        </p:nvSpPr>
        <p:spPr>
          <a:xfrm>
            <a:off x="2949770" y="1707789"/>
            <a:ext cx="858126" cy="707886"/>
          </a:xfrm>
          <a:prstGeom prst="rect">
            <a:avLst/>
          </a:prstGeom>
          <a:noFill/>
        </p:spPr>
        <p:txBody>
          <a:bodyPr wrap="square" rtlCol="0">
            <a:spAutoFit/>
          </a:bodyPr>
          <a:lstStyle/>
          <a:p>
            <a:pPr algn="ctr"/>
            <a:r>
              <a:rPr lang="en-US" altLang="zh-CN" sz="4000" b="1" dirty="0">
                <a:ln>
                  <a:solidFill>
                    <a:schemeClr val="bg1"/>
                  </a:solidFill>
                </a:ln>
                <a:solidFill>
                  <a:schemeClr val="accent2"/>
                </a:solidFill>
                <a:effectLst>
                  <a:outerShdw blurRad="50800" dist="38100" dir="2700000" algn="tl" rotWithShape="0">
                    <a:schemeClr val="bg1">
                      <a:lumMod val="85000"/>
                      <a:alpha val="40000"/>
                    </a:schemeClr>
                  </a:outerShdw>
                </a:effectLst>
                <a:latin typeface="Calibri" panose="020F0502020204030204" pitchFamily="34" charset="0"/>
                <a:cs typeface="Calibri" panose="020F0502020204030204" pitchFamily="34" charset="0"/>
                <a:sym typeface="+mn-lt"/>
              </a:rPr>
              <a:t>03</a:t>
            </a:r>
          </a:p>
        </p:txBody>
      </p:sp>
      <p:sp>
        <p:nvSpPr>
          <p:cNvPr id="55" name="文本框 54">
            <a:extLst>
              <a:ext uri="{FF2B5EF4-FFF2-40B4-BE49-F238E27FC236}">
                <a16:creationId xmlns:a16="http://schemas.microsoft.com/office/drawing/2014/main" xmlns="" id="{B6218FF6-DFF0-443F-9461-1777FEF0B156}"/>
              </a:ext>
            </a:extLst>
          </p:cNvPr>
          <p:cNvSpPr txBox="1"/>
          <p:nvPr/>
        </p:nvSpPr>
        <p:spPr>
          <a:xfrm>
            <a:off x="2973842" y="2446625"/>
            <a:ext cx="858126" cy="707886"/>
          </a:xfrm>
          <a:prstGeom prst="rect">
            <a:avLst/>
          </a:prstGeom>
          <a:noFill/>
        </p:spPr>
        <p:txBody>
          <a:bodyPr wrap="square" rtlCol="0">
            <a:spAutoFit/>
          </a:bodyPr>
          <a:lstStyle/>
          <a:p>
            <a:pPr algn="ctr"/>
            <a:r>
              <a:rPr lang="en-US" altLang="zh-CN" sz="4000" b="1" dirty="0">
                <a:ln>
                  <a:solidFill>
                    <a:schemeClr val="bg1"/>
                  </a:solidFill>
                </a:ln>
                <a:solidFill>
                  <a:srgbClr val="42B9AB"/>
                </a:solidFill>
                <a:effectLst>
                  <a:outerShdw blurRad="50800" dist="38100" dir="2700000" algn="tl" rotWithShape="0">
                    <a:schemeClr val="bg1">
                      <a:lumMod val="85000"/>
                      <a:alpha val="40000"/>
                    </a:schemeClr>
                  </a:outerShdw>
                </a:effectLst>
                <a:latin typeface="Calibri" panose="020F0502020204030204" pitchFamily="34" charset="0"/>
                <a:cs typeface="Calibri" panose="020F0502020204030204" pitchFamily="34" charset="0"/>
                <a:sym typeface="+mn-lt"/>
              </a:rPr>
              <a:t>04</a:t>
            </a:r>
          </a:p>
        </p:txBody>
      </p:sp>
      <p:sp>
        <p:nvSpPr>
          <p:cNvPr id="28" name="TextBox 4">
            <a:extLst>
              <a:ext uri="{FF2B5EF4-FFF2-40B4-BE49-F238E27FC236}">
                <a16:creationId xmlns:a16="http://schemas.microsoft.com/office/drawing/2014/main" xmlns="" id="{EB684C7E-20A7-9694-F2D4-694B922B40F4}"/>
              </a:ext>
            </a:extLst>
          </p:cNvPr>
          <p:cNvSpPr txBox="1"/>
          <p:nvPr/>
        </p:nvSpPr>
        <p:spPr>
          <a:xfrm>
            <a:off x="0" y="0"/>
            <a:ext cx="453650" cy="41777591"/>
          </a:xfrm>
          <a:prstGeom prst="rect">
            <a:avLst/>
          </a:prstGeom>
          <a:noFill/>
        </p:spPr>
        <p:txBody>
          <a:bodyPr wrap="square" rtlCol="0">
            <a:spAutoFit/>
          </a:bodyPr>
          <a:lstStyle/>
          <a:p>
            <a:pPr>
              <a:lnSpc>
                <a:spcPct val="200000"/>
              </a:lnSpc>
            </a:pPr>
            <a:r>
              <a:rPr lang="zh-CN" altLang="en-US" sz="4000" b="1" dirty="0">
                <a:solidFill>
                  <a:schemeClr val="tx1">
                    <a:alpha val="0"/>
                  </a:schemeClr>
                </a:solidFill>
                <a:latin typeface="Calibri" panose="020F0502020204030204" pitchFamily="34" charset="0"/>
                <a:cs typeface="Calibri" panose="020F0502020204030204" pitchFamily="34" charset="0"/>
                <a:sym typeface="+mn-lt"/>
              </a:rPr>
              <a:t>行业</a:t>
            </a:r>
            <a:r>
              <a:rPr lang="en-US" altLang="zh-CN" sz="4000" b="1" dirty="0">
                <a:solidFill>
                  <a:schemeClr val="tx1">
                    <a:alpha val="0"/>
                  </a:schemeClr>
                </a:solidFill>
                <a:latin typeface="Calibri" panose="020F0502020204030204" pitchFamily="34" charset="0"/>
                <a:cs typeface="Calibri" panose="020F0502020204030204" pitchFamily="34" charset="0"/>
                <a:sym typeface="+mn-lt"/>
              </a:rPr>
              <a:t>PPT</a:t>
            </a:r>
            <a:r>
              <a:rPr lang="zh-CN" altLang="en-US" sz="4000" b="1" dirty="0">
                <a:solidFill>
                  <a:schemeClr val="tx1">
                    <a:alpha val="0"/>
                  </a:schemeClr>
                </a:solidFill>
                <a:latin typeface="Calibri" panose="020F0502020204030204" pitchFamily="34" charset="0"/>
                <a:cs typeface="Calibri" panose="020F0502020204030204" pitchFamily="34" charset="0"/>
                <a:sym typeface="+mn-lt"/>
              </a:rPr>
              <a:t>模板</a:t>
            </a:r>
            <a:r>
              <a:rPr lang="en-US" altLang="zh-CN" sz="4000" b="1" dirty="0">
                <a:solidFill>
                  <a:schemeClr val="tx1">
                    <a:alpha val="0"/>
                  </a:schemeClr>
                </a:solidFill>
                <a:latin typeface="Calibri" panose="020F0502020204030204" pitchFamily="34" charset="0"/>
                <a:cs typeface="Calibri" panose="020F0502020204030204" pitchFamily="34" charset="0"/>
                <a:sym typeface="+mn-lt"/>
              </a:rPr>
              <a:t>http://www.1ppt.com/hangye/</a:t>
            </a:r>
          </a:p>
        </p:txBody>
      </p:sp>
      <p:sp>
        <p:nvSpPr>
          <p:cNvPr id="3" name="文本框 53">
            <a:extLst>
              <a:ext uri="{FF2B5EF4-FFF2-40B4-BE49-F238E27FC236}">
                <a16:creationId xmlns:a16="http://schemas.microsoft.com/office/drawing/2014/main" xmlns="" id="{129230EB-F60F-FD08-9083-A2A3F24ABBBF}"/>
              </a:ext>
            </a:extLst>
          </p:cNvPr>
          <p:cNvSpPr txBox="1"/>
          <p:nvPr/>
        </p:nvSpPr>
        <p:spPr>
          <a:xfrm>
            <a:off x="2960288" y="3078976"/>
            <a:ext cx="858126" cy="707886"/>
          </a:xfrm>
          <a:prstGeom prst="rect">
            <a:avLst/>
          </a:prstGeom>
          <a:noFill/>
        </p:spPr>
        <p:txBody>
          <a:bodyPr wrap="square" rtlCol="0">
            <a:spAutoFit/>
          </a:bodyPr>
          <a:lstStyle/>
          <a:p>
            <a:pPr algn="ctr"/>
            <a:r>
              <a:rPr lang="en-US" altLang="zh-CN" sz="4000" b="1" dirty="0">
                <a:ln>
                  <a:solidFill>
                    <a:schemeClr val="bg1"/>
                  </a:solidFill>
                </a:ln>
                <a:solidFill>
                  <a:schemeClr val="accent2"/>
                </a:solidFill>
                <a:effectLst>
                  <a:outerShdw blurRad="50800" dist="38100" dir="2700000" algn="tl" rotWithShape="0">
                    <a:schemeClr val="bg1">
                      <a:lumMod val="85000"/>
                      <a:alpha val="40000"/>
                    </a:schemeClr>
                  </a:outerShdw>
                </a:effectLst>
                <a:latin typeface="Calibri" panose="020F0502020204030204" pitchFamily="34" charset="0"/>
                <a:cs typeface="Calibri" panose="020F0502020204030204" pitchFamily="34" charset="0"/>
                <a:sym typeface="+mn-lt"/>
              </a:rPr>
              <a:t>05</a:t>
            </a:r>
          </a:p>
        </p:txBody>
      </p:sp>
      <p:sp>
        <p:nvSpPr>
          <p:cNvPr id="33" name="文本框 41">
            <a:extLst>
              <a:ext uri="{FF2B5EF4-FFF2-40B4-BE49-F238E27FC236}">
                <a16:creationId xmlns:a16="http://schemas.microsoft.com/office/drawing/2014/main" xmlns="" id="{A0A2D346-F796-4B30-BC8E-D3B5CBBE4EF5}"/>
              </a:ext>
            </a:extLst>
          </p:cNvPr>
          <p:cNvSpPr txBox="1"/>
          <p:nvPr/>
        </p:nvSpPr>
        <p:spPr>
          <a:xfrm>
            <a:off x="3802881" y="429171"/>
            <a:ext cx="5142486" cy="646331"/>
          </a:xfrm>
          <a:prstGeom prst="rect">
            <a:avLst/>
          </a:prstGeom>
          <a:noFill/>
        </p:spPr>
        <p:txBody>
          <a:bodyPr wrap="square" rtlCol="0">
            <a:spAutoFit/>
          </a:bodyPr>
          <a:lstStyle/>
          <a:p>
            <a:r>
              <a:rPr lang="en-US" altLang="zh-CN" sz="3600" b="1" dirty="0">
                <a:ln w="3175">
                  <a:noFill/>
                </a:ln>
                <a:solidFill>
                  <a:schemeClr val="accent2"/>
                </a:solidFill>
                <a:latin typeface="Calibri" panose="020F0502020204030204" pitchFamily="34" charset="0"/>
                <a:cs typeface="Calibri" panose="020F0502020204030204" pitchFamily="34" charset="0"/>
                <a:sym typeface="+mn-lt"/>
              </a:rPr>
              <a:t>Warm-up and Review</a:t>
            </a:r>
            <a:endParaRPr lang="zh-CN" altLang="en-US" sz="3600" b="1" dirty="0">
              <a:ln w="3175">
                <a:noFill/>
              </a:ln>
              <a:solidFill>
                <a:schemeClr val="accent2"/>
              </a:solidFill>
              <a:latin typeface="Calibri" panose="020F0502020204030204" pitchFamily="34" charset="0"/>
              <a:cs typeface="Calibri" panose="020F0502020204030204" pitchFamily="34" charset="0"/>
              <a:sym typeface="+mn-lt"/>
            </a:endParaRPr>
          </a:p>
        </p:txBody>
      </p:sp>
      <p:sp>
        <p:nvSpPr>
          <p:cNvPr id="34" name="文本框 43">
            <a:extLst>
              <a:ext uri="{FF2B5EF4-FFF2-40B4-BE49-F238E27FC236}">
                <a16:creationId xmlns:a16="http://schemas.microsoft.com/office/drawing/2014/main" xmlns="" id="{19661FEF-59F7-034A-2AC0-65A550E53095}"/>
              </a:ext>
            </a:extLst>
          </p:cNvPr>
          <p:cNvSpPr txBox="1"/>
          <p:nvPr/>
        </p:nvSpPr>
        <p:spPr>
          <a:xfrm>
            <a:off x="3792214" y="3104677"/>
            <a:ext cx="5574741" cy="646331"/>
          </a:xfrm>
          <a:prstGeom prst="rect">
            <a:avLst/>
          </a:prstGeom>
          <a:noFill/>
        </p:spPr>
        <p:txBody>
          <a:bodyPr wrap="square" rtlCol="0">
            <a:spAutoFit/>
          </a:bodyPr>
          <a:lstStyle>
            <a:defPPr>
              <a:defRPr lang="en-US"/>
            </a:defPPr>
            <a:lvl1pP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3600" b="1" dirty="0">
                <a:latin typeface="Calibri" panose="020F0502020204030204" pitchFamily="34" charset="0"/>
                <a:ea typeface="+mn-ea"/>
                <a:cs typeface="Calibri" panose="020F0502020204030204" pitchFamily="34" charset="0"/>
                <a:sym typeface="+mn-lt"/>
              </a:rPr>
              <a:t>Fun corner and Wrap-up</a:t>
            </a:r>
            <a:endParaRPr lang="zh-CN" altLang="en-US" sz="3600" b="1" dirty="0">
              <a:latin typeface="Calibri" panose="020F0502020204030204" pitchFamily="34" charset="0"/>
              <a:ea typeface="+mn-ea"/>
              <a:cs typeface="Calibri" panose="020F0502020204030204" pitchFamily="34" charset="0"/>
              <a:sym typeface="+mn-lt"/>
            </a:endParaRPr>
          </a:p>
        </p:txBody>
      </p:sp>
    </p:spTree>
    <p:extLst>
      <p:ext uri="{BB962C8B-B14F-4D97-AF65-F5344CB8AC3E}">
        <p14:creationId xmlns:p14="http://schemas.microsoft.com/office/powerpoint/2010/main" val="25336885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1+#ppt_w/2"/>
                                          </p:val>
                                        </p:tav>
                                        <p:tav tm="100000">
                                          <p:val>
                                            <p:strVal val="#ppt_x"/>
                                          </p:val>
                                        </p:tav>
                                      </p:tavLst>
                                    </p:anim>
                                    <p:anim calcmode="lin" valueType="num">
                                      <p:cBhvr additive="base">
                                        <p:cTn id="12"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dbean.png"/>
          <p:cNvPicPr>
            <a:picLocks noChangeAspect="1"/>
          </p:cNvPicPr>
          <p:nvPr/>
        </p:nvPicPr>
        <p:blipFill>
          <a:blip r:embed="rId4" cstate="print"/>
          <a:srcRect/>
          <a:stretch>
            <a:fillRect/>
          </a:stretch>
        </p:blipFill>
        <p:spPr bwMode="auto">
          <a:xfrm>
            <a:off x="3818616" y="2298651"/>
            <a:ext cx="1554864" cy="1295720"/>
          </a:xfrm>
          <a:prstGeom prst="rect">
            <a:avLst/>
          </a:prstGeom>
          <a:noFill/>
          <a:ln w="9525">
            <a:noFill/>
            <a:miter lim="800000"/>
            <a:headEnd/>
            <a:tailEnd/>
          </a:ln>
        </p:spPr>
      </p:pic>
      <p:pic>
        <p:nvPicPr>
          <p:cNvPr id="5" name="Picture 4" descr="redbean.png"/>
          <p:cNvPicPr>
            <a:picLocks noChangeAspect="1"/>
          </p:cNvPicPr>
          <p:nvPr/>
        </p:nvPicPr>
        <p:blipFill>
          <a:blip r:embed="rId4" cstate="print"/>
          <a:srcRect/>
          <a:stretch>
            <a:fillRect/>
          </a:stretch>
        </p:blipFill>
        <p:spPr bwMode="auto">
          <a:xfrm>
            <a:off x="2243930" y="2298651"/>
            <a:ext cx="1554864" cy="1295720"/>
          </a:xfrm>
          <a:prstGeom prst="rect">
            <a:avLst/>
          </a:prstGeom>
          <a:noFill/>
          <a:ln w="9525">
            <a:noFill/>
            <a:miter lim="800000"/>
            <a:headEnd/>
            <a:tailEnd/>
          </a:ln>
        </p:spPr>
      </p:pic>
      <p:pic>
        <p:nvPicPr>
          <p:cNvPr id="6" name="Picture 5" descr="redbean.png"/>
          <p:cNvPicPr>
            <a:picLocks noChangeAspect="1"/>
          </p:cNvPicPr>
          <p:nvPr/>
        </p:nvPicPr>
        <p:blipFill>
          <a:blip r:embed="rId4" cstate="print"/>
          <a:srcRect/>
          <a:stretch>
            <a:fillRect/>
          </a:stretch>
        </p:blipFill>
        <p:spPr bwMode="auto">
          <a:xfrm>
            <a:off x="5393303" y="2298651"/>
            <a:ext cx="1554864" cy="1295720"/>
          </a:xfrm>
          <a:prstGeom prst="rect">
            <a:avLst/>
          </a:prstGeom>
          <a:noFill/>
          <a:ln w="9525">
            <a:noFill/>
            <a:miter lim="800000"/>
            <a:headEnd/>
            <a:tailEnd/>
          </a:ln>
        </p:spPr>
      </p:pic>
      <p:pic>
        <p:nvPicPr>
          <p:cNvPr id="7" name="Picture 6" descr="redbean.png"/>
          <p:cNvPicPr>
            <a:picLocks noChangeAspect="1"/>
          </p:cNvPicPr>
          <p:nvPr/>
        </p:nvPicPr>
        <p:blipFill>
          <a:blip r:embed="rId4" cstate="print"/>
          <a:srcRect/>
          <a:stretch>
            <a:fillRect/>
          </a:stretch>
        </p:blipFill>
        <p:spPr bwMode="auto">
          <a:xfrm>
            <a:off x="3031273" y="1312813"/>
            <a:ext cx="1554864" cy="1295720"/>
          </a:xfrm>
          <a:prstGeom prst="rect">
            <a:avLst/>
          </a:prstGeom>
          <a:noFill/>
          <a:ln w="9525">
            <a:noFill/>
            <a:miter lim="800000"/>
            <a:headEnd/>
            <a:tailEnd/>
          </a:ln>
        </p:spPr>
      </p:pic>
      <p:pic>
        <p:nvPicPr>
          <p:cNvPr id="2" name="Picture 2">
            <a:hlinkClick r:id="rId5" action="ppaction://hlinksldjump"/>
            <a:extLst>
              <a:ext uri="{FF2B5EF4-FFF2-40B4-BE49-F238E27FC236}">
                <a16:creationId xmlns:a16="http://schemas.microsoft.com/office/drawing/2014/main" xmlns="" id="{0CEBFC06-2CCF-4C3B-0C28-26B49705534D}"/>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507290" y="3080288"/>
            <a:ext cx="1636709" cy="2063212"/>
          </a:xfrm>
          <a:prstGeom prst="rect">
            <a:avLst/>
          </a:prstGeom>
          <a:noFill/>
          <a:ln>
            <a:noFill/>
          </a:ln>
          <a:effectLst>
            <a:outerShdw blurRad="41275" dist="20320" dir="1800000" algn="ctr" rotWithShape="0">
              <a:srgbClr val="000000">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udio2.wav"/>
                                        </p:tgtEl>
                                      </p:cMediaNode>
                                    </p:audio>
                                  </p:subTnLst>
                                </p:cTn>
                              </p:par>
                            </p:childTnLst>
                          </p:cTn>
                        </p:par>
                        <p:par>
                          <p:cTn id="11" fill="hold">
                            <p:stCondLst>
                              <p:cond delay="1000"/>
                            </p:stCondLst>
                            <p:childTnLst>
                              <p:par>
                                <p:cTn id="12" presetID="37" presetClass="entr" presetSubtype="0" fill="hold" nodeType="afterEffect">
                                  <p:stCondLst>
                                    <p:cond delay="5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900" decel="100000" fill="hold"/>
                                        <p:tgtEl>
                                          <p:spTgt spid="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audio2.wav"/>
                                        </p:tgtEl>
                                      </p:cMediaNode>
                                    </p:audio>
                                  </p:subTnLst>
                                </p:cTn>
                              </p:par>
                            </p:childTnLst>
                          </p:cTn>
                        </p:par>
                        <p:par>
                          <p:cTn id="18" fill="hold">
                            <p:stCondLst>
                              <p:cond delay="2500"/>
                            </p:stCondLst>
                            <p:childTnLst>
                              <p:par>
                                <p:cTn id="19" presetID="37" presetClass="entr" presetSubtype="0" fill="hold" nodeType="afterEffect">
                                  <p:stCondLst>
                                    <p:cond delay="5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audio2.wav"/>
                                        </p:tgtEl>
                                      </p:cMediaNode>
                                    </p:audio>
                                  </p:subTnLst>
                                </p:cTn>
                              </p:par>
                            </p:childTnLst>
                          </p:cTn>
                        </p:par>
                        <p:par>
                          <p:cTn id="25" fill="hold">
                            <p:stCondLst>
                              <p:cond delay="4000"/>
                            </p:stCondLst>
                            <p:childTnLst>
                              <p:par>
                                <p:cTn id="26" presetID="37" presetClass="entr" presetSubtype="0" fill="hold" nodeType="afterEffect">
                                  <p:stCondLst>
                                    <p:cond delay="5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900" decel="100000" fill="hold"/>
                                        <p:tgtEl>
                                          <p:spTgt spid="7"/>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audio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dbean.png"/>
          <p:cNvPicPr>
            <a:picLocks noChangeAspect="1"/>
          </p:cNvPicPr>
          <p:nvPr/>
        </p:nvPicPr>
        <p:blipFill>
          <a:blip r:embed="rId4" cstate="print"/>
          <a:srcRect/>
          <a:stretch>
            <a:fillRect/>
          </a:stretch>
        </p:blipFill>
        <p:spPr bwMode="auto">
          <a:xfrm>
            <a:off x="3818616" y="2298651"/>
            <a:ext cx="1554864" cy="1295720"/>
          </a:xfrm>
          <a:prstGeom prst="rect">
            <a:avLst/>
          </a:prstGeom>
          <a:noFill/>
          <a:ln w="9525">
            <a:noFill/>
            <a:miter lim="800000"/>
            <a:headEnd/>
            <a:tailEnd/>
          </a:ln>
        </p:spPr>
      </p:pic>
      <p:pic>
        <p:nvPicPr>
          <p:cNvPr id="5" name="Picture 4" descr="redbean.png"/>
          <p:cNvPicPr>
            <a:picLocks noChangeAspect="1"/>
          </p:cNvPicPr>
          <p:nvPr/>
        </p:nvPicPr>
        <p:blipFill>
          <a:blip r:embed="rId4" cstate="print"/>
          <a:srcRect/>
          <a:stretch>
            <a:fillRect/>
          </a:stretch>
        </p:blipFill>
        <p:spPr bwMode="auto">
          <a:xfrm>
            <a:off x="2243930" y="2298651"/>
            <a:ext cx="1554864" cy="1295720"/>
          </a:xfrm>
          <a:prstGeom prst="rect">
            <a:avLst/>
          </a:prstGeom>
          <a:noFill/>
          <a:ln w="9525">
            <a:noFill/>
            <a:miter lim="800000"/>
            <a:headEnd/>
            <a:tailEnd/>
          </a:ln>
        </p:spPr>
      </p:pic>
      <p:pic>
        <p:nvPicPr>
          <p:cNvPr id="6" name="Picture 5" descr="redbean.png"/>
          <p:cNvPicPr>
            <a:picLocks noChangeAspect="1"/>
          </p:cNvPicPr>
          <p:nvPr/>
        </p:nvPicPr>
        <p:blipFill>
          <a:blip r:embed="rId4" cstate="print"/>
          <a:srcRect/>
          <a:stretch>
            <a:fillRect/>
          </a:stretch>
        </p:blipFill>
        <p:spPr bwMode="auto">
          <a:xfrm>
            <a:off x="5393303" y="2298651"/>
            <a:ext cx="1554864" cy="1295720"/>
          </a:xfrm>
          <a:prstGeom prst="rect">
            <a:avLst/>
          </a:prstGeom>
          <a:noFill/>
          <a:ln w="9525">
            <a:noFill/>
            <a:miter lim="800000"/>
            <a:headEnd/>
            <a:tailEnd/>
          </a:ln>
        </p:spPr>
      </p:pic>
      <p:pic>
        <p:nvPicPr>
          <p:cNvPr id="7" name="Picture 6" descr="redbean.png"/>
          <p:cNvPicPr>
            <a:picLocks noChangeAspect="1"/>
          </p:cNvPicPr>
          <p:nvPr/>
        </p:nvPicPr>
        <p:blipFill>
          <a:blip r:embed="rId4" cstate="print"/>
          <a:srcRect/>
          <a:stretch>
            <a:fillRect/>
          </a:stretch>
        </p:blipFill>
        <p:spPr bwMode="auto">
          <a:xfrm>
            <a:off x="3031273" y="1312813"/>
            <a:ext cx="1554864" cy="1295720"/>
          </a:xfrm>
          <a:prstGeom prst="rect">
            <a:avLst/>
          </a:prstGeom>
          <a:noFill/>
          <a:ln w="9525">
            <a:noFill/>
            <a:miter lim="800000"/>
            <a:headEnd/>
            <a:tailEnd/>
          </a:ln>
        </p:spPr>
      </p:pic>
      <p:pic>
        <p:nvPicPr>
          <p:cNvPr id="8" name="Picture 7" descr="redbean.png"/>
          <p:cNvPicPr>
            <a:picLocks noChangeAspect="1"/>
          </p:cNvPicPr>
          <p:nvPr/>
        </p:nvPicPr>
        <p:blipFill>
          <a:blip r:embed="rId4" cstate="print"/>
          <a:srcRect/>
          <a:stretch>
            <a:fillRect/>
          </a:stretch>
        </p:blipFill>
        <p:spPr bwMode="auto">
          <a:xfrm>
            <a:off x="4605959" y="1312813"/>
            <a:ext cx="1554864" cy="1295720"/>
          </a:xfrm>
          <a:prstGeom prst="rect">
            <a:avLst/>
          </a:prstGeom>
          <a:noFill/>
          <a:ln w="9525">
            <a:noFill/>
            <a:miter lim="800000"/>
            <a:headEnd/>
            <a:tailEnd/>
          </a:ln>
        </p:spPr>
      </p:pic>
      <p:pic>
        <p:nvPicPr>
          <p:cNvPr id="2" name="Picture 2">
            <a:hlinkClick r:id="rId5" action="ppaction://hlinksldjump"/>
            <a:extLst>
              <a:ext uri="{FF2B5EF4-FFF2-40B4-BE49-F238E27FC236}">
                <a16:creationId xmlns:a16="http://schemas.microsoft.com/office/drawing/2014/main" xmlns="" id="{B9960C87-F30B-ADF7-C335-D985B7036533}"/>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507290" y="3080288"/>
            <a:ext cx="1636709" cy="2063212"/>
          </a:xfrm>
          <a:prstGeom prst="rect">
            <a:avLst/>
          </a:prstGeom>
          <a:noFill/>
          <a:ln>
            <a:noFill/>
          </a:ln>
          <a:effectLst>
            <a:outerShdw blurRad="41275" dist="20320" dir="1800000" algn="ctr" rotWithShape="0">
              <a:srgbClr val="000000">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udio2.wav"/>
                                        </p:tgtEl>
                                      </p:cMediaNode>
                                    </p:audio>
                                  </p:subTnLst>
                                </p:cTn>
                              </p:par>
                            </p:childTnLst>
                          </p:cTn>
                        </p:par>
                        <p:par>
                          <p:cTn id="11" fill="hold">
                            <p:stCondLst>
                              <p:cond delay="1000"/>
                            </p:stCondLst>
                            <p:childTnLst>
                              <p:par>
                                <p:cTn id="12" presetID="37" presetClass="entr" presetSubtype="0" fill="hold" nodeType="afterEffect">
                                  <p:stCondLst>
                                    <p:cond delay="5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900" decel="100000" fill="hold"/>
                                        <p:tgtEl>
                                          <p:spTgt spid="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audio2.wav"/>
                                        </p:tgtEl>
                                      </p:cMediaNode>
                                    </p:audio>
                                  </p:subTnLst>
                                </p:cTn>
                              </p:par>
                            </p:childTnLst>
                          </p:cTn>
                        </p:par>
                        <p:par>
                          <p:cTn id="18" fill="hold">
                            <p:stCondLst>
                              <p:cond delay="2500"/>
                            </p:stCondLst>
                            <p:childTnLst>
                              <p:par>
                                <p:cTn id="19" presetID="37" presetClass="entr" presetSubtype="0" fill="hold" nodeType="afterEffect">
                                  <p:stCondLst>
                                    <p:cond delay="5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audio2.wav"/>
                                        </p:tgtEl>
                                      </p:cMediaNode>
                                    </p:audio>
                                  </p:subTnLst>
                                </p:cTn>
                              </p:par>
                            </p:childTnLst>
                          </p:cTn>
                        </p:par>
                        <p:par>
                          <p:cTn id="25" fill="hold">
                            <p:stCondLst>
                              <p:cond delay="4000"/>
                            </p:stCondLst>
                            <p:childTnLst>
                              <p:par>
                                <p:cTn id="26" presetID="37" presetClass="entr" presetSubtype="0" fill="hold" nodeType="afterEffect">
                                  <p:stCondLst>
                                    <p:cond delay="5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900" decel="100000" fill="hold"/>
                                        <p:tgtEl>
                                          <p:spTgt spid="7"/>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audio2.wav"/>
                                        </p:tgtEl>
                                      </p:cMediaNode>
                                    </p:audio>
                                  </p:subTnLst>
                                </p:cTn>
                              </p:par>
                            </p:childTnLst>
                          </p:cTn>
                        </p:par>
                        <p:par>
                          <p:cTn id="32" fill="hold">
                            <p:stCondLst>
                              <p:cond delay="5500"/>
                            </p:stCondLst>
                            <p:childTnLst>
                              <p:par>
                                <p:cTn id="33" presetID="37" presetClass="entr" presetSubtype="0" fill="hold" nodeType="afterEffect">
                                  <p:stCondLst>
                                    <p:cond delay="50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900" decel="100000" fill="hold"/>
                                        <p:tgtEl>
                                          <p:spTgt spid="8"/>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audio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dbean.png"/>
          <p:cNvPicPr>
            <a:picLocks noChangeAspect="1"/>
          </p:cNvPicPr>
          <p:nvPr/>
        </p:nvPicPr>
        <p:blipFill>
          <a:blip r:embed="rId4" cstate="print"/>
          <a:srcRect/>
          <a:stretch>
            <a:fillRect/>
          </a:stretch>
        </p:blipFill>
        <p:spPr bwMode="auto">
          <a:xfrm>
            <a:off x="3818616" y="2298651"/>
            <a:ext cx="1554864" cy="1295720"/>
          </a:xfrm>
          <a:prstGeom prst="rect">
            <a:avLst/>
          </a:prstGeom>
          <a:noFill/>
          <a:ln w="9525">
            <a:noFill/>
            <a:miter lim="800000"/>
            <a:headEnd/>
            <a:tailEnd/>
          </a:ln>
        </p:spPr>
      </p:pic>
      <p:pic>
        <p:nvPicPr>
          <p:cNvPr id="5" name="Picture 4" descr="redbean.png"/>
          <p:cNvPicPr>
            <a:picLocks noChangeAspect="1"/>
          </p:cNvPicPr>
          <p:nvPr/>
        </p:nvPicPr>
        <p:blipFill>
          <a:blip r:embed="rId4" cstate="print"/>
          <a:srcRect/>
          <a:stretch>
            <a:fillRect/>
          </a:stretch>
        </p:blipFill>
        <p:spPr bwMode="auto">
          <a:xfrm>
            <a:off x="2243930" y="2298651"/>
            <a:ext cx="1554864" cy="1295720"/>
          </a:xfrm>
          <a:prstGeom prst="rect">
            <a:avLst/>
          </a:prstGeom>
          <a:noFill/>
          <a:ln w="9525">
            <a:noFill/>
            <a:miter lim="800000"/>
            <a:headEnd/>
            <a:tailEnd/>
          </a:ln>
        </p:spPr>
      </p:pic>
      <p:pic>
        <p:nvPicPr>
          <p:cNvPr id="6" name="Picture 5" descr="redbean.png"/>
          <p:cNvPicPr>
            <a:picLocks noChangeAspect="1"/>
          </p:cNvPicPr>
          <p:nvPr/>
        </p:nvPicPr>
        <p:blipFill>
          <a:blip r:embed="rId4" cstate="print"/>
          <a:srcRect/>
          <a:stretch>
            <a:fillRect/>
          </a:stretch>
        </p:blipFill>
        <p:spPr bwMode="auto">
          <a:xfrm>
            <a:off x="5393303" y="2298651"/>
            <a:ext cx="1554864" cy="1295720"/>
          </a:xfrm>
          <a:prstGeom prst="rect">
            <a:avLst/>
          </a:prstGeom>
          <a:noFill/>
          <a:ln w="9525">
            <a:noFill/>
            <a:miter lim="800000"/>
            <a:headEnd/>
            <a:tailEnd/>
          </a:ln>
        </p:spPr>
      </p:pic>
      <p:pic>
        <p:nvPicPr>
          <p:cNvPr id="7" name="Picture 6" descr="redbean.png"/>
          <p:cNvPicPr>
            <a:picLocks noChangeAspect="1"/>
          </p:cNvPicPr>
          <p:nvPr/>
        </p:nvPicPr>
        <p:blipFill>
          <a:blip r:embed="rId4" cstate="print"/>
          <a:srcRect/>
          <a:stretch>
            <a:fillRect/>
          </a:stretch>
        </p:blipFill>
        <p:spPr bwMode="auto">
          <a:xfrm>
            <a:off x="3031273" y="1312813"/>
            <a:ext cx="1554864" cy="1295720"/>
          </a:xfrm>
          <a:prstGeom prst="rect">
            <a:avLst/>
          </a:prstGeom>
          <a:noFill/>
          <a:ln w="9525">
            <a:noFill/>
            <a:miter lim="800000"/>
            <a:headEnd/>
            <a:tailEnd/>
          </a:ln>
        </p:spPr>
      </p:pic>
      <p:pic>
        <p:nvPicPr>
          <p:cNvPr id="8" name="Picture 7" descr="redbean.png"/>
          <p:cNvPicPr>
            <a:picLocks noChangeAspect="1"/>
          </p:cNvPicPr>
          <p:nvPr/>
        </p:nvPicPr>
        <p:blipFill>
          <a:blip r:embed="rId4" cstate="print"/>
          <a:srcRect/>
          <a:stretch>
            <a:fillRect/>
          </a:stretch>
        </p:blipFill>
        <p:spPr bwMode="auto">
          <a:xfrm>
            <a:off x="4605959" y="1312813"/>
            <a:ext cx="1554864" cy="1295720"/>
          </a:xfrm>
          <a:prstGeom prst="rect">
            <a:avLst/>
          </a:prstGeom>
          <a:noFill/>
          <a:ln w="9525">
            <a:noFill/>
            <a:miter lim="800000"/>
            <a:headEnd/>
            <a:tailEnd/>
          </a:ln>
        </p:spPr>
      </p:pic>
      <p:pic>
        <p:nvPicPr>
          <p:cNvPr id="10" name="Picture 9" descr="redbean.png"/>
          <p:cNvPicPr>
            <a:picLocks noChangeAspect="1"/>
          </p:cNvPicPr>
          <p:nvPr/>
        </p:nvPicPr>
        <p:blipFill>
          <a:blip r:embed="rId4" cstate="print"/>
          <a:srcRect/>
          <a:stretch>
            <a:fillRect/>
          </a:stretch>
        </p:blipFill>
        <p:spPr bwMode="auto">
          <a:xfrm>
            <a:off x="6207090" y="1312813"/>
            <a:ext cx="1554864" cy="1295720"/>
          </a:xfrm>
          <a:prstGeom prst="rect">
            <a:avLst/>
          </a:prstGeom>
          <a:noFill/>
          <a:ln w="9525">
            <a:noFill/>
            <a:miter lim="800000"/>
            <a:headEnd/>
            <a:tailEnd/>
          </a:ln>
        </p:spPr>
      </p:pic>
      <p:pic>
        <p:nvPicPr>
          <p:cNvPr id="2" name="Picture 2">
            <a:hlinkClick r:id="rId5" action="ppaction://hlinksldjump"/>
            <a:extLst>
              <a:ext uri="{FF2B5EF4-FFF2-40B4-BE49-F238E27FC236}">
                <a16:creationId xmlns:a16="http://schemas.microsoft.com/office/drawing/2014/main" xmlns="" id="{7511190C-C721-853C-D23F-5BF97D3DCB4A}"/>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507290" y="3080288"/>
            <a:ext cx="1636709" cy="2063212"/>
          </a:xfrm>
          <a:prstGeom prst="rect">
            <a:avLst/>
          </a:prstGeom>
          <a:noFill/>
          <a:ln>
            <a:noFill/>
          </a:ln>
          <a:effectLst>
            <a:outerShdw blurRad="41275" dist="20320" dir="1800000" algn="ctr" rotWithShape="0">
              <a:srgbClr val="000000">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udio2.wav"/>
                                        </p:tgtEl>
                                      </p:cMediaNode>
                                    </p:audio>
                                  </p:subTnLst>
                                </p:cTn>
                              </p:par>
                            </p:childTnLst>
                          </p:cTn>
                        </p:par>
                        <p:par>
                          <p:cTn id="11" fill="hold">
                            <p:stCondLst>
                              <p:cond delay="1000"/>
                            </p:stCondLst>
                            <p:childTnLst>
                              <p:par>
                                <p:cTn id="12" presetID="37" presetClass="entr" presetSubtype="0" fill="hold" nodeType="afterEffect">
                                  <p:stCondLst>
                                    <p:cond delay="5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900" decel="100000" fill="hold"/>
                                        <p:tgtEl>
                                          <p:spTgt spid="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audio2.wav"/>
                                        </p:tgtEl>
                                      </p:cMediaNode>
                                    </p:audio>
                                  </p:subTnLst>
                                </p:cTn>
                              </p:par>
                            </p:childTnLst>
                          </p:cTn>
                        </p:par>
                        <p:par>
                          <p:cTn id="18" fill="hold">
                            <p:stCondLst>
                              <p:cond delay="2500"/>
                            </p:stCondLst>
                            <p:childTnLst>
                              <p:par>
                                <p:cTn id="19" presetID="37" presetClass="entr" presetSubtype="0" fill="hold" nodeType="afterEffect">
                                  <p:stCondLst>
                                    <p:cond delay="5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audio2.wav"/>
                                        </p:tgtEl>
                                      </p:cMediaNode>
                                    </p:audio>
                                  </p:subTnLst>
                                </p:cTn>
                              </p:par>
                            </p:childTnLst>
                          </p:cTn>
                        </p:par>
                        <p:par>
                          <p:cTn id="25" fill="hold">
                            <p:stCondLst>
                              <p:cond delay="4000"/>
                            </p:stCondLst>
                            <p:childTnLst>
                              <p:par>
                                <p:cTn id="26" presetID="37" presetClass="entr" presetSubtype="0" fill="hold" nodeType="afterEffect">
                                  <p:stCondLst>
                                    <p:cond delay="5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900" decel="100000" fill="hold"/>
                                        <p:tgtEl>
                                          <p:spTgt spid="7"/>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audio2.wav"/>
                                        </p:tgtEl>
                                      </p:cMediaNode>
                                    </p:audio>
                                  </p:subTnLst>
                                </p:cTn>
                              </p:par>
                            </p:childTnLst>
                          </p:cTn>
                        </p:par>
                        <p:par>
                          <p:cTn id="32" fill="hold">
                            <p:stCondLst>
                              <p:cond delay="5500"/>
                            </p:stCondLst>
                            <p:childTnLst>
                              <p:par>
                                <p:cTn id="33" presetID="37" presetClass="entr" presetSubtype="0" fill="hold" nodeType="afterEffect">
                                  <p:stCondLst>
                                    <p:cond delay="50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900" decel="100000" fill="hold"/>
                                        <p:tgtEl>
                                          <p:spTgt spid="8"/>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audio2.wav"/>
                                        </p:tgtEl>
                                      </p:cMediaNode>
                                    </p:audio>
                                  </p:subTnLst>
                                </p:cTn>
                              </p:par>
                            </p:childTnLst>
                          </p:cTn>
                        </p:par>
                        <p:par>
                          <p:cTn id="39" fill="hold">
                            <p:stCondLst>
                              <p:cond delay="7000"/>
                            </p:stCondLst>
                            <p:childTnLst>
                              <p:par>
                                <p:cTn id="40" presetID="37" presetClass="entr" presetSubtype="0" fill="hold" nodeType="afterEffect">
                                  <p:stCondLst>
                                    <p:cond delay="50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900" decel="100000" fill="hold"/>
                                        <p:tgtEl>
                                          <p:spTgt spid="10"/>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3" name="audio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600200" y="1650178"/>
            <a:ext cx="1439726" cy="1843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524438" y="1650178"/>
            <a:ext cx="1691704" cy="1843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686998" y="1888663"/>
            <a:ext cx="1843145" cy="136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Click="0">
        <p:sndAc>
          <p:stSnd>
            <p:snd r:embed="rId3" name="audio3.wav"/>
          </p:stSnd>
        </p:sndAc>
      </p:transition>
    </mc:Choice>
    <mc:Fallback xmlns="">
      <p:transition spd="slow" advClick="0">
        <p:sndAc>
          <p:stSnd>
            <p:snd r:embed="rId10" name="audio3.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1475710" y="136995"/>
            <a:ext cx="2077783" cy="722283"/>
          </a:xfrm>
          <a:noFill/>
        </p:spPr>
        <p:txBody>
          <a:bodyPr wrap="none">
            <a:spAutoFit/>
          </a:bodyPr>
          <a:lstStyle/>
          <a:p>
            <a:r>
              <a:rPr lang="en-US" sz="304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Gorditas" panose="02090500040000000000" charset="0"/>
                <a:ea typeface="BM JUA" panose="02020603020101020101" pitchFamily="18" charset="-127"/>
                <a:cs typeface="Comic Sans MS" panose="030F0702030302020204" pitchFamily="66" charset="0"/>
              </a:rPr>
              <a:t>10 points!</a:t>
            </a:r>
          </a:p>
        </p:txBody>
      </p:sp>
      <p:pic>
        <p:nvPicPr>
          <p:cNvPr id="29" name="Picture 28" descr="redbean.png"/>
          <p:cNvPicPr>
            <a:picLocks noChangeAspect="1"/>
          </p:cNvPicPr>
          <p:nvPr/>
        </p:nvPicPr>
        <p:blipFill>
          <a:blip r:embed="rId4" cstate="print"/>
          <a:srcRect/>
          <a:stretch>
            <a:fillRect/>
          </a:stretch>
        </p:blipFill>
        <p:spPr bwMode="auto">
          <a:xfrm>
            <a:off x="2082529" y="4279948"/>
            <a:ext cx="1035827" cy="863552"/>
          </a:xfrm>
          <a:prstGeom prst="rect">
            <a:avLst/>
          </a:prstGeom>
          <a:noFill/>
          <a:ln w="9525">
            <a:noFill/>
            <a:miter lim="800000"/>
            <a:headEnd/>
            <a:tailEnd/>
          </a:ln>
        </p:spPr>
      </p:pic>
      <p:pic>
        <p:nvPicPr>
          <p:cNvPr id="30" name="Picture 29" descr="redbean.png"/>
          <p:cNvPicPr>
            <a:picLocks noChangeAspect="1"/>
          </p:cNvPicPr>
          <p:nvPr/>
        </p:nvPicPr>
        <p:blipFill>
          <a:blip r:embed="rId4" cstate="print"/>
          <a:srcRect/>
          <a:stretch>
            <a:fillRect/>
          </a:stretch>
        </p:blipFill>
        <p:spPr bwMode="auto">
          <a:xfrm>
            <a:off x="1762321" y="3509684"/>
            <a:ext cx="1035827" cy="863552"/>
          </a:xfrm>
          <a:prstGeom prst="rect">
            <a:avLst/>
          </a:prstGeom>
          <a:noFill/>
          <a:ln w="9525">
            <a:noFill/>
            <a:miter lim="800000"/>
            <a:headEnd/>
            <a:tailEnd/>
          </a:ln>
        </p:spPr>
      </p:pic>
      <p:pic>
        <p:nvPicPr>
          <p:cNvPr id="31" name="Picture 30" descr="redbean.png"/>
          <p:cNvPicPr>
            <a:picLocks noChangeAspect="1"/>
          </p:cNvPicPr>
          <p:nvPr/>
        </p:nvPicPr>
        <p:blipFill>
          <a:blip r:embed="rId4" cstate="print"/>
          <a:srcRect/>
          <a:stretch>
            <a:fillRect/>
          </a:stretch>
        </p:blipFill>
        <p:spPr bwMode="auto">
          <a:xfrm>
            <a:off x="1739629" y="2600746"/>
            <a:ext cx="1035827" cy="863552"/>
          </a:xfrm>
          <a:prstGeom prst="rect">
            <a:avLst/>
          </a:prstGeom>
          <a:noFill/>
          <a:ln w="9525">
            <a:noFill/>
            <a:miter lim="800000"/>
            <a:headEnd/>
            <a:tailEnd/>
          </a:ln>
        </p:spPr>
      </p:pic>
      <p:pic>
        <p:nvPicPr>
          <p:cNvPr id="32" name="Picture 31" descr="redbean.png"/>
          <p:cNvPicPr>
            <a:picLocks noChangeAspect="1"/>
          </p:cNvPicPr>
          <p:nvPr/>
        </p:nvPicPr>
        <p:blipFill>
          <a:blip r:embed="rId4" cstate="print"/>
          <a:srcRect/>
          <a:stretch>
            <a:fillRect/>
          </a:stretch>
        </p:blipFill>
        <p:spPr bwMode="auto">
          <a:xfrm>
            <a:off x="1985563" y="1614910"/>
            <a:ext cx="1035827" cy="863552"/>
          </a:xfrm>
          <a:prstGeom prst="rect">
            <a:avLst/>
          </a:prstGeom>
          <a:noFill/>
          <a:ln w="9525">
            <a:noFill/>
            <a:miter lim="800000"/>
            <a:headEnd/>
            <a:tailEnd/>
          </a:ln>
        </p:spPr>
      </p:pic>
      <p:pic>
        <p:nvPicPr>
          <p:cNvPr id="33" name="Picture 32" descr="redbean.png"/>
          <p:cNvPicPr>
            <a:picLocks noChangeAspect="1"/>
          </p:cNvPicPr>
          <p:nvPr/>
        </p:nvPicPr>
        <p:blipFill>
          <a:blip r:embed="rId4" cstate="print"/>
          <a:srcRect/>
          <a:stretch>
            <a:fillRect/>
          </a:stretch>
        </p:blipFill>
        <p:spPr bwMode="auto">
          <a:xfrm>
            <a:off x="2743114" y="874901"/>
            <a:ext cx="1035827" cy="863552"/>
          </a:xfrm>
          <a:prstGeom prst="rect">
            <a:avLst/>
          </a:prstGeom>
          <a:noFill/>
          <a:ln w="9525">
            <a:noFill/>
            <a:miter lim="800000"/>
            <a:headEnd/>
            <a:tailEnd/>
          </a:ln>
        </p:spPr>
      </p:pic>
      <p:pic>
        <p:nvPicPr>
          <p:cNvPr id="34" name="Picture 33" descr="redbean.png"/>
          <p:cNvPicPr>
            <a:picLocks noChangeAspect="1"/>
          </p:cNvPicPr>
          <p:nvPr/>
        </p:nvPicPr>
        <p:blipFill>
          <a:blip r:embed="rId4" cstate="print"/>
          <a:srcRect/>
          <a:stretch>
            <a:fillRect/>
          </a:stretch>
        </p:blipFill>
        <p:spPr bwMode="auto">
          <a:xfrm>
            <a:off x="3980506" y="516873"/>
            <a:ext cx="1035827" cy="863552"/>
          </a:xfrm>
          <a:prstGeom prst="rect">
            <a:avLst/>
          </a:prstGeom>
          <a:noFill/>
          <a:ln w="9525">
            <a:noFill/>
            <a:miter lim="800000"/>
            <a:headEnd/>
            <a:tailEnd/>
          </a:ln>
        </p:spPr>
      </p:pic>
      <p:pic>
        <p:nvPicPr>
          <p:cNvPr id="35" name="Picture 34" descr="redbean.png"/>
          <p:cNvPicPr>
            <a:picLocks noChangeAspect="1"/>
          </p:cNvPicPr>
          <p:nvPr/>
        </p:nvPicPr>
        <p:blipFill>
          <a:blip r:embed="rId4" cstate="print"/>
          <a:srcRect/>
          <a:stretch>
            <a:fillRect/>
          </a:stretch>
        </p:blipFill>
        <p:spPr bwMode="auto">
          <a:xfrm>
            <a:off x="5413196" y="915242"/>
            <a:ext cx="1035827" cy="863552"/>
          </a:xfrm>
          <a:prstGeom prst="rect">
            <a:avLst/>
          </a:prstGeom>
          <a:noFill/>
          <a:ln w="9525">
            <a:noFill/>
            <a:miter lim="800000"/>
            <a:headEnd/>
            <a:tailEnd/>
          </a:ln>
        </p:spPr>
      </p:pic>
      <p:pic>
        <p:nvPicPr>
          <p:cNvPr id="36" name="Picture 35" descr="redbean.png"/>
          <p:cNvPicPr>
            <a:picLocks noChangeAspect="1"/>
          </p:cNvPicPr>
          <p:nvPr/>
        </p:nvPicPr>
        <p:blipFill>
          <a:blip r:embed="rId4" cstate="print"/>
          <a:srcRect/>
          <a:stretch>
            <a:fillRect/>
          </a:stretch>
        </p:blipFill>
        <p:spPr bwMode="auto">
          <a:xfrm>
            <a:off x="6240191" y="1735933"/>
            <a:ext cx="1035827" cy="863552"/>
          </a:xfrm>
          <a:prstGeom prst="rect">
            <a:avLst/>
          </a:prstGeom>
          <a:noFill/>
          <a:ln w="9525">
            <a:noFill/>
            <a:miter lim="800000"/>
            <a:headEnd/>
            <a:tailEnd/>
          </a:ln>
        </p:spPr>
      </p:pic>
      <p:pic>
        <p:nvPicPr>
          <p:cNvPr id="37" name="Picture 36" descr="redbean.png"/>
          <p:cNvPicPr>
            <a:picLocks noChangeAspect="1"/>
          </p:cNvPicPr>
          <p:nvPr/>
        </p:nvPicPr>
        <p:blipFill>
          <a:blip r:embed="rId4" cstate="print"/>
          <a:srcRect/>
          <a:stretch>
            <a:fillRect/>
          </a:stretch>
        </p:blipFill>
        <p:spPr bwMode="auto">
          <a:xfrm>
            <a:off x="6517537" y="2620918"/>
            <a:ext cx="1035827" cy="863552"/>
          </a:xfrm>
          <a:prstGeom prst="rect">
            <a:avLst/>
          </a:prstGeom>
          <a:noFill/>
          <a:ln w="9525">
            <a:noFill/>
            <a:miter lim="800000"/>
            <a:headEnd/>
            <a:tailEnd/>
          </a:ln>
        </p:spPr>
      </p:pic>
      <p:pic>
        <p:nvPicPr>
          <p:cNvPr id="38" name="Picture 37" descr="redbean.png"/>
          <p:cNvPicPr>
            <a:picLocks noChangeAspect="1"/>
          </p:cNvPicPr>
          <p:nvPr/>
        </p:nvPicPr>
        <p:blipFill>
          <a:blip r:embed="rId4" cstate="print"/>
          <a:srcRect/>
          <a:stretch>
            <a:fillRect/>
          </a:stretch>
        </p:blipFill>
        <p:spPr bwMode="auto">
          <a:xfrm>
            <a:off x="6434333" y="3529855"/>
            <a:ext cx="1035827" cy="863552"/>
          </a:xfrm>
          <a:prstGeom prst="rect">
            <a:avLst/>
          </a:prstGeom>
          <a:noFill/>
          <a:ln w="9525">
            <a:noFill/>
            <a:miter lim="800000"/>
            <a:headEnd/>
            <a:tailEnd/>
          </a:ln>
        </p:spPr>
      </p:pic>
      <p:sp>
        <p:nvSpPr>
          <p:cNvPr id="5" name="Rectangle 4">
            <a:hlinkClick r:id="" action="ppaction://hlinkshowjump?jump=endshow"/>
          </p:cNvPr>
          <p:cNvSpPr/>
          <p:nvPr/>
        </p:nvSpPr>
        <p:spPr>
          <a:xfrm>
            <a:off x="3880" y="0"/>
            <a:ext cx="9140120" cy="5143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BM JUA" panose="02020603020101020101" pitchFamily="18" charset="-127"/>
            </a:endParaRPr>
          </a:p>
        </p:txBody>
      </p:sp>
      <p:pic>
        <p:nvPicPr>
          <p:cNvPr id="14" name="Picture 2">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507290" y="3080288"/>
            <a:ext cx="1636709" cy="2063212"/>
          </a:xfrm>
          <a:prstGeom prst="rect">
            <a:avLst/>
          </a:prstGeom>
          <a:noFill/>
          <a:ln>
            <a:noFill/>
          </a:ln>
          <a:effectLst>
            <a:outerShdw blurRad="41275" dist="20320" dir="1800000" algn="ctr" rotWithShape="0">
              <a:srgbClr val="000000">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50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360"/>
                                          </p:val>
                                        </p:tav>
                                        <p:tav tm="100000">
                                          <p:val>
                                            <p:fltVal val="0"/>
                                          </p:val>
                                        </p:tav>
                                      </p:tavLst>
                                    </p:anim>
                                    <p:animEffect transition="in" filter="fade">
                                      <p:cBhvr>
                                        <p:cTn id="10"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audio2.wav"/>
                                        </p:tgtEl>
                                      </p:cMediaNode>
                                    </p:audio>
                                  </p:subTnLst>
                                </p:cTn>
                              </p:par>
                            </p:childTnLst>
                          </p:cTn>
                        </p:par>
                        <p:par>
                          <p:cTn id="11" fill="hold">
                            <p:stCondLst>
                              <p:cond delay="1000"/>
                            </p:stCondLst>
                            <p:childTnLst>
                              <p:par>
                                <p:cTn id="12" presetID="49" presetClass="entr" presetSubtype="0" decel="100000" fill="hold" nodeType="afterEffect">
                                  <p:stCondLst>
                                    <p:cond delay="50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 calcmode="lin" valueType="num">
                                      <p:cBhvr>
                                        <p:cTn id="16" dur="500" fill="hold"/>
                                        <p:tgtEl>
                                          <p:spTgt spid="30"/>
                                        </p:tgtEl>
                                        <p:attrNameLst>
                                          <p:attrName>style.rotation</p:attrName>
                                        </p:attrNameLst>
                                      </p:cBhvr>
                                      <p:tavLst>
                                        <p:tav tm="0">
                                          <p:val>
                                            <p:fltVal val="360"/>
                                          </p:val>
                                        </p:tav>
                                        <p:tav tm="100000">
                                          <p:val>
                                            <p:fltVal val="0"/>
                                          </p:val>
                                        </p:tav>
                                      </p:tavLst>
                                    </p:anim>
                                    <p:animEffect transition="in" filter="fade">
                                      <p:cBhvr>
                                        <p:cTn id="17" dur="500"/>
                                        <p:tgtEl>
                                          <p:spTgt spid="30"/>
                                        </p:tgtEl>
                                      </p:cBhvr>
                                    </p:animEffect>
                                  </p:childTnLst>
                                  <p:subTnLst>
                                    <p:audio>
                                      <p:cMediaNode>
                                        <p:cTn display="0" masterRel="sameClick">
                                          <p:stCondLst>
                                            <p:cond evt="begin" delay="0">
                                              <p:tn val="12"/>
                                            </p:cond>
                                          </p:stCondLst>
                                          <p:endCondLst>
                                            <p:cond evt="onStopAudio" delay="0">
                                              <p:tgtEl>
                                                <p:sldTgt/>
                                              </p:tgtEl>
                                            </p:cond>
                                          </p:endCondLst>
                                        </p:cTn>
                                        <p:tgtEl>
                                          <p:sndTgt r:embed="rId3" name="audio2.wav"/>
                                        </p:tgtEl>
                                      </p:cMediaNode>
                                    </p:audio>
                                  </p:subTnLst>
                                </p:cTn>
                              </p:par>
                            </p:childTnLst>
                          </p:cTn>
                        </p:par>
                        <p:par>
                          <p:cTn id="18" fill="hold">
                            <p:stCondLst>
                              <p:cond delay="2000"/>
                            </p:stCondLst>
                            <p:childTnLst>
                              <p:par>
                                <p:cTn id="19" presetID="49" presetClass="entr" presetSubtype="0" decel="100000" fill="hold" nodeType="afterEffect">
                                  <p:stCondLst>
                                    <p:cond delay="50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 calcmode="lin" valueType="num">
                                      <p:cBhvr>
                                        <p:cTn id="23" dur="500" fill="hold"/>
                                        <p:tgtEl>
                                          <p:spTgt spid="31"/>
                                        </p:tgtEl>
                                        <p:attrNameLst>
                                          <p:attrName>style.rotation</p:attrName>
                                        </p:attrNameLst>
                                      </p:cBhvr>
                                      <p:tavLst>
                                        <p:tav tm="0">
                                          <p:val>
                                            <p:fltVal val="360"/>
                                          </p:val>
                                        </p:tav>
                                        <p:tav tm="100000">
                                          <p:val>
                                            <p:fltVal val="0"/>
                                          </p:val>
                                        </p:tav>
                                      </p:tavLst>
                                    </p:anim>
                                    <p:animEffect transition="in" filter="fade">
                                      <p:cBhvr>
                                        <p:cTn id="24" dur="500"/>
                                        <p:tgtEl>
                                          <p:spTgt spid="31"/>
                                        </p:tgtEl>
                                      </p:cBhvr>
                                    </p:animEffect>
                                  </p:childTnLst>
                                  <p:subTnLst>
                                    <p:audio>
                                      <p:cMediaNode>
                                        <p:cTn display="0" masterRel="sameClick">
                                          <p:stCondLst>
                                            <p:cond evt="begin" delay="0">
                                              <p:tn val="19"/>
                                            </p:cond>
                                          </p:stCondLst>
                                          <p:endCondLst>
                                            <p:cond evt="onStopAudio" delay="0">
                                              <p:tgtEl>
                                                <p:sldTgt/>
                                              </p:tgtEl>
                                            </p:cond>
                                          </p:endCondLst>
                                        </p:cTn>
                                        <p:tgtEl>
                                          <p:sndTgt r:embed="rId3" name="audio2.wav"/>
                                        </p:tgtEl>
                                      </p:cMediaNode>
                                    </p:audio>
                                  </p:subTnLst>
                                </p:cTn>
                              </p:par>
                            </p:childTnLst>
                          </p:cTn>
                        </p:par>
                        <p:par>
                          <p:cTn id="25" fill="hold">
                            <p:stCondLst>
                              <p:cond delay="3000"/>
                            </p:stCondLst>
                            <p:childTnLst>
                              <p:par>
                                <p:cTn id="26" presetID="49" presetClass="entr" presetSubtype="0" decel="100000" fill="hold" nodeType="afterEffect">
                                  <p:stCondLst>
                                    <p:cond delay="50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 calcmode="lin" valueType="num">
                                      <p:cBhvr>
                                        <p:cTn id="30" dur="500" fill="hold"/>
                                        <p:tgtEl>
                                          <p:spTgt spid="32"/>
                                        </p:tgtEl>
                                        <p:attrNameLst>
                                          <p:attrName>style.rotation</p:attrName>
                                        </p:attrNameLst>
                                      </p:cBhvr>
                                      <p:tavLst>
                                        <p:tav tm="0">
                                          <p:val>
                                            <p:fltVal val="360"/>
                                          </p:val>
                                        </p:tav>
                                        <p:tav tm="100000">
                                          <p:val>
                                            <p:fltVal val="0"/>
                                          </p:val>
                                        </p:tav>
                                      </p:tavLst>
                                    </p:anim>
                                    <p:animEffect transition="in" filter="fade">
                                      <p:cBhvr>
                                        <p:cTn id="31" dur="500"/>
                                        <p:tgtEl>
                                          <p:spTgt spid="32"/>
                                        </p:tgtEl>
                                      </p:cBhvr>
                                    </p:animEffect>
                                  </p:childTnLst>
                                  <p:subTnLst>
                                    <p:audio>
                                      <p:cMediaNode>
                                        <p:cTn display="0" masterRel="sameClick">
                                          <p:stCondLst>
                                            <p:cond evt="begin" delay="0">
                                              <p:tn val="26"/>
                                            </p:cond>
                                          </p:stCondLst>
                                          <p:endCondLst>
                                            <p:cond evt="onStopAudio" delay="0">
                                              <p:tgtEl>
                                                <p:sldTgt/>
                                              </p:tgtEl>
                                            </p:cond>
                                          </p:endCondLst>
                                        </p:cTn>
                                        <p:tgtEl>
                                          <p:sndTgt r:embed="rId3" name="audio2.wav"/>
                                        </p:tgtEl>
                                      </p:cMediaNode>
                                    </p:audio>
                                  </p:subTnLst>
                                </p:cTn>
                              </p:par>
                            </p:childTnLst>
                          </p:cTn>
                        </p:par>
                        <p:par>
                          <p:cTn id="32" fill="hold">
                            <p:stCondLst>
                              <p:cond delay="4000"/>
                            </p:stCondLst>
                            <p:childTnLst>
                              <p:par>
                                <p:cTn id="33" presetID="49" presetClass="entr" presetSubtype="0" decel="100000" fill="hold" nodeType="afterEffect">
                                  <p:stCondLst>
                                    <p:cond delay="50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 calcmode="lin" valueType="num">
                                      <p:cBhvr>
                                        <p:cTn id="37" dur="500" fill="hold"/>
                                        <p:tgtEl>
                                          <p:spTgt spid="33"/>
                                        </p:tgtEl>
                                        <p:attrNameLst>
                                          <p:attrName>style.rotation</p:attrName>
                                        </p:attrNameLst>
                                      </p:cBhvr>
                                      <p:tavLst>
                                        <p:tav tm="0">
                                          <p:val>
                                            <p:fltVal val="360"/>
                                          </p:val>
                                        </p:tav>
                                        <p:tav tm="100000">
                                          <p:val>
                                            <p:fltVal val="0"/>
                                          </p:val>
                                        </p:tav>
                                      </p:tavLst>
                                    </p:anim>
                                    <p:animEffect transition="in" filter="fade">
                                      <p:cBhvr>
                                        <p:cTn id="38" dur="500"/>
                                        <p:tgtEl>
                                          <p:spTgt spid="33"/>
                                        </p:tgtEl>
                                      </p:cBhvr>
                                    </p:animEffect>
                                  </p:childTnLst>
                                  <p:subTnLst>
                                    <p:audio>
                                      <p:cMediaNode>
                                        <p:cTn display="0" masterRel="sameClick">
                                          <p:stCondLst>
                                            <p:cond evt="begin" delay="0">
                                              <p:tn val="33"/>
                                            </p:cond>
                                          </p:stCondLst>
                                          <p:endCondLst>
                                            <p:cond evt="onStopAudio" delay="0">
                                              <p:tgtEl>
                                                <p:sldTgt/>
                                              </p:tgtEl>
                                            </p:cond>
                                          </p:endCondLst>
                                        </p:cTn>
                                        <p:tgtEl>
                                          <p:sndTgt r:embed="rId3" name="audio2.wav"/>
                                        </p:tgtEl>
                                      </p:cMediaNode>
                                    </p:audio>
                                  </p:subTnLst>
                                </p:cTn>
                              </p:par>
                            </p:childTnLst>
                          </p:cTn>
                        </p:par>
                        <p:par>
                          <p:cTn id="39" fill="hold">
                            <p:stCondLst>
                              <p:cond delay="5000"/>
                            </p:stCondLst>
                            <p:childTnLst>
                              <p:par>
                                <p:cTn id="40" presetID="49" presetClass="entr" presetSubtype="0" decel="100000" fill="hold" nodeType="afterEffect">
                                  <p:stCondLst>
                                    <p:cond delay="500"/>
                                  </p:stCondLst>
                                  <p:childTnLst>
                                    <p:set>
                                      <p:cBhvr>
                                        <p:cTn id="41" dur="1" fill="hold">
                                          <p:stCondLst>
                                            <p:cond delay="0"/>
                                          </p:stCondLst>
                                        </p:cTn>
                                        <p:tgtEl>
                                          <p:spTgt spid="34"/>
                                        </p:tgtEl>
                                        <p:attrNameLst>
                                          <p:attrName>style.visibility</p:attrName>
                                        </p:attrNameLst>
                                      </p:cBhvr>
                                      <p:to>
                                        <p:strVal val="visible"/>
                                      </p:to>
                                    </p:set>
                                    <p:anim calcmode="lin" valueType="num">
                                      <p:cBhvr>
                                        <p:cTn id="42" dur="500" fill="hold"/>
                                        <p:tgtEl>
                                          <p:spTgt spid="34"/>
                                        </p:tgtEl>
                                        <p:attrNameLst>
                                          <p:attrName>ppt_w</p:attrName>
                                        </p:attrNameLst>
                                      </p:cBhvr>
                                      <p:tavLst>
                                        <p:tav tm="0">
                                          <p:val>
                                            <p:fltVal val="0"/>
                                          </p:val>
                                        </p:tav>
                                        <p:tav tm="100000">
                                          <p:val>
                                            <p:strVal val="#ppt_w"/>
                                          </p:val>
                                        </p:tav>
                                      </p:tavLst>
                                    </p:anim>
                                    <p:anim calcmode="lin" valueType="num">
                                      <p:cBhvr>
                                        <p:cTn id="43" dur="500" fill="hold"/>
                                        <p:tgtEl>
                                          <p:spTgt spid="34"/>
                                        </p:tgtEl>
                                        <p:attrNameLst>
                                          <p:attrName>ppt_h</p:attrName>
                                        </p:attrNameLst>
                                      </p:cBhvr>
                                      <p:tavLst>
                                        <p:tav tm="0">
                                          <p:val>
                                            <p:fltVal val="0"/>
                                          </p:val>
                                        </p:tav>
                                        <p:tav tm="100000">
                                          <p:val>
                                            <p:strVal val="#ppt_h"/>
                                          </p:val>
                                        </p:tav>
                                      </p:tavLst>
                                    </p:anim>
                                    <p:anim calcmode="lin" valueType="num">
                                      <p:cBhvr>
                                        <p:cTn id="44" dur="500" fill="hold"/>
                                        <p:tgtEl>
                                          <p:spTgt spid="34"/>
                                        </p:tgtEl>
                                        <p:attrNameLst>
                                          <p:attrName>style.rotation</p:attrName>
                                        </p:attrNameLst>
                                      </p:cBhvr>
                                      <p:tavLst>
                                        <p:tav tm="0">
                                          <p:val>
                                            <p:fltVal val="360"/>
                                          </p:val>
                                        </p:tav>
                                        <p:tav tm="100000">
                                          <p:val>
                                            <p:fltVal val="0"/>
                                          </p:val>
                                        </p:tav>
                                      </p:tavLst>
                                    </p:anim>
                                    <p:animEffect transition="in" filter="fade">
                                      <p:cBhvr>
                                        <p:cTn id="45" dur="500"/>
                                        <p:tgtEl>
                                          <p:spTgt spid="34"/>
                                        </p:tgtEl>
                                      </p:cBhvr>
                                    </p:animEffect>
                                  </p:childTnLst>
                                  <p:subTnLst>
                                    <p:audio>
                                      <p:cMediaNode>
                                        <p:cTn display="0" masterRel="sameClick">
                                          <p:stCondLst>
                                            <p:cond evt="begin" delay="0">
                                              <p:tn val="40"/>
                                            </p:cond>
                                          </p:stCondLst>
                                          <p:endCondLst>
                                            <p:cond evt="onStopAudio" delay="0">
                                              <p:tgtEl>
                                                <p:sldTgt/>
                                              </p:tgtEl>
                                            </p:cond>
                                          </p:endCondLst>
                                        </p:cTn>
                                        <p:tgtEl>
                                          <p:sndTgt r:embed="rId3" name="audio2.wav"/>
                                        </p:tgtEl>
                                      </p:cMediaNode>
                                    </p:audio>
                                  </p:subTnLst>
                                </p:cTn>
                              </p:par>
                            </p:childTnLst>
                          </p:cTn>
                        </p:par>
                        <p:par>
                          <p:cTn id="46" fill="hold">
                            <p:stCondLst>
                              <p:cond delay="6000"/>
                            </p:stCondLst>
                            <p:childTnLst>
                              <p:par>
                                <p:cTn id="47" presetID="49" presetClass="entr" presetSubtype="0" decel="100000" fill="hold" nodeType="afterEffect">
                                  <p:stCondLst>
                                    <p:cond delay="500"/>
                                  </p:stCondLst>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ppt_w</p:attrName>
                                        </p:attrNameLst>
                                      </p:cBhvr>
                                      <p:tavLst>
                                        <p:tav tm="0">
                                          <p:val>
                                            <p:fltVal val="0"/>
                                          </p:val>
                                        </p:tav>
                                        <p:tav tm="100000">
                                          <p:val>
                                            <p:strVal val="#ppt_w"/>
                                          </p:val>
                                        </p:tav>
                                      </p:tavLst>
                                    </p:anim>
                                    <p:anim calcmode="lin" valueType="num">
                                      <p:cBhvr>
                                        <p:cTn id="50" dur="500" fill="hold"/>
                                        <p:tgtEl>
                                          <p:spTgt spid="35"/>
                                        </p:tgtEl>
                                        <p:attrNameLst>
                                          <p:attrName>ppt_h</p:attrName>
                                        </p:attrNameLst>
                                      </p:cBhvr>
                                      <p:tavLst>
                                        <p:tav tm="0">
                                          <p:val>
                                            <p:fltVal val="0"/>
                                          </p:val>
                                        </p:tav>
                                        <p:tav tm="100000">
                                          <p:val>
                                            <p:strVal val="#ppt_h"/>
                                          </p:val>
                                        </p:tav>
                                      </p:tavLst>
                                    </p:anim>
                                    <p:anim calcmode="lin" valueType="num">
                                      <p:cBhvr>
                                        <p:cTn id="51" dur="500" fill="hold"/>
                                        <p:tgtEl>
                                          <p:spTgt spid="35"/>
                                        </p:tgtEl>
                                        <p:attrNameLst>
                                          <p:attrName>style.rotation</p:attrName>
                                        </p:attrNameLst>
                                      </p:cBhvr>
                                      <p:tavLst>
                                        <p:tav tm="0">
                                          <p:val>
                                            <p:fltVal val="360"/>
                                          </p:val>
                                        </p:tav>
                                        <p:tav tm="100000">
                                          <p:val>
                                            <p:fltVal val="0"/>
                                          </p:val>
                                        </p:tav>
                                      </p:tavLst>
                                    </p:anim>
                                    <p:animEffect transition="in" filter="fade">
                                      <p:cBhvr>
                                        <p:cTn id="52" dur="500"/>
                                        <p:tgtEl>
                                          <p:spTgt spid="35"/>
                                        </p:tgtEl>
                                      </p:cBhvr>
                                    </p:animEffect>
                                  </p:childTnLst>
                                  <p:subTnLst>
                                    <p:audio>
                                      <p:cMediaNode>
                                        <p:cTn display="0" masterRel="sameClick">
                                          <p:stCondLst>
                                            <p:cond evt="begin" delay="0">
                                              <p:tn val="47"/>
                                            </p:cond>
                                          </p:stCondLst>
                                          <p:endCondLst>
                                            <p:cond evt="onStopAudio" delay="0">
                                              <p:tgtEl>
                                                <p:sldTgt/>
                                              </p:tgtEl>
                                            </p:cond>
                                          </p:endCondLst>
                                        </p:cTn>
                                        <p:tgtEl>
                                          <p:sndTgt r:embed="rId3" name="audio2.wav"/>
                                        </p:tgtEl>
                                      </p:cMediaNode>
                                    </p:audio>
                                  </p:subTnLst>
                                </p:cTn>
                              </p:par>
                            </p:childTnLst>
                          </p:cTn>
                        </p:par>
                        <p:par>
                          <p:cTn id="53" fill="hold">
                            <p:stCondLst>
                              <p:cond delay="7000"/>
                            </p:stCondLst>
                            <p:childTnLst>
                              <p:par>
                                <p:cTn id="54" presetID="49" presetClass="entr" presetSubtype="0" decel="100000" fill="hold" nodeType="afterEffect">
                                  <p:stCondLst>
                                    <p:cond delay="500"/>
                                  </p:stCondLst>
                                  <p:childTnLst>
                                    <p:set>
                                      <p:cBhvr>
                                        <p:cTn id="55" dur="1" fill="hold">
                                          <p:stCondLst>
                                            <p:cond delay="0"/>
                                          </p:stCondLst>
                                        </p:cTn>
                                        <p:tgtEl>
                                          <p:spTgt spid="36"/>
                                        </p:tgtEl>
                                        <p:attrNameLst>
                                          <p:attrName>style.visibility</p:attrName>
                                        </p:attrNameLst>
                                      </p:cBhvr>
                                      <p:to>
                                        <p:strVal val="visible"/>
                                      </p:to>
                                    </p:set>
                                    <p:anim calcmode="lin" valueType="num">
                                      <p:cBhvr>
                                        <p:cTn id="56" dur="500" fill="hold"/>
                                        <p:tgtEl>
                                          <p:spTgt spid="36"/>
                                        </p:tgtEl>
                                        <p:attrNameLst>
                                          <p:attrName>ppt_w</p:attrName>
                                        </p:attrNameLst>
                                      </p:cBhvr>
                                      <p:tavLst>
                                        <p:tav tm="0">
                                          <p:val>
                                            <p:fltVal val="0"/>
                                          </p:val>
                                        </p:tav>
                                        <p:tav tm="100000">
                                          <p:val>
                                            <p:strVal val="#ppt_w"/>
                                          </p:val>
                                        </p:tav>
                                      </p:tavLst>
                                    </p:anim>
                                    <p:anim calcmode="lin" valueType="num">
                                      <p:cBhvr>
                                        <p:cTn id="57" dur="500" fill="hold"/>
                                        <p:tgtEl>
                                          <p:spTgt spid="36"/>
                                        </p:tgtEl>
                                        <p:attrNameLst>
                                          <p:attrName>ppt_h</p:attrName>
                                        </p:attrNameLst>
                                      </p:cBhvr>
                                      <p:tavLst>
                                        <p:tav tm="0">
                                          <p:val>
                                            <p:fltVal val="0"/>
                                          </p:val>
                                        </p:tav>
                                        <p:tav tm="100000">
                                          <p:val>
                                            <p:strVal val="#ppt_h"/>
                                          </p:val>
                                        </p:tav>
                                      </p:tavLst>
                                    </p:anim>
                                    <p:anim calcmode="lin" valueType="num">
                                      <p:cBhvr>
                                        <p:cTn id="58" dur="500" fill="hold"/>
                                        <p:tgtEl>
                                          <p:spTgt spid="36"/>
                                        </p:tgtEl>
                                        <p:attrNameLst>
                                          <p:attrName>style.rotation</p:attrName>
                                        </p:attrNameLst>
                                      </p:cBhvr>
                                      <p:tavLst>
                                        <p:tav tm="0">
                                          <p:val>
                                            <p:fltVal val="360"/>
                                          </p:val>
                                        </p:tav>
                                        <p:tav tm="100000">
                                          <p:val>
                                            <p:fltVal val="0"/>
                                          </p:val>
                                        </p:tav>
                                      </p:tavLst>
                                    </p:anim>
                                    <p:animEffect transition="in" filter="fade">
                                      <p:cBhvr>
                                        <p:cTn id="59" dur="500"/>
                                        <p:tgtEl>
                                          <p:spTgt spid="36"/>
                                        </p:tgtEl>
                                      </p:cBhvr>
                                    </p:animEffect>
                                  </p:childTnLst>
                                  <p:subTnLst>
                                    <p:audio>
                                      <p:cMediaNode>
                                        <p:cTn display="0" masterRel="sameClick">
                                          <p:stCondLst>
                                            <p:cond evt="begin" delay="0">
                                              <p:tn val="54"/>
                                            </p:cond>
                                          </p:stCondLst>
                                          <p:endCondLst>
                                            <p:cond evt="onStopAudio" delay="0">
                                              <p:tgtEl>
                                                <p:sldTgt/>
                                              </p:tgtEl>
                                            </p:cond>
                                          </p:endCondLst>
                                        </p:cTn>
                                        <p:tgtEl>
                                          <p:sndTgt r:embed="rId3" name="audio2.wav"/>
                                        </p:tgtEl>
                                      </p:cMediaNode>
                                    </p:audio>
                                  </p:subTnLst>
                                </p:cTn>
                              </p:par>
                            </p:childTnLst>
                          </p:cTn>
                        </p:par>
                        <p:par>
                          <p:cTn id="60" fill="hold">
                            <p:stCondLst>
                              <p:cond delay="8000"/>
                            </p:stCondLst>
                            <p:childTnLst>
                              <p:par>
                                <p:cTn id="61" presetID="49" presetClass="entr" presetSubtype="0" decel="100000" fill="hold" nodeType="afterEffect">
                                  <p:stCondLst>
                                    <p:cond delay="500"/>
                                  </p:stCondLst>
                                  <p:childTnLst>
                                    <p:set>
                                      <p:cBhvr>
                                        <p:cTn id="62" dur="1" fill="hold">
                                          <p:stCondLst>
                                            <p:cond delay="0"/>
                                          </p:stCondLst>
                                        </p:cTn>
                                        <p:tgtEl>
                                          <p:spTgt spid="37"/>
                                        </p:tgtEl>
                                        <p:attrNameLst>
                                          <p:attrName>style.visibility</p:attrName>
                                        </p:attrNameLst>
                                      </p:cBhvr>
                                      <p:to>
                                        <p:strVal val="visible"/>
                                      </p:to>
                                    </p:set>
                                    <p:anim calcmode="lin" valueType="num">
                                      <p:cBhvr>
                                        <p:cTn id="63" dur="500" fill="hold"/>
                                        <p:tgtEl>
                                          <p:spTgt spid="37"/>
                                        </p:tgtEl>
                                        <p:attrNameLst>
                                          <p:attrName>ppt_w</p:attrName>
                                        </p:attrNameLst>
                                      </p:cBhvr>
                                      <p:tavLst>
                                        <p:tav tm="0">
                                          <p:val>
                                            <p:fltVal val="0"/>
                                          </p:val>
                                        </p:tav>
                                        <p:tav tm="100000">
                                          <p:val>
                                            <p:strVal val="#ppt_w"/>
                                          </p:val>
                                        </p:tav>
                                      </p:tavLst>
                                    </p:anim>
                                    <p:anim calcmode="lin" valueType="num">
                                      <p:cBhvr>
                                        <p:cTn id="64" dur="500" fill="hold"/>
                                        <p:tgtEl>
                                          <p:spTgt spid="37"/>
                                        </p:tgtEl>
                                        <p:attrNameLst>
                                          <p:attrName>ppt_h</p:attrName>
                                        </p:attrNameLst>
                                      </p:cBhvr>
                                      <p:tavLst>
                                        <p:tav tm="0">
                                          <p:val>
                                            <p:fltVal val="0"/>
                                          </p:val>
                                        </p:tav>
                                        <p:tav tm="100000">
                                          <p:val>
                                            <p:strVal val="#ppt_h"/>
                                          </p:val>
                                        </p:tav>
                                      </p:tavLst>
                                    </p:anim>
                                    <p:anim calcmode="lin" valueType="num">
                                      <p:cBhvr>
                                        <p:cTn id="65" dur="500" fill="hold"/>
                                        <p:tgtEl>
                                          <p:spTgt spid="37"/>
                                        </p:tgtEl>
                                        <p:attrNameLst>
                                          <p:attrName>style.rotation</p:attrName>
                                        </p:attrNameLst>
                                      </p:cBhvr>
                                      <p:tavLst>
                                        <p:tav tm="0">
                                          <p:val>
                                            <p:fltVal val="360"/>
                                          </p:val>
                                        </p:tav>
                                        <p:tav tm="100000">
                                          <p:val>
                                            <p:fltVal val="0"/>
                                          </p:val>
                                        </p:tav>
                                      </p:tavLst>
                                    </p:anim>
                                    <p:animEffect transition="in" filter="fade">
                                      <p:cBhvr>
                                        <p:cTn id="66" dur="500"/>
                                        <p:tgtEl>
                                          <p:spTgt spid="37"/>
                                        </p:tgtEl>
                                      </p:cBhvr>
                                    </p:animEffect>
                                  </p:childTnLst>
                                  <p:subTnLst>
                                    <p:audio>
                                      <p:cMediaNode>
                                        <p:cTn display="0" masterRel="sameClick">
                                          <p:stCondLst>
                                            <p:cond evt="begin" delay="0">
                                              <p:tn val="61"/>
                                            </p:cond>
                                          </p:stCondLst>
                                          <p:endCondLst>
                                            <p:cond evt="onStopAudio" delay="0">
                                              <p:tgtEl>
                                                <p:sldTgt/>
                                              </p:tgtEl>
                                            </p:cond>
                                          </p:endCondLst>
                                        </p:cTn>
                                        <p:tgtEl>
                                          <p:sndTgt r:embed="rId3" name="audio2.wav"/>
                                        </p:tgtEl>
                                      </p:cMediaNode>
                                    </p:audio>
                                  </p:subTnLst>
                                </p:cTn>
                              </p:par>
                            </p:childTnLst>
                          </p:cTn>
                        </p:par>
                        <p:par>
                          <p:cTn id="67" fill="hold">
                            <p:stCondLst>
                              <p:cond delay="9000"/>
                            </p:stCondLst>
                            <p:childTnLst>
                              <p:par>
                                <p:cTn id="68" presetID="49" presetClass="entr" presetSubtype="0" decel="100000" fill="hold" nodeType="afterEffect">
                                  <p:stCondLst>
                                    <p:cond delay="500"/>
                                  </p:stCondLst>
                                  <p:childTnLst>
                                    <p:set>
                                      <p:cBhvr>
                                        <p:cTn id="69" dur="1" fill="hold">
                                          <p:stCondLst>
                                            <p:cond delay="0"/>
                                          </p:stCondLst>
                                        </p:cTn>
                                        <p:tgtEl>
                                          <p:spTgt spid="38"/>
                                        </p:tgtEl>
                                        <p:attrNameLst>
                                          <p:attrName>style.visibility</p:attrName>
                                        </p:attrNameLst>
                                      </p:cBhvr>
                                      <p:to>
                                        <p:strVal val="visible"/>
                                      </p:to>
                                    </p:set>
                                    <p:anim calcmode="lin" valueType="num">
                                      <p:cBhvr>
                                        <p:cTn id="70" dur="500" fill="hold"/>
                                        <p:tgtEl>
                                          <p:spTgt spid="38"/>
                                        </p:tgtEl>
                                        <p:attrNameLst>
                                          <p:attrName>ppt_w</p:attrName>
                                        </p:attrNameLst>
                                      </p:cBhvr>
                                      <p:tavLst>
                                        <p:tav tm="0">
                                          <p:val>
                                            <p:fltVal val="0"/>
                                          </p:val>
                                        </p:tav>
                                        <p:tav tm="100000">
                                          <p:val>
                                            <p:strVal val="#ppt_w"/>
                                          </p:val>
                                        </p:tav>
                                      </p:tavLst>
                                    </p:anim>
                                    <p:anim calcmode="lin" valueType="num">
                                      <p:cBhvr>
                                        <p:cTn id="71" dur="500" fill="hold"/>
                                        <p:tgtEl>
                                          <p:spTgt spid="38"/>
                                        </p:tgtEl>
                                        <p:attrNameLst>
                                          <p:attrName>ppt_h</p:attrName>
                                        </p:attrNameLst>
                                      </p:cBhvr>
                                      <p:tavLst>
                                        <p:tav tm="0">
                                          <p:val>
                                            <p:fltVal val="0"/>
                                          </p:val>
                                        </p:tav>
                                        <p:tav tm="100000">
                                          <p:val>
                                            <p:strVal val="#ppt_h"/>
                                          </p:val>
                                        </p:tav>
                                      </p:tavLst>
                                    </p:anim>
                                    <p:anim calcmode="lin" valueType="num">
                                      <p:cBhvr>
                                        <p:cTn id="72" dur="500" fill="hold"/>
                                        <p:tgtEl>
                                          <p:spTgt spid="38"/>
                                        </p:tgtEl>
                                        <p:attrNameLst>
                                          <p:attrName>style.rotation</p:attrName>
                                        </p:attrNameLst>
                                      </p:cBhvr>
                                      <p:tavLst>
                                        <p:tav tm="0">
                                          <p:val>
                                            <p:fltVal val="360"/>
                                          </p:val>
                                        </p:tav>
                                        <p:tav tm="100000">
                                          <p:val>
                                            <p:fltVal val="0"/>
                                          </p:val>
                                        </p:tav>
                                      </p:tavLst>
                                    </p:anim>
                                    <p:animEffect transition="in" filter="fade">
                                      <p:cBhvr>
                                        <p:cTn id="73" dur="500"/>
                                        <p:tgtEl>
                                          <p:spTgt spid="38"/>
                                        </p:tgtEl>
                                      </p:cBhvr>
                                    </p:animEffect>
                                  </p:childTnLst>
                                  <p:subTnLst>
                                    <p:audio>
                                      <p:cMediaNode>
                                        <p:cTn display="0" masterRel="sameClick">
                                          <p:stCondLst>
                                            <p:cond evt="begin" delay="0">
                                              <p:tn val="68"/>
                                            </p:cond>
                                          </p:stCondLst>
                                          <p:endCondLst>
                                            <p:cond evt="onStopAudio" delay="0">
                                              <p:tgtEl>
                                                <p:sldTgt/>
                                              </p:tgtEl>
                                            </p:cond>
                                          </p:endCondLst>
                                        </p:cTn>
                                        <p:tgtEl>
                                          <p:sndTgt r:embed="rId3" name="audio2.wav"/>
                                        </p:tgtEl>
                                      </p:cMediaNode>
                                    </p:audio>
                                  </p:subTnLst>
                                </p:cTn>
                              </p:par>
                            </p:childTnLst>
                          </p:cTn>
                        </p:par>
                        <p:par>
                          <p:cTn id="74" fill="hold">
                            <p:stCondLst>
                              <p:cond delay="10000"/>
                            </p:stCondLst>
                            <p:childTnLst>
                              <p:par>
                                <p:cTn id="75" presetID="2" presetClass="entr" presetSubtype="1" fill="hold" grpId="0" nodeType="afterEffect">
                                  <p:stCondLst>
                                    <p:cond delay="0"/>
                                  </p:stCondLst>
                                  <p:childTnLst>
                                    <p:set>
                                      <p:cBhvr>
                                        <p:cTn id="76" dur="1" fill="hold">
                                          <p:stCondLst>
                                            <p:cond delay="0"/>
                                          </p:stCondLst>
                                        </p:cTn>
                                        <p:tgtEl>
                                          <p:spTgt spid="4">
                                            <p:txEl>
                                              <p:pRg st="0" end="0"/>
                                            </p:txEl>
                                          </p:spTgt>
                                        </p:tgtEl>
                                        <p:attrNameLst>
                                          <p:attrName>style.visibility</p:attrName>
                                        </p:attrNameLst>
                                      </p:cBhvr>
                                      <p:to>
                                        <p:strVal val="visible"/>
                                      </p:to>
                                    </p:set>
                                    <p:anim calcmode="lin" valueType="num">
                                      <p:cBhvr additive="base">
                                        <p:cTn id="7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par>
                          <p:cTn id="79" fill="hold">
                            <p:stCondLst>
                              <p:cond delay="10500"/>
                            </p:stCondLst>
                            <p:childTnLst>
                              <p:par>
                                <p:cTn id="80" presetID="1" presetClass="entr" presetSubtype="0" fill="hold" grpId="0" nodeType="afterEffect">
                                  <p:stCondLst>
                                    <p:cond delay="0"/>
                                  </p:stCondLst>
                                  <p:childTnLst>
                                    <p:set>
                                      <p:cBhvr>
                                        <p:cTn id="8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voltraemon_by_drew0b1-d48iado.png">
            <a:hlinkClick r:id="" action="ppaction://hlinkshowjump?jump=endshow"/>
          </p:cNvPr>
          <p:cNvPicPr>
            <a:picLocks noChangeAspect="1"/>
          </p:cNvPicPr>
          <p:nvPr/>
        </p:nvPicPr>
        <p:blipFill>
          <a:blip r:embed="rId3" cstate="print"/>
          <a:srcRect/>
          <a:stretch>
            <a:fillRect/>
          </a:stretch>
        </p:blipFill>
        <p:spPr bwMode="auto">
          <a:xfrm>
            <a:off x="9229725" y="1967450"/>
            <a:ext cx="2120801" cy="2403872"/>
          </a:xfrm>
          <a:prstGeom prst="rect">
            <a:avLst/>
          </a:prstGeom>
          <a:noFill/>
          <a:ln w="9525">
            <a:noFill/>
            <a:miter lim="800000"/>
            <a:headEnd/>
            <a:tailEnd/>
          </a:ln>
        </p:spPr>
      </p:pic>
      <p:pic>
        <p:nvPicPr>
          <p:cNvPr id="9" name="Picture 3" descr="redbean.png"/>
          <p:cNvPicPr>
            <a:picLocks noChangeAspect="1"/>
          </p:cNvPicPr>
          <p:nvPr/>
        </p:nvPicPr>
        <p:blipFill>
          <a:blip r:embed="rId4" cstate="print"/>
          <a:srcRect/>
          <a:stretch>
            <a:fillRect/>
          </a:stretch>
        </p:blipFill>
        <p:spPr bwMode="auto">
          <a:xfrm>
            <a:off x="2171703" y="3767676"/>
            <a:ext cx="848321" cy="707231"/>
          </a:xfrm>
          <a:prstGeom prst="rect">
            <a:avLst/>
          </a:prstGeom>
          <a:noFill/>
          <a:ln w="9525">
            <a:noFill/>
            <a:miter lim="800000"/>
            <a:headEnd/>
            <a:tailEnd/>
          </a:ln>
        </p:spPr>
      </p:pic>
      <p:pic>
        <p:nvPicPr>
          <p:cNvPr id="10" name="Picture 4" descr="redbean.png"/>
          <p:cNvPicPr>
            <a:picLocks noChangeAspect="1"/>
          </p:cNvPicPr>
          <p:nvPr/>
        </p:nvPicPr>
        <p:blipFill>
          <a:blip r:embed="rId4" cstate="print"/>
          <a:srcRect/>
          <a:stretch>
            <a:fillRect/>
          </a:stretch>
        </p:blipFill>
        <p:spPr bwMode="auto">
          <a:xfrm>
            <a:off x="2600328" y="3767676"/>
            <a:ext cx="848321" cy="707231"/>
          </a:xfrm>
          <a:prstGeom prst="rect">
            <a:avLst/>
          </a:prstGeom>
          <a:noFill/>
          <a:ln w="9525">
            <a:noFill/>
            <a:miter lim="800000"/>
            <a:headEnd/>
            <a:tailEnd/>
          </a:ln>
        </p:spPr>
      </p:pic>
      <p:pic>
        <p:nvPicPr>
          <p:cNvPr id="11" name="Picture 5" descr="redbean.png"/>
          <p:cNvPicPr>
            <a:picLocks noChangeAspect="1"/>
          </p:cNvPicPr>
          <p:nvPr/>
        </p:nvPicPr>
        <p:blipFill>
          <a:blip r:embed="rId4" cstate="print"/>
          <a:srcRect/>
          <a:stretch>
            <a:fillRect/>
          </a:stretch>
        </p:blipFill>
        <p:spPr bwMode="auto">
          <a:xfrm>
            <a:off x="3071815" y="3767676"/>
            <a:ext cx="848321" cy="707231"/>
          </a:xfrm>
          <a:prstGeom prst="rect">
            <a:avLst/>
          </a:prstGeom>
          <a:noFill/>
          <a:ln w="9525">
            <a:noFill/>
            <a:miter lim="800000"/>
            <a:headEnd/>
            <a:tailEnd/>
          </a:ln>
        </p:spPr>
      </p:pic>
      <p:pic>
        <p:nvPicPr>
          <p:cNvPr id="12" name="Picture 6" descr="redbean.png"/>
          <p:cNvPicPr>
            <a:picLocks noChangeAspect="1"/>
          </p:cNvPicPr>
          <p:nvPr/>
        </p:nvPicPr>
        <p:blipFill>
          <a:blip r:embed="rId4" cstate="print"/>
          <a:srcRect/>
          <a:stretch>
            <a:fillRect/>
          </a:stretch>
        </p:blipFill>
        <p:spPr bwMode="auto">
          <a:xfrm>
            <a:off x="3457578" y="3767676"/>
            <a:ext cx="848321" cy="707231"/>
          </a:xfrm>
          <a:prstGeom prst="rect">
            <a:avLst/>
          </a:prstGeom>
          <a:noFill/>
          <a:ln w="9525">
            <a:noFill/>
            <a:miter lim="800000"/>
            <a:headEnd/>
            <a:tailEnd/>
          </a:ln>
        </p:spPr>
      </p:pic>
      <p:pic>
        <p:nvPicPr>
          <p:cNvPr id="13" name="Picture 7" descr="redbean.png"/>
          <p:cNvPicPr>
            <a:picLocks noChangeAspect="1"/>
          </p:cNvPicPr>
          <p:nvPr/>
        </p:nvPicPr>
        <p:blipFill>
          <a:blip r:embed="rId4" cstate="print"/>
          <a:srcRect/>
          <a:stretch>
            <a:fillRect/>
          </a:stretch>
        </p:blipFill>
        <p:spPr bwMode="auto">
          <a:xfrm>
            <a:off x="3886203" y="3767676"/>
            <a:ext cx="848321" cy="707231"/>
          </a:xfrm>
          <a:prstGeom prst="rect">
            <a:avLst/>
          </a:prstGeom>
          <a:noFill/>
          <a:ln w="9525">
            <a:noFill/>
            <a:miter lim="800000"/>
            <a:headEnd/>
            <a:tailEnd/>
          </a:ln>
        </p:spPr>
      </p:pic>
      <p:pic>
        <p:nvPicPr>
          <p:cNvPr id="14" name="Picture 8" descr="redbean.png"/>
          <p:cNvPicPr>
            <a:picLocks noChangeAspect="1"/>
          </p:cNvPicPr>
          <p:nvPr/>
        </p:nvPicPr>
        <p:blipFill>
          <a:blip r:embed="rId4" cstate="print"/>
          <a:srcRect/>
          <a:stretch>
            <a:fillRect/>
          </a:stretch>
        </p:blipFill>
        <p:spPr bwMode="auto">
          <a:xfrm>
            <a:off x="2343153" y="3467638"/>
            <a:ext cx="848321" cy="707231"/>
          </a:xfrm>
          <a:prstGeom prst="rect">
            <a:avLst/>
          </a:prstGeom>
          <a:noFill/>
          <a:ln w="9525">
            <a:noFill/>
            <a:miter lim="800000"/>
            <a:headEnd/>
            <a:tailEnd/>
          </a:ln>
        </p:spPr>
      </p:pic>
      <p:pic>
        <p:nvPicPr>
          <p:cNvPr id="15" name="Picture 9" descr="redbean.png"/>
          <p:cNvPicPr>
            <a:picLocks noChangeAspect="1"/>
          </p:cNvPicPr>
          <p:nvPr/>
        </p:nvPicPr>
        <p:blipFill>
          <a:blip r:embed="rId4" cstate="print"/>
          <a:srcRect/>
          <a:stretch>
            <a:fillRect/>
          </a:stretch>
        </p:blipFill>
        <p:spPr bwMode="auto">
          <a:xfrm>
            <a:off x="2771778" y="3467638"/>
            <a:ext cx="848321" cy="707231"/>
          </a:xfrm>
          <a:prstGeom prst="rect">
            <a:avLst/>
          </a:prstGeom>
          <a:noFill/>
          <a:ln w="9525">
            <a:noFill/>
            <a:miter lim="800000"/>
            <a:headEnd/>
            <a:tailEnd/>
          </a:ln>
        </p:spPr>
      </p:pic>
      <p:pic>
        <p:nvPicPr>
          <p:cNvPr id="16" name="Picture 10" descr="redbean.png"/>
          <p:cNvPicPr>
            <a:picLocks noChangeAspect="1"/>
          </p:cNvPicPr>
          <p:nvPr/>
        </p:nvPicPr>
        <p:blipFill>
          <a:blip r:embed="rId4" cstate="print"/>
          <a:srcRect/>
          <a:stretch>
            <a:fillRect/>
          </a:stretch>
        </p:blipFill>
        <p:spPr bwMode="auto">
          <a:xfrm>
            <a:off x="3243265" y="3467638"/>
            <a:ext cx="848321" cy="707231"/>
          </a:xfrm>
          <a:prstGeom prst="rect">
            <a:avLst/>
          </a:prstGeom>
          <a:noFill/>
          <a:ln w="9525">
            <a:noFill/>
            <a:miter lim="800000"/>
            <a:headEnd/>
            <a:tailEnd/>
          </a:ln>
        </p:spPr>
      </p:pic>
      <p:pic>
        <p:nvPicPr>
          <p:cNvPr id="17" name="Picture 11" descr="redbean.png"/>
          <p:cNvPicPr>
            <a:picLocks noChangeAspect="1"/>
          </p:cNvPicPr>
          <p:nvPr/>
        </p:nvPicPr>
        <p:blipFill>
          <a:blip r:embed="rId4" cstate="print"/>
          <a:srcRect/>
          <a:stretch>
            <a:fillRect/>
          </a:stretch>
        </p:blipFill>
        <p:spPr bwMode="auto">
          <a:xfrm>
            <a:off x="3629028" y="3467638"/>
            <a:ext cx="848321" cy="707231"/>
          </a:xfrm>
          <a:prstGeom prst="rect">
            <a:avLst/>
          </a:prstGeom>
          <a:noFill/>
          <a:ln w="9525">
            <a:noFill/>
            <a:miter lim="800000"/>
            <a:headEnd/>
            <a:tailEnd/>
          </a:ln>
        </p:spPr>
      </p:pic>
      <p:pic>
        <p:nvPicPr>
          <p:cNvPr id="18" name="Picture 13" descr="redbean.png"/>
          <p:cNvPicPr>
            <a:picLocks noChangeAspect="1"/>
          </p:cNvPicPr>
          <p:nvPr/>
        </p:nvPicPr>
        <p:blipFill>
          <a:blip r:embed="rId4" cstate="print"/>
          <a:srcRect/>
          <a:stretch>
            <a:fillRect/>
          </a:stretch>
        </p:blipFill>
        <p:spPr bwMode="auto">
          <a:xfrm>
            <a:off x="2566395" y="3124738"/>
            <a:ext cx="848321" cy="707231"/>
          </a:xfrm>
          <a:prstGeom prst="rect">
            <a:avLst/>
          </a:prstGeom>
          <a:noFill/>
          <a:ln w="9525">
            <a:noFill/>
            <a:miter lim="800000"/>
            <a:headEnd/>
            <a:tailEnd/>
          </a:ln>
        </p:spPr>
      </p:pic>
      <p:pic>
        <p:nvPicPr>
          <p:cNvPr id="19" name="Picture 14" descr="redbean.png"/>
          <p:cNvPicPr>
            <a:picLocks noChangeAspect="1"/>
          </p:cNvPicPr>
          <p:nvPr/>
        </p:nvPicPr>
        <p:blipFill>
          <a:blip r:embed="rId4" cstate="print"/>
          <a:srcRect/>
          <a:stretch>
            <a:fillRect/>
          </a:stretch>
        </p:blipFill>
        <p:spPr bwMode="auto">
          <a:xfrm>
            <a:off x="2995020" y="3124738"/>
            <a:ext cx="848321" cy="707231"/>
          </a:xfrm>
          <a:prstGeom prst="rect">
            <a:avLst/>
          </a:prstGeom>
          <a:noFill/>
          <a:ln w="9525">
            <a:noFill/>
            <a:miter lim="800000"/>
            <a:headEnd/>
            <a:tailEnd/>
          </a:ln>
        </p:spPr>
      </p:pic>
      <p:pic>
        <p:nvPicPr>
          <p:cNvPr id="20" name="Picture 15" descr="redbean.png"/>
          <p:cNvPicPr>
            <a:picLocks noChangeAspect="1"/>
          </p:cNvPicPr>
          <p:nvPr/>
        </p:nvPicPr>
        <p:blipFill>
          <a:blip r:embed="rId4" cstate="print"/>
          <a:srcRect/>
          <a:stretch>
            <a:fillRect/>
          </a:stretch>
        </p:blipFill>
        <p:spPr bwMode="auto">
          <a:xfrm>
            <a:off x="3466507" y="3124738"/>
            <a:ext cx="848321" cy="707231"/>
          </a:xfrm>
          <a:prstGeom prst="rect">
            <a:avLst/>
          </a:prstGeom>
          <a:noFill/>
          <a:ln w="9525">
            <a:noFill/>
            <a:miter lim="800000"/>
            <a:headEnd/>
            <a:tailEnd/>
          </a:ln>
        </p:spPr>
      </p:pic>
      <p:pic>
        <p:nvPicPr>
          <p:cNvPr id="21" name="Picture 18" descr="redbean.png"/>
          <p:cNvPicPr>
            <a:picLocks noChangeAspect="1"/>
          </p:cNvPicPr>
          <p:nvPr/>
        </p:nvPicPr>
        <p:blipFill>
          <a:blip r:embed="rId4" cstate="print"/>
          <a:srcRect/>
          <a:stretch>
            <a:fillRect/>
          </a:stretch>
        </p:blipFill>
        <p:spPr bwMode="auto">
          <a:xfrm>
            <a:off x="2728915" y="2824701"/>
            <a:ext cx="848321" cy="707231"/>
          </a:xfrm>
          <a:prstGeom prst="rect">
            <a:avLst/>
          </a:prstGeom>
          <a:noFill/>
          <a:ln w="9525">
            <a:noFill/>
            <a:miter lim="800000"/>
            <a:headEnd/>
            <a:tailEnd/>
          </a:ln>
        </p:spPr>
      </p:pic>
      <p:pic>
        <p:nvPicPr>
          <p:cNvPr id="22" name="Picture 19" descr="redbean.png"/>
          <p:cNvPicPr>
            <a:picLocks noChangeAspect="1"/>
          </p:cNvPicPr>
          <p:nvPr/>
        </p:nvPicPr>
        <p:blipFill>
          <a:blip r:embed="rId4" cstate="print"/>
          <a:srcRect/>
          <a:stretch>
            <a:fillRect/>
          </a:stretch>
        </p:blipFill>
        <p:spPr bwMode="auto">
          <a:xfrm>
            <a:off x="3157540" y="2824701"/>
            <a:ext cx="848321" cy="707231"/>
          </a:xfrm>
          <a:prstGeom prst="rect">
            <a:avLst/>
          </a:prstGeom>
          <a:noFill/>
          <a:ln w="9525">
            <a:noFill/>
            <a:miter lim="800000"/>
            <a:headEnd/>
            <a:tailEnd/>
          </a:ln>
        </p:spPr>
      </p:pic>
      <p:pic>
        <p:nvPicPr>
          <p:cNvPr id="23" name="Picture 22" descr="fire.png"/>
          <p:cNvPicPr>
            <a:picLocks noChangeAspect="1"/>
          </p:cNvPicPr>
          <p:nvPr/>
        </p:nvPicPr>
        <p:blipFill>
          <a:blip r:embed="rId5" cstate="print"/>
          <a:srcRect/>
          <a:stretch>
            <a:fillRect/>
          </a:stretch>
        </p:blipFill>
        <p:spPr bwMode="auto">
          <a:xfrm>
            <a:off x="3328991" y="2653251"/>
            <a:ext cx="1059954" cy="1276053"/>
          </a:xfrm>
          <a:prstGeom prst="rect">
            <a:avLst/>
          </a:prstGeom>
          <a:noFill/>
          <a:ln w="9525">
            <a:noFill/>
            <a:miter lim="800000"/>
            <a:headEnd/>
            <a:tailEnd/>
          </a:ln>
        </p:spPr>
      </p:pic>
      <p:pic>
        <p:nvPicPr>
          <p:cNvPr id="24" name="Picture 23" descr="fire.png"/>
          <p:cNvPicPr>
            <a:picLocks noChangeAspect="1"/>
          </p:cNvPicPr>
          <p:nvPr/>
        </p:nvPicPr>
        <p:blipFill>
          <a:blip r:embed="rId5" cstate="print"/>
          <a:srcRect/>
          <a:stretch>
            <a:fillRect/>
          </a:stretch>
        </p:blipFill>
        <p:spPr bwMode="auto">
          <a:xfrm>
            <a:off x="3714753" y="3210464"/>
            <a:ext cx="1059954" cy="1276053"/>
          </a:xfrm>
          <a:prstGeom prst="rect">
            <a:avLst/>
          </a:prstGeom>
          <a:noFill/>
          <a:ln w="9525">
            <a:noFill/>
            <a:miter lim="800000"/>
            <a:headEnd/>
            <a:tailEnd/>
          </a:ln>
        </p:spPr>
      </p:pic>
      <p:pic>
        <p:nvPicPr>
          <p:cNvPr id="25" name="Picture 24" descr="fire.png"/>
          <p:cNvPicPr>
            <a:picLocks noChangeAspect="1"/>
          </p:cNvPicPr>
          <p:nvPr/>
        </p:nvPicPr>
        <p:blipFill>
          <a:blip r:embed="rId5" cstate="print"/>
          <a:srcRect/>
          <a:stretch>
            <a:fillRect/>
          </a:stretch>
        </p:blipFill>
        <p:spPr bwMode="auto">
          <a:xfrm>
            <a:off x="2857503" y="1881726"/>
            <a:ext cx="1059954" cy="1790403"/>
          </a:xfrm>
          <a:prstGeom prst="rect">
            <a:avLst/>
          </a:prstGeom>
          <a:noFill/>
          <a:ln w="9525">
            <a:noFill/>
            <a:miter lim="800000"/>
            <a:headEnd/>
            <a:tailEnd/>
          </a:ln>
        </p:spPr>
      </p:pic>
      <p:pic>
        <p:nvPicPr>
          <p:cNvPr id="26" name="Picture 23" descr="redbean.png"/>
          <p:cNvPicPr>
            <a:picLocks noChangeAspect="1"/>
          </p:cNvPicPr>
          <p:nvPr/>
        </p:nvPicPr>
        <p:blipFill>
          <a:blip r:embed="rId4" cstate="print"/>
          <a:srcRect/>
          <a:stretch>
            <a:fillRect/>
          </a:stretch>
        </p:blipFill>
        <p:spPr bwMode="auto">
          <a:xfrm>
            <a:off x="2943228" y="2503232"/>
            <a:ext cx="848321" cy="707231"/>
          </a:xfrm>
          <a:prstGeom prst="rect">
            <a:avLst/>
          </a:prstGeom>
          <a:noFill/>
          <a:ln w="9525">
            <a:noFill/>
            <a:miter lim="800000"/>
            <a:headEnd/>
            <a:tailEnd/>
          </a:ln>
        </p:spPr>
      </p:pic>
      <p:pic>
        <p:nvPicPr>
          <p:cNvPr id="27" name="Picture 26" descr="fire.png"/>
          <p:cNvPicPr>
            <a:picLocks noChangeAspect="1"/>
          </p:cNvPicPr>
          <p:nvPr/>
        </p:nvPicPr>
        <p:blipFill>
          <a:blip r:embed="rId5" cstate="print"/>
          <a:srcRect/>
          <a:stretch>
            <a:fillRect/>
          </a:stretch>
        </p:blipFill>
        <p:spPr bwMode="auto">
          <a:xfrm>
            <a:off x="2428878" y="2653251"/>
            <a:ext cx="1059954" cy="1276053"/>
          </a:xfrm>
          <a:prstGeom prst="rect">
            <a:avLst/>
          </a:prstGeom>
          <a:noFill/>
          <a:ln w="9525">
            <a:noFill/>
            <a:miter lim="800000"/>
            <a:headEnd/>
            <a:tailEnd/>
          </a:ln>
        </p:spPr>
      </p:pic>
      <p:pic>
        <p:nvPicPr>
          <p:cNvPr id="28" name="Picture 27" descr="fire.png"/>
          <p:cNvPicPr>
            <a:picLocks noChangeAspect="1"/>
          </p:cNvPicPr>
          <p:nvPr/>
        </p:nvPicPr>
        <p:blipFill>
          <a:blip r:embed="rId5" cstate="print"/>
          <a:srcRect/>
          <a:stretch>
            <a:fillRect/>
          </a:stretch>
        </p:blipFill>
        <p:spPr bwMode="auto">
          <a:xfrm>
            <a:off x="2000253" y="3167601"/>
            <a:ext cx="1059954" cy="1276053"/>
          </a:xfrm>
          <a:prstGeom prst="rect">
            <a:avLst/>
          </a:prstGeom>
          <a:noFill/>
          <a:ln w="9525">
            <a:noFill/>
            <a:miter lim="800000"/>
            <a:headEnd/>
            <a:tailEnd/>
          </a:ln>
        </p:spPr>
      </p:pic>
      <p:pic>
        <p:nvPicPr>
          <p:cNvPr id="29" name="Picture 28" descr="fire.png"/>
          <p:cNvPicPr>
            <a:picLocks noChangeAspect="1"/>
          </p:cNvPicPr>
          <p:nvPr/>
        </p:nvPicPr>
        <p:blipFill>
          <a:blip r:embed="rId5" cstate="print"/>
          <a:srcRect/>
          <a:stretch>
            <a:fillRect/>
          </a:stretch>
        </p:blipFill>
        <p:spPr bwMode="auto">
          <a:xfrm>
            <a:off x="2814641" y="2653251"/>
            <a:ext cx="1059954" cy="1276053"/>
          </a:xfrm>
          <a:prstGeom prst="rect">
            <a:avLst/>
          </a:prstGeom>
          <a:noFill/>
          <a:ln w="9525">
            <a:noFill/>
            <a:miter lim="800000"/>
            <a:headEnd/>
            <a:tailEnd/>
          </a:ln>
        </p:spPr>
      </p:pic>
      <p:pic>
        <p:nvPicPr>
          <p:cNvPr id="30" name="Picture 29" descr="fire.png"/>
          <p:cNvPicPr>
            <a:picLocks noChangeAspect="1"/>
          </p:cNvPicPr>
          <p:nvPr/>
        </p:nvPicPr>
        <p:blipFill>
          <a:blip r:embed="rId5" cstate="print"/>
          <a:srcRect/>
          <a:stretch>
            <a:fillRect/>
          </a:stretch>
        </p:blipFill>
        <p:spPr bwMode="auto">
          <a:xfrm>
            <a:off x="2600328" y="3210464"/>
            <a:ext cx="1059954" cy="1276053"/>
          </a:xfrm>
          <a:prstGeom prst="rect">
            <a:avLst/>
          </a:prstGeom>
          <a:noFill/>
          <a:ln w="9525">
            <a:noFill/>
            <a:miter lim="800000"/>
            <a:headEnd/>
            <a:tailEnd/>
          </a:ln>
        </p:spPr>
      </p:pic>
      <p:pic>
        <p:nvPicPr>
          <p:cNvPr id="31" name="Picture 30" descr="fire.png"/>
          <p:cNvPicPr>
            <a:picLocks noChangeAspect="1"/>
          </p:cNvPicPr>
          <p:nvPr/>
        </p:nvPicPr>
        <p:blipFill>
          <a:blip r:embed="rId5" cstate="print"/>
          <a:srcRect/>
          <a:stretch>
            <a:fillRect/>
          </a:stretch>
        </p:blipFill>
        <p:spPr bwMode="auto">
          <a:xfrm>
            <a:off x="3157541" y="3210464"/>
            <a:ext cx="1059954" cy="1276053"/>
          </a:xfrm>
          <a:prstGeom prst="rect">
            <a:avLst/>
          </a:prstGeom>
          <a:noFill/>
          <a:ln w="9525">
            <a:noFill/>
            <a:miter lim="800000"/>
            <a:headEnd/>
            <a:tailEnd/>
          </a:ln>
        </p:spPr>
      </p:pic>
      <p:pic>
        <p:nvPicPr>
          <p:cNvPr id="32" name="Picture 31" descr="allteamslose.png">
            <a:hlinkClick r:id="" action="ppaction://hlinkshowjump?jump=endshow"/>
          </p:cNvPr>
          <p:cNvPicPr>
            <a:picLocks noChangeAspect="1"/>
          </p:cNvPicPr>
          <p:nvPr/>
        </p:nvPicPr>
        <p:blipFill>
          <a:blip r:embed="rId6" cstate="print"/>
          <a:srcRect/>
          <a:stretch>
            <a:fillRect/>
          </a:stretch>
        </p:blipFill>
        <p:spPr bwMode="auto">
          <a:xfrm>
            <a:off x="2128838" y="853025"/>
            <a:ext cx="2171700" cy="1028700"/>
          </a:xfrm>
          <a:prstGeom prst="rect">
            <a:avLst/>
          </a:prstGeom>
          <a:noFill/>
          <a:ln w="9525">
            <a:noFill/>
            <a:miter lim="800000"/>
            <a:headEnd/>
            <a:tailEnd/>
          </a:ln>
        </p:spPr>
      </p:pic>
      <p:sp>
        <p:nvSpPr>
          <p:cNvPr id="5" name="Rectangle 4">
            <a:hlinkClick r:id="" action="ppaction://hlinkshowjump?jump=endshow"/>
          </p:cNvPr>
          <p:cNvSpPr/>
          <p:nvPr/>
        </p:nvSpPr>
        <p:spPr>
          <a:xfrm>
            <a:off x="1143000" y="0"/>
            <a:ext cx="6858000" cy="5143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BM JUA" panose="02020603020101020101" pitchFamily="18" charset="-127"/>
            </a:endParaRPr>
          </a:p>
        </p:txBody>
      </p:sp>
      <p:pic>
        <p:nvPicPr>
          <p:cNvPr id="33"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507290" y="3080288"/>
            <a:ext cx="1636709" cy="2063212"/>
          </a:xfrm>
          <a:prstGeom prst="rect">
            <a:avLst/>
          </a:prstGeom>
          <a:noFill/>
          <a:ln>
            <a:noFill/>
          </a:ln>
          <a:effectLst>
            <a:outerShdw blurRad="41275" dist="20320" dir="1800000" algn="ctr" rotWithShape="0">
              <a:srgbClr val="000000">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3.88889E-6 -2.22222E-6 L -0.45833 -2.22222E-6 " pathEditMode="relative" rAng="0" ptsTypes="AA">
                                      <p:cBhvr>
                                        <p:cTn id="6" dur="2000" fill="hold"/>
                                        <p:tgtEl>
                                          <p:spTgt spid="8"/>
                                        </p:tgtEl>
                                        <p:attrNameLst>
                                          <p:attrName>ppt_x</p:attrName>
                                          <p:attrName>ppt_y</p:attrName>
                                        </p:attrNameLst>
                                      </p:cBhvr>
                                      <p:rCtr x="-22917" y="0"/>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childTnLst>
                                </p:cTn>
                              </p:par>
                              <p:par>
                                <p:cTn id="24" presetID="10"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childTnLst>
                                </p:cTn>
                              </p:par>
                            </p:childTnLst>
                          </p:cTn>
                        </p:par>
                        <p:par>
                          <p:cTn id="27" fill="hold">
                            <p:stCondLst>
                              <p:cond delay="4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childTnLst>
                                </p:cTn>
                              </p:par>
                              <p:par>
                                <p:cTn id="31" presetID="10"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childTnLst>
                                </p:cTn>
                              </p:par>
                            </p:childTnLst>
                          </p:cTn>
                        </p:par>
                        <p:par>
                          <p:cTn id="34" fill="hold">
                            <p:stCondLst>
                              <p:cond delay="5000"/>
                            </p:stCondLst>
                            <p:childTnLst>
                              <p:par>
                                <p:cTn id="35" presetID="53" presetClass="entr" presetSubtype="16"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childTnLst>
                          </p:cTn>
                        </p:par>
                        <p:par>
                          <p:cTn id="40" fill="hold">
                            <p:stCondLst>
                              <p:cond delay="5500"/>
                            </p:stCondLst>
                            <p:childTnLst>
                              <p:par>
                                <p:cTn id="41" presetID="1" presetClass="entr" presetSubtype="0"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2447145" y="2086083"/>
            <a:ext cx="4694554" cy="777905"/>
          </a:xfrm>
          <a:noFill/>
        </p:spPr>
        <p:txBody>
          <a:bodyPr wrap="none">
            <a:spAutoFit/>
          </a:bodyPr>
          <a:lstStyle/>
          <a:p>
            <a:r>
              <a:rPr lang="en-US" sz="4950" b="1" dirty="0">
                <a:ln w="12700">
                  <a:solidFill>
                    <a:schemeClr val="tx2">
                      <a:satMod val="155000"/>
                    </a:schemeClr>
                  </a:solidFill>
                  <a:prstDash val="solid"/>
                </a:ln>
                <a:solidFill>
                  <a:srgbClr val="002060"/>
                </a:solidFill>
                <a:latin typeface="Gorditas" panose="02090500040000000000" charset="0"/>
              </a:rPr>
              <a:t>Steal 5 points!</a:t>
            </a:r>
          </a:p>
        </p:txBody>
      </p:sp>
      <p:pic>
        <p:nvPicPr>
          <p:cNvPr id="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0737" y="3057276"/>
            <a:ext cx="1636709" cy="2063212"/>
          </a:xfrm>
          <a:prstGeom prst="rect">
            <a:avLst/>
          </a:prstGeom>
          <a:noFill/>
          <a:ln>
            <a:noFill/>
          </a:ln>
          <a:effectLst>
            <a:outerShdw blurRad="41275" dist="20320" dir="1800000" algn="ctr" rotWithShape="0">
              <a:srgbClr val="000000">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hlinkClick r:id="" action="ppaction://hlinkshowjump?jump=endshow"/>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686800" cy="5143500"/>
          </a:xfrm>
          <a:prstGeom prst="rect">
            <a:avLst/>
          </a:prstGeom>
        </p:spPr>
      </p:pic>
      <p:sp>
        <p:nvSpPr>
          <p:cNvPr id="4" name="Text Placeholder 3"/>
          <p:cNvSpPr>
            <a:spLocks noGrp="1"/>
          </p:cNvSpPr>
          <p:nvPr>
            <p:ph type="body" sz="quarter" idx="13"/>
          </p:nvPr>
        </p:nvSpPr>
        <p:spPr>
          <a:xfrm>
            <a:off x="2084795" y="4025705"/>
            <a:ext cx="4974409" cy="1060645"/>
          </a:xfrm>
          <a:noFill/>
        </p:spPr>
        <p:txBody>
          <a:bodyPr wrap="none">
            <a:spAutoFit/>
          </a:bodyPr>
          <a:lstStyle/>
          <a:p>
            <a:r>
              <a:rPr lang="en-US" sz="495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Gorditas" panose="02090500040000000000" charset="0"/>
              </a:rPr>
              <a:t>Change points!</a:t>
            </a:r>
          </a:p>
        </p:txBody>
      </p:sp>
      <p:sp>
        <p:nvSpPr>
          <p:cNvPr id="5" name="Rectangle 4">
            <a:hlinkClick r:id="" action="ppaction://hlinkshowjump?jump=endshow"/>
          </p:cNvPr>
          <p:cNvSpPr/>
          <p:nvPr/>
        </p:nvSpPr>
        <p:spPr>
          <a:xfrm>
            <a:off x="19850" y="0"/>
            <a:ext cx="8686800" cy="508635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BM JUA" panose="02020603020101020101" pitchFamily="18" charset="-127"/>
            </a:endParaRPr>
          </a:p>
        </p:txBody>
      </p:sp>
      <p:pic>
        <p:nvPicPr>
          <p:cNvPr id="7" name="Picture 2">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046964" y="3080288"/>
            <a:ext cx="1636709" cy="2063212"/>
          </a:xfrm>
          <a:prstGeom prst="rect">
            <a:avLst/>
          </a:prstGeom>
          <a:noFill/>
          <a:ln>
            <a:noFill/>
          </a:ln>
          <a:effectLst>
            <a:outerShdw blurRad="41275" dist="20320" dir="1800000" algn="ctr" rotWithShape="0">
              <a:srgbClr val="000000">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2447145" y="2086083"/>
            <a:ext cx="4694554" cy="777905"/>
          </a:xfrm>
          <a:noFill/>
        </p:spPr>
        <p:txBody>
          <a:bodyPr wrap="none">
            <a:spAutoFit/>
          </a:bodyPr>
          <a:lstStyle/>
          <a:p>
            <a:r>
              <a:rPr lang="en-US" sz="4950" b="1" dirty="0">
                <a:ln w="12700">
                  <a:solidFill>
                    <a:schemeClr val="tx2">
                      <a:satMod val="155000"/>
                    </a:schemeClr>
                  </a:solidFill>
                  <a:prstDash val="solid"/>
                </a:ln>
                <a:solidFill>
                  <a:srgbClr val="002060"/>
                </a:solidFill>
                <a:latin typeface="Gorditas" panose="02090500040000000000" charset="0"/>
              </a:rPr>
              <a:t>Steal 3 points!</a:t>
            </a:r>
          </a:p>
        </p:txBody>
      </p:sp>
      <p:pic>
        <p:nvPicPr>
          <p:cNvPr id="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0737" y="3057276"/>
            <a:ext cx="1636709" cy="2063212"/>
          </a:xfrm>
          <a:prstGeom prst="rect">
            <a:avLst/>
          </a:prstGeom>
          <a:noFill/>
          <a:ln>
            <a:noFill/>
          </a:ln>
          <a:effectLst>
            <a:outerShdw blurRad="41275" dist="20320" dir="1800000" algn="ctr" rotWithShape="0">
              <a:srgbClr val="000000">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1573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1020232" y="4438650"/>
            <a:ext cx="7103536" cy="666977"/>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srgbClr val="0070C0"/>
                </a:solidFill>
                <a:effectLst/>
                <a:uLnTx/>
                <a:uFillTx/>
                <a:latin typeface="Arial"/>
                <a:ea typeface="+mn-ea"/>
                <a:cs typeface="Arial"/>
                <a:sym typeface="Arial"/>
              </a:rPr>
              <a:t>Website</a:t>
            </a:r>
            <a:r>
              <a:rPr kumimoji="0" lang="en-US" sz="1867" b="0" i="0" u="none" strike="noStrike" kern="0" cap="none" spc="0" normalizeH="0" baseline="0" noProof="0" dirty="0">
                <a:ln>
                  <a:noFill/>
                </a:ln>
                <a:solidFill>
                  <a:srgbClr val="0070C0"/>
                </a:solidFill>
                <a:effectLst/>
                <a:uLnTx/>
                <a:uFillTx/>
                <a:latin typeface="Arial"/>
                <a:ea typeface="+mn-ea"/>
                <a:cs typeface="Arial"/>
                <a:sym typeface="Arial"/>
              </a:rPr>
              <a:t>: </a:t>
            </a:r>
            <a:r>
              <a:rPr kumimoji="0" lang="en-US" sz="1867" b="0" i="1" u="none" strike="noStrike" kern="0" cap="none" spc="0" normalizeH="0" baseline="0" noProof="0" dirty="0">
                <a:ln>
                  <a:noFill/>
                </a:ln>
                <a:solidFill>
                  <a:srgbClr val="FFFFFF"/>
                </a:solidFill>
                <a:effectLst/>
                <a:uLnTx/>
                <a:uFillTx/>
                <a:latin typeface="Arial"/>
                <a:ea typeface="+mn-ea"/>
                <a:cs typeface="Arial"/>
                <a:sym typeface="Arial"/>
              </a:rPr>
              <a:t>hoclieu.vn</a:t>
            </a:r>
          </a:p>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srgbClr val="0070C0"/>
                </a:solidFill>
                <a:effectLst/>
                <a:uLnTx/>
                <a:uFillTx/>
                <a:latin typeface="Arial"/>
                <a:ea typeface="+mn-ea"/>
                <a:cs typeface="Arial"/>
                <a:sym typeface="Arial"/>
              </a:rPr>
              <a:t>Fanpage</a:t>
            </a:r>
            <a:r>
              <a:rPr kumimoji="0" lang="en-US" sz="1867" b="0" i="0" u="none" strike="noStrike" kern="0" cap="none" spc="0" normalizeH="0" baseline="0" noProof="0" dirty="0">
                <a:ln>
                  <a:noFill/>
                </a:ln>
                <a:solidFill>
                  <a:srgbClr val="0070C0"/>
                </a:solidFill>
                <a:effectLst/>
                <a:uLnTx/>
                <a:uFillTx/>
                <a:latin typeface="Arial"/>
                <a:ea typeface="+mn-ea"/>
                <a:cs typeface="Arial"/>
                <a:sym typeface="Arial"/>
              </a:rPr>
              <a:t>:</a:t>
            </a:r>
            <a:r>
              <a:rPr kumimoji="0" lang="vi-VN" sz="1867" b="0" i="0" u="none" strike="noStrike" kern="0" cap="none" spc="0" normalizeH="0" baseline="0" noProof="0" dirty="0">
                <a:ln>
                  <a:noFill/>
                </a:ln>
                <a:solidFill>
                  <a:srgbClr val="0070C0"/>
                </a:solidFill>
                <a:effectLst/>
                <a:uLnTx/>
                <a:uFillTx/>
                <a:latin typeface="Arial"/>
                <a:ea typeface="+mn-ea"/>
                <a:cs typeface="Arial"/>
                <a:sym typeface="Arial"/>
              </a:rPr>
              <a:t> </a:t>
            </a:r>
            <a:r>
              <a:rPr kumimoji="0" lang="en-US" sz="1867" b="0" i="1" u="none" strike="noStrike" kern="0" cap="none" spc="0" normalizeH="0" baseline="0" noProof="0" dirty="0">
                <a:ln>
                  <a:noFill/>
                </a:ln>
                <a:solidFill>
                  <a:srgbClr val="FFFFFF"/>
                </a:solidFill>
                <a:effectLst/>
                <a:uLnTx/>
                <a:uFillTx/>
                <a:latin typeface="Arial"/>
                <a:ea typeface="+mn-ea"/>
                <a:cs typeface="Arial"/>
                <a:sym typeface="Arial"/>
              </a:rPr>
              <a:t>https://www.facebook.com/tienganhglobalsuccess.vn/</a:t>
            </a:r>
            <a:endParaRPr kumimoji="0" lang="en-GB" sz="1867" b="0" i="1" u="none" strike="noStrike" kern="0" cap="none" spc="0" normalizeH="0" baseline="0" noProof="0" dirty="0">
              <a:ln>
                <a:noFill/>
              </a:ln>
              <a:solidFill>
                <a:srgbClr val="FFFFFF"/>
              </a:solidFill>
              <a:effectLst/>
              <a:uLnTx/>
              <a:uFillTx/>
              <a:latin typeface="Arial"/>
              <a:ea typeface="+mn-ea"/>
              <a:cs typeface="Arial"/>
              <a:sym typeface="Arial"/>
            </a:endParaRPr>
          </a:p>
        </p:txBody>
      </p:sp>
    </p:spTree>
    <p:extLst>
      <p:ext uri="{BB962C8B-B14F-4D97-AF65-F5344CB8AC3E}">
        <p14:creationId xmlns:p14="http://schemas.microsoft.com/office/powerpoint/2010/main" val="225177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892CF36E-C683-4D46-80B5-056B90D7A22B}"/>
              </a:ext>
            </a:extLst>
          </p:cNvPr>
          <p:cNvPicPr>
            <a:picLocks noChangeAspect="1"/>
          </p:cNvPicPr>
          <p:nvPr/>
        </p:nvPicPr>
        <p:blipFill>
          <a:blip r:embed="rId3"/>
          <a:stretch>
            <a:fillRect/>
          </a:stretch>
        </p:blipFill>
        <p:spPr>
          <a:xfrm>
            <a:off x="3847797" y="3504898"/>
            <a:ext cx="1448407" cy="1638601"/>
          </a:xfrm>
          <a:prstGeom prst="rect">
            <a:avLst/>
          </a:prstGeom>
        </p:spPr>
      </p:pic>
      <p:pic>
        <p:nvPicPr>
          <p:cNvPr id="13" name="图片 12">
            <a:extLst>
              <a:ext uri="{FF2B5EF4-FFF2-40B4-BE49-F238E27FC236}">
                <a16:creationId xmlns:a16="http://schemas.microsoft.com/office/drawing/2014/main" xmlns="" id="{A08725FC-4E95-4E20-BE92-80AC5D5160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8561" y="4624650"/>
            <a:ext cx="897313" cy="545664"/>
          </a:xfrm>
          <a:prstGeom prst="rect">
            <a:avLst/>
          </a:prstGeom>
        </p:spPr>
      </p:pic>
      <p:pic>
        <p:nvPicPr>
          <p:cNvPr id="14" name="图片 13">
            <a:extLst>
              <a:ext uri="{FF2B5EF4-FFF2-40B4-BE49-F238E27FC236}">
                <a16:creationId xmlns:a16="http://schemas.microsoft.com/office/drawing/2014/main" xmlns="" id="{97CD3A7D-595C-431C-AFB6-542666C772BE}"/>
              </a:ext>
            </a:extLst>
          </p:cNvPr>
          <p:cNvPicPr>
            <a:picLocks noChangeAspect="1"/>
          </p:cNvPicPr>
          <p:nvPr/>
        </p:nvPicPr>
        <p:blipFill>
          <a:blip r:embed="rId5"/>
          <a:stretch>
            <a:fillRect/>
          </a:stretch>
        </p:blipFill>
        <p:spPr>
          <a:xfrm>
            <a:off x="6822854" y="3421814"/>
            <a:ext cx="732704" cy="1748500"/>
          </a:xfrm>
          <a:prstGeom prst="rect">
            <a:avLst/>
          </a:prstGeom>
        </p:spPr>
      </p:pic>
      <p:pic>
        <p:nvPicPr>
          <p:cNvPr id="15" name="图片 14">
            <a:extLst>
              <a:ext uri="{FF2B5EF4-FFF2-40B4-BE49-F238E27FC236}">
                <a16:creationId xmlns:a16="http://schemas.microsoft.com/office/drawing/2014/main" xmlns="" id="{C9F88D95-DBCA-4408-8D45-E90BD3B43595}"/>
              </a:ext>
            </a:extLst>
          </p:cNvPr>
          <p:cNvPicPr>
            <a:picLocks noChangeAspect="1"/>
          </p:cNvPicPr>
          <p:nvPr/>
        </p:nvPicPr>
        <p:blipFill>
          <a:blip r:embed="rId6"/>
          <a:stretch>
            <a:fillRect/>
          </a:stretch>
        </p:blipFill>
        <p:spPr>
          <a:xfrm>
            <a:off x="7799975" y="4444100"/>
            <a:ext cx="1282233" cy="699400"/>
          </a:xfrm>
          <a:prstGeom prst="rect">
            <a:avLst/>
          </a:prstGeom>
        </p:spPr>
      </p:pic>
      <p:pic>
        <p:nvPicPr>
          <p:cNvPr id="16" name="图片 15">
            <a:extLst>
              <a:ext uri="{FF2B5EF4-FFF2-40B4-BE49-F238E27FC236}">
                <a16:creationId xmlns:a16="http://schemas.microsoft.com/office/drawing/2014/main" xmlns="" id="{B5AFFAC1-B650-4B4A-B01B-9B53F75D3F1B}"/>
              </a:ext>
            </a:extLst>
          </p:cNvPr>
          <p:cNvPicPr>
            <a:picLocks noChangeAspect="1"/>
          </p:cNvPicPr>
          <p:nvPr/>
        </p:nvPicPr>
        <p:blipFill>
          <a:blip r:embed="rId7"/>
          <a:stretch>
            <a:fillRect/>
          </a:stretch>
        </p:blipFill>
        <p:spPr>
          <a:xfrm>
            <a:off x="1999225" y="4355667"/>
            <a:ext cx="1725082" cy="787833"/>
          </a:xfrm>
          <a:prstGeom prst="rect">
            <a:avLst/>
          </a:prstGeom>
        </p:spPr>
      </p:pic>
      <p:pic>
        <p:nvPicPr>
          <p:cNvPr id="17" name="图片 16">
            <a:extLst>
              <a:ext uri="{FF2B5EF4-FFF2-40B4-BE49-F238E27FC236}">
                <a16:creationId xmlns:a16="http://schemas.microsoft.com/office/drawing/2014/main" xmlns="" id="{E980DCE6-63EC-4C12-B990-9B2BA0213651}"/>
              </a:ext>
            </a:extLst>
          </p:cNvPr>
          <p:cNvPicPr>
            <a:picLocks noChangeAspect="1"/>
          </p:cNvPicPr>
          <p:nvPr/>
        </p:nvPicPr>
        <p:blipFill>
          <a:blip r:embed="rId8"/>
          <a:stretch>
            <a:fillRect/>
          </a:stretch>
        </p:blipFill>
        <p:spPr>
          <a:xfrm>
            <a:off x="1152783" y="4204477"/>
            <a:ext cx="899228" cy="965837"/>
          </a:xfrm>
          <a:prstGeom prst="rect">
            <a:avLst/>
          </a:prstGeom>
        </p:spPr>
      </p:pic>
      <p:pic>
        <p:nvPicPr>
          <p:cNvPr id="18" name="图片 17">
            <a:extLst>
              <a:ext uri="{FF2B5EF4-FFF2-40B4-BE49-F238E27FC236}">
                <a16:creationId xmlns:a16="http://schemas.microsoft.com/office/drawing/2014/main" xmlns="" id="{602E39BF-BF91-4ABC-BD21-C66C80726A54}"/>
              </a:ext>
            </a:extLst>
          </p:cNvPr>
          <p:cNvPicPr>
            <a:picLocks noChangeAspect="1"/>
          </p:cNvPicPr>
          <p:nvPr/>
        </p:nvPicPr>
        <p:blipFill>
          <a:blip r:embed="rId9"/>
          <a:stretch>
            <a:fillRect/>
          </a:stretch>
        </p:blipFill>
        <p:spPr>
          <a:xfrm>
            <a:off x="142329" y="3839866"/>
            <a:ext cx="886964" cy="1330447"/>
          </a:xfrm>
          <a:prstGeom prst="rect">
            <a:avLst/>
          </a:prstGeom>
        </p:spPr>
      </p:pic>
      <p:pic>
        <p:nvPicPr>
          <p:cNvPr id="19" name="图片 18">
            <a:extLst>
              <a:ext uri="{FF2B5EF4-FFF2-40B4-BE49-F238E27FC236}">
                <a16:creationId xmlns:a16="http://schemas.microsoft.com/office/drawing/2014/main" xmlns="" id="{FE985FDD-6F60-46E6-9E56-0A9ABD84664B}"/>
              </a:ext>
            </a:extLst>
          </p:cNvPr>
          <p:cNvPicPr>
            <a:picLocks noChangeAspect="1"/>
          </p:cNvPicPr>
          <p:nvPr/>
        </p:nvPicPr>
        <p:blipFill>
          <a:blip r:embed="rId10"/>
          <a:stretch>
            <a:fillRect/>
          </a:stretch>
        </p:blipFill>
        <p:spPr>
          <a:xfrm>
            <a:off x="694409" y="472300"/>
            <a:ext cx="2665860" cy="777542"/>
          </a:xfrm>
          <a:prstGeom prst="rect">
            <a:avLst/>
          </a:prstGeom>
        </p:spPr>
      </p:pic>
      <p:pic>
        <p:nvPicPr>
          <p:cNvPr id="20" name="图片 19">
            <a:extLst>
              <a:ext uri="{FF2B5EF4-FFF2-40B4-BE49-F238E27FC236}">
                <a16:creationId xmlns:a16="http://schemas.microsoft.com/office/drawing/2014/main" xmlns="" id="{A43F830C-929B-46AC-9E9D-E35319387E75}"/>
              </a:ext>
            </a:extLst>
          </p:cNvPr>
          <p:cNvPicPr>
            <a:picLocks noChangeAspect="1"/>
          </p:cNvPicPr>
          <p:nvPr/>
        </p:nvPicPr>
        <p:blipFill>
          <a:blip r:embed="rId11"/>
          <a:stretch>
            <a:fillRect/>
          </a:stretch>
        </p:blipFill>
        <p:spPr>
          <a:xfrm>
            <a:off x="5741649" y="504760"/>
            <a:ext cx="2601902" cy="738604"/>
          </a:xfrm>
          <a:prstGeom prst="rect">
            <a:avLst/>
          </a:prstGeom>
        </p:spPr>
      </p:pic>
      <p:sp>
        <p:nvSpPr>
          <p:cNvPr id="21" name="文本框 20">
            <a:extLst>
              <a:ext uri="{FF2B5EF4-FFF2-40B4-BE49-F238E27FC236}">
                <a16:creationId xmlns:a16="http://schemas.microsoft.com/office/drawing/2014/main" xmlns="" id="{B24523E6-FD46-4533-AEED-8AD9A43515D6}"/>
              </a:ext>
            </a:extLst>
          </p:cNvPr>
          <p:cNvSpPr txBox="1"/>
          <p:nvPr/>
        </p:nvSpPr>
        <p:spPr>
          <a:xfrm>
            <a:off x="3792268" y="524837"/>
            <a:ext cx="1559464" cy="1169551"/>
          </a:xfrm>
          <a:prstGeom prst="rect">
            <a:avLst/>
          </a:prstGeom>
          <a:noFill/>
        </p:spPr>
        <p:txBody>
          <a:bodyPr wrap="square" rtlCol="0">
            <a:spAutoFit/>
          </a:bodyPr>
          <a:lstStyle/>
          <a:p>
            <a:pPr algn="ctr"/>
            <a:r>
              <a:rPr lang="en-US" altLang="zh-CN" sz="7000" b="1" dirty="0">
                <a:ln>
                  <a:solidFill>
                    <a:schemeClr val="bg1"/>
                  </a:solidFill>
                </a:ln>
                <a:solidFill>
                  <a:schemeClr val="accent2"/>
                </a:solidFill>
                <a:effectLst>
                  <a:outerShdw blurRad="50800" dist="38100" dir="2700000" algn="tl" rotWithShape="0">
                    <a:schemeClr val="bg1">
                      <a:lumMod val="85000"/>
                      <a:alpha val="40000"/>
                    </a:schemeClr>
                  </a:outerShdw>
                </a:effectLst>
                <a:latin typeface="Comic Sans MS" panose="030F0702030302020204" pitchFamily="66" charset="0"/>
                <a:cs typeface="+mn-ea"/>
                <a:sym typeface="+mn-lt"/>
              </a:rPr>
              <a:t>01</a:t>
            </a:r>
          </a:p>
        </p:txBody>
      </p:sp>
      <p:sp>
        <p:nvSpPr>
          <p:cNvPr id="23" name="文本框 22">
            <a:extLst>
              <a:ext uri="{FF2B5EF4-FFF2-40B4-BE49-F238E27FC236}">
                <a16:creationId xmlns:a16="http://schemas.microsoft.com/office/drawing/2014/main" xmlns="" id="{C66EE0D9-25A5-470D-96A5-757A24C030B7}"/>
              </a:ext>
            </a:extLst>
          </p:cNvPr>
          <p:cNvSpPr txBox="1">
            <a:spLocks noChangeArrowheads="1"/>
          </p:cNvSpPr>
          <p:nvPr/>
        </p:nvSpPr>
        <p:spPr bwMode="auto">
          <a:xfrm>
            <a:off x="3185021" y="2499684"/>
            <a:ext cx="2953132" cy="646331"/>
          </a:xfrm>
          <a:prstGeom prst="rect">
            <a:avLst/>
          </a:prstGeom>
          <a:noFill/>
          <a:ln>
            <a:noFill/>
          </a:ln>
        </p:spPr>
        <p:txBody>
          <a:bodyPr wrap="square">
            <a:spAutoFit/>
          </a:bodyPr>
          <a:lstStyle>
            <a:lvl1pPr/>
            <a:lvl2pPr marL="742950" indent="-285750"/>
            <a:lvl3pPr/>
            <a:lvl4pPr/>
            <a:lvl5pPr/>
            <a:lvl6pPr/>
            <a:lvl7pPr/>
            <a:lvl8pPr/>
            <a:lvl9pPr/>
          </a:lstStyle>
          <a:p>
            <a:pPr algn="ctr"/>
            <a:r>
              <a:rPr lang="en-US" altLang="zh-CN" sz="3600" b="1" dirty="0">
                <a:ln w="9525">
                  <a:noFill/>
                </a:ln>
                <a:solidFill>
                  <a:schemeClr val="accent2"/>
                </a:solidFill>
                <a:effectLst>
                  <a:outerShdw blurRad="50800" dist="38100" dir="2700000" algn="tl" rotWithShape="0">
                    <a:schemeClr val="bg1">
                      <a:lumMod val="85000"/>
                      <a:alpha val="40000"/>
                    </a:schemeClr>
                  </a:outerShdw>
                </a:effectLst>
                <a:latin typeface="Comic Sans MS" panose="030F0702030302020204" pitchFamily="66" charset="0"/>
                <a:cs typeface="+mn-ea"/>
                <a:sym typeface="+mn-lt"/>
              </a:rPr>
              <a:t>Let’s chant.</a:t>
            </a:r>
            <a:endParaRPr lang="zh-CN" altLang="en-US" sz="3600" b="1" dirty="0">
              <a:ln w="9525">
                <a:noFill/>
              </a:ln>
              <a:solidFill>
                <a:schemeClr val="accent2"/>
              </a:solidFill>
              <a:effectLst>
                <a:outerShdw blurRad="50800" dist="38100" dir="2700000" algn="tl" rotWithShape="0">
                  <a:schemeClr val="bg1">
                    <a:lumMod val="85000"/>
                    <a:alpha val="40000"/>
                  </a:schemeClr>
                </a:outerShdw>
              </a:effectLst>
              <a:latin typeface="Comic Sans MS" panose="030F0702030302020204" pitchFamily="66" charset="0"/>
              <a:cs typeface="+mn-ea"/>
              <a:sym typeface="+mn-lt"/>
            </a:endParaRPr>
          </a:p>
        </p:txBody>
      </p:sp>
      <p:pic>
        <p:nvPicPr>
          <p:cNvPr id="26" name="图片 25">
            <a:extLst>
              <a:ext uri="{FF2B5EF4-FFF2-40B4-BE49-F238E27FC236}">
                <a16:creationId xmlns:a16="http://schemas.microsoft.com/office/drawing/2014/main" xmlns="" id="{DDB8D7B9-EC31-4F5A-BB8D-977012F2FF4E}"/>
              </a:ext>
            </a:extLst>
          </p:cNvPr>
          <p:cNvPicPr>
            <a:picLocks noChangeAspect="1"/>
          </p:cNvPicPr>
          <p:nvPr/>
        </p:nvPicPr>
        <p:blipFill>
          <a:blip r:embed="rId12"/>
          <a:stretch>
            <a:fillRect/>
          </a:stretch>
        </p:blipFill>
        <p:spPr>
          <a:xfrm>
            <a:off x="1189081" y="3540286"/>
            <a:ext cx="342880" cy="171439"/>
          </a:xfrm>
          <a:prstGeom prst="rect">
            <a:avLst/>
          </a:prstGeom>
        </p:spPr>
      </p:pic>
      <p:pic>
        <p:nvPicPr>
          <p:cNvPr id="27" name="图片 26">
            <a:extLst>
              <a:ext uri="{FF2B5EF4-FFF2-40B4-BE49-F238E27FC236}">
                <a16:creationId xmlns:a16="http://schemas.microsoft.com/office/drawing/2014/main" xmlns="" id="{973E180E-18DE-4FE9-A392-60EE6C1520A9}"/>
              </a:ext>
            </a:extLst>
          </p:cNvPr>
          <p:cNvPicPr>
            <a:picLocks noChangeAspect="1"/>
          </p:cNvPicPr>
          <p:nvPr/>
        </p:nvPicPr>
        <p:blipFill>
          <a:blip r:embed="rId13"/>
          <a:stretch>
            <a:fillRect/>
          </a:stretch>
        </p:blipFill>
        <p:spPr>
          <a:xfrm>
            <a:off x="1820819" y="3707868"/>
            <a:ext cx="440107" cy="206300"/>
          </a:xfrm>
          <a:prstGeom prst="rect">
            <a:avLst/>
          </a:prstGeom>
        </p:spPr>
      </p:pic>
      <p:pic>
        <p:nvPicPr>
          <p:cNvPr id="28" name="图片 27">
            <a:extLst>
              <a:ext uri="{FF2B5EF4-FFF2-40B4-BE49-F238E27FC236}">
                <a16:creationId xmlns:a16="http://schemas.microsoft.com/office/drawing/2014/main" xmlns="" id="{56415C75-0DE6-4F41-995A-D31CB22E9923}"/>
              </a:ext>
            </a:extLst>
          </p:cNvPr>
          <p:cNvPicPr>
            <a:picLocks noChangeAspect="1"/>
          </p:cNvPicPr>
          <p:nvPr/>
        </p:nvPicPr>
        <p:blipFill>
          <a:blip r:embed="rId14"/>
          <a:stretch>
            <a:fillRect/>
          </a:stretch>
        </p:blipFill>
        <p:spPr>
          <a:xfrm>
            <a:off x="3185021" y="4048586"/>
            <a:ext cx="385738" cy="182154"/>
          </a:xfrm>
          <a:prstGeom prst="rect">
            <a:avLst/>
          </a:prstGeom>
        </p:spPr>
      </p:pic>
      <p:pic>
        <p:nvPicPr>
          <p:cNvPr id="29" name="图片 28">
            <a:extLst>
              <a:ext uri="{FF2B5EF4-FFF2-40B4-BE49-F238E27FC236}">
                <a16:creationId xmlns:a16="http://schemas.microsoft.com/office/drawing/2014/main" xmlns="" id="{D077B27E-6D04-4F10-8470-AF44FC95F0B0}"/>
              </a:ext>
            </a:extLst>
          </p:cNvPr>
          <p:cNvPicPr>
            <a:picLocks noChangeAspect="1"/>
          </p:cNvPicPr>
          <p:nvPr/>
        </p:nvPicPr>
        <p:blipFill>
          <a:blip r:embed="rId15"/>
          <a:stretch>
            <a:fillRect/>
          </a:stretch>
        </p:blipFill>
        <p:spPr>
          <a:xfrm>
            <a:off x="7860057" y="3748789"/>
            <a:ext cx="385738" cy="182154"/>
          </a:xfrm>
          <a:prstGeom prst="rect">
            <a:avLst/>
          </a:prstGeom>
        </p:spPr>
      </p:pic>
      <p:pic>
        <p:nvPicPr>
          <p:cNvPr id="30" name="图片 29">
            <a:extLst>
              <a:ext uri="{FF2B5EF4-FFF2-40B4-BE49-F238E27FC236}">
                <a16:creationId xmlns:a16="http://schemas.microsoft.com/office/drawing/2014/main" xmlns="" id="{2F33605D-9E71-4E5B-88E5-B5C0A0D891E7}"/>
              </a:ext>
            </a:extLst>
          </p:cNvPr>
          <p:cNvPicPr>
            <a:picLocks noChangeAspect="1"/>
          </p:cNvPicPr>
          <p:nvPr/>
        </p:nvPicPr>
        <p:blipFill>
          <a:blip r:embed="rId16"/>
          <a:stretch>
            <a:fillRect/>
          </a:stretch>
        </p:blipFill>
        <p:spPr>
          <a:xfrm>
            <a:off x="5276790" y="3785504"/>
            <a:ext cx="342880" cy="171439"/>
          </a:xfrm>
          <a:prstGeom prst="rect">
            <a:avLst/>
          </a:prstGeom>
        </p:spPr>
      </p:pic>
      <p:sp>
        <p:nvSpPr>
          <p:cNvPr id="22" name="文本框 21">
            <a:extLst>
              <a:ext uri="{FF2B5EF4-FFF2-40B4-BE49-F238E27FC236}">
                <a16:creationId xmlns:a16="http://schemas.microsoft.com/office/drawing/2014/main" xmlns="" id="{88A72B22-9523-4106-8443-0DAE0F58516F}"/>
              </a:ext>
            </a:extLst>
          </p:cNvPr>
          <p:cNvSpPr txBox="1"/>
          <p:nvPr/>
        </p:nvSpPr>
        <p:spPr>
          <a:xfrm>
            <a:off x="1281522" y="1596931"/>
            <a:ext cx="6800587" cy="1323439"/>
          </a:xfrm>
          <a:prstGeom prst="rect">
            <a:avLst/>
          </a:prstGeom>
          <a:noFill/>
        </p:spPr>
        <p:txBody>
          <a:bodyPr wrap="square" rtlCol="0">
            <a:spAutoFit/>
          </a:bodyPr>
          <a:lstStyle/>
          <a:p>
            <a:pPr algn="ctr"/>
            <a:r>
              <a:rPr lang="en-US" altLang="zh-CN" sz="4000" b="1" dirty="0">
                <a:ln>
                  <a:solidFill>
                    <a:schemeClr val="bg1"/>
                  </a:solidFill>
                </a:ln>
                <a:effectLst>
                  <a:outerShdw blurRad="50800" dist="38100" dir="2700000" algn="tl" rotWithShape="0">
                    <a:schemeClr val="bg1">
                      <a:lumMod val="85000"/>
                      <a:alpha val="40000"/>
                    </a:schemeClr>
                  </a:outerShdw>
                </a:effectLst>
                <a:latin typeface="Comic Sans MS" panose="030F0702030302020204" pitchFamily="66" charset="0"/>
                <a:cs typeface="+mn-ea"/>
                <a:sym typeface="+mn-lt"/>
              </a:rPr>
              <a:t>WARM-UP and REVIEW</a:t>
            </a:r>
            <a:endParaRPr lang="zh-CN" altLang="en-US" sz="4000" b="1" dirty="0">
              <a:ln>
                <a:solidFill>
                  <a:schemeClr val="bg1"/>
                </a:solidFill>
              </a:ln>
              <a:effectLst>
                <a:outerShdw blurRad="50800" dist="38100" dir="2700000" algn="tl" rotWithShape="0">
                  <a:schemeClr val="bg1">
                    <a:lumMod val="85000"/>
                    <a:alpha val="40000"/>
                  </a:schemeClr>
                </a:outerShdw>
              </a:effectLst>
              <a:latin typeface="Comic Sans MS" panose="030F0702030302020204" pitchFamily="66" charset="0"/>
              <a:cs typeface="+mn-ea"/>
              <a:sym typeface="+mn-lt"/>
            </a:endParaRPr>
          </a:p>
          <a:p>
            <a:pPr algn="ctr"/>
            <a:r>
              <a:rPr lang="en-US" altLang="zh-CN" sz="4000" b="1" dirty="0">
                <a:ln>
                  <a:solidFill>
                    <a:schemeClr val="bg1"/>
                  </a:solidFill>
                </a:ln>
                <a:effectLst>
                  <a:outerShdw blurRad="50800" dist="38100" dir="2700000" algn="tl" rotWithShape="0">
                    <a:schemeClr val="bg1">
                      <a:lumMod val="85000"/>
                      <a:alpha val="40000"/>
                    </a:schemeClr>
                  </a:outerShdw>
                </a:effectLst>
                <a:latin typeface="Comic Sans MS" panose="030F0702030302020204" pitchFamily="66" charset="0"/>
                <a:cs typeface="+mn-ea"/>
                <a:sym typeface="+mn-lt"/>
              </a:rPr>
              <a:t> </a:t>
            </a:r>
            <a:endParaRPr lang="zh-CN" altLang="en-US" sz="4000" b="1" dirty="0">
              <a:ln>
                <a:solidFill>
                  <a:schemeClr val="bg1"/>
                </a:solidFill>
              </a:ln>
              <a:effectLst>
                <a:outerShdw blurRad="50800" dist="38100" dir="2700000" algn="tl" rotWithShape="0">
                  <a:schemeClr val="bg1">
                    <a:lumMod val="85000"/>
                    <a:alpha val="40000"/>
                  </a:schemeClr>
                </a:outerShdw>
              </a:effectLst>
              <a:latin typeface="Comic Sans MS" panose="030F0702030302020204" pitchFamily="66" charset="0"/>
              <a:cs typeface="+mn-ea"/>
              <a:sym typeface="+mn-lt"/>
            </a:endParaRPr>
          </a:p>
        </p:txBody>
      </p:sp>
    </p:spTree>
    <p:extLst>
      <p:ext uri="{BB962C8B-B14F-4D97-AF65-F5344CB8AC3E}">
        <p14:creationId xmlns:p14="http://schemas.microsoft.com/office/powerpoint/2010/main" val="2820734235"/>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FA05F901-75C5-4255-8EA9-732BC833BF8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222544" y="122399"/>
            <a:ext cx="1946177" cy="567635"/>
          </a:xfrm>
          <a:prstGeom prst="rect">
            <a:avLst/>
          </a:prstGeom>
        </p:spPr>
      </p:pic>
      <p:pic>
        <p:nvPicPr>
          <p:cNvPr id="8" name="图片 7">
            <a:extLst>
              <a:ext uri="{FF2B5EF4-FFF2-40B4-BE49-F238E27FC236}">
                <a16:creationId xmlns:a16="http://schemas.microsoft.com/office/drawing/2014/main" xmlns="" id="{06CD15A1-A8E4-4307-AE87-351E6EF4A40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001186" y="149913"/>
            <a:ext cx="1805772" cy="512606"/>
          </a:xfrm>
          <a:prstGeom prst="rect">
            <a:avLst/>
          </a:prstGeom>
        </p:spPr>
      </p:pic>
      <p:sp>
        <p:nvSpPr>
          <p:cNvPr id="11" name="文本框 10">
            <a:extLst>
              <a:ext uri="{FF2B5EF4-FFF2-40B4-BE49-F238E27FC236}">
                <a16:creationId xmlns:a16="http://schemas.microsoft.com/office/drawing/2014/main" xmlns="" id="{8B27D55B-EA4B-478D-859D-F3605A077C57}"/>
              </a:ext>
            </a:extLst>
          </p:cNvPr>
          <p:cNvSpPr txBox="1"/>
          <p:nvPr/>
        </p:nvSpPr>
        <p:spPr>
          <a:xfrm>
            <a:off x="2139443" y="1872244"/>
            <a:ext cx="673100" cy="338554"/>
          </a:xfrm>
          <a:prstGeom prst="rect">
            <a:avLst/>
          </a:prstGeom>
          <a:noFill/>
        </p:spPr>
        <p:txBody>
          <a:bodyPr wrap="square" rtlCol="0">
            <a:spAutoFit/>
          </a:bodyPr>
          <a:lstStyle/>
          <a:p>
            <a:pPr algn="ctr"/>
            <a:r>
              <a:rPr lang="en-US" altLang="zh-CN" sz="1600" b="1" dirty="0">
                <a:solidFill>
                  <a:schemeClr val="bg1"/>
                </a:solidFill>
                <a:cs typeface="+mn-ea"/>
                <a:sym typeface="+mn-lt"/>
              </a:rPr>
              <a:t>80%</a:t>
            </a:r>
            <a:endParaRPr lang="zh-CN" altLang="en-US" sz="1600" b="1" dirty="0">
              <a:solidFill>
                <a:schemeClr val="bg1"/>
              </a:solidFill>
              <a:cs typeface="+mn-ea"/>
              <a:sym typeface="+mn-lt"/>
            </a:endParaRPr>
          </a:p>
        </p:txBody>
      </p:sp>
      <p:sp>
        <p:nvSpPr>
          <p:cNvPr id="13" name="文本框 12">
            <a:extLst>
              <a:ext uri="{FF2B5EF4-FFF2-40B4-BE49-F238E27FC236}">
                <a16:creationId xmlns:a16="http://schemas.microsoft.com/office/drawing/2014/main" xmlns="" id="{8F10A5B0-26AA-4C75-A8D3-D0B77328B2D6}"/>
              </a:ext>
            </a:extLst>
          </p:cNvPr>
          <p:cNvSpPr txBox="1"/>
          <p:nvPr/>
        </p:nvSpPr>
        <p:spPr>
          <a:xfrm>
            <a:off x="6743968" y="1993074"/>
            <a:ext cx="673100" cy="338554"/>
          </a:xfrm>
          <a:prstGeom prst="rect">
            <a:avLst/>
          </a:prstGeom>
          <a:noFill/>
        </p:spPr>
        <p:txBody>
          <a:bodyPr wrap="square" rtlCol="0">
            <a:spAutoFit/>
          </a:bodyPr>
          <a:lstStyle/>
          <a:p>
            <a:pPr algn="ctr"/>
            <a:r>
              <a:rPr lang="en-US" altLang="zh-CN" sz="1600" b="1" dirty="0">
                <a:solidFill>
                  <a:schemeClr val="bg1"/>
                </a:solidFill>
                <a:cs typeface="+mn-ea"/>
                <a:sym typeface="+mn-lt"/>
              </a:rPr>
              <a:t>54%</a:t>
            </a:r>
            <a:endParaRPr lang="zh-CN" altLang="en-US" sz="1600" b="1" dirty="0">
              <a:solidFill>
                <a:schemeClr val="bg1"/>
              </a:solidFill>
              <a:cs typeface="+mn-ea"/>
              <a:sym typeface="+mn-lt"/>
            </a:endParaRPr>
          </a:p>
        </p:txBody>
      </p:sp>
      <p:sp>
        <p:nvSpPr>
          <p:cNvPr id="12" name="文本框 11">
            <a:extLst>
              <a:ext uri="{FF2B5EF4-FFF2-40B4-BE49-F238E27FC236}">
                <a16:creationId xmlns:a16="http://schemas.microsoft.com/office/drawing/2014/main" xmlns="" id="{1EE07688-E1D5-4C38-83F5-D2067C2C70F3}"/>
              </a:ext>
            </a:extLst>
          </p:cNvPr>
          <p:cNvSpPr txBox="1"/>
          <p:nvPr/>
        </p:nvSpPr>
        <p:spPr>
          <a:xfrm>
            <a:off x="4448934" y="2023852"/>
            <a:ext cx="673100" cy="338554"/>
          </a:xfrm>
          <a:prstGeom prst="rect">
            <a:avLst/>
          </a:prstGeom>
          <a:noFill/>
        </p:spPr>
        <p:txBody>
          <a:bodyPr wrap="square" rtlCol="0">
            <a:spAutoFit/>
          </a:bodyPr>
          <a:lstStyle/>
          <a:p>
            <a:pPr algn="ctr"/>
            <a:r>
              <a:rPr lang="en-US" altLang="zh-CN" sz="1600" b="1" dirty="0">
                <a:solidFill>
                  <a:schemeClr val="bg1"/>
                </a:solidFill>
                <a:cs typeface="+mn-ea"/>
                <a:sym typeface="+mn-lt"/>
              </a:rPr>
              <a:t>40%</a:t>
            </a:r>
            <a:endParaRPr lang="zh-CN" altLang="en-US" sz="1600" b="1" dirty="0">
              <a:solidFill>
                <a:schemeClr val="bg1"/>
              </a:solidFill>
              <a:cs typeface="+mn-ea"/>
              <a:sym typeface="+mn-lt"/>
            </a:endParaRPr>
          </a:p>
        </p:txBody>
      </p:sp>
      <p:grpSp>
        <p:nvGrpSpPr>
          <p:cNvPr id="20" name="PA_组合 19">
            <a:extLst>
              <a:ext uri="{FF2B5EF4-FFF2-40B4-BE49-F238E27FC236}">
                <a16:creationId xmlns:a16="http://schemas.microsoft.com/office/drawing/2014/main" xmlns="" id="{461A89D8-AB66-4749-A394-A7E861A3B204}"/>
              </a:ext>
            </a:extLst>
          </p:cNvPr>
          <p:cNvGrpSpPr/>
          <p:nvPr>
            <p:custDataLst>
              <p:tags r:id="rId1"/>
            </p:custDataLst>
          </p:nvPr>
        </p:nvGrpSpPr>
        <p:grpSpPr>
          <a:xfrm>
            <a:off x="1892299" y="1786347"/>
            <a:ext cx="789941" cy="823502"/>
            <a:chOff x="1892299" y="1786347"/>
            <a:chExt cx="789941" cy="823502"/>
          </a:xfrm>
        </p:grpSpPr>
        <p:sp>
          <p:nvSpPr>
            <p:cNvPr id="19" name="任意多边形: 形状 18">
              <a:extLst>
                <a:ext uri="{FF2B5EF4-FFF2-40B4-BE49-F238E27FC236}">
                  <a16:creationId xmlns:a16="http://schemas.microsoft.com/office/drawing/2014/main" xmlns="" id="{C4152735-9854-4C75-8735-459BEB63467C}"/>
                </a:ext>
              </a:extLst>
            </p:cNvPr>
            <p:cNvSpPr/>
            <p:nvPr/>
          </p:nvSpPr>
          <p:spPr>
            <a:xfrm>
              <a:off x="1892299" y="1786347"/>
              <a:ext cx="789941" cy="823502"/>
            </a:xfrm>
            <a:custGeom>
              <a:avLst/>
              <a:gdLst/>
              <a:ahLst/>
              <a:cxnLst/>
              <a:rect l="0" t="0" r="0" b="0"/>
              <a:pathLst>
                <a:path w="789941" h="823502">
                  <a:moveTo>
                    <a:pt x="0" y="0"/>
                  </a:moveTo>
                  <a:lnTo>
                    <a:pt x="789940" y="0"/>
                  </a:lnTo>
                  <a:lnTo>
                    <a:pt x="789940" y="823501"/>
                  </a:lnTo>
                  <a:lnTo>
                    <a:pt x="0" y="823501"/>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 name="PA_饼状 5">
              <a:extLst>
                <a:ext uri="{FF2B5EF4-FFF2-40B4-BE49-F238E27FC236}">
                  <a16:creationId xmlns:a16="http://schemas.microsoft.com/office/drawing/2014/main" xmlns="" id="{B5467EB0-8E8F-420D-8BD9-F9DEA6ED5697}"/>
                </a:ext>
              </a:extLst>
            </p:cNvPr>
            <p:cNvSpPr/>
            <p:nvPr>
              <p:custDataLst>
                <p:tags r:id="rId8"/>
              </p:custDataLst>
            </p:nvPr>
          </p:nvSpPr>
          <p:spPr>
            <a:xfrm>
              <a:off x="1892300" y="1811748"/>
              <a:ext cx="789940" cy="798101"/>
            </a:xfrm>
            <a:prstGeom prst="pie">
              <a:avLst>
                <a:gd name="adj1" fmla="val 21037703"/>
                <a:gd name="adj2" fmla="val 160956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cs typeface="+mn-ea"/>
                <a:sym typeface="+mn-lt"/>
              </a:endParaRPr>
            </a:p>
          </p:txBody>
        </p:sp>
      </p:grpSp>
      <p:grpSp>
        <p:nvGrpSpPr>
          <p:cNvPr id="22" name="PA_组合 21">
            <a:extLst>
              <a:ext uri="{FF2B5EF4-FFF2-40B4-BE49-F238E27FC236}">
                <a16:creationId xmlns:a16="http://schemas.microsoft.com/office/drawing/2014/main" xmlns="" id="{6D221EC4-27E8-49C5-9571-8CBC21CBEF9A}"/>
              </a:ext>
            </a:extLst>
          </p:cNvPr>
          <p:cNvGrpSpPr/>
          <p:nvPr>
            <p:custDataLst>
              <p:tags r:id="rId2"/>
            </p:custDataLst>
          </p:nvPr>
        </p:nvGrpSpPr>
        <p:grpSpPr>
          <a:xfrm>
            <a:off x="4187020" y="1803604"/>
            <a:ext cx="1424941" cy="798102"/>
            <a:chOff x="4187020" y="1803604"/>
            <a:chExt cx="1424941" cy="798102"/>
          </a:xfrm>
        </p:grpSpPr>
        <p:sp>
          <p:nvSpPr>
            <p:cNvPr id="21" name="任意多边形: 形状 20">
              <a:extLst>
                <a:ext uri="{FF2B5EF4-FFF2-40B4-BE49-F238E27FC236}">
                  <a16:creationId xmlns:a16="http://schemas.microsoft.com/office/drawing/2014/main" xmlns="" id="{1F105891-6779-49E6-9CB5-2E54312FC079}"/>
                </a:ext>
              </a:extLst>
            </p:cNvPr>
            <p:cNvSpPr/>
            <p:nvPr/>
          </p:nvSpPr>
          <p:spPr>
            <a:xfrm>
              <a:off x="4187020" y="1803604"/>
              <a:ext cx="1424941" cy="798102"/>
            </a:xfrm>
            <a:custGeom>
              <a:avLst/>
              <a:gdLst/>
              <a:ahLst/>
              <a:cxnLst/>
              <a:rect l="0" t="0" r="0" b="0"/>
              <a:pathLst>
                <a:path w="1424941" h="798102">
                  <a:moveTo>
                    <a:pt x="0" y="0"/>
                  </a:moveTo>
                  <a:lnTo>
                    <a:pt x="1424940" y="0"/>
                  </a:lnTo>
                  <a:lnTo>
                    <a:pt x="1424940" y="798101"/>
                  </a:lnTo>
                  <a:lnTo>
                    <a:pt x="0" y="798101"/>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4" name="PA_饼状 13">
              <a:extLst>
                <a:ext uri="{FF2B5EF4-FFF2-40B4-BE49-F238E27FC236}">
                  <a16:creationId xmlns:a16="http://schemas.microsoft.com/office/drawing/2014/main" xmlns="" id="{E59275CD-DD0B-4595-BBC9-CA582DA9E86F}"/>
                </a:ext>
              </a:extLst>
            </p:cNvPr>
            <p:cNvSpPr/>
            <p:nvPr>
              <p:custDataLst>
                <p:tags r:id="rId7"/>
              </p:custDataLst>
            </p:nvPr>
          </p:nvSpPr>
          <p:spPr>
            <a:xfrm>
              <a:off x="4187020" y="1803605"/>
              <a:ext cx="789940" cy="798101"/>
            </a:xfrm>
            <a:prstGeom prst="pie">
              <a:avLst>
                <a:gd name="adj1" fmla="val 5266678"/>
                <a:gd name="adj2" fmla="val 151154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cs typeface="+mn-ea"/>
                <a:sym typeface="+mn-lt"/>
              </a:endParaRPr>
            </a:p>
          </p:txBody>
        </p:sp>
      </p:grpSp>
      <p:grpSp>
        <p:nvGrpSpPr>
          <p:cNvPr id="24" name="PA_组合 23">
            <a:extLst>
              <a:ext uri="{FF2B5EF4-FFF2-40B4-BE49-F238E27FC236}">
                <a16:creationId xmlns:a16="http://schemas.microsoft.com/office/drawing/2014/main" xmlns="" id="{7F358260-4956-4F34-8BFC-94041880B2C8}"/>
              </a:ext>
            </a:extLst>
          </p:cNvPr>
          <p:cNvGrpSpPr/>
          <p:nvPr>
            <p:custDataLst>
              <p:tags r:id="rId3"/>
            </p:custDataLst>
          </p:nvPr>
        </p:nvGrpSpPr>
        <p:grpSpPr>
          <a:xfrm>
            <a:off x="6497178" y="1772060"/>
            <a:ext cx="1348741" cy="823502"/>
            <a:chOff x="6497178" y="1772060"/>
            <a:chExt cx="1348741" cy="823502"/>
          </a:xfrm>
        </p:grpSpPr>
        <p:sp>
          <p:nvSpPr>
            <p:cNvPr id="23" name="任意多边形: 形状 22">
              <a:extLst>
                <a:ext uri="{FF2B5EF4-FFF2-40B4-BE49-F238E27FC236}">
                  <a16:creationId xmlns:a16="http://schemas.microsoft.com/office/drawing/2014/main" xmlns="" id="{6E540C62-67F8-48F7-A43E-34E5FFFDE460}"/>
                </a:ext>
              </a:extLst>
            </p:cNvPr>
            <p:cNvSpPr/>
            <p:nvPr/>
          </p:nvSpPr>
          <p:spPr>
            <a:xfrm>
              <a:off x="6497178" y="1772060"/>
              <a:ext cx="1348741" cy="823502"/>
            </a:xfrm>
            <a:custGeom>
              <a:avLst/>
              <a:gdLst/>
              <a:ahLst/>
              <a:cxnLst/>
              <a:rect l="0" t="0" r="0" b="0"/>
              <a:pathLst>
                <a:path w="1348741" h="823502">
                  <a:moveTo>
                    <a:pt x="0" y="0"/>
                  </a:moveTo>
                  <a:lnTo>
                    <a:pt x="1348740" y="0"/>
                  </a:lnTo>
                  <a:lnTo>
                    <a:pt x="1348740" y="823501"/>
                  </a:lnTo>
                  <a:lnTo>
                    <a:pt x="0" y="823501"/>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5" name="PA_饼状 14">
              <a:extLst>
                <a:ext uri="{FF2B5EF4-FFF2-40B4-BE49-F238E27FC236}">
                  <a16:creationId xmlns:a16="http://schemas.microsoft.com/office/drawing/2014/main" xmlns="" id="{34019F5C-D244-4118-86BF-9C4CA1185AB6}"/>
                </a:ext>
              </a:extLst>
            </p:cNvPr>
            <p:cNvSpPr/>
            <p:nvPr>
              <p:custDataLst>
                <p:tags r:id="rId6"/>
              </p:custDataLst>
            </p:nvPr>
          </p:nvSpPr>
          <p:spPr>
            <a:xfrm>
              <a:off x="6497178" y="1797461"/>
              <a:ext cx="789940" cy="798101"/>
            </a:xfrm>
            <a:prstGeom prst="pie">
              <a:avLst>
                <a:gd name="adj1" fmla="val 4823004"/>
                <a:gd name="adj2" fmla="val 158336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cs typeface="+mn-ea"/>
                <a:sym typeface="+mn-lt"/>
              </a:endParaRPr>
            </a:p>
          </p:txBody>
        </p:sp>
      </p:grpSp>
      <p:sp>
        <p:nvSpPr>
          <p:cNvPr id="27" name="Freeform 12">
            <a:extLst>
              <a:ext uri="{FF2B5EF4-FFF2-40B4-BE49-F238E27FC236}">
                <a16:creationId xmlns:a16="http://schemas.microsoft.com/office/drawing/2014/main" xmlns="" id="{F2A7937E-B798-3D1F-750E-9E8A0D798AB7}"/>
              </a:ext>
            </a:extLst>
          </p:cNvPr>
          <p:cNvSpPr>
            <a:spLocks/>
          </p:cNvSpPr>
          <p:nvPr/>
        </p:nvSpPr>
        <p:spPr bwMode="auto">
          <a:xfrm>
            <a:off x="0" y="-129786"/>
            <a:ext cx="9256088" cy="5344816"/>
          </a:xfrm>
          <a:custGeom>
            <a:avLst/>
            <a:gdLst>
              <a:gd name="T0" fmla="*/ 269 w 277"/>
              <a:gd name="T1" fmla="*/ 196 h 225"/>
              <a:gd name="T2" fmla="*/ 277 w 277"/>
              <a:gd name="T3" fmla="*/ 168 h 225"/>
              <a:gd name="T4" fmla="*/ 267 w 277"/>
              <a:gd name="T5" fmla="*/ 160 h 225"/>
              <a:gd name="T6" fmla="*/ 277 w 277"/>
              <a:gd name="T7" fmla="*/ 137 h 225"/>
              <a:gd name="T8" fmla="*/ 267 w 277"/>
              <a:gd name="T9" fmla="*/ 129 h 225"/>
              <a:gd name="T10" fmla="*/ 277 w 277"/>
              <a:gd name="T11" fmla="*/ 105 h 225"/>
              <a:gd name="T12" fmla="*/ 276 w 277"/>
              <a:gd name="T13" fmla="*/ 73 h 225"/>
              <a:gd name="T14" fmla="*/ 276 w 277"/>
              <a:gd name="T15" fmla="*/ 47 h 225"/>
              <a:gd name="T16" fmla="*/ 276 w 277"/>
              <a:gd name="T17" fmla="*/ 16 h 225"/>
              <a:gd name="T18" fmla="*/ 255 w 277"/>
              <a:gd name="T19" fmla="*/ 0 h 225"/>
              <a:gd name="T20" fmla="*/ 241 w 277"/>
              <a:gd name="T21" fmla="*/ 9 h 225"/>
              <a:gd name="T22" fmla="*/ 213 w 277"/>
              <a:gd name="T23" fmla="*/ 0 h 225"/>
              <a:gd name="T24" fmla="*/ 202 w 277"/>
              <a:gd name="T25" fmla="*/ 0 h 225"/>
              <a:gd name="T26" fmla="*/ 179 w 277"/>
              <a:gd name="T27" fmla="*/ 1 h 225"/>
              <a:gd name="T28" fmla="*/ 160 w 277"/>
              <a:gd name="T29" fmla="*/ 1 h 225"/>
              <a:gd name="T30" fmla="*/ 153 w 277"/>
              <a:gd name="T31" fmla="*/ 1 h 225"/>
              <a:gd name="T32" fmla="*/ 133 w 277"/>
              <a:gd name="T33" fmla="*/ 1 h 225"/>
              <a:gd name="T34" fmla="*/ 125 w 277"/>
              <a:gd name="T35" fmla="*/ 1 h 225"/>
              <a:gd name="T36" fmla="*/ 112 w 277"/>
              <a:gd name="T37" fmla="*/ 1 h 225"/>
              <a:gd name="T38" fmla="*/ 84 w 277"/>
              <a:gd name="T39" fmla="*/ 1 h 225"/>
              <a:gd name="T40" fmla="*/ 71 w 277"/>
              <a:gd name="T41" fmla="*/ 10 h 225"/>
              <a:gd name="T42" fmla="*/ 58 w 277"/>
              <a:gd name="T43" fmla="*/ 1 h 225"/>
              <a:gd name="T44" fmla="*/ 44 w 277"/>
              <a:gd name="T45" fmla="*/ 1 h 225"/>
              <a:gd name="T46" fmla="*/ 31 w 277"/>
              <a:gd name="T47" fmla="*/ 1 h 225"/>
              <a:gd name="T48" fmla="*/ 0 w 277"/>
              <a:gd name="T49" fmla="*/ 11 h 225"/>
              <a:gd name="T50" fmla="*/ 9 w 277"/>
              <a:gd name="T51" fmla="*/ 36 h 225"/>
              <a:gd name="T52" fmla="*/ 0 w 277"/>
              <a:gd name="T53" fmla="*/ 62 h 225"/>
              <a:gd name="T54" fmla="*/ 0 w 277"/>
              <a:gd name="T55" fmla="*/ 79 h 225"/>
              <a:gd name="T56" fmla="*/ 1 w 277"/>
              <a:gd name="T57" fmla="*/ 93 h 225"/>
              <a:gd name="T58" fmla="*/ 1 w 277"/>
              <a:gd name="T59" fmla="*/ 120 h 225"/>
              <a:gd name="T60" fmla="*/ 1 w 277"/>
              <a:gd name="T61" fmla="*/ 141 h 225"/>
              <a:gd name="T62" fmla="*/ 1 w 277"/>
              <a:gd name="T63" fmla="*/ 152 h 225"/>
              <a:gd name="T64" fmla="*/ 6 w 277"/>
              <a:gd name="T65" fmla="*/ 167 h 225"/>
              <a:gd name="T66" fmla="*/ 1 w 277"/>
              <a:gd name="T67" fmla="*/ 184 h 225"/>
              <a:gd name="T68" fmla="*/ 9 w 277"/>
              <a:gd name="T69" fmla="*/ 197 h 225"/>
              <a:gd name="T70" fmla="*/ 1 w 277"/>
              <a:gd name="T71" fmla="*/ 203 h 225"/>
              <a:gd name="T72" fmla="*/ 11 w 277"/>
              <a:gd name="T73" fmla="*/ 224 h 225"/>
              <a:gd name="T74" fmla="*/ 23 w 277"/>
              <a:gd name="T75" fmla="*/ 225 h 225"/>
              <a:gd name="T76" fmla="*/ 33 w 277"/>
              <a:gd name="T77" fmla="*/ 216 h 225"/>
              <a:gd name="T78" fmla="*/ 42 w 277"/>
              <a:gd name="T79" fmla="*/ 224 h 225"/>
              <a:gd name="T80" fmla="*/ 57 w 277"/>
              <a:gd name="T81" fmla="*/ 225 h 225"/>
              <a:gd name="T82" fmla="*/ 68 w 277"/>
              <a:gd name="T83" fmla="*/ 216 h 225"/>
              <a:gd name="T84" fmla="*/ 77 w 277"/>
              <a:gd name="T85" fmla="*/ 224 h 225"/>
              <a:gd name="T86" fmla="*/ 92 w 277"/>
              <a:gd name="T87" fmla="*/ 224 h 225"/>
              <a:gd name="T88" fmla="*/ 102 w 277"/>
              <a:gd name="T89" fmla="*/ 216 h 225"/>
              <a:gd name="T90" fmla="*/ 109 w 277"/>
              <a:gd name="T91" fmla="*/ 224 h 225"/>
              <a:gd name="T92" fmla="*/ 127 w 277"/>
              <a:gd name="T93" fmla="*/ 225 h 225"/>
              <a:gd name="T94" fmla="*/ 131 w 277"/>
              <a:gd name="T95" fmla="*/ 223 h 225"/>
              <a:gd name="T96" fmla="*/ 143 w 277"/>
              <a:gd name="T97" fmla="*/ 223 h 225"/>
              <a:gd name="T98" fmla="*/ 147 w 277"/>
              <a:gd name="T99" fmla="*/ 225 h 225"/>
              <a:gd name="T100" fmla="*/ 165 w 277"/>
              <a:gd name="T101" fmla="*/ 224 h 225"/>
              <a:gd name="T102" fmla="*/ 176 w 277"/>
              <a:gd name="T103" fmla="*/ 223 h 225"/>
              <a:gd name="T104" fmla="*/ 182 w 277"/>
              <a:gd name="T105" fmla="*/ 225 h 225"/>
              <a:gd name="T106" fmla="*/ 199 w 277"/>
              <a:gd name="T107" fmla="*/ 224 h 225"/>
              <a:gd name="T108" fmla="*/ 210 w 277"/>
              <a:gd name="T109" fmla="*/ 223 h 225"/>
              <a:gd name="T110" fmla="*/ 217 w 277"/>
              <a:gd name="T111" fmla="*/ 225 h 225"/>
              <a:gd name="T112" fmla="*/ 233 w 277"/>
              <a:gd name="T113" fmla="*/ 224 h 225"/>
              <a:gd name="T114" fmla="*/ 244 w 277"/>
              <a:gd name="T115" fmla="*/ 223 h 225"/>
              <a:gd name="T116" fmla="*/ 252 w 277"/>
              <a:gd name="T117" fmla="*/ 225 h 225"/>
              <a:gd name="T118" fmla="*/ 267 w 277"/>
              <a:gd name="T119" fmla="*/ 224 h 225"/>
              <a:gd name="T120" fmla="*/ 277 w 277"/>
              <a:gd name="T121" fmla="*/ 20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7" h="225">
                <a:moveTo>
                  <a:pt x="277" y="200"/>
                </a:moveTo>
                <a:cubicBezTo>
                  <a:pt x="275" y="200"/>
                  <a:pt x="274" y="200"/>
                  <a:pt x="272" y="199"/>
                </a:cubicBezTo>
                <a:cubicBezTo>
                  <a:pt x="272" y="197"/>
                  <a:pt x="272" y="197"/>
                  <a:pt x="272" y="197"/>
                </a:cubicBezTo>
                <a:cubicBezTo>
                  <a:pt x="271" y="197"/>
                  <a:pt x="270" y="197"/>
                  <a:pt x="269" y="196"/>
                </a:cubicBezTo>
                <a:cubicBezTo>
                  <a:pt x="268" y="195"/>
                  <a:pt x="267" y="193"/>
                  <a:pt x="267" y="191"/>
                </a:cubicBezTo>
                <a:cubicBezTo>
                  <a:pt x="268" y="187"/>
                  <a:pt x="272" y="184"/>
                  <a:pt x="277" y="184"/>
                </a:cubicBezTo>
                <a:cubicBezTo>
                  <a:pt x="277" y="173"/>
                  <a:pt x="277" y="173"/>
                  <a:pt x="277" y="173"/>
                </a:cubicBezTo>
                <a:cubicBezTo>
                  <a:pt x="277" y="168"/>
                  <a:pt x="277" y="168"/>
                  <a:pt x="277" y="168"/>
                </a:cubicBezTo>
                <a:cubicBezTo>
                  <a:pt x="275" y="168"/>
                  <a:pt x="274" y="168"/>
                  <a:pt x="272" y="167"/>
                </a:cubicBezTo>
                <a:cubicBezTo>
                  <a:pt x="272" y="166"/>
                  <a:pt x="272" y="166"/>
                  <a:pt x="272" y="166"/>
                </a:cubicBezTo>
                <a:cubicBezTo>
                  <a:pt x="271" y="166"/>
                  <a:pt x="271" y="166"/>
                  <a:pt x="270" y="166"/>
                </a:cubicBezTo>
                <a:cubicBezTo>
                  <a:pt x="268" y="164"/>
                  <a:pt x="267" y="162"/>
                  <a:pt x="267" y="160"/>
                </a:cubicBezTo>
                <a:cubicBezTo>
                  <a:pt x="268" y="156"/>
                  <a:pt x="272" y="153"/>
                  <a:pt x="277" y="153"/>
                </a:cubicBezTo>
                <a:cubicBezTo>
                  <a:pt x="277" y="150"/>
                  <a:pt x="277" y="150"/>
                  <a:pt x="277" y="150"/>
                </a:cubicBezTo>
                <a:cubicBezTo>
                  <a:pt x="277" y="150"/>
                  <a:pt x="277" y="150"/>
                  <a:pt x="277" y="150"/>
                </a:cubicBezTo>
                <a:cubicBezTo>
                  <a:pt x="277" y="137"/>
                  <a:pt x="277" y="137"/>
                  <a:pt x="277" y="137"/>
                </a:cubicBezTo>
                <a:cubicBezTo>
                  <a:pt x="275" y="137"/>
                  <a:pt x="273" y="136"/>
                  <a:pt x="272" y="135"/>
                </a:cubicBezTo>
                <a:cubicBezTo>
                  <a:pt x="272" y="135"/>
                  <a:pt x="272" y="135"/>
                  <a:pt x="272" y="135"/>
                </a:cubicBezTo>
                <a:cubicBezTo>
                  <a:pt x="272" y="135"/>
                  <a:pt x="272" y="135"/>
                  <a:pt x="271" y="135"/>
                </a:cubicBezTo>
                <a:cubicBezTo>
                  <a:pt x="269" y="134"/>
                  <a:pt x="268" y="132"/>
                  <a:pt x="267" y="129"/>
                </a:cubicBezTo>
                <a:cubicBezTo>
                  <a:pt x="268" y="125"/>
                  <a:pt x="272" y="122"/>
                  <a:pt x="277" y="122"/>
                </a:cubicBezTo>
                <a:cubicBezTo>
                  <a:pt x="277" y="118"/>
                  <a:pt x="277" y="118"/>
                  <a:pt x="277" y="118"/>
                </a:cubicBezTo>
                <a:cubicBezTo>
                  <a:pt x="277" y="118"/>
                  <a:pt x="277" y="118"/>
                  <a:pt x="277" y="118"/>
                </a:cubicBezTo>
                <a:cubicBezTo>
                  <a:pt x="277" y="105"/>
                  <a:pt x="277" y="105"/>
                  <a:pt x="277" y="105"/>
                </a:cubicBezTo>
                <a:cubicBezTo>
                  <a:pt x="272" y="105"/>
                  <a:pt x="268" y="102"/>
                  <a:pt x="267" y="97"/>
                </a:cubicBezTo>
                <a:cubicBezTo>
                  <a:pt x="269" y="94"/>
                  <a:pt x="272" y="91"/>
                  <a:pt x="277" y="91"/>
                </a:cubicBezTo>
                <a:cubicBezTo>
                  <a:pt x="276" y="80"/>
                  <a:pt x="276" y="80"/>
                  <a:pt x="276" y="80"/>
                </a:cubicBezTo>
                <a:cubicBezTo>
                  <a:pt x="276" y="73"/>
                  <a:pt x="276" y="73"/>
                  <a:pt x="276" y="73"/>
                </a:cubicBezTo>
                <a:cubicBezTo>
                  <a:pt x="272" y="73"/>
                  <a:pt x="268" y="70"/>
                  <a:pt x="267" y="66"/>
                </a:cubicBezTo>
                <a:cubicBezTo>
                  <a:pt x="269" y="63"/>
                  <a:pt x="272" y="60"/>
                  <a:pt x="276" y="60"/>
                </a:cubicBezTo>
                <a:cubicBezTo>
                  <a:pt x="276" y="47"/>
                  <a:pt x="276" y="47"/>
                  <a:pt x="276" y="47"/>
                </a:cubicBezTo>
                <a:cubicBezTo>
                  <a:pt x="276" y="47"/>
                  <a:pt x="276" y="47"/>
                  <a:pt x="276" y="47"/>
                </a:cubicBezTo>
                <a:cubicBezTo>
                  <a:pt x="276" y="41"/>
                  <a:pt x="276" y="41"/>
                  <a:pt x="276" y="41"/>
                </a:cubicBezTo>
                <a:cubicBezTo>
                  <a:pt x="272" y="41"/>
                  <a:pt x="269" y="39"/>
                  <a:pt x="267" y="35"/>
                </a:cubicBezTo>
                <a:cubicBezTo>
                  <a:pt x="269" y="32"/>
                  <a:pt x="272" y="30"/>
                  <a:pt x="276" y="30"/>
                </a:cubicBezTo>
                <a:cubicBezTo>
                  <a:pt x="276" y="16"/>
                  <a:pt x="276" y="16"/>
                  <a:pt x="276" y="16"/>
                </a:cubicBezTo>
                <a:cubicBezTo>
                  <a:pt x="276" y="16"/>
                  <a:pt x="276" y="16"/>
                  <a:pt x="276" y="16"/>
                </a:cubicBezTo>
                <a:cubicBezTo>
                  <a:pt x="276" y="9"/>
                  <a:pt x="276" y="9"/>
                  <a:pt x="276" y="9"/>
                </a:cubicBezTo>
                <a:cubicBezTo>
                  <a:pt x="271" y="9"/>
                  <a:pt x="267" y="5"/>
                  <a:pt x="267" y="0"/>
                </a:cubicBezTo>
                <a:cubicBezTo>
                  <a:pt x="255" y="0"/>
                  <a:pt x="255" y="0"/>
                  <a:pt x="255" y="0"/>
                </a:cubicBezTo>
                <a:cubicBezTo>
                  <a:pt x="255" y="0"/>
                  <a:pt x="255" y="0"/>
                  <a:pt x="255" y="0"/>
                </a:cubicBezTo>
                <a:cubicBezTo>
                  <a:pt x="247" y="0"/>
                  <a:pt x="247" y="0"/>
                  <a:pt x="247" y="0"/>
                </a:cubicBezTo>
                <a:cubicBezTo>
                  <a:pt x="247" y="1"/>
                  <a:pt x="247" y="1"/>
                  <a:pt x="247" y="1"/>
                </a:cubicBezTo>
                <a:cubicBezTo>
                  <a:pt x="247" y="4"/>
                  <a:pt x="245" y="7"/>
                  <a:pt x="241" y="9"/>
                </a:cubicBezTo>
                <a:cubicBezTo>
                  <a:pt x="238" y="8"/>
                  <a:pt x="236" y="4"/>
                  <a:pt x="236" y="1"/>
                </a:cubicBezTo>
                <a:cubicBezTo>
                  <a:pt x="236" y="1"/>
                  <a:pt x="236" y="0"/>
                  <a:pt x="236" y="0"/>
                </a:cubicBezTo>
                <a:cubicBezTo>
                  <a:pt x="223" y="0"/>
                  <a:pt x="223" y="0"/>
                  <a:pt x="223" y="0"/>
                </a:cubicBezTo>
                <a:cubicBezTo>
                  <a:pt x="213" y="0"/>
                  <a:pt x="213" y="0"/>
                  <a:pt x="213" y="0"/>
                </a:cubicBezTo>
                <a:cubicBezTo>
                  <a:pt x="213" y="1"/>
                  <a:pt x="213" y="1"/>
                  <a:pt x="213" y="1"/>
                </a:cubicBezTo>
                <a:cubicBezTo>
                  <a:pt x="213" y="4"/>
                  <a:pt x="211" y="8"/>
                  <a:pt x="207" y="9"/>
                </a:cubicBezTo>
                <a:cubicBezTo>
                  <a:pt x="204" y="8"/>
                  <a:pt x="202" y="5"/>
                  <a:pt x="202" y="1"/>
                </a:cubicBezTo>
                <a:cubicBezTo>
                  <a:pt x="202" y="1"/>
                  <a:pt x="202" y="1"/>
                  <a:pt x="202" y="0"/>
                </a:cubicBezTo>
                <a:cubicBezTo>
                  <a:pt x="187" y="0"/>
                  <a:pt x="187" y="0"/>
                  <a:pt x="187" y="0"/>
                </a:cubicBezTo>
                <a:cubicBezTo>
                  <a:pt x="187" y="0"/>
                  <a:pt x="187" y="0"/>
                  <a:pt x="187" y="1"/>
                </a:cubicBezTo>
                <a:cubicBezTo>
                  <a:pt x="179" y="1"/>
                  <a:pt x="179" y="1"/>
                  <a:pt x="179" y="1"/>
                </a:cubicBezTo>
                <a:cubicBezTo>
                  <a:pt x="179" y="1"/>
                  <a:pt x="179" y="1"/>
                  <a:pt x="179" y="1"/>
                </a:cubicBezTo>
                <a:cubicBezTo>
                  <a:pt x="179" y="5"/>
                  <a:pt x="177" y="8"/>
                  <a:pt x="173" y="9"/>
                </a:cubicBezTo>
                <a:cubicBezTo>
                  <a:pt x="170" y="8"/>
                  <a:pt x="168" y="5"/>
                  <a:pt x="168" y="1"/>
                </a:cubicBezTo>
                <a:cubicBezTo>
                  <a:pt x="168" y="1"/>
                  <a:pt x="168" y="1"/>
                  <a:pt x="168" y="1"/>
                </a:cubicBezTo>
                <a:cubicBezTo>
                  <a:pt x="160" y="1"/>
                  <a:pt x="160" y="1"/>
                  <a:pt x="160" y="1"/>
                </a:cubicBezTo>
                <a:cubicBezTo>
                  <a:pt x="160" y="1"/>
                  <a:pt x="160" y="1"/>
                  <a:pt x="160" y="1"/>
                </a:cubicBezTo>
                <a:cubicBezTo>
                  <a:pt x="158" y="1"/>
                  <a:pt x="158" y="1"/>
                  <a:pt x="158" y="1"/>
                </a:cubicBezTo>
                <a:cubicBezTo>
                  <a:pt x="153" y="0"/>
                  <a:pt x="153" y="0"/>
                  <a:pt x="153" y="0"/>
                </a:cubicBezTo>
                <a:cubicBezTo>
                  <a:pt x="153" y="1"/>
                  <a:pt x="153" y="1"/>
                  <a:pt x="153" y="1"/>
                </a:cubicBezTo>
                <a:cubicBezTo>
                  <a:pt x="145" y="1"/>
                  <a:pt x="145" y="1"/>
                  <a:pt x="145" y="1"/>
                </a:cubicBezTo>
                <a:cubicBezTo>
                  <a:pt x="145" y="1"/>
                  <a:pt x="145" y="1"/>
                  <a:pt x="145" y="1"/>
                </a:cubicBezTo>
                <a:cubicBezTo>
                  <a:pt x="145" y="5"/>
                  <a:pt x="143" y="8"/>
                  <a:pt x="139" y="9"/>
                </a:cubicBezTo>
                <a:cubicBezTo>
                  <a:pt x="136" y="8"/>
                  <a:pt x="133" y="5"/>
                  <a:pt x="133" y="1"/>
                </a:cubicBezTo>
                <a:cubicBezTo>
                  <a:pt x="133" y="1"/>
                  <a:pt x="133" y="1"/>
                  <a:pt x="134" y="1"/>
                </a:cubicBezTo>
                <a:cubicBezTo>
                  <a:pt x="126" y="1"/>
                  <a:pt x="126" y="1"/>
                  <a:pt x="126" y="1"/>
                </a:cubicBezTo>
                <a:cubicBezTo>
                  <a:pt x="126" y="1"/>
                  <a:pt x="126" y="1"/>
                  <a:pt x="126" y="1"/>
                </a:cubicBezTo>
                <a:cubicBezTo>
                  <a:pt x="125" y="1"/>
                  <a:pt x="125" y="1"/>
                  <a:pt x="125" y="1"/>
                </a:cubicBezTo>
                <a:cubicBezTo>
                  <a:pt x="119" y="1"/>
                  <a:pt x="119" y="1"/>
                  <a:pt x="119" y="1"/>
                </a:cubicBezTo>
                <a:cubicBezTo>
                  <a:pt x="119" y="1"/>
                  <a:pt x="119" y="1"/>
                  <a:pt x="119" y="1"/>
                </a:cubicBezTo>
                <a:cubicBezTo>
                  <a:pt x="111" y="1"/>
                  <a:pt x="111" y="1"/>
                  <a:pt x="111" y="1"/>
                </a:cubicBezTo>
                <a:cubicBezTo>
                  <a:pt x="112" y="1"/>
                  <a:pt x="112" y="1"/>
                  <a:pt x="112" y="1"/>
                </a:cubicBezTo>
                <a:cubicBezTo>
                  <a:pt x="111" y="5"/>
                  <a:pt x="109" y="8"/>
                  <a:pt x="105" y="10"/>
                </a:cubicBezTo>
                <a:cubicBezTo>
                  <a:pt x="102" y="8"/>
                  <a:pt x="99" y="5"/>
                  <a:pt x="99" y="1"/>
                </a:cubicBezTo>
                <a:cubicBezTo>
                  <a:pt x="99" y="1"/>
                  <a:pt x="99" y="1"/>
                  <a:pt x="99" y="1"/>
                </a:cubicBezTo>
                <a:cubicBezTo>
                  <a:pt x="84" y="1"/>
                  <a:pt x="84" y="1"/>
                  <a:pt x="84" y="1"/>
                </a:cubicBezTo>
                <a:cubicBezTo>
                  <a:pt x="84" y="1"/>
                  <a:pt x="84" y="1"/>
                  <a:pt x="84" y="1"/>
                </a:cubicBezTo>
                <a:cubicBezTo>
                  <a:pt x="78" y="1"/>
                  <a:pt x="78" y="1"/>
                  <a:pt x="78" y="1"/>
                </a:cubicBezTo>
                <a:cubicBezTo>
                  <a:pt x="78" y="1"/>
                  <a:pt x="78" y="1"/>
                  <a:pt x="78" y="1"/>
                </a:cubicBezTo>
                <a:cubicBezTo>
                  <a:pt x="78" y="5"/>
                  <a:pt x="75" y="8"/>
                  <a:pt x="71" y="10"/>
                </a:cubicBezTo>
                <a:cubicBezTo>
                  <a:pt x="68" y="8"/>
                  <a:pt x="65" y="5"/>
                  <a:pt x="65" y="1"/>
                </a:cubicBezTo>
                <a:cubicBezTo>
                  <a:pt x="65" y="1"/>
                  <a:pt x="65" y="1"/>
                  <a:pt x="65" y="1"/>
                </a:cubicBezTo>
                <a:cubicBezTo>
                  <a:pt x="58" y="1"/>
                  <a:pt x="58" y="1"/>
                  <a:pt x="58" y="1"/>
                </a:cubicBezTo>
                <a:cubicBezTo>
                  <a:pt x="58" y="1"/>
                  <a:pt x="58" y="1"/>
                  <a:pt x="58" y="1"/>
                </a:cubicBezTo>
                <a:cubicBezTo>
                  <a:pt x="56" y="1"/>
                  <a:pt x="56" y="1"/>
                  <a:pt x="56" y="1"/>
                </a:cubicBezTo>
                <a:cubicBezTo>
                  <a:pt x="50" y="1"/>
                  <a:pt x="50" y="1"/>
                  <a:pt x="50" y="1"/>
                </a:cubicBezTo>
                <a:cubicBezTo>
                  <a:pt x="50" y="1"/>
                  <a:pt x="50" y="1"/>
                  <a:pt x="50" y="1"/>
                </a:cubicBezTo>
                <a:cubicBezTo>
                  <a:pt x="44" y="1"/>
                  <a:pt x="44" y="1"/>
                  <a:pt x="44" y="1"/>
                </a:cubicBezTo>
                <a:cubicBezTo>
                  <a:pt x="44" y="1"/>
                  <a:pt x="44" y="1"/>
                  <a:pt x="44" y="1"/>
                </a:cubicBezTo>
                <a:cubicBezTo>
                  <a:pt x="44" y="5"/>
                  <a:pt x="41" y="9"/>
                  <a:pt x="38" y="10"/>
                </a:cubicBezTo>
                <a:cubicBezTo>
                  <a:pt x="34" y="9"/>
                  <a:pt x="31" y="6"/>
                  <a:pt x="31" y="1"/>
                </a:cubicBezTo>
                <a:cubicBezTo>
                  <a:pt x="31" y="1"/>
                  <a:pt x="31" y="1"/>
                  <a:pt x="31" y="1"/>
                </a:cubicBezTo>
                <a:cubicBezTo>
                  <a:pt x="25" y="1"/>
                  <a:pt x="25" y="1"/>
                  <a:pt x="25" y="1"/>
                </a:cubicBezTo>
                <a:cubicBezTo>
                  <a:pt x="10" y="1"/>
                  <a:pt x="10" y="1"/>
                  <a:pt x="10" y="1"/>
                </a:cubicBezTo>
                <a:cubicBezTo>
                  <a:pt x="10" y="1"/>
                  <a:pt x="10" y="1"/>
                  <a:pt x="10" y="2"/>
                </a:cubicBezTo>
                <a:cubicBezTo>
                  <a:pt x="10" y="7"/>
                  <a:pt x="6" y="11"/>
                  <a:pt x="0" y="11"/>
                </a:cubicBezTo>
                <a:cubicBezTo>
                  <a:pt x="0" y="24"/>
                  <a:pt x="0" y="24"/>
                  <a:pt x="0" y="24"/>
                </a:cubicBezTo>
                <a:cubicBezTo>
                  <a:pt x="0" y="24"/>
                  <a:pt x="0" y="24"/>
                  <a:pt x="0" y="24"/>
                </a:cubicBezTo>
                <a:cubicBezTo>
                  <a:pt x="0" y="31"/>
                  <a:pt x="0" y="31"/>
                  <a:pt x="0" y="31"/>
                </a:cubicBezTo>
                <a:cubicBezTo>
                  <a:pt x="4" y="31"/>
                  <a:pt x="8" y="33"/>
                  <a:pt x="9" y="36"/>
                </a:cubicBezTo>
                <a:cubicBezTo>
                  <a:pt x="8" y="40"/>
                  <a:pt x="5" y="43"/>
                  <a:pt x="0" y="42"/>
                </a:cubicBezTo>
                <a:cubicBezTo>
                  <a:pt x="0" y="56"/>
                  <a:pt x="0" y="56"/>
                  <a:pt x="0" y="56"/>
                </a:cubicBezTo>
                <a:cubicBezTo>
                  <a:pt x="0" y="56"/>
                  <a:pt x="0" y="56"/>
                  <a:pt x="1" y="56"/>
                </a:cubicBezTo>
                <a:cubicBezTo>
                  <a:pt x="0" y="62"/>
                  <a:pt x="0" y="62"/>
                  <a:pt x="0" y="62"/>
                </a:cubicBezTo>
                <a:cubicBezTo>
                  <a:pt x="5" y="62"/>
                  <a:pt x="8" y="64"/>
                  <a:pt x="10" y="67"/>
                </a:cubicBezTo>
                <a:cubicBezTo>
                  <a:pt x="9" y="71"/>
                  <a:pt x="5" y="74"/>
                  <a:pt x="0" y="74"/>
                </a:cubicBezTo>
                <a:cubicBezTo>
                  <a:pt x="1" y="79"/>
                  <a:pt x="1" y="79"/>
                  <a:pt x="1" y="79"/>
                </a:cubicBezTo>
                <a:cubicBezTo>
                  <a:pt x="0" y="79"/>
                  <a:pt x="0" y="79"/>
                  <a:pt x="0" y="79"/>
                </a:cubicBezTo>
                <a:cubicBezTo>
                  <a:pt x="1" y="85"/>
                  <a:pt x="1" y="85"/>
                  <a:pt x="1" y="85"/>
                </a:cubicBezTo>
                <a:cubicBezTo>
                  <a:pt x="1" y="88"/>
                  <a:pt x="1" y="88"/>
                  <a:pt x="1" y="88"/>
                </a:cubicBezTo>
                <a:cubicBezTo>
                  <a:pt x="1" y="88"/>
                  <a:pt x="1" y="88"/>
                  <a:pt x="1" y="88"/>
                </a:cubicBezTo>
                <a:cubicBezTo>
                  <a:pt x="1" y="93"/>
                  <a:pt x="1" y="93"/>
                  <a:pt x="1" y="93"/>
                </a:cubicBezTo>
                <a:cubicBezTo>
                  <a:pt x="5" y="93"/>
                  <a:pt x="9" y="95"/>
                  <a:pt x="10" y="99"/>
                </a:cubicBezTo>
                <a:cubicBezTo>
                  <a:pt x="9" y="103"/>
                  <a:pt x="5" y="106"/>
                  <a:pt x="1" y="106"/>
                </a:cubicBezTo>
                <a:cubicBezTo>
                  <a:pt x="1" y="120"/>
                  <a:pt x="1" y="120"/>
                  <a:pt x="1" y="120"/>
                </a:cubicBezTo>
                <a:cubicBezTo>
                  <a:pt x="1" y="120"/>
                  <a:pt x="1" y="120"/>
                  <a:pt x="1" y="120"/>
                </a:cubicBezTo>
                <a:cubicBezTo>
                  <a:pt x="1" y="124"/>
                  <a:pt x="1" y="124"/>
                  <a:pt x="1" y="124"/>
                </a:cubicBezTo>
                <a:cubicBezTo>
                  <a:pt x="5" y="124"/>
                  <a:pt x="9" y="126"/>
                  <a:pt x="10" y="130"/>
                </a:cubicBezTo>
                <a:cubicBezTo>
                  <a:pt x="10" y="135"/>
                  <a:pt x="6" y="138"/>
                  <a:pt x="1" y="138"/>
                </a:cubicBezTo>
                <a:cubicBezTo>
                  <a:pt x="1" y="141"/>
                  <a:pt x="1" y="141"/>
                  <a:pt x="1" y="141"/>
                </a:cubicBezTo>
                <a:cubicBezTo>
                  <a:pt x="1" y="141"/>
                  <a:pt x="1" y="141"/>
                  <a:pt x="1" y="141"/>
                </a:cubicBezTo>
                <a:cubicBezTo>
                  <a:pt x="1" y="148"/>
                  <a:pt x="1" y="148"/>
                  <a:pt x="1" y="148"/>
                </a:cubicBezTo>
                <a:cubicBezTo>
                  <a:pt x="1" y="152"/>
                  <a:pt x="1" y="152"/>
                  <a:pt x="1" y="152"/>
                </a:cubicBezTo>
                <a:cubicBezTo>
                  <a:pt x="1" y="152"/>
                  <a:pt x="1" y="152"/>
                  <a:pt x="1" y="152"/>
                </a:cubicBezTo>
                <a:cubicBezTo>
                  <a:pt x="1" y="154"/>
                  <a:pt x="1" y="154"/>
                  <a:pt x="1" y="154"/>
                </a:cubicBezTo>
                <a:cubicBezTo>
                  <a:pt x="5" y="154"/>
                  <a:pt x="9" y="157"/>
                  <a:pt x="10" y="161"/>
                </a:cubicBezTo>
                <a:cubicBezTo>
                  <a:pt x="10" y="164"/>
                  <a:pt x="9" y="166"/>
                  <a:pt x="7" y="167"/>
                </a:cubicBezTo>
                <a:cubicBezTo>
                  <a:pt x="7" y="167"/>
                  <a:pt x="6" y="167"/>
                  <a:pt x="6" y="167"/>
                </a:cubicBezTo>
                <a:cubicBezTo>
                  <a:pt x="6" y="169"/>
                  <a:pt x="6" y="169"/>
                  <a:pt x="6" y="169"/>
                </a:cubicBezTo>
                <a:cubicBezTo>
                  <a:pt x="4" y="169"/>
                  <a:pt x="2" y="170"/>
                  <a:pt x="1" y="170"/>
                </a:cubicBezTo>
                <a:cubicBezTo>
                  <a:pt x="1" y="184"/>
                  <a:pt x="1" y="184"/>
                  <a:pt x="1" y="184"/>
                </a:cubicBezTo>
                <a:cubicBezTo>
                  <a:pt x="1" y="184"/>
                  <a:pt x="1" y="184"/>
                  <a:pt x="1" y="184"/>
                </a:cubicBezTo>
                <a:cubicBezTo>
                  <a:pt x="1" y="186"/>
                  <a:pt x="1" y="186"/>
                  <a:pt x="1" y="186"/>
                </a:cubicBezTo>
                <a:cubicBezTo>
                  <a:pt x="5" y="185"/>
                  <a:pt x="9" y="188"/>
                  <a:pt x="10" y="192"/>
                </a:cubicBezTo>
                <a:cubicBezTo>
                  <a:pt x="10" y="192"/>
                  <a:pt x="10" y="192"/>
                  <a:pt x="10" y="192"/>
                </a:cubicBezTo>
                <a:cubicBezTo>
                  <a:pt x="10" y="194"/>
                  <a:pt x="10" y="196"/>
                  <a:pt x="9" y="197"/>
                </a:cubicBezTo>
                <a:cubicBezTo>
                  <a:pt x="8" y="198"/>
                  <a:pt x="7" y="198"/>
                  <a:pt x="5" y="198"/>
                </a:cubicBezTo>
                <a:cubicBezTo>
                  <a:pt x="5" y="200"/>
                  <a:pt x="5" y="200"/>
                  <a:pt x="5" y="200"/>
                </a:cubicBezTo>
                <a:cubicBezTo>
                  <a:pt x="4" y="201"/>
                  <a:pt x="3" y="202"/>
                  <a:pt x="1" y="201"/>
                </a:cubicBezTo>
                <a:cubicBezTo>
                  <a:pt x="1" y="203"/>
                  <a:pt x="1" y="203"/>
                  <a:pt x="1" y="203"/>
                </a:cubicBezTo>
                <a:cubicBezTo>
                  <a:pt x="1" y="203"/>
                  <a:pt x="1" y="203"/>
                  <a:pt x="1" y="203"/>
                </a:cubicBezTo>
                <a:cubicBezTo>
                  <a:pt x="1" y="216"/>
                  <a:pt x="1" y="216"/>
                  <a:pt x="1" y="216"/>
                </a:cubicBezTo>
                <a:cubicBezTo>
                  <a:pt x="5" y="216"/>
                  <a:pt x="8" y="218"/>
                  <a:pt x="10" y="221"/>
                </a:cubicBezTo>
                <a:cubicBezTo>
                  <a:pt x="10" y="222"/>
                  <a:pt x="11" y="223"/>
                  <a:pt x="11" y="224"/>
                </a:cubicBezTo>
                <a:cubicBezTo>
                  <a:pt x="11" y="224"/>
                  <a:pt x="11" y="224"/>
                  <a:pt x="11" y="224"/>
                </a:cubicBezTo>
                <a:cubicBezTo>
                  <a:pt x="11" y="225"/>
                  <a:pt x="11" y="225"/>
                  <a:pt x="11" y="225"/>
                </a:cubicBezTo>
                <a:cubicBezTo>
                  <a:pt x="23" y="225"/>
                  <a:pt x="23" y="225"/>
                  <a:pt x="23" y="225"/>
                </a:cubicBezTo>
                <a:cubicBezTo>
                  <a:pt x="23" y="225"/>
                  <a:pt x="23" y="225"/>
                  <a:pt x="23" y="225"/>
                </a:cubicBezTo>
                <a:cubicBezTo>
                  <a:pt x="23" y="225"/>
                  <a:pt x="23" y="224"/>
                  <a:pt x="23" y="224"/>
                </a:cubicBezTo>
                <a:cubicBezTo>
                  <a:pt x="28" y="224"/>
                  <a:pt x="28" y="224"/>
                  <a:pt x="28" y="224"/>
                </a:cubicBezTo>
                <a:cubicBezTo>
                  <a:pt x="28" y="224"/>
                  <a:pt x="28" y="224"/>
                  <a:pt x="28" y="224"/>
                </a:cubicBezTo>
                <a:cubicBezTo>
                  <a:pt x="28" y="220"/>
                  <a:pt x="30" y="217"/>
                  <a:pt x="33" y="216"/>
                </a:cubicBezTo>
                <a:cubicBezTo>
                  <a:pt x="35" y="216"/>
                  <a:pt x="37" y="217"/>
                  <a:pt x="38" y="218"/>
                </a:cubicBezTo>
                <a:cubicBezTo>
                  <a:pt x="40" y="219"/>
                  <a:pt x="41" y="221"/>
                  <a:pt x="41" y="224"/>
                </a:cubicBezTo>
                <a:cubicBezTo>
                  <a:pt x="41" y="224"/>
                  <a:pt x="41" y="224"/>
                  <a:pt x="41" y="224"/>
                </a:cubicBezTo>
                <a:cubicBezTo>
                  <a:pt x="42" y="224"/>
                  <a:pt x="42" y="224"/>
                  <a:pt x="42" y="224"/>
                </a:cubicBezTo>
                <a:cubicBezTo>
                  <a:pt x="42" y="224"/>
                  <a:pt x="42" y="224"/>
                  <a:pt x="42" y="225"/>
                </a:cubicBezTo>
                <a:cubicBezTo>
                  <a:pt x="42" y="225"/>
                  <a:pt x="42" y="225"/>
                  <a:pt x="42" y="225"/>
                </a:cubicBezTo>
                <a:cubicBezTo>
                  <a:pt x="58" y="225"/>
                  <a:pt x="58" y="225"/>
                  <a:pt x="58" y="225"/>
                </a:cubicBezTo>
                <a:cubicBezTo>
                  <a:pt x="57" y="225"/>
                  <a:pt x="57" y="225"/>
                  <a:pt x="57" y="225"/>
                </a:cubicBezTo>
                <a:cubicBezTo>
                  <a:pt x="57" y="224"/>
                  <a:pt x="58" y="224"/>
                  <a:pt x="58" y="224"/>
                </a:cubicBezTo>
                <a:cubicBezTo>
                  <a:pt x="62" y="224"/>
                  <a:pt x="62" y="224"/>
                  <a:pt x="62" y="224"/>
                </a:cubicBezTo>
                <a:cubicBezTo>
                  <a:pt x="62" y="224"/>
                  <a:pt x="62" y="224"/>
                  <a:pt x="62" y="224"/>
                </a:cubicBezTo>
                <a:cubicBezTo>
                  <a:pt x="62" y="220"/>
                  <a:pt x="65" y="217"/>
                  <a:pt x="68" y="216"/>
                </a:cubicBezTo>
                <a:cubicBezTo>
                  <a:pt x="69" y="216"/>
                  <a:pt x="69" y="216"/>
                  <a:pt x="70" y="216"/>
                </a:cubicBezTo>
                <a:cubicBezTo>
                  <a:pt x="73" y="218"/>
                  <a:pt x="75" y="220"/>
                  <a:pt x="75" y="223"/>
                </a:cubicBezTo>
                <a:cubicBezTo>
                  <a:pt x="75" y="224"/>
                  <a:pt x="75" y="224"/>
                  <a:pt x="75" y="224"/>
                </a:cubicBezTo>
                <a:cubicBezTo>
                  <a:pt x="77" y="224"/>
                  <a:pt x="77" y="224"/>
                  <a:pt x="77" y="224"/>
                </a:cubicBezTo>
                <a:cubicBezTo>
                  <a:pt x="77" y="224"/>
                  <a:pt x="77" y="224"/>
                  <a:pt x="77" y="224"/>
                </a:cubicBezTo>
                <a:cubicBezTo>
                  <a:pt x="77" y="225"/>
                  <a:pt x="77" y="225"/>
                  <a:pt x="77" y="225"/>
                </a:cubicBezTo>
                <a:cubicBezTo>
                  <a:pt x="92" y="225"/>
                  <a:pt x="92" y="225"/>
                  <a:pt x="92" y="225"/>
                </a:cubicBezTo>
                <a:cubicBezTo>
                  <a:pt x="92" y="225"/>
                  <a:pt x="92" y="224"/>
                  <a:pt x="92" y="224"/>
                </a:cubicBezTo>
                <a:cubicBezTo>
                  <a:pt x="92" y="224"/>
                  <a:pt x="92" y="224"/>
                  <a:pt x="92" y="224"/>
                </a:cubicBezTo>
                <a:cubicBezTo>
                  <a:pt x="97" y="224"/>
                  <a:pt x="97" y="224"/>
                  <a:pt x="97" y="224"/>
                </a:cubicBezTo>
                <a:cubicBezTo>
                  <a:pt x="97" y="224"/>
                  <a:pt x="97" y="224"/>
                  <a:pt x="97" y="224"/>
                </a:cubicBezTo>
                <a:cubicBezTo>
                  <a:pt x="96" y="220"/>
                  <a:pt x="99" y="217"/>
                  <a:pt x="102" y="216"/>
                </a:cubicBezTo>
                <a:cubicBezTo>
                  <a:pt x="102" y="216"/>
                  <a:pt x="102" y="216"/>
                  <a:pt x="102" y="216"/>
                </a:cubicBezTo>
                <a:cubicBezTo>
                  <a:pt x="103" y="216"/>
                  <a:pt x="103" y="216"/>
                  <a:pt x="104" y="216"/>
                </a:cubicBezTo>
                <a:cubicBezTo>
                  <a:pt x="107" y="217"/>
                  <a:pt x="109" y="220"/>
                  <a:pt x="109" y="223"/>
                </a:cubicBezTo>
                <a:cubicBezTo>
                  <a:pt x="109" y="224"/>
                  <a:pt x="109" y="224"/>
                  <a:pt x="109" y="224"/>
                </a:cubicBezTo>
                <a:cubicBezTo>
                  <a:pt x="112" y="224"/>
                  <a:pt x="112" y="224"/>
                  <a:pt x="112" y="224"/>
                </a:cubicBezTo>
                <a:cubicBezTo>
                  <a:pt x="112" y="224"/>
                  <a:pt x="112" y="224"/>
                  <a:pt x="112" y="224"/>
                </a:cubicBezTo>
                <a:cubicBezTo>
                  <a:pt x="112" y="224"/>
                  <a:pt x="112" y="225"/>
                  <a:pt x="112" y="225"/>
                </a:cubicBezTo>
                <a:cubicBezTo>
                  <a:pt x="127" y="225"/>
                  <a:pt x="127" y="225"/>
                  <a:pt x="127" y="225"/>
                </a:cubicBezTo>
                <a:cubicBezTo>
                  <a:pt x="127" y="225"/>
                  <a:pt x="127" y="224"/>
                  <a:pt x="127" y="224"/>
                </a:cubicBezTo>
                <a:cubicBezTo>
                  <a:pt x="127" y="224"/>
                  <a:pt x="127" y="224"/>
                  <a:pt x="127" y="224"/>
                </a:cubicBezTo>
                <a:cubicBezTo>
                  <a:pt x="131" y="224"/>
                  <a:pt x="131" y="224"/>
                  <a:pt x="131" y="224"/>
                </a:cubicBezTo>
                <a:cubicBezTo>
                  <a:pt x="131" y="223"/>
                  <a:pt x="131" y="223"/>
                  <a:pt x="131" y="223"/>
                </a:cubicBezTo>
                <a:cubicBezTo>
                  <a:pt x="131" y="220"/>
                  <a:pt x="133" y="217"/>
                  <a:pt x="136" y="216"/>
                </a:cubicBezTo>
                <a:cubicBezTo>
                  <a:pt x="136" y="215"/>
                  <a:pt x="137" y="215"/>
                  <a:pt x="137" y="215"/>
                </a:cubicBezTo>
                <a:cubicBezTo>
                  <a:pt x="137" y="215"/>
                  <a:pt x="137" y="215"/>
                  <a:pt x="137" y="215"/>
                </a:cubicBezTo>
                <a:cubicBezTo>
                  <a:pt x="140" y="217"/>
                  <a:pt x="143" y="220"/>
                  <a:pt x="143" y="223"/>
                </a:cubicBezTo>
                <a:cubicBezTo>
                  <a:pt x="143" y="224"/>
                  <a:pt x="142" y="224"/>
                  <a:pt x="142" y="224"/>
                </a:cubicBezTo>
                <a:cubicBezTo>
                  <a:pt x="147" y="224"/>
                  <a:pt x="147" y="224"/>
                  <a:pt x="147" y="224"/>
                </a:cubicBezTo>
                <a:cubicBezTo>
                  <a:pt x="147" y="224"/>
                  <a:pt x="147" y="224"/>
                  <a:pt x="147" y="224"/>
                </a:cubicBezTo>
                <a:cubicBezTo>
                  <a:pt x="147" y="224"/>
                  <a:pt x="147" y="224"/>
                  <a:pt x="147" y="225"/>
                </a:cubicBezTo>
                <a:cubicBezTo>
                  <a:pt x="162" y="225"/>
                  <a:pt x="162" y="225"/>
                  <a:pt x="162" y="225"/>
                </a:cubicBezTo>
                <a:cubicBezTo>
                  <a:pt x="162" y="224"/>
                  <a:pt x="162" y="224"/>
                  <a:pt x="162" y="224"/>
                </a:cubicBezTo>
                <a:cubicBezTo>
                  <a:pt x="162" y="224"/>
                  <a:pt x="162" y="224"/>
                  <a:pt x="162" y="224"/>
                </a:cubicBezTo>
                <a:cubicBezTo>
                  <a:pt x="165" y="224"/>
                  <a:pt x="165" y="224"/>
                  <a:pt x="165" y="224"/>
                </a:cubicBezTo>
                <a:cubicBezTo>
                  <a:pt x="165" y="224"/>
                  <a:pt x="165" y="224"/>
                  <a:pt x="165" y="223"/>
                </a:cubicBezTo>
                <a:cubicBezTo>
                  <a:pt x="165" y="220"/>
                  <a:pt x="167" y="217"/>
                  <a:pt x="170" y="215"/>
                </a:cubicBezTo>
                <a:cubicBezTo>
                  <a:pt x="170" y="215"/>
                  <a:pt x="171" y="215"/>
                  <a:pt x="171" y="215"/>
                </a:cubicBezTo>
                <a:cubicBezTo>
                  <a:pt x="174" y="217"/>
                  <a:pt x="177" y="220"/>
                  <a:pt x="176" y="223"/>
                </a:cubicBezTo>
                <a:cubicBezTo>
                  <a:pt x="177" y="224"/>
                  <a:pt x="176" y="224"/>
                  <a:pt x="176" y="224"/>
                </a:cubicBezTo>
                <a:cubicBezTo>
                  <a:pt x="182" y="224"/>
                  <a:pt x="182" y="224"/>
                  <a:pt x="182" y="224"/>
                </a:cubicBezTo>
                <a:cubicBezTo>
                  <a:pt x="182" y="224"/>
                  <a:pt x="182" y="224"/>
                  <a:pt x="182" y="224"/>
                </a:cubicBezTo>
                <a:cubicBezTo>
                  <a:pt x="182" y="224"/>
                  <a:pt x="182" y="224"/>
                  <a:pt x="182" y="225"/>
                </a:cubicBezTo>
                <a:cubicBezTo>
                  <a:pt x="197" y="225"/>
                  <a:pt x="197" y="225"/>
                  <a:pt x="197" y="225"/>
                </a:cubicBezTo>
                <a:cubicBezTo>
                  <a:pt x="197" y="224"/>
                  <a:pt x="197" y="224"/>
                  <a:pt x="197" y="224"/>
                </a:cubicBezTo>
                <a:cubicBezTo>
                  <a:pt x="197" y="224"/>
                  <a:pt x="197" y="224"/>
                  <a:pt x="197" y="224"/>
                </a:cubicBezTo>
                <a:cubicBezTo>
                  <a:pt x="199" y="224"/>
                  <a:pt x="199" y="224"/>
                  <a:pt x="199" y="224"/>
                </a:cubicBezTo>
                <a:cubicBezTo>
                  <a:pt x="199" y="224"/>
                  <a:pt x="199" y="224"/>
                  <a:pt x="199" y="223"/>
                </a:cubicBezTo>
                <a:cubicBezTo>
                  <a:pt x="199" y="220"/>
                  <a:pt x="201" y="218"/>
                  <a:pt x="203" y="216"/>
                </a:cubicBezTo>
                <a:cubicBezTo>
                  <a:pt x="204" y="216"/>
                  <a:pt x="204" y="215"/>
                  <a:pt x="205" y="215"/>
                </a:cubicBezTo>
                <a:cubicBezTo>
                  <a:pt x="208" y="217"/>
                  <a:pt x="210" y="220"/>
                  <a:pt x="210" y="223"/>
                </a:cubicBezTo>
                <a:cubicBezTo>
                  <a:pt x="210" y="223"/>
                  <a:pt x="210" y="224"/>
                  <a:pt x="210" y="224"/>
                </a:cubicBezTo>
                <a:cubicBezTo>
                  <a:pt x="217" y="224"/>
                  <a:pt x="217" y="224"/>
                  <a:pt x="217" y="224"/>
                </a:cubicBezTo>
                <a:cubicBezTo>
                  <a:pt x="217" y="224"/>
                  <a:pt x="217" y="224"/>
                  <a:pt x="217" y="224"/>
                </a:cubicBezTo>
                <a:cubicBezTo>
                  <a:pt x="217" y="224"/>
                  <a:pt x="217" y="224"/>
                  <a:pt x="217" y="225"/>
                </a:cubicBezTo>
                <a:cubicBezTo>
                  <a:pt x="232" y="224"/>
                  <a:pt x="232" y="224"/>
                  <a:pt x="232" y="224"/>
                </a:cubicBezTo>
                <a:cubicBezTo>
                  <a:pt x="232" y="224"/>
                  <a:pt x="232" y="224"/>
                  <a:pt x="232" y="224"/>
                </a:cubicBezTo>
                <a:cubicBezTo>
                  <a:pt x="232" y="224"/>
                  <a:pt x="232" y="224"/>
                  <a:pt x="232" y="224"/>
                </a:cubicBezTo>
                <a:cubicBezTo>
                  <a:pt x="233" y="224"/>
                  <a:pt x="233" y="224"/>
                  <a:pt x="233" y="224"/>
                </a:cubicBezTo>
                <a:cubicBezTo>
                  <a:pt x="233" y="223"/>
                  <a:pt x="233" y="223"/>
                  <a:pt x="233" y="223"/>
                </a:cubicBezTo>
                <a:cubicBezTo>
                  <a:pt x="233" y="221"/>
                  <a:pt x="234" y="219"/>
                  <a:pt x="235" y="217"/>
                </a:cubicBezTo>
                <a:cubicBezTo>
                  <a:pt x="237" y="216"/>
                  <a:pt x="238" y="216"/>
                  <a:pt x="239" y="215"/>
                </a:cubicBezTo>
                <a:cubicBezTo>
                  <a:pt x="242" y="217"/>
                  <a:pt x="244" y="220"/>
                  <a:pt x="244" y="223"/>
                </a:cubicBezTo>
                <a:cubicBezTo>
                  <a:pt x="244" y="223"/>
                  <a:pt x="244" y="224"/>
                  <a:pt x="244" y="224"/>
                </a:cubicBezTo>
                <a:cubicBezTo>
                  <a:pt x="252" y="223"/>
                  <a:pt x="252" y="223"/>
                  <a:pt x="252" y="223"/>
                </a:cubicBezTo>
                <a:cubicBezTo>
                  <a:pt x="252" y="224"/>
                  <a:pt x="252" y="224"/>
                  <a:pt x="252" y="224"/>
                </a:cubicBezTo>
                <a:cubicBezTo>
                  <a:pt x="252" y="224"/>
                  <a:pt x="252" y="224"/>
                  <a:pt x="252" y="225"/>
                </a:cubicBezTo>
                <a:cubicBezTo>
                  <a:pt x="267" y="224"/>
                  <a:pt x="267" y="224"/>
                  <a:pt x="267" y="224"/>
                </a:cubicBezTo>
                <a:cubicBezTo>
                  <a:pt x="267" y="224"/>
                  <a:pt x="267" y="224"/>
                  <a:pt x="267" y="224"/>
                </a:cubicBezTo>
                <a:cubicBezTo>
                  <a:pt x="267" y="224"/>
                  <a:pt x="267" y="224"/>
                  <a:pt x="267" y="224"/>
                </a:cubicBezTo>
                <a:cubicBezTo>
                  <a:pt x="267" y="224"/>
                  <a:pt x="267" y="224"/>
                  <a:pt x="267" y="224"/>
                </a:cubicBezTo>
                <a:cubicBezTo>
                  <a:pt x="267" y="223"/>
                  <a:pt x="267" y="223"/>
                  <a:pt x="267" y="223"/>
                </a:cubicBezTo>
                <a:cubicBezTo>
                  <a:pt x="267" y="223"/>
                  <a:pt x="267" y="222"/>
                  <a:pt x="267" y="221"/>
                </a:cubicBezTo>
                <a:cubicBezTo>
                  <a:pt x="268" y="218"/>
                  <a:pt x="272" y="215"/>
                  <a:pt x="277" y="215"/>
                </a:cubicBezTo>
                <a:cubicBezTo>
                  <a:pt x="277" y="204"/>
                  <a:pt x="277" y="204"/>
                  <a:pt x="277" y="204"/>
                </a:cubicBezTo>
                <a:lnTo>
                  <a:pt x="277" y="200"/>
                </a:lnTo>
                <a:close/>
              </a:path>
            </a:pathLst>
          </a:custGeom>
          <a:solidFill>
            <a:srgbClr val="42B9AB"/>
          </a:solidFill>
          <a:ln>
            <a:noFill/>
          </a:ln>
        </p:spPr>
        <p:txBody>
          <a:bodyPr vert="horz" wrap="square" lIns="91440" tIns="45720" rIns="91440" bIns="45720" numCol="1" anchor="t" anchorCtr="0" compatLnSpc="1">
            <a:prstTxWarp prst="textNoShape">
              <a:avLst/>
            </a:prstTxWarp>
          </a:bodyPr>
          <a:lstStyle/>
          <a:p>
            <a:endParaRPr lang="zh-CN" altLang="en-US" dirty="0">
              <a:cs typeface="+mn-ea"/>
              <a:sym typeface="+mn-lt"/>
            </a:endParaRPr>
          </a:p>
        </p:txBody>
      </p:sp>
      <p:pic>
        <p:nvPicPr>
          <p:cNvPr id="2" name="Track 91">
            <a:hlinkClick r:id="" action="ppaction://media"/>
            <a:extLst>
              <a:ext uri="{FF2B5EF4-FFF2-40B4-BE49-F238E27FC236}">
                <a16:creationId xmlns:a16="http://schemas.microsoft.com/office/drawing/2014/main" xmlns="" id="{1AC62E61-ACB0-C3A2-ACBC-A5F1C7CA1FAB}"/>
              </a:ext>
            </a:extLst>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8172000" y="59287"/>
            <a:ext cx="556554" cy="556554"/>
          </a:xfrm>
          <a:prstGeom prst="rect">
            <a:avLst/>
          </a:prstGeom>
        </p:spPr>
      </p:pic>
      <p:sp>
        <p:nvSpPr>
          <p:cNvPr id="29" name="Freeform 12">
            <a:extLst>
              <a:ext uri="{FF2B5EF4-FFF2-40B4-BE49-F238E27FC236}">
                <a16:creationId xmlns:a16="http://schemas.microsoft.com/office/drawing/2014/main" xmlns="" id="{05A8724C-C8CE-D1D6-A87D-106CC26BD994}"/>
              </a:ext>
            </a:extLst>
          </p:cNvPr>
          <p:cNvSpPr>
            <a:spLocks/>
          </p:cNvSpPr>
          <p:nvPr/>
        </p:nvSpPr>
        <p:spPr bwMode="auto">
          <a:xfrm rot="761723">
            <a:off x="6353779" y="931890"/>
            <a:ext cx="2556896" cy="1868255"/>
          </a:xfrm>
          <a:custGeom>
            <a:avLst/>
            <a:gdLst>
              <a:gd name="T0" fmla="*/ 269 w 277"/>
              <a:gd name="T1" fmla="*/ 196 h 225"/>
              <a:gd name="T2" fmla="*/ 277 w 277"/>
              <a:gd name="T3" fmla="*/ 168 h 225"/>
              <a:gd name="T4" fmla="*/ 267 w 277"/>
              <a:gd name="T5" fmla="*/ 160 h 225"/>
              <a:gd name="T6" fmla="*/ 277 w 277"/>
              <a:gd name="T7" fmla="*/ 137 h 225"/>
              <a:gd name="T8" fmla="*/ 267 w 277"/>
              <a:gd name="T9" fmla="*/ 129 h 225"/>
              <a:gd name="T10" fmla="*/ 277 w 277"/>
              <a:gd name="T11" fmla="*/ 105 h 225"/>
              <a:gd name="T12" fmla="*/ 276 w 277"/>
              <a:gd name="T13" fmla="*/ 73 h 225"/>
              <a:gd name="T14" fmla="*/ 276 w 277"/>
              <a:gd name="T15" fmla="*/ 47 h 225"/>
              <a:gd name="T16" fmla="*/ 276 w 277"/>
              <a:gd name="T17" fmla="*/ 16 h 225"/>
              <a:gd name="T18" fmla="*/ 255 w 277"/>
              <a:gd name="T19" fmla="*/ 0 h 225"/>
              <a:gd name="T20" fmla="*/ 241 w 277"/>
              <a:gd name="T21" fmla="*/ 9 h 225"/>
              <a:gd name="T22" fmla="*/ 213 w 277"/>
              <a:gd name="T23" fmla="*/ 0 h 225"/>
              <a:gd name="T24" fmla="*/ 202 w 277"/>
              <a:gd name="T25" fmla="*/ 0 h 225"/>
              <a:gd name="T26" fmla="*/ 179 w 277"/>
              <a:gd name="T27" fmla="*/ 1 h 225"/>
              <a:gd name="T28" fmla="*/ 160 w 277"/>
              <a:gd name="T29" fmla="*/ 1 h 225"/>
              <a:gd name="T30" fmla="*/ 153 w 277"/>
              <a:gd name="T31" fmla="*/ 1 h 225"/>
              <a:gd name="T32" fmla="*/ 133 w 277"/>
              <a:gd name="T33" fmla="*/ 1 h 225"/>
              <a:gd name="T34" fmla="*/ 125 w 277"/>
              <a:gd name="T35" fmla="*/ 1 h 225"/>
              <a:gd name="T36" fmla="*/ 112 w 277"/>
              <a:gd name="T37" fmla="*/ 1 h 225"/>
              <a:gd name="T38" fmla="*/ 84 w 277"/>
              <a:gd name="T39" fmla="*/ 1 h 225"/>
              <a:gd name="T40" fmla="*/ 71 w 277"/>
              <a:gd name="T41" fmla="*/ 10 h 225"/>
              <a:gd name="T42" fmla="*/ 58 w 277"/>
              <a:gd name="T43" fmla="*/ 1 h 225"/>
              <a:gd name="T44" fmla="*/ 44 w 277"/>
              <a:gd name="T45" fmla="*/ 1 h 225"/>
              <a:gd name="T46" fmla="*/ 31 w 277"/>
              <a:gd name="T47" fmla="*/ 1 h 225"/>
              <a:gd name="T48" fmla="*/ 0 w 277"/>
              <a:gd name="T49" fmla="*/ 11 h 225"/>
              <a:gd name="T50" fmla="*/ 9 w 277"/>
              <a:gd name="T51" fmla="*/ 36 h 225"/>
              <a:gd name="T52" fmla="*/ 0 w 277"/>
              <a:gd name="T53" fmla="*/ 62 h 225"/>
              <a:gd name="T54" fmla="*/ 0 w 277"/>
              <a:gd name="T55" fmla="*/ 79 h 225"/>
              <a:gd name="T56" fmla="*/ 1 w 277"/>
              <a:gd name="T57" fmla="*/ 93 h 225"/>
              <a:gd name="T58" fmla="*/ 1 w 277"/>
              <a:gd name="T59" fmla="*/ 120 h 225"/>
              <a:gd name="T60" fmla="*/ 1 w 277"/>
              <a:gd name="T61" fmla="*/ 141 h 225"/>
              <a:gd name="T62" fmla="*/ 1 w 277"/>
              <a:gd name="T63" fmla="*/ 152 h 225"/>
              <a:gd name="T64" fmla="*/ 6 w 277"/>
              <a:gd name="T65" fmla="*/ 167 h 225"/>
              <a:gd name="T66" fmla="*/ 1 w 277"/>
              <a:gd name="T67" fmla="*/ 184 h 225"/>
              <a:gd name="T68" fmla="*/ 9 w 277"/>
              <a:gd name="T69" fmla="*/ 197 h 225"/>
              <a:gd name="T70" fmla="*/ 1 w 277"/>
              <a:gd name="T71" fmla="*/ 203 h 225"/>
              <a:gd name="T72" fmla="*/ 11 w 277"/>
              <a:gd name="T73" fmla="*/ 224 h 225"/>
              <a:gd name="T74" fmla="*/ 23 w 277"/>
              <a:gd name="T75" fmla="*/ 225 h 225"/>
              <a:gd name="T76" fmla="*/ 33 w 277"/>
              <a:gd name="T77" fmla="*/ 216 h 225"/>
              <a:gd name="T78" fmla="*/ 42 w 277"/>
              <a:gd name="T79" fmla="*/ 224 h 225"/>
              <a:gd name="T80" fmla="*/ 57 w 277"/>
              <a:gd name="T81" fmla="*/ 225 h 225"/>
              <a:gd name="T82" fmla="*/ 68 w 277"/>
              <a:gd name="T83" fmla="*/ 216 h 225"/>
              <a:gd name="T84" fmla="*/ 77 w 277"/>
              <a:gd name="T85" fmla="*/ 224 h 225"/>
              <a:gd name="T86" fmla="*/ 92 w 277"/>
              <a:gd name="T87" fmla="*/ 224 h 225"/>
              <a:gd name="T88" fmla="*/ 102 w 277"/>
              <a:gd name="T89" fmla="*/ 216 h 225"/>
              <a:gd name="T90" fmla="*/ 109 w 277"/>
              <a:gd name="T91" fmla="*/ 224 h 225"/>
              <a:gd name="T92" fmla="*/ 127 w 277"/>
              <a:gd name="T93" fmla="*/ 225 h 225"/>
              <a:gd name="T94" fmla="*/ 131 w 277"/>
              <a:gd name="T95" fmla="*/ 223 h 225"/>
              <a:gd name="T96" fmla="*/ 143 w 277"/>
              <a:gd name="T97" fmla="*/ 223 h 225"/>
              <a:gd name="T98" fmla="*/ 147 w 277"/>
              <a:gd name="T99" fmla="*/ 225 h 225"/>
              <a:gd name="T100" fmla="*/ 165 w 277"/>
              <a:gd name="T101" fmla="*/ 224 h 225"/>
              <a:gd name="T102" fmla="*/ 176 w 277"/>
              <a:gd name="T103" fmla="*/ 223 h 225"/>
              <a:gd name="T104" fmla="*/ 182 w 277"/>
              <a:gd name="T105" fmla="*/ 225 h 225"/>
              <a:gd name="T106" fmla="*/ 199 w 277"/>
              <a:gd name="T107" fmla="*/ 224 h 225"/>
              <a:gd name="T108" fmla="*/ 210 w 277"/>
              <a:gd name="T109" fmla="*/ 223 h 225"/>
              <a:gd name="T110" fmla="*/ 217 w 277"/>
              <a:gd name="T111" fmla="*/ 225 h 225"/>
              <a:gd name="T112" fmla="*/ 233 w 277"/>
              <a:gd name="T113" fmla="*/ 224 h 225"/>
              <a:gd name="T114" fmla="*/ 244 w 277"/>
              <a:gd name="T115" fmla="*/ 223 h 225"/>
              <a:gd name="T116" fmla="*/ 252 w 277"/>
              <a:gd name="T117" fmla="*/ 225 h 225"/>
              <a:gd name="T118" fmla="*/ 267 w 277"/>
              <a:gd name="T119" fmla="*/ 224 h 225"/>
              <a:gd name="T120" fmla="*/ 277 w 277"/>
              <a:gd name="T121" fmla="*/ 20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7" h="225">
                <a:moveTo>
                  <a:pt x="277" y="200"/>
                </a:moveTo>
                <a:cubicBezTo>
                  <a:pt x="275" y="200"/>
                  <a:pt x="274" y="200"/>
                  <a:pt x="272" y="199"/>
                </a:cubicBezTo>
                <a:cubicBezTo>
                  <a:pt x="272" y="197"/>
                  <a:pt x="272" y="197"/>
                  <a:pt x="272" y="197"/>
                </a:cubicBezTo>
                <a:cubicBezTo>
                  <a:pt x="271" y="197"/>
                  <a:pt x="270" y="197"/>
                  <a:pt x="269" y="196"/>
                </a:cubicBezTo>
                <a:cubicBezTo>
                  <a:pt x="268" y="195"/>
                  <a:pt x="267" y="193"/>
                  <a:pt x="267" y="191"/>
                </a:cubicBezTo>
                <a:cubicBezTo>
                  <a:pt x="268" y="187"/>
                  <a:pt x="272" y="184"/>
                  <a:pt x="277" y="184"/>
                </a:cubicBezTo>
                <a:cubicBezTo>
                  <a:pt x="277" y="173"/>
                  <a:pt x="277" y="173"/>
                  <a:pt x="277" y="173"/>
                </a:cubicBezTo>
                <a:cubicBezTo>
                  <a:pt x="277" y="168"/>
                  <a:pt x="277" y="168"/>
                  <a:pt x="277" y="168"/>
                </a:cubicBezTo>
                <a:cubicBezTo>
                  <a:pt x="275" y="168"/>
                  <a:pt x="274" y="168"/>
                  <a:pt x="272" y="167"/>
                </a:cubicBezTo>
                <a:cubicBezTo>
                  <a:pt x="272" y="166"/>
                  <a:pt x="272" y="166"/>
                  <a:pt x="272" y="166"/>
                </a:cubicBezTo>
                <a:cubicBezTo>
                  <a:pt x="271" y="166"/>
                  <a:pt x="271" y="166"/>
                  <a:pt x="270" y="166"/>
                </a:cubicBezTo>
                <a:cubicBezTo>
                  <a:pt x="268" y="164"/>
                  <a:pt x="267" y="162"/>
                  <a:pt x="267" y="160"/>
                </a:cubicBezTo>
                <a:cubicBezTo>
                  <a:pt x="268" y="156"/>
                  <a:pt x="272" y="153"/>
                  <a:pt x="277" y="153"/>
                </a:cubicBezTo>
                <a:cubicBezTo>
                  <a:pt x="277" y="150"/>
                  <a:pt x="277" y="150"/>
                  <a:pt x="277" y="150"/>
                </a:cubicBezTo>
                <a:cubicBezTo>
                  <a:pt x="277" y="150"/>
                  <a:pt x="277" y="150"/>
                  <a:pt x="277" y="150"/>
                </a:cubicBezTo>
                <a:cubicBezTo>
                  <a:pt x="277" y="137"/>
                  <a:pt x="277" y="137"/>
                  <a:pt x="277" y="137"/>
                </a:cubicBezTo>
                <a:cubicBezTo>
                  <a:pt x="275" y="137"/>
                  <a:pt x="273" y="136"/>
                  <a:pt x="272" y="135"/>
                </a:cubicBezTo>
                <a:cubicBezTo>
                  <a:pt x="272" y="135"/>
                  <a:pt x="272" y="135"/>
                  <a:pt x="272" y="135"/>
                </a:cubicBezTo>
                <a:cubicBezTo>
                  <a:pt x="272" y="135"/>
                  <a:pt x="272" y="135"/>
                  <a:pt x="271" y="135"/>
                </a:cubicBezTo>
                <a:cubicBezTo>
                  <a:pt x="269" y="134"/>
                  <a:pt x="268" y="132"/>
                  <a:pt x="267" y="129"/>
                </a:cubicBezTo>
                <a:cubicBezTo>
                  <a:pt x="268" y="125"/>
                  <a:pt x="272" y="122"/>
                  <a:pt x="277" y="122"/>
                </a:cubicBezTo>
                <a:cubicBezTo>
                  <a:pt x="277" y="118"/>
                  <a:pt x="277" y="118"/>
                  <a:pt x="277" y="118"/>
                </a:cubicBezTo>
                <a:cubicBezTo>
                  <a:pt x="277" y="118"/>
                  <a:pt x="277" y="118"/>
                  <a:pt x="277" y="118"/>
                </a:cubicBezTo>
                <a:cubicBezTo>
                  <a:pt x="277" y="105"/>
                  <a:pt x="277" y="105"/>
                  <a:pt x="277" y="105"/>
                </a:cubicBezTo>
                <a:cubicBezTo>
                  <a:pt x="272" y="105"/>
                  <a:pt x="268" y="102"/>
                  <a:pt x="267" y="97"/>
                </a:cubicBezTo>
                <a:cubicBezTo>
                  <a:pt x="269" y="94"/>
                  <a:pt x="272" y="91"/>
                  <a:pt x="277" y="91"/>
                </a:cubicBezTo>
                <a:cubicBezTo>
                  <a:pt x="276" y="80"/>
                  <a:pt x="276" y="80"/>
                  <a:pt x="276" y="80"/>
                </a:cubicBezTo>
                <a:cubicBezTo>
                  <a:pt x="276" y="73"/>
                  <a:pt x="276" y="73"/>
                  <a:pt x="276" y="73"/>
                </a:cubicBezTo>
                <a:cubicBezTo>
                  <a:pt x="272" y="73"/>
                  <a:pt x="268" y="70"/>
                  <a:pt x="267" y="66"/>
                </a:cubicBezTo>
                <a:cubicBezTo>
                  <a:pt x="269" y="63"/>
                  <a:pt x="272" y="60"/>
                  <a:pt x="276" y="60"/>
                </a:cubicBezTo>
                <a:cubicBezTo>
                  <a:pt x="276" y="47"/>
                  <a:pt x="276" y="47"/>
                  <a:pt x="276" y="47"/>
                </a:cubicBezTo>
                <a:cubicBezTo>
                  <a:pt x="276" y="47"/>
                  <a:pt x="276" y="47"/>
                  <a:pt x="276" y="47"/>
                </a:cubicBezTo>
                <a:cubicBezTo>
                  <a:pt x="276" y="41"/>
                  <a:pt x="276" y="41"/>
                  <a:pt x="276" y="41"/>
                </a:cubicBezTo>
                <a:cubicBezTo>
                  <a:pt x="272" y="41"/>
                  <a:pt x="269" y="39"/>
                  <a:pt x="267" y="35"/>
                </a:cubicBezTo>
                <a:cubicBezTo>
                  <a:pt x="269" y="32"/>
                  <a:pt x="272" y="30"/>
                  <a:pt x="276" y="30"/>
                </a:cubicBezTo>
                <a:cubicBezTo>
                  <a:pt x="276" y="16"/>
                  <a:pt x="276" y="16"/>
                  <a:pt x="276" y="16"/>
                </a:cubicBezTo>
                <a:cubicBezTo>
                  <a:pt x="276" y="16"/>
                  <a:pt x="276" y="16"/>
                  <a:pt x="276" y="16"/>
                </a:cubicBezTo>
                <a:cubicBezTo>
                  <a:pt x="276" y="9"/>
                  <a:pt x="276" y="9"/>
                  <a:pt x="276" y="9"/>
                </a:cubicBezTo>
                <a:cubicBezTo>
                  <a:pt x="271" y="9"/>
                  <a:pt x="267" y="5"/>
                  <a:pt x="267" y="0"/>
                </a:cubicBezTo>
                <a:cubicBezTo>
                  <a:pt x="255" y="0"/>
                  <a:pt x="255" y="0"/>
                  <a:pt x="255" y="0"/>
                </a:cubicBezTo>
                <a:cubicBezTo>
                  <a:pt x="255" y="0"/>
                  <a:pt x="255" y="0"/>
                  <a:pt x="255" y="0"/>
                </a:cubicBezTo>
                <a:cubicBezTo>
                  <a:pt x="247" y="0"/>
                  <a:pt x="247" y="0"/>
                  <a:pt x="247" y="0"/>
                </a:cubicBezTo>
                <a:cubicBezTo>
                  <a:pt x="247" y="1"/>
                  <a:pt x="247" y="1"/>
                  <a:pt x="247" y="1"/>
                </a:cubicBezTo>
                <a:cubicBezTo>
                  <a:pt x="247" y="4"/>
                  <a:pt x="245" y="7"/>
                  <a:pt x="241" y="9"/>
                </a:cubicBezTo>
                <a:cubicBezTo>
                  <a:pt x="238" y="8"/>
                  <a:pt x="236" y="4"/>
                  <a:pt x="236" y="1"/>
                </a:cubicBezTo>
                <a:cubicBezTo>
                  <a:pt x="236" y="1"/>
                  <a:pt x="236" y="0"/>
                  <a:pt x="236" y="0"/>
                </a:cubicBezTo>
                <a:cubicBezTo>
                  <a:pt x="223" y="0"/>
                  <a:pt x="223" y="0"/>
                  <a:pt x="223" y="0"/>
                </a:cubicBezTo>
                <a:cubicBezTo>
                  <a:pt x="213" y="0"/>
                  <a:pt x="213" y="0"/>
                  <a:pt x="213" y="0"/>
                </a:cubicBezTo>
                <a:cubicBezTo>
                  <a:pt x="213" y="1"/>
                  <a:pt x="213" y="1"/>
                  <a:pt x="213" y="1"/>
                </a:cubicBezTo>
                <a:cubicBezTo>
                  <a:pt x="213" y="4"/>
                  <a:pt x="211" y="8"/>
                  <a:pt x="207" y="9"/>
                </a:cubicBezTo>
                <a:cubicBezTo>
                  <a:pt x="204" y="8"/>
                  <a:pt x="202" y="5"/>
                  <a:pt x="202" y="1"/>
                </a:cubicBezTo>
                <a:cubicBezTo>
                  <a:pt x="202" y="1"/>
                  <a:pt x="202" y="1"/>
                  <a:pt x="202" y="0"/>
                </a:cubicBezTo>
                <a:cubicBezTo>
                  <a:pt x="187" y="0"/>
                  <a:pt x="187" y="0"/>
                  <a:pt x="187" y="0"/>
                </a:cubicBezTo>
                <a:cubicBezTo>
                  <a:pt x="187" y="0"/>
                  <a:pt x="187" y="0"/>
                  <a:pt x="187" y="1"/>
                </a:cubicBezTo>
                <a:cubicBezTo>
                  <a:pt x="179" y="1"/>
                  <a:pt x="179" y="1"/>
                  <a:pt x="179" y="1"/>
                </a:cubicBezTo>
                <a:cubicBezTo>
                  <a:pt x="179" y="1"/>
                  <a:pt x="179" y="1"/>
                  <a:pt x="179" y="1"/>
                </a:cubicBezTo>
                <a:cubicBezTo>
                  <a:pt x="179" y="5"/>
                  <a:pt x="177" y="8"/>
                  <a:pt x="173" y="9"/>
                </a:cubicBezTo>
                <a:cubicBezTo>
                  <a:pt x="170" y="8"/>
                  <a:pt x="168" y="5"/>
                  <a:pt x="168" y="1"/>
                </a:cubicBezTo>
                <a:cubicBezTo>
                  <a:pt x="168" y="1"/>
                  <a:pt x="168" y="1"/>
                  <a:pt x="168" y="1"/>
                </a:cubicBezTo>
                <a:cubicBezTo>
                  <a:pt x="160" y="1"/>
                  <a:pt x="160" y="1"/>
                  <a:pt x="160" y="1"/>
                </a:cubicBezTo>
                <a:cubicBezTo>
                  <a:pt x="160" y="1"/>
                  <a:pt x="160" y="1"/>
                  <a:pt x="160" y="1"/>
                </a:cubicBezTo>
                <a:cubicBezTo>
                  <a:pt x="158" y="1"/>
                  <a:pt x="158" y="1"/>
                  <a:pt x="158" y="1"/>
                </a:cubicBezTo>
                <a:cubicBezTo>
                  <a:pt x="153" y="0"/>
                  <a:pt x="153" y="0"/>
                  <a:pt x="153" y="0"/>
                </a:cubicBezTo>
                <a:cubicBezTo>
                  <a:pt x="153" y="1"/>
                  <a:pt x="153" y="1"/>
                  <a:pt x="153" y="1"/>
                </a:cubicBezTo>
                <a:cubicBezTo>
                  <a:pt x="145" y="1"/>
                  <a:pt x="145" y="1"/>
                  <a:pt x="145" y="1"/>
                </a:cubicBezTo>
                <a:cubicBezTo>
                  <a:pt x="145" y="1"/>
                  <a:pt x="145" y="1"/>
                  <a:pt x="145" y="1"/>
                </a:cubicBezTo>
                <a:cubicBezTo>
                  <a:pt x="145" y="5"/>
                  <a:pt x="143" y="8"/>
                  <a:pt x="139" y="9"/>
                </a:cubicBezTo>
                <a:cubicBezTo>
                  <a:pt x="136" y="8"/>
                  <a:pt x="133" y="5"/>
                  <a:pt x="133" y="1"/>
                </a:cubicBezTo>
                <a:cubicBezTo>
                  <a:pt x="133" y="1"/>
                  <a:pt x="133" y="1"/>
                  <a:pt x="134" y="1"/>
                </a:cubicBezTo>
                <a:cubicBezTo>
                  <a:pt x="126" y="1"/>
                  <a:pt x="126" y="1"/>
                  <a:pt x="126" y="1"/>
                </a:cubicBezTo>
                <a:cubicBezTo>
                  <a:pt x="126" y="1"/>
                  <a:pt x="126" y="1"/>
                  <a:pt x="126" y="1"/>
                </a:cubicBezTo>
                <a:cubicBezTo>
                  <a:pt x="125" y="1"/>
                  <a:pt x="125" y="1"/>
                  <a:pt x="125" y="1"/>
                </a:cubicBezTo>
                <a:cubicBezTo>
                  <a:pt x="119" y="1"/>
                  <a:pt x="119" y="1"/>
                  <a:pt x="119" y="1"/>
                </a:cubicBezTo>
                <a:cubicBezTo>
                  <a:pt x="119" y="1"/>
                  <a:pt x="119" y="1"/>
                  <a:pt x="119" y="1"/>
                </a:cubicBezTo>
                <a:cubicBezTo>
                  <a:pt x="111" y="1"/>
                  <a:pt x="111" y="1"/>
                  <a:pt x="111" y="1"/>
                </a:cubicBezTo>
                <a:cubicBezTo>
                  <a:pt x="112" y="1"/>
                  <a:pt x="112" y="1"/>
                  <a:pt x="112" y="1"/>
                </a:cubicBezTo>
                <a:cubicBezTo>
                  <a:pt x="111" y="5"/>
                  <a:pt x="109" y="8"/>
                  <a:pt x="105" y="10"/>
                </a:cubicBezTo>
                <a:cubicBezTo>
                  <a:pt x="102" y="8"/>
                  <a:pt x="99" y="5"/>
                  <a:pt x="99" y="1"/>
                </a:cubicBezTo>
                <a:cubicBezTo>
                  <a:pt x="99" y="1"/>
                  <a:pt x="99" y="1"/>
                  <a:pt x="99" y="1"/>
                </a:cubicBezTo>
                <a:cubicBezTo>
                  <a:pt x="84" y="1"/>
                  <a:pt x="84" y="1"/>
                  <a:pt x="84" y="1"/>
                </a:cubicBezTo>
                <a:cubicBezTo>
                  <a:pt x="84" y="1"/>
                  <a:pt x="84" y="1"/>
                  <a:pt x="84" y="1"/>
                </a:cubicBezTo>
                <a:cubicBezTo>
                  <a:pt x="78" y="1"/>
                  <a:pt x="78" y="1"/>
                  <a:pt x="78" y="1"/>
                </a:cubicBezTo>
                <a:cubicBezTo>
                  <a:pt x="78" y="1"/>
                  <a:pt x="78" y="1"/>
                  <a:pt x="78" y="1"/>
                </a:cubicBezTo>
                <a:cubicBezTo>
                  <a:pt x="78" y="5"/>
                  <a:pt x="75" y="8"/>
                  <a:pt x="71" y="10"/>
                </a:cubicBezTo>
                <a:cubicBezTo>
                  <a:pt x="68" y="8"/>
                  <a:pt x="65" y="5"/>
                  <a:pt x="65" y="1"/>
                </a:cubicBezTo>
                <a:cubicBezTo>
                  <a:pt x="65" y="1"/>
                  <a:pt x="65" y="1"/>
                  <a:pt x="65" y="1"/>
                </a:cubicBezTo>
                <a:cubicBezTo>
                  <a:pt x="58" y="1"/>
                  <a:pt x="58" y="1"/>
                  <a:pt x="58" y="1"/>
                </a:cubicBezTo>
                <a:cubicBezTo>
                  <a:pt x="58" y="1"/>
                  <a:pt x="58" y="1"/>
                  <a:pt x="58" y="1"/>
                </a:cubicBezTo>
                <a:cubicBezTo>
                  <a:pt x="56" y="1"/>
                  <a:pt x="56" y="1"/>
                  <a:pt x="56" y="1"/>
                </a:cubicBezTo>
                <a:cubicBezTo>
                  <a:pt x="50" y="1"/>
                  <a:pt x="50" y="1"/>
                  <a:pt x="50" y="1"/>
                </a:cubicBezTo>
                <a:cubicBezTo>
                  <a:pt x="50" y="1"/>
                  <a:pt x="50" y="1"/>
                  <a:pt x="50" y="1"/>
                </a:cubicBezTo>
                <a:cubicBezTo>
                  <a:pt x="44" y="1"/>
                  <a:pt x="44" y="1"/>
                  <a:pt x="44" y="1"/>
                </a:cubicBezTo>
                <a:cubicBezTo>
                  <a:pt x="44" y="1"/>
                  <a:pt x="44" y="1"/>
                  <a:pt x="44" y="1"/>
                </a:cubicBezTo>
                <a:cubicBezTo>
                  <a:pt x="44" y="5"/>
                  <a:pt x="41" y="9"/>
                  <a:pt x="38" y="10"/>
                </a:cubicBezTo>
                <a:cubicBezTo>
                  <a:pt x="34" y="9"/>
                  <a:pt x="31" y="6"/>
                  <a:pt x="31" y="1"/>
                </a:cubicBezTo>
                <a:cubicBezTo>
                  <a:pt x="31" y="1"/>
                  <a:pt x="31" y="1"/>
                  <a:pt x="31" y="1"/>
                </a:cubicBezTo>
                <a:cubicBezTo>
                  <a:pt x="25" y="1"/>
                  <a:pt x="25" y="1"/>
                  <a:pt x="25" y="1"/>
                </a:cubicBezTo>
                <a:cubicBezTo>
                  <a:pt x="10" y="1"/>
                  <a:pt x="10" y="1"/>
                  <a:pt x="10" y="1"/>
                </a:cubicBezTo>
                <a:cubicBezTo>
                  <a:pt x="10" y="1"/>
                  <a:pt x="10" y="1"/>
                  <a:pt x="10" y="2"/>
                </a:cubicBezTo>
                <a:cubicBezTo>
                  <a:pt x="10" y="7"/>
                  <a:pt x="6" y="11"/>
                  <a:pt x="0" y="11"/>
                </a:cubicBezTo>
                <a:cubicBezTo>
                  <a:pt x="0" y="24"/>
                  <a:pt x="0" y="24"/>
                  <a:pt x="0" y="24"/>
                </a:cubicBezTo>
                <a:cubicBezTo>
                  <a:pt x="0" y="24"/>
                  <a:pt x="0" y="24"/>
                  <a:pt x="0" y="24"/>
                </a:cubicBezTo>
                <a:cubicBezTo>
                  <a:pt x="0" y="31"/>
                  <a:pt x="0" y="31"/>
                  <a:pt x="0" y="31"/>
                </a:cubicBezTo>
                <a:cubicBezTo>
                  <a:pt x="4" y="31"/>
                  <a:pt x="8" y="33"/>
                  <a:pt x="9" y="36"/>
                </a:cubicBezTo>
                <a:cubicBezTo>
                  <a:pt x="8" y="40"/>
                  <a:pt x="5" y="43"/>
                  <a:pt x="0" y="42"/>
                </a:cubicBezTo>
                <a:cubicBezTo>
                  <a:pt x="0" y="56"/>
                  <a:pt x="0" y="56"/>
                  <a:pt x="0" y="56"/>
                </a:cubicBezTo>
                <a:cubicBezTo>
                  <a:pt x="0" y="56"/>
                  <a:pt x="0" y="56"/>
                  <a:pt x="1" y="56"/>
                </a:cubicBezTo>
                <a:cubicBezTo>
                  <a:pt x="0" y="62"/>
                  <a:pt x="0" y="62"/>
                  <a:pt x="0" y="62"/>
                </a:cubicBezTo>
                <a:cubicBezTo>
                  <a:pt x="5" y="62"/>
                  <a:pt x="8" y="64"/>
                  <a:pt x="10" y="67"/>
                </a:cubicBezTo>
                <a:cubicBezTo>
                  <a:pt x="9" y="71"/>
                  <a:pt x="5" y="74"/>
                  <a:pt x="0" y="74"/>
                </a:cubicBezTo>
                <a:cubicBezTo>
                  <a:pt x="1" y="79"/>
                  <a:pt x="1" y="79"/>
                  <a:pt x="1" y="79"/>
                </a:cubicBezTo>
                <a:cubicBezTo>
                  <a:pt x="0" y="79"/>
                  <a:pt x="0" y="79"/>
                  <a:pt x="0" y="79"/>
                </a:cubicBezTo>
                <a:cubicBezTo>
                  <a:pt x="1" y="85"/>
                  <a:pt x="1" y="85"/>
                  <a:pt x="1" y="85"/>
                </a:cubicBezTo>
                <a:cubicBezTo>
                  <a:pt x="1" y="88"/>
                  <a:pt x="1" y="88"/>
                  <a:pt x="1" y="88"/>
                </a:cubicBezTo>
                <a:cubicBezTo>
                  <a:pt x="1" y="88"/>
                  <a:pt x="1" y="88"/>
                  <a:pt x="1" y="88"/>
                </a:cubicBezTo>
                <a:cubicBezTo>
                  <a:pt x="1" y="93"/>
                  <a:pt x="1" y="93"/>
                  <a:pt x="1" y="93"/>
                </a:cubicBezTo>
                <a:cubicBezTo>
                  <a:pt x="5" y="93"/>
                  <a:pt x="9" y="95"/>
                  <a:pt x="10" y="99"/>
                </a:cubicBezTo>
                <a:cubicBezTo>
                  <a:pt x="9" y="103"/>
                  <a:pt x="5" y="106"/>
                  <a:pt x="1" y="106"/>
                </a:cubicBezTo>
                <a:cubicBezTo>
                  <a:pt x="1" y="120"/>
                  <a:pt x="1" y="120"/>
                  <a:pt x="1" y="120"/>
                </a:cubicBezTo>
                <a:cubicBezTo>
                  <a:pt x="1" y="120"/>
                  <a:pt x="1" y="120"/>
                  <a:pt x="1" y="120"/>
                </a:cubicBezTo>
                <a:cubicBezTo>
                  <a:pt x="1" y="124"/>
                  <a:pt x="1" y="124"/>
                  <a:pt x="1" y="124"/>
                </a:cubicBezTo>
                <a:cubicBezTo>
                  <a:pt x="5" y="124"/>
                  <a:pt x="9" y="126"/>
                  <a:pt x="10" y="130"/>
                </a:cubicBezTo>
                <a:cubicBezTo>
                  <a:pt x="10" y="135"/>
                  <a:pt x="6" y="138"/>
                  <a:pt x="1" y="138"/>
                </a:cubicBezTo>
                <a:cubicBezTo>
                  <a:pt x="1" y="141"/>
                  <a:pt x="1" y="141"/>
                  <a:pt x="1" y="141"/>
                </a:cubicBezTo>
                <a:cubicBezTo>
                  <a:pt x="1" y="141"/>
                  <a:pt x="1" y="141"/>
                  <a:pt x="1" y="141"/>
                </a:cubicBezTo>
                <a:cubicBezTo>
                  <a:pt x="1" y="148"/>
                  <a:pt x="1" y="148"/>
                  <a:pt x="1" y="148"/>
                </a:cubicBezTo>
                <a:cubicBezTo>
                  <a:pt x="1" y="152"/>
                  <a:pt x="1" y="152"/>
                  <a:pt x="1" y="152"/>
                </a:cubicBezTo>
                <a:cubicBezTo>
                  <a:pt x="1" y="152"/>
                  <a:pt x="1" y="152"/>
                  <a:pt x="1" y="152"/>
                </a:cubicBezTo>
                <a:cubicBezTo>
                  <a:pt x="1" y="154"/>
                  <a:pt x="1" y="154"/>
                  <a:pt x="1" y="154"/>
                </a:cubicBezTo>
                <a:cubicBezTo>
                  <a:pt x="5" y="154"/>
                  <a:pt x="9" y="157"/>
                  <a:pt x="10" y="161"/>
                </a:cubicBezTo>
                <a:cubicBezTo>
                  <a:pt x="10" y="164"/>
                  <a:pt x="9" y="166"/>
                  <a:pt x="7" y="167"/>
                </a:cubicBezTo>
                <a:cubicBezTo>
                  <a:pt x="7" y="167"/>
                  <a:pt x="6" y="167"/>
                  <a:pt x="6" y="167"/>
                </a:cubicBezTo>
                <a:cubicBezTo>
                  <a:pt x="6" y="169"/>
                  <a:pt x="6" y="169"/>
                  <a:pt x="6" y="169"/>
                </a:cubicBezTo>
                <a:cubicBezTo>
                  <a:pt x="4" y="169"/>
                  <a:pt x="2" y="170"/>
                  <a:pt x="1" y="170"/>
                </a:cubicBezTo>
                <a:cubicBezTo>
                  <a:pt x="1" y="184"/>
                  <a:pt x="1" y="184"/>
                  <a:pt x="1" y="184"/>
                </a:cubicBezTo>
                <a:cubicBezTo>
                  <a:pt x="1" y="184"/>
                  <a:pt x="1" y="184"/>
                  <a:pt x="1" y="184"/>
                </a:cubicBezTo>
                <a:cubicBezTo>
                  <a:pt x="1" y="186"/>
                  <a:pt x="1" y="186"/>
                  <a:pt x="1" y="186"/>
                </a:cubicBezTo>
                <a:cubicBezTo>
                  <a:pt x="5" y="185"/>
                  <a:pt x="9" y="188"/>
                  <a:pt x="10" y="192"/>
                </a:cubicBezTo>
                <a:cubicBezTo>
                  <a:pt x="10" y="192"/>
                  <a:pt x="10" y="192"/>
                  <a:pt x="10" y="192"/>
                </a:cubicBezTo>
                <a:cubicBezTo>
                  <a:pt x="10" y="194"/>
                  <a:pt x="10" y="196"/>
                  <a:pt x="9" y="197"/>
                </a:cubicBezTo>
                <a:cubicBezTo>
                  <a:pt x="8" y="198"/>
                  <a:pt x="7" y="198"/>
                  <a:pt x="5" y="198"/>
                </a:cubicBezTo>
                <a:cubicBezTo>
                  <a:pt x="5" y="200"/>
                  <a:pt x="5" y="200"/>
                  <a:pt x="5" y="200"/>
                </a:cubicBezTo>
                <a:cubicBezTo>
                  <a:pt x="4" y="201"/>
                  <a:pt x="3" y="202"/>
                  <a:pt x="1" y="201"/>
                </a:cubicBezTo>
                <a:cubicBezTo>
                  <a:pt x="1" y="203"/>
                  <a:pt x="1" y="203"/>
                  <a:pt x="1" y="203"/>
                </a:cubicBezTo>
                <a:cubicBezTo>
                  <a:pt x="1" y="203"/>
                  <a:pt x="1" y="203"/>
                  <a:pt x="1" y="203"/>
                </a:cubicBezTo>
                <a:cubicBezTo>
                  <a:pt x="1" y="216"/>
                  <a:pt x="1" y="216"/>
                  <a:pt x="1" y="216"/>
                </a:cubicBezTo>
                <a:cubicBezTo>
                  <a:pt x="5" y="216"/>
                  <a:pt x="8" y="218"/>
                  <a:pt x="10" y="221"/>
                </a:cubicBezTo>
                <a:cubicBezTo>
                  <a:pt x="10" y="222"/>
                  <a:pt x="11" y="223"/>
                  <a:pt x="11" y="224"/>
                </a:cubicBezTo>
                <a:cubicBezTo>
                  <a:pt x="11" y="224"/>
                  <a:pt x="11" y="224"/>
                  <a:pt x="11" y="224"/>
                </a:cubicBezTo>
                <a:cubicBezTo>
                  <a:pt x="11" y="225"/>
                  <a:pt x="11" y="225"/>
                  <a:pt x="11" y="225"/>
                </a:cubicBezTo>
                <a:cubicBezTo>
                  <a:pt x="23" y="225"/>
                  <a:pt x="23" y="225"/>
                  <a:pt x="23" y="225"/>
                </a:cubicBezTo>
                <a:cubicBezTo>
                  <a:pt x="23" y="225"/>
                  <a:pt x="23" y="225"/>
                  <a:pt x="23" y="225"/>
                </a:cubicBezTo>
                <a:cubicBezTo>
                  <a:pt x="23" y="225"/>
                  <a:pt x="23" y="224"/>
                  <a:pt x="23" y="224"/>
                </a:cubicBezTo>
                <a:cubicBezTo>
                  <a:pt x="28" y="224"/>
                  <a:pt x="28" y="224"/>
                  <a:pt x="28" y="224"/>
                </a:cubicBezTo>
                <a:cubicBezTo>
                  <a:pt x="28" y="224"/>
                  <a:pt x="28" y="224"/>
                  <a:pt x="28" y="224"/>
                </a:cubicBezTo>
                <a:cubicBezTo>
                  <a:pt x="28" y="220"/>
                  <a:pt x="30" y="217"/>
                  <a:pt x="33" y="216"/>
                </a:cubicBezTo>
                <a:cubicBezTo>
                  <a:pt x="35" y="216"/>
                  <a:pt x="37" y="217"/>
                  <a:pt x="38" y="218"/>
                </a:cubicBezTo>
                <a:cubicBezTo>
                  <a:pt x="40" y="219"/>
                  <a:pt x="41" y="221"/>
                  <a:pt x="41" y="224"/>
                </a:cubicBezTo>
                <a:cubicBezTo>
                  <a:pt x="41" y="224"/>
                  <a:pt x="41" y="224"/>
                  <a:pt x="41" y="224"/>
                </a:cubicBezTo>
                <a:cubicBezTo>
                  <a:pt x="42" y="224"/>
                  <a:pt x="42" y="224"/>
                  <a:pt x="42" y="224"/>
                </a:cubicBezTo>
                <a:cubicBezTo>
                  <a:pt x="42" y="224"/>
                  <a:pt x="42" y="224"/>
                  <a:pt x="42" y="225"/>
                </a:cubicBezTo>
                <a:cubicBezTo>
                  <a:pt x="42" y="225"/>
                  <a:pt x="42" y="225"/>
                  <a:pt x="42" y="225"/>
                </a:cubicBezTo>
                <a:cubicBezTo>
                  <a:pt x="58" y="225"/>
                  <a:pt x="58" y="225"/>
                  <a:pt x="58" y="225"/>
                </a:cubicBezTo>
                <a:cubicBezTo>
                  <a:pt x="57" y="225"/>
                  <a:pt x="57" y="225"/>
                  <a:pt x="57" y="225"/>
                </a:cubicBezTo>
                <a:cubicBezTo>
                  <a:pt x="57" y="224"/>
                  <a:pt x="58" y="224"/>
                  <a:pt x="58" y="224"/>
                </a:cubicBezTo>
                <a:cubicBezTo>
                  <a:pt x="62" y="224"/>
                  <a:pt x="62" y="224"/>
                  <a:pt x="62" y="224"/>
                </a:cubicBezTo>
                <a:cubicBezTo>
                  <a:pt x="62" y="224"/>
                  <a:pt x="62" y="224"/>
                  <a:pt x="62" y="224"/>
                </a:cubicBezTo>
                <a:cubicBezTo>
                  <a:pt x="62" y="220"/>
                  <a:pt x="65" y="217"/>
                  <a:pt x="68" y="216"/>
                </a:cubicBezTo>
                <a:cubicBezTo>
                  <a:pt x="69" y="216"/>
                  <a:pt x="69" y="216"/>
                  <a:pt x="70" y="216"/>
                </a:cubicBezTo>
                <a:cubicBezTo>
                  <a:pt x="73" y="218"/>
                  <a:pt x="75" y="220"/>
                  <a:pt x="75" y="223"/>
                </a:cubicBezTo>
                <a:cubicBezTo>
                  <a:pt x="75" y="224"/>
                  <a:pt x="75" y="224"/>
                  <a:pt x="75" y="224"/>
                </a:cubicBezTo>
                <a:cubicBezTo>
                  <a:pt x="77" y="224"/>
                  <a:pt x="77" y="224"/>
                  <a:pt x="77" y="224"/>
                </a:cubicBezTo>
                <a:cubicBezTo>
                  <a:pt x="77" y="224"/>
                  <a:pt x="77" y="224"/>
                  <a:pt x="77" y="224"/>
                </a:cubicBezTo>
                <a:cubicBezTo>
                  <a:pt x="77" y="225"/>
                  <a:pt x="77" y="225"/>
                  <a:pt x="77" y="225"/>
                </a:cubicBezTo>
                <a:cubicBezTo>
                  <a:pt x="92" y="225"/>
                  <a:pt x="92" y="225"/>
                  <a:pt x="92" y="225"/>
                </a:cubicBezTo>
                <a:cubicBezTo>
                  <a:pt x="92" y="225"/>
                  <a:pt x="92" y="224"/>
                  <a:pt x="92" y="224"/>
                </a:cubicBezTo>
                <a:cubicBezTo>
                  <a:pt x="92" y="224"/>
                  <a:pt x="92" y="224"/>
                  <a:pt x="92" y="224"/>
                </a:cubicBezTo>
                <a:cubicBezTo>
                  <a:pt x="97" y="224"/>
                  <a:pt x="97" y="224"/>
                  <a:pt x="97" y="224"/>
                </a:cubicBezTo>
                <a:cubicBezTo>
                  <a:pt x="97" y="224"/>
                  <a:pt x="97" y="224"/>
                  <a:pt x="97" y="224"/>
                </a:cubicBezTo>
                <a:cubicBezTo>
                  <a:pt x="96" y="220"/>
                  <a:pt x="99" y="217"/>
                  <a:pt x="102" y="216"/>
                </a:cubicBezTo>
                <a:cubicBezTo>
                  <a:pt x="102" y="216"/>
                  <a:pt x="102" y="216"/>
                  <a:pt x="102" y="216"/>
                </a:cubicBezTo>
                <a:cubicBezTo>
                  <a:pt x="103" y="216"/>
                  <a:pt x="103" y="216"/>
                  <a:pt x="104" y="216"/>
                </a:cubicBezTo>
                <a:cubicBezTo>
                  <a:pt x="107" y="217"/>
                  <a:pt x="109" y="220"/>
                  <a:pt x="109" y="223"/>
                </a:cubicBezTo>
                <a:cubicBezTo>
                  <a:pt x="109" y="224"/>
                  <a:pt x="109" y="224"/>
                  <a:pt x="109" y="224"/>
                </a:cubicBezTo>
                <a:cubicBezTo>
                  <a:pt x="112" y="224"/>
                  <a:pt x="112" y="224"/>
                  <a:pt x="112" y="224"/>
                </a:cubicBezTo>
                <a:cubicBezTo>
                  <a:pt x="112" y="224"/>
                  <a:pt x="112" y="224"/>
                  <a:pt x="112" y="224"/>
                </a:cubicBezTo>
                <a:cubicBezTo>
                  <a:pt x="112" y="224"/>
                  <a:pt x="112" y="225"/>
                  <a:pt x="112" y="225"/>
                </a:cubicBezTo>
                <a:cubicBezTo>
                  <a:pt x="127" y="225"/>
                  <a:pt x="127" y="225"/>
                  <a:pt x="127" y="225"/>
                </a:cubicBezTo>
                <a:cubicBezTo>
                  <a:pt x="127" y="225"/>
                  <a:pt x="127" y="224"/>
                  <a:pt x="127" y="224"/>
                </a:cubicBezTo>
                <a:cubicBezTo>
                  <a:pt x="127" y="224"/>
                  <a:pt x="127" y="224"/>
                  <a:pt x="127" y="224"/>
                </a:cubicBezTo>
                <a:cubicBezTo>
                  <a:pt x="131" y="224"/>
                  <a:pt x="131" y="224"/>
                  <a:pt x="131" y="224"/>
                </a:cubicBezTo>
                <a:cubicBezTo>
                  <a:pt x="131" y="223"/>
                  <a:pt x="131" y="223"/>
                  <a:pt x="131" y="223"/>
                </a:cubicBezTo>
                <a:cubicBezTo>
                  <a:pt x="131" y="220"/>
                  <a:pt x="133" y="217"/>
                  <a:pt x="136" y="216"/>
                </a:cubicBezTo>
                <a:cubicBezTo>
                  <a:pt x="136" y="215"/>
                  <a:pt x="137" y="215"/>
                  <a:pt x="137" y="215"/>
                </a:cubicBezTo>
                <a:cubicBezTo>
                  <a:pt x="137" y="215"/>
                  <a:pt x="137" y="215"/>
                  <a:pt x="137" y="215"/>
                </a:cubicBezTo>
                <a:cubicBezTo>
                  <a:pt x="140" y="217"/>
                  <a:pt x="143" y="220"/>
                  <a:pt x="143" y="223"/>
                </a:cubicBezTo>
                <a:cubicBezTo>
                  <a:pt x="143" y="224"/>
                  <a:pt x="142" y="224"/>
                  <a:pt x="142" y="224"/>
                </a:cubicBezTo>
                <a:cubicBezTo>
                  <a:pt x="147" y="224"/>
                  <a:pt x="147" y="224"/>
                  <a:pt x="147" y="224"/>
                </a:cubicBezTo>
                <a:cubicBezTo>
                  <a:pt x="147" y="224"/>
                  <a:pt x="147" y="224"/>
                  <a:pt x="147" y="224"/>
                </a:cubicBezTo>
                <a:cubicBezTo>
                  <a:pt x="147" y="224"/>
                  <a:pt x="147" y="224"/>
                  <a:pt x="147" y="225"/>
                </a:cubicBezTo>
                <a:cubicBezTo>
                  <a:pt x="162" y="225"/>
                  <a:pt x="162" y="225"/>
                  <a:pt x="162" y="225"/>
                </a:cubicBezTo>
                <a:cubicBezTo>
                  <a:pt x="162" y="224"/>
                  <a:pt x="162" y="224"/>
                  <a:pt x="162" y="224"/>
                </a:cubicBezTo>
                <a:cubicBezTo>
                  <a:pt x="162" y="224"/>
                  <a:pt x="162" y="224"/>
                  <a:pt x="162" y="224"/>
                </a:cubicBezTo>
                <a:cubicBezTo>
                  <a:pt x="165" y="224"/>
                  <a:pt x="165" y="224"/>
                  <a:pt x="165" y="224"/>
                </a:cubicBezTo>
                <a:cubicBezTo>
                  <a:pt x="165" y="224"/>
                  <a:pt x="165" y="224"/>
                  <a:pt x="165" y="223"/>
                </a:cubicBezTo>
                <a:cubicBezTo>
                  <a:pt x="165" y="220"/>
                  <a:pt x="167" y="217"/>
                  <a:pt x="170" y="215"/>
                </a:cubicBezTo>
                <a:cubicBezTo>
                  <a:pt x="170" y="215"/>
                  <a:pt x="171" y="215"/>
                  <a:pt x="171" y="215"/>
                </a:cubicBezTo>
                <a:cubicBezTo>
                  <a:pt x="174" y="217"/>
                  <a:pt x="177" y="220"/>
                  <a:pt x="176" y="223"/>
                </a:cubicBezTo>
                <a:cubicBezTo>
                  <a:pt x="177" y="224"/>
                  <a:pt x="176" y="224"/>
                  <a:pt x="176" y="224"/>
                </a:cubicBezTo>
                <a:cubicBezTo>
                  <a:pt x="182" y="224"/>
                  <a:pt x="182" y="224"/>
                  <a:pt x="182" y="224"/>
                </a:cubicBezTo>
                <a:cubicBezTo>
                  <a:pt x="182" y="224"/>
                  <a:pt x="182" y="224"/>
                  <a:pt x="182" y="224"/>
                </a:cubicBezTo>
                <a:cubicBezTo>
                  <a:pt x="182" y="224"/>
                  <a:pt x="182" y="224"/>
                  <a:pt x="182" y="225"/>
                </a:cubicBezTo>
                <a:cubicBezTo>
                  <a:pt x="197" y="225"/>
                  <a:pt x="197" y="225"/>
                  <a:pt x="197" y="225"/>
                </a:cubicBezTo>
                <a:cubicBezTo>
                  <a:pt x="197" y="224"/>
                  <a:pt x="197" y="224"/>
                  <a:pt x="197" y="224"/>
                </a:cubicBezTo>
                <a:cubicBezTo>
                  <a:pt x="197" y="224"/>
                  <a:pt x="197" y="224"/>
                  <a:pt x="197" y="224"/>
                </a:cubicBezTo>
                <a:cubicBezTo>
                  <a:pt x="199" y="224"/>
                  <a:pt x="199" y="224"/>
                  <a:pt x="199" y="224"/>
                </a:cubicBezTo>
                <a:cubicBezTo>
                  <a:pt x="199" y="224"/>
                  <a:pt x="199" y="224"/>
                  <a:pt x="199" y="223"/>
                </a:cubicBezTo>
                <a:cubicBezTo>
                  <a:pt x="199" y="220"/>
                  <a:pt x="201" y="218"/>
                  <a:pt x="203" y="216"/>
                </a:cubicBezTo>
                <a:cubicBezTo>
                  <a:pt x="204" y="216"/>
                  <a:pt x="204" y="215"/>
                  <a:pt x="205" y="215"/>
                </a:cubicBezTo>
                <a:cubicBezTo>
                  <a:pt x="208" y="217"/>
                  <a:pt x="210" y="220"/>
                  <a:pt x="210" y="223"/>
                </a:cubicBezTo>
                <a:cubicBezTo>
                  <a:pt x="210" y="223"/>
                  <a:pt x="210" y="224"/>
                  <a:pt x="210" y="224"/>
                </a:cubicBezTo>
                <a:cubicBezTo>
                  <a:pt x="217" y="224"/>
                  <a:pt x="217" y="224"/>
                  <a:pt x="217" y="224"/>
                </a:cubicBezTo>
                <a:cubicBezTo>
                  <a:pt x="217" y="224"/>
                  <a:pt x="217" y="224"/>
                  <a:pt x="217" y="224"/>
                </a:cubicBezTo>
                <a:cubicBezTo>
                  <a:pt x="217" y="224"/>
                  <a:pt x="217" y="224"/>
                  <a:pt x="217" y="225"/>
                </a:cubicBezTo>
                <a:cubicBezTo>
                  <a:pt x="232" y="224"/>
                  <a:pt x="232" y="224"/>
                  <a:pt x="232" y="224"/>
                </a:cubicBezTo>
                <a:cubicBezTo>
                  <a:pt x="232" y="224"/>
                  <a:pt x="232" y="224"/>
                  <a:pt x="232" y="224"/>
                </a:cubicBezTo>
                <a:cubicBezTo>
                  <a:pt x="232" y="224"/>
                  <a:pt x="232" y="224"/>
                  <a:pt x="232" y="224"/>
                </a:cubicBezTo>
                <a:cubicBezTo>
                  <a:pt x="233" y="224"/>
                  <a:pt x="233" y="224"/>
                  <a:pt x="233" y="224"/>
                </a:cubicBezTo>
                <a:cubicBezTo>
                  <a:pt x="233" y="223"/>
                  <a:pt x="233" y="223"/>
                  <a:pt x="233" y="223"/>
                </a:cubicBezTo>
                <a:cubicBezTo>
                  <a:pt x="233" y="221"/>
                  <a:pt x="234" y="219"/>
                  <a:pt x="235" y="217"/>
                </a:cubicBezTo>
                <a:cubicBezTo>
                  <a:pt x="237" y="216"/>
                  <a:pt x="238" y="216"/>
                  <a:pt x="239" y="215"/>
                </a:cubicBezTo>
                <a:cubicBezTo>
                  <a:pt x="242" y="217"/>
                  <a:pt x="244" y="220"/>
                  <a:pt x="244" y="223"/>
                </a:cubicBezTo>
                <a:cubicBezTo>
                  <a:pt x="244" y="223"/>
                  <a:pt x="244" y="224"/>
                  <a:pt x="244" y="224"/>
                </a:cubicBezTo>
                <a:cubicBezTo>
                  <a:pt x="252" y="223"/>
                  <a:pt x="252" y="223"/>
                  <a:pt x="252" y="223"/>
                </a:cubicBezTo>
                <a:cubicBezTo>
                  <a:pt x="252" y="224"/>
                  <a:pt x="252" y="224"/>
                  <a:pt x="252" y="224"/>
                </a:cubicBezTo>
                <a:cubicBezTo>
                  <a:pt x="252" y="224"/>
                  <a:pt x="252" y="224"/>
                  <a:pt x="252" y="225"/>
                </a:cubicBezTo>
                <a:cubicBezTo>
                  <a:pt x="267" y="224"/>
                  <a:pt x="267" y="224"/>
                  <a:pt x="267" y="224"/>
                </a:cubicBezTo>
                <a:cubicBezTo>
                  <a:pt x="267" y="224"/>
                  <a:pt x="267" y="224"/>
                  <a:pt x="267" y="224"/>
                </a:cubicBezTo>
                <a:cubicBezTo>
                  <a:pt x="267" y="224"/>
                  <a:pt x="267" y="224"/>
                  <a:pt x="267" y="224"/>
                </a:cubicBezTo>
                <a:cubicBezTo>
                  <a:pt x="267" y="224"/>
                  <a:pt x="267" y="224"/>
                  <a:pt x="267" y="224"/>
                </a:cubicBezTo>
                <a:cubicBezTo>
                  <a:pt x="267" y="223"/>
                  <a:pt x="267" y="223"/>
                  <a:pt x="267" y="223"/>
                </a:cubicBezTo>
                <a:cubicBezTo>
                  <a:pt x="267" y="223"/>
                  <a:pt x="267" y="222"/>
                  <a:pt x="267" y="221"/>
                </a:cubicBezTo>
                <a:cubicBezTo>
                  <a:pt x="268" y="218"/>
                  <a:pt x="272" y="215"/>
                  <a:pt x="277" y="215"/>
                </a:cubicBezTo>
                <a:cubicBezTo>
                  <a:pt x="277" y="204"/>
                  <a:pt x="277" y="204"/>
                  <a:pt x="277" y="204"/>
                </a:cubicBezTo>
                <a:lnTo>
                  <a:pt x="277" y="200"/>
                </a:lnTo>
                <a:close/>
              </a:path>
            </a:pathLst>
          </a:custGeom>
          <a:solidFill>
            <a:srgbClr val="42B9AB"/>
          </a:solidFill>
          <a:ln>
            <a:noFill/>
          </a:ln>
        </p:spPr>
        <p:txBody>
          <a:bodyPr vert="horz" wrap="square" lIns="91440" tIns="45720" rIns="91440" bIns="45720" numCol="1" anchor="t" anchorCtr="0" compatLnSpc="1">
            <a:prstTxWarp prst="textNoShape">
              <a:avLst/>
            </a:prstTxWarp>
          </a:bodyPr>
          <a:lstStyle/>
          <a:p>
            <a:endParaRPr lang="zh-CN" altLang="en-US" dirty="0">
              <a:cs typeface="+mn-ea"/>
              <a:sym typeface="+mn-lt"/>
            </a:endParaRPr>
          </a:p>
        </p:txBody>
      </p:sp>
      <p:pic>
        <p:nvPicPr>
          <p:cNvPr id="30" name="Picture 29">
            <a:extLst>
              <a:ext uri="{FF2B5EF4-FFF2-40B4-BE49-F238E27FC236}">
                <a16:creationId xmlns:a16="http://schemas.microsoft.com/office/drawing/2014/main" xmlns="" id="{CA5C0B23-22BB-ACB4-66B1-A3A0B34C9900}"/>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rot="779963">
            <a:off x="6454895" y="874898"/>
            <a:ext cx="2399501" cy="1788022"/>
          </a:xfrm>
          <a:prstGeom prst="rect">
            <a:avLst/>
          </a:prstGeom>
        </p:spPr>
      </p:pic>
      <p:sp>
        <p:nvSpPr>
          <p:cNvPr id="31" name="Freeform 12">
            <a:extLst>
              <a:ext uri="{FF2B5EF4-FFF2-40B4-BE49-F238E27FC236}">
                <a16:creationId xmlns:a16="http://schemas.microsoft.com/office/drawing/2014/main" xmlns="" id="{6B285549-57BD-FFCB-3568-85459171255E}"/>
              </a:ext>
            </a:extLst>
          </p:cNvPr>
          <p:cNvSpPr>
            <a:spLocks/>
          </p:cNvSpPr>
          <p:nvPr/>
        </p:nvSpPr>
        <p:spPr bwMode="auto">
          <a:xfrm rot="21372709">
            <a:off x="6280564" y="2974796"/>
            <a:ext cx="2572066" cy="1917687"/>
          </a:xfrm>
          <a:custGeom>
            <a:avLst/>
            <a:gdLst>
              <a:gd name="T0" fmla="*/ 269 w 277"/>
              <a:gd name="T1" fmla="*/ 196 h 225"/>
              <a:gd name="T2" fmla="*/ 277 w 277"/>
              <a:gd name="T3" fmla="*/ 168 h 225"/>
              <a:gd name="T4" fmla="*/ 267 w 277"/>
              <a:gd name="T5" fmla="*/ 160 h 225"/>
              <a:gd name="T6" fmla="*/ 277 w 277"/>
              <a:gd name="T7" fmla="*/ 137 h 225"/>
              <a:gd name="T8" fmla="*/ 267 w 277"/>
              <a:gd name="T9" fmla="*/ 129 h 225"/>
              <a:gd name="T10" fmla="*/ 277 w 277"/>
              <a:gd name="T11" fmla="*/ 105 h 225"/>
              <a:gd name="T12" fmla="*/ 276 w 277"/>
              <a:gd name="T13" fmla="*/ 73 h 225"/>
              <a:gd name="T14" fmla="*/ 276 w 277"/>
              <a:gd name="T15" fmla="*/ 47 h 225"/>
              <a:gd name="T16" fmla="*/ 276 w 277"/>
              <a:gd name="T17" fmla="*/ 16 h 225"/>
              <a:gd name="T18" fmla="*/ 255 w 277"/>
              <a:gd name="T19" fmla="*/ 0 h 225"/>
              <a:gd name="T20" fmla="*/ 241 w 277"/>
              <a:gd name="T21" fmla="*/ 9 h 225"/>
              <a:gd name="T22" fmla="*/ 213 w 277"/>
              <a:gd name="T23" fmla="*/ 0 h 225"/>
              <a:gd name="T24" fmla="*/ 202 w 277"/>
              <a:gd name="T25" fmla="*/ 0 h 225"/>
              <a:gd name="T26" fmla="*/ 179 w 277"/>
              <a:gd name="T27" fmla="*/ 1 h 225"/>
              <a:gd name="T28" fmla="*/ 160 w 277"/>
              <a:gd name="T29" fmla="*/ 1 h 225"/>
              <a:gd name="T30" fmla="*/ 153 w 277"/>
              <a:gd name="T31" fmla="*/ 1 h 225"/>
              <a:gd name="T32" fmla="*/ 133 w 277"/>
              <a:gd name="T33" fmla="*/ 1 h 225"/>
              <a:gd name="T34" fmla="*/ 125 w 277"/>
              <a:gd name="T35" fmla="*/ 1 h 225"/>
              <a:gd name="T36" fmla="*/ 112 w 277"/>
              <a:gd name="T37" fmla="*/ 1 h 225"/>
              <a:gd name="T38" fmla="*/ 84 w 277"/>
              <a:gd name="T39" fmla="*/ 1 h 225"/>
              <a:gd name="T40" fmla="*/ 71 w 277"/>
              <a:gd name="T41" fmla="*/ 10 h 225"/>
              <a:gd name="T42" fmla="*/ 58 w 277"/>
              <a:gd name="T43" fmla="*/ 1 h 225"/>
              <a:gd name="T44" fmla="*/ 44 w 277"/>
              <a:gd name="T45" fmla="*/ 1 h 225"/>
              <a:gd name="T46" fmla="*/ 31 w 277"/>
              <a:gd name="T47" fmla="*/ 1 h 225"/>
              <a:gd name="T48" fmla="*/ 0 w 277"/>
              <a:gd name="T49" fmla="*/ 11 h 225"/>
              <a:gd name="T50" fmla="*/ 9 w 277"/>
              <a:gd name="T51" fmla="*/ 36 h 225"/>
              <a:gd name="T52" fmla="*/ 0 w 277"/>
              <a:gd name="T53" fmla="*/ 62 h 225"/>
              <a:gd name="T54" fmla="*/ 0 w 277"/>
              <a:gd name="T55" fmla="*/ 79 h 225"/>
              <a:gd name="T56" fmla="*/ 1 w 277"/>
              <a:gd name="T57" fmla="*/ 93 h 225"/>
              <a:gd name="T58" fmla="*/ 1 w 277"/>
              <a:gd name="T59" fmla="*/ 120 h 225"/>
              <a:gd name="T60" fmla="*/ 1 w 277"/>
              <a:gd name="T61" fmla="*/ 141 h 225"/>
              <a:gd name="T62" fmla="*/ 1 w 277"/>
              <a:gd name="T63" fmla="*/ 152 h 225"/>
              <a:gd name="T64" fmla="*/ 6 w 277"/>
              <a:gd name="T65" fmla="*/ 167 h 225"/>
              <a:gd name="T66" fmla="*/ 1 w 277"/>
              <a:gd name="T67" fmla="*/ 184 h 225"/>
              <a:gd name="T68" fmla="*/ 9 w 277"/>
              <a:gd name="T69" fmla="*/ 197 h 225"/>
              <a:gd name="T70" fmla="*/ 1 w 277"/>
              <a:gd name="T71" fmla="*/ 203 h 225"/>
              <a:gd name="T72" fmla="*/ 11 w 277"/>
              <a:gd name="T73" fmla="*/ 224 h 225"/>
              <a:gd name="T74" fmla="*/ 23 w 277"/>
              <a:gd name="T75" fmla="*/ 225 h 225"/>
              <a:gd name="T76" fmla="*/ 33 w 277"/>
              <a:gd name="T77" fmla="*/ 216 h 225"/>
              <a:gd name="T78" fmla="*/ 42 w 277"/>
              <a:gd name="T79" fmla="*/ 224 h 225"/>
              <a:gd name="T80" fmla="*/ 57 w 277"/>
              <a:gd name="T81" fmla="*/ 225 h 225"/>
              <a:gd name="T82" fmla="*/ 68 w 277"/>
              <a:gd name="T83" fmla="*/ 216 h 225"/>
              <a:gd name="T84" fmla="*/ 77 w 277"/>
              <a:gd name="T85" fmla="*/ 224 h 225"/>
              <a:gd name="T86" fmla="*/ 92 w 277"/>
              <a:gd name="T87" fmla="*/ 224 h 225"/>
              <a:gd name="T88" fmla="*/ 102 w 277"/>
              <a:gd name="T89" fmla="*/ 216 h 225"/>
              <a:gd name="T90" fmla="*/ 109 w 277"/>
              <a:gd name="T91" fmla="*/ 224 h 225"/>
              <a:gd name="T92" fmla="*/ 127 w 277"/>
              <a:gd name="T93" fmla="*/ 225 h 225"/>
              <a:gd name="T94" fmla="*/ 131 w 277"/>
              <a:gd name="T95" fmla="*/ 223 h 225"/>
              <a:gd name="T96" fmla="*/ 143 w 277"/>
              <a:gd name="T97" fmla="*/ 223 h 225"/>
              <a:gd name="T98" fmla="*/ 147 w 277"/>
              <a:gd name="T99" fmla="*/ 225 h 225"/>
              <a:gd name="T100" fmla="*/ 165 w 277"/>
              <a:gd name="T101" fmla="*/ 224 h 225"/>
              <a:gd name="T102" fmla="*/ 176 w 277"/>
              <a:gd name="T103" fmla="*/ 223 h 225"/>
              <a:gd name="T104" fmla="*/ 182 w 277"/>
              <a:gd name="T105" fmla="*/ 225 h 225"/>
              <a:gd name="T106" fmla="*/ 199 w 277"/>
              <a:gd name="T107" fmla="*/ 224 h 225"/>
              <a:gd name="T108" fmla="*/ 210 w 277"/>
              <a:gd name="T109" fmla="*/ 223 h 225"/>
              <a:gd name="T110" fmla="*/ 217 w 277"/>
              <a:gd name="T111" fmla="*/ 225 h 225"/>
              <a:gd name="T112" fmla="*/ 233 w 277"/>
              <a:gd name="T113" fmla="*/ 224 h 225"/>
              <a:gd name="T114" fmla="*/ 244 w 277"/>
              <a:gd name="T115" fmla="*/ 223 h 225"/>
              <a:gd name="T116" fmla="*/ 252 w 277"/>
              <a:gd name="T117" fmla="*/ 225 h 225"/>
              <a:gd name="T118" fmla="*/ 267 w 277"/>
              <a:gd name="T119" fmla="*/ 224 h 225"/>
              <a:gd name="T120" fmla="*/ 277 w 277"/>
              <a:gd name="T121" fmla="*/ 20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7" h="225">
                <a:moveTo>
                  <a:pt x="277" y="200"/>
                </a:moveTo>
                <a:cubicBezTo>
                  <a:pt x="275" y="200"/>
                  <a:pt x="274" y="200"/>
                  <a:pt x="272" y="199"/>
                </a:cubicBezTo>
                <a:cubicBezTo>
                  <a:pt x="272" y="197"/>
                  <a:pt x="272" y="197"/>
                  <a:pt x="272" y="197"/>
                </a:cubicBezTo>
                <a:cubicBezTo>
                  <a:pt x="271" y="197"/>
                  <a:pt x="270" y="197"/>
                  <a:pt x="269" y="196"/>
                </a:cubicBezTo>
                <a:cubicBezTo>
                  <a:pt x="268" y="195"/>
                  <a:pt x="267" y="193"/>
                  <a:pt x="267" y="191"/>
                </a:cubicBezTo>
                <a:cubicBezTo>
                  <a:pt x="268" y="187"/>
                  <a:pt x="272" y="184"/>
                  <a:pt x="277" y="184"/>
                </a:cubicBezTo>
                <a:cubicBezTo>
                  <a:pt x="277" y="173"/>
                  <a:pt x="277" y="173"/>
                  <a:pt x="277" y="173"/>
                </a:cubicBezTo>
                <a:cubicBezTo>
                  <a:pt x="277" y="168"/>
                  <a:pt x="277" y="168"/>
                  <a:pt x="277" y="168"/>
                </a:cubicBezTo>
                <a:cubicBezTo>
                  <a:pt x="275" y="168"/>
                  <a:pt x="274" y="168"/>
                  <a:pt x="272" y="167"/>
                </a:cubicBezTo>
                <a:cubicBezTo>
                  <a:pt x="272" y="166"/>
                  <a:pt x="272" y="166"/>
                  <a:pt x="272" y="166"/>
                </a:cubicBezTo>
                <a:cubicBezTo>
                  <a:pt x="271" y="166"/>
                  <a:pt x="271" y="166"/>
                  <a:pt x="270" y="166"/>
                </a:cubicBezTo>
                <a:cubicBezTo>
                  <a:pt x="268" y="164"/>
                  <a:pt x="267" y="162"/>
                  <a:pt x="267" y="160"/>
                </a:cubicBezTo>
                <a:cubicBezTo>
                  <a:pt x="268" y="156"/>
                  <a:pt x="272" y="153"/>
                  <a:pt x="277" y="153"/>
                </a:cubicBezTo>
                <a:cubicBezTo>
                  <a:pt x="277" y="150"/>
                  <a:pt x="277" y="150"/>
                  <a:pt x="277" y="150"/>
                </a:cubicBezTo>
                <a:cubicBezTo>
                  <a:pt x="277" y="150"/>
                  <a:pt x="277" y="150"/>
                  <a:pt x="277" y="150"/>
                </a:cubicBezTo>
                <a:cubicBezTo>
                  <a:pt x="277" y="137"/>
                  <a:pt x="277" y="137"/>
                  <a:pt x="277" y="137"/>
                </a:cubicBezTo>
                <a:cubicBezTo>
                  <a:pt x="275" y="137"/>
                  <a:pt x="273" y="136"/>
                  <a:pt x="272" y="135"/>
                </a:cubicBezTo>
                <a:cubicBezTo>
                  <a:pt x="272" y="135"/>
                  <a:pt x="272" y="135"/>
                  <a:pt x="272" y="135"/>
                </a:cubicBezTo>
                <a:cubicBezTo>
                  <a:pt x="272" y="135"/>
                  <a:pt x="272" y="135"/>
                  <a:pt x="271" y="135"/>
                </a:cubicBezTo>
                <a:cubicBezTo>
                  <a:pt x="269" y="134"/>
                  <a:pt x="268" y="132"/>
                  <a:pt x="267" y="129"/>
                </a:cubicBezTo>
                <a:cubicBezTo>
                  <a:pt x="268" y="125"/>
                  <a:pt x="272" y="122"/>
                  <a:pt x="277" y="122"/>
                </a:cubicBezTo>
                <a:cubicBezTo>
                  <a:pt x="277" y="118"/>
                  <a:pt x="277" y="118"/>
                  <a:pt x="277" y="118"/>
                </a:cubicBezTo>
                <a:cubicBezTo>
                  <a:pt x="277" y="118"/>
                  <a:pt x="277" y="118"/>
                  <a:pt x="277" y="118"/>
                </a:cubicBezTo>
                <a:cubicBezTo>
                  <a:pt x="277" y="105"/>
                  <a:pt x="277" y="105"/>
                  <a:pt x="277" y="105"/>
                </a:cubicBezTo>
                <a:cubicBezTo>
                  <a:pt x="272" y="105"/>
                  <a:pt x="268" y="102"/>
                  <a:pt x="267" y="97"/>
                </a:cubicBezTo>
                <a:cubicBezTo>
                  <a:pt x="269" y="94"/>
                  <a:pt x="272" y="91"/>
                  <a:pt x="277" y="91"/>
                </a:cubicBezTo>
                <a:cubicBezTo>
                  <a:pt x="276" y="80"/>
                  <a:pt x="276" y="80"/>
                  <a:pt x="276" y="80"/>
                </a:cubicBezTo>
                <a:cubicBezTo>
                  <a:pt x="276" y="73"/>
                  <a:pt x="276" y="73"/>
                  <a:pt x="276" y="73"/>
                </a:cubicBezTo>
                <a:cubicBezTo>
                  <a:pt x="272" y="73"/>
                  <a:pt x="268" y="70"/>
                  <a:pt x="267" y="66"/>
                </a:cubicBezTo>
                <a:cubicBezTo>
                  <a:pt x="269" y="63"/>
                  <a:pt x="272" y="60"/>
                  <a:pt x="276" y="60"/>
                </a:cubicBezTo>
                <a:cubicBezTo>
                  <a:pt x="276" y="47"/>
                  <a:pt x="276" y="47"/>
                  <a:pt x="276" y="47"/>
                </a:cubicBezTo>
                <a:cubicBezTo>
                  <a:pt x="276" y="47"/>
                  <a:pt x="276" y="47"/>
                  <a:pt x="276" y="47"/>
                </a:cubicBezTo>
                <a:cubicBezTo>
                  <a:pt x="276" y="41"/>
                  <a:pt x="276" y="41"/>
                  <a:pt x="276" y="41"/>
                </a:cubicBezTo>
                <a:cubicBezTo>
                  <a:pt x="272" y="41"/>
                  <a:pt x="269" y="39"/>
                  <a:pt x="267" y="35"/>
                </a:cubicBezTo>
                <a:cubicBezTo>
                  <a:pt x="269" y="32"/>
                  <a:pt x="272" y="30"/>
                  <a:pt x="276" y="30"/>
                </a:cubicBezTo>
                <a:cubicBezTo>
                  <a:pt x="276" y="16"/>
                  <a:pt x="276" y="16"/>
                  <a:pt x="276" y="16"/>
                </a:cubicBezTo>
                <a:cubicBezTo>
                  <a:pt x="276" y="16"/>
                  <a:pt x="276" y="16"/>
                  <a:pt x="276" y="16"/>
                </a:cubicBezTo>
                <a:cubicBezTo>
                  <a:pt x="276" y="9"/>
                  <a:pt x="276" y="9"/>
                  <a:pt x="276" y="9"/>
                </a:cubicBezTo>
                <a:cubicBezTo>
                  <a:pt x="271" y="9"/>
                  <a:pt x="267" y="5"/>
                  <a:pt x="267" y="0"/>
                </a:cubicBezTo>
                <a:cubicBezTo>
                  <a:pt x="255" y="0"/>
                  <a:pt x="255" y="0"/>
                  <a:pt x="255" y="0"/>
                </a:cubicBezTo>
                <a:cubicBezTo>
                  <a:pt x="255" y="0"/>
                  <a:pt x="255" y="0"/>
                  <a:pt x="255" y="0"/>
                </a:cubicBezTo>
                <a:cubicBezTo>
                  <a:pt x="247" y="0"/>
                  <a:pt x="247" y="0"/>
                  <a:pt x="247" y="0"/>
                </a:cubicBezTo>
                <a:cubicBezTo>
                  <a:pt x="247" y="1"/>
                  <a:pt x="247" y="1"/>
                  <a:pt x="247" y="1"/>
                </a:cubicBezTo>
                <a:cubicBezTo>
                  <a:pt x="247" y="4"/>
                  <a:pt x="245" y="7"/>
                  <a:pt x="241" y="9"/>
                </a:cubicBezTo>
                <a:cubicBezTo>
                  <a:pt x="238" y="8"/>
                  <a:pt x="236" y="4"/>
                  <a:pt x="236" y="1"/>
                </a:cubicBezTo>
                <a:cubicBezTo>
                  <a:pt x="236" y="1"/>
                  <a:pt x="236" y="0"/>
                  <a:pt x="236" y="0"/>
                </a:cubicBezTo>
                <a:cubicBezTo>
                  <a:pt x="223" y="0"/>
                  <a:pt x="223" y="0"/>
                  <a:pt x="223" y="0"/>
                </a:cubicBezTo>
                <a:cubicBezTo>
                  <a:pt x="213" y="0"/>
                  <a:pt x="213" y="0"/>
                  <a:pt x="213" y="0"/>
                </a:cubicBezTo>
                <a:cubicBezTo>
                  <a:pt x="213" y="1"/>
                  <a:pt x="213" y="1"/>
                  <a:pt x="213" y="1"/>
                </a:cubicBezTo>
                <a:cubicBezTo>
                  <a:pt x="213" y="4"/>
                  <a:pt x="211" y="8"/>
                  <a:pt x="207" y="9"/>
                </a:cubicBezTo>
                <a:cubicBezTo>
                  <a:pt x="204" y="8"/>
                  <a:pt x="202" y="5"/>
                  <a:pt x="202" y="1"/>
                </a:cubicBezTo>
                <a:cubicBezTo>
                  <a:pt x="202" y="1"/>
                  <a:pt x="202" y="1"/>
                  <a:pt x="202" y="0"/>
                </a:cubicBezTo>
                <a:cubicBezTo>
                  <a:pt x="187" y="0"/>
                  <a:pt x="187" y="0"/>
                  <a:pt x="187" y="0"/>
                </a:cubicBezTo>
                <a:cubicBezTo>
                  <a:pt x="187" y="0"/>
                  <a:pt x="187" y="0"/>
                  <a:pt x="187" y="1"/>
                </a:cubicBezTo>
                <a:cubicBezTo>
                  <a:pt x="179" y="1"/>
                  <a:pt x="179" y="1"/>
                  <a:pt x="179" y="1"/>
                </a:cubicBezTo>
                <a:cubicBezTo>
                  <a:pt x="179" y="1"/>
                  <a:pt x="179" y="1"/>
                  <a:pt x="179" y="1"/>
                </a:cubicBezTo>
                <a:cubicBezTo>
                  <a:pt x="179" y="5"/>
                  <a:pt x="177" y="8"/>
                  <a:pt x="173" y="9"/>
                </a:cubicBezTo>
                <a:cubicBezTo>
                  <a:pt x="170" y="8"/>
                  <a:pt x="168" y="5"/>
                  <a:pt x="168" y="1"/>
                </a:cubicBezTo>
                <a:cubicBezTo>
                  <a:pt x="168" y="1"/>
                  <a:pt x="168" y="1"/>
                  <a:pt x="168" y="1"/>
                </a:cubicBezTo>
                <a:cubicBezTo>
                  <a:pt x="160" y="1"/>
                  <a:pt x="160" y="1"/>
                  <a:pt x="160" y="1"/>
                </a:cubicBezTo>
                <a:cubicBezTo>
                  <a:pt x="160" y="1"/>
                  <a:pt x="160" y="1"/>
                  <a:pt x="160" y="1"/>
                </a:cubicBezTo>
                <a:cubicBezTo>
                  <a:pt x="158" y="1"/>
                  <a:pt x="158" y="1"/>
                  <a:pt x="158" y="1"/>
                </a:cubicBezTo>
                <a:cubicBezTo>
                  <a:pt x="153" y="0"/>
                  <a:pt x="153" y="0"/>
                  <a:pt x="153" y="0"/>
                </a:cubicBezTo>
                <a:cubicBezTo>
                  <a:pt x="153" y="1"/>
                  <a:pt x="153" y="1"/>
                  <a:pt x="153" y="1"/>
                </a:cubicBezTo>
                <a:cubicBezTo>
                  <a:pt x="145" y="1"/>
                  <a:pt x="145" y="1"/>
                  <a:pt x="145" y="1"/>
                </a:cubicBezTo>
                <a:cubicBezTo>
                  <a:pt x="145" y="1"/>
                  <a:pt x="145" y="1"/>
                  <a:pt x="145" y="1"/>
                </a:cubicBezTo>
                <a:cubicBezTo>
                  <a:pt x="145" y="5"/>
                  <a:pt x="143" y="8"/>
                  <a:pt x="139" y="9"/>
                </a:cubicBezTo>
                <a:cubicBezTo>
                  <a:pt x="136" y="8"/>
                  <a:pt x="133" y="5"/>
                  <a:pt x="133" y="1"/>
                </a:cubicBezTo>
                <a:cubicBezTo>
                  <a:pt x="133" y="1"/>
                  <a:pt x="133" y="1"/>
                  <a:pt x="134" y="1"/>
                </a:cubicBezTo>
                <a:cubicBezTo>
                  <a:pt x="126" y="1"/>
                  <a:pt x="126" y="1"/>
                  <a:pt x="126" y="1"/>
                </a:cubicBezTo>
                <a:cubicBezTo>
                  <a:pt x="126" y="1"/>
                  <a:pt x="126" y="1"/>
                  <a:pt x="126" y="1"/>
                </a:cubicBezTo>
                <a:cubicBezTo>
                  <a:pt x="125" y="1"/>
                  <a:pt x="125" y="1"/>
                  <a:pt x="125" y="1"/>
                </a:cubicBezTo>
                <a:cubicBezTo>
                  <a:pt x="119" y="1"/>
                  <a:pt x="119" y="1"/>
                  <a:pt x="119" y="1"/>
                </a:cubicBezTo>
                <a:cubicBezTo>
                  <a:pt x="119" y="1"/>
                  <a:pt x="119" y="1"/>
                  <a:pt x="119" y="1"/>
                </a:cubicBezTo>
                <a:cubicBezTo>
                  <a:pt x="111" y="1"/>
                  <a:pt x="111" y="1"/>
                  <a:pt x="111" y="1"/>
                </a:cubicBezTo>
                <a:cubicBezTo>
                  <a:pt x="112" y="1"/>
                  <a:pt x="112" y="1"/>
                  <a:pt x="112" y="1"/>
                </a:cubicBezTo>
                <a:cubicBezTo>
                  <a:pt x="111" y="5"/>
                  <a:pt x="109" y="8"/>
                  <a:pt x="105" y="10"/>
                </a:cubicBezTo>
                <a:cubicBezTo>
                  <a:pt x="102" y="8"/>
                  <a:pt x="99" y="5"/>
                  <a:pt x="99" y="1"/>
                </a:cubicBezTo>
                <a:cubicBezTo>
                  <a:pt x="99" y="1"/>
                  <a:pt x="99" y="1"/>
                  <a:pt x="99" y="1"/>
                </a:cubicBezTo>
                <a:cubicBezTo>
                  <a:pt x="84" y="1"/>
                  <a:pt x="84" y="1"/>
                  <a:pt x="84" y="1"/>
                </a:cubicBezTo>
                <a:cubicBezTo>
                  <a:pt x="84" y="1"/>
                  <a:pt x="84" y="1"/>
                  <a:pt x="84" y="1"/>
                </a:cubicBezTo>
                <a:cubicBezTo>
                  <a:pt x="78" y="1"/>
                  <a:pt x="78" y="1"/>
                  <a:pt x="78" y="1"/>
                </a:cubicBezTo>
                <a:cubicBezTo>
                  <a:pt x="78" y="1"/>
                  <a:pt x="78" y="1"/>
                  <a:pt x="78" y="1"/>
                </a:cubicBezTo>
                <a:cubicBezTo>
                  <a:pt x="78" y="5"/>
                  <a:pt x="75" y="8"/>
                  <a:pt x="71" y="10"/>
                </a:cubicBezTo>
                <a:cubicBezTo>
                  <a:pt x="68" y="8"/>
                  <a:pt x="65" y="5"/>
                  <a:pt x="65" y="1"/>
                </a:cubicBezTo>
                <a:cubicBezTo>
                  <a:pt x="65" y="1"/>
                  <a:pt x="65" y="1"/>
                  <a:pt x="65" y="1"/>
                </a:cubicBezTo>
                <a:cubicBezTo>
                  <a:pt x="58" y="1"/>
                  <a:pt x="58" y="1"/>
                  <a:pt x="58" y="1"/>
                </a:cubicBezTo>
                <a:cubicBezTo>
                  <a:pt x="58" y="1"/>
                  <a:pt x="58" y="1"/>
                  <a:pt x="58" y="1"/>
                </a:cubicBezTo>
                <a:cubicBezTo>
                  <a:pt x="56" y="1"/>
                  <a:pt x="56" y="1"/>
                  <a:pt x="56" y="1"/>
                </a:cubicBezTo>
                <a:cubicBezTo>
                  <a:pt x="50" y="1"/>
                  <a:pt x="50" y="1"/>
                  <a:pt x="50" y="1"/>
                </a:cubicBezTo>
                <a:cubicBezTo>
                  <a:pt x="50" y="1"/>
                  <a:pt x="50" y="1"/>
                  <a:pt x="50" y="1"/>
                </a:cubicBezTo>
                <a:cubicBezTo>
                  <a:pt x="44" y="1"/>
                  <a:pt x="44" y="1"/>
                  <a:pt x="44" y="1"/>
                </a:cubicBezTo>
                <a:cubicBezTo>
                  <a:pt x="44" y="1"/>
                  <a:pt x="44" y="1"/>
                  <a:pt x="44" y="1"/>
                </a:cubicBezTo>
                <a:cubicBezTo>
                  <a:pt x="44" y="5"/>
                  <a:pt x="41" y="9"/>
                  <a:pt x="38" y="10"/>
                </a:cubicBezTo>
                <a:cubicBezTo>
                  <a:pt x="34" y="9"/>
                  <a:pt x="31" y="6"/>
                  <a:pt x="31" y="1"/>
                </a:cubicBezTo>
                <a:cubicBezTo>
                  <a:pt x="31" y="1"/>
                  <a:pt x="31" y="1"/>
                  <a:pt x="31" y="1"/>
                </a:cubicBezTo>
                <a:cubicBezTo>
                  <a:pt x="25" y="1"/>
                  <a:pt x="25" y="1"/>
                  <a:pt x="25" y="1"/>
                </a:cubicBezTo>
                <a:cubicBezTo>
                  <a:pt x="10" y="1"/>
                  <a:pt x="10" y="1"/>
                  <a:pt x="10" y="1"/>
                </a:cubicBezTo>
                <a:cubicBezTo>
                  <a:pt x="10" y="1"/>
                  <a:pt x="10" y="1"/>
                  <a:pt x="10" y="2"/>
                </a:cubicBezTo>
                <a:cubicBezTo>
                  <a:pt x="10" y="7"/>
                  <a:pt x="6" y="11"/>
                  <a:pt x="0" y="11"/>
                </a:cubicBezTo>
                <a:cubicBezTo>
                  <a:pt x="0" y="24"/>
                  <a:pt x="0" y="24"/>
                  <a:pt x="0" y="24"/>
                </a:cubicBezTo>
                <a:cubicBezTo>
                  <a:pt x="0" y="24"/>
                  <a:pt x="0" y="24"/>
                  <a:pt x="0" y="24"/>
                </a:cubicBezTo>
                <a:cubicBezTo>
                  <a:pt x="0" y="31"/>
                  <a:pt x="0" y="31"/>
                  <a:pt x="0" y="31"/>
                </a:cubicBezTo>
                <a:cubicBezTo>
                  <a:pt x="4" y="31"/>
                  <a:pt x="8" y="33"/>
                  <a:pt x="9" y="36"/>
                </a:cubicBezTo>
                <a:cubicBezTo>
                  <a:pt x="8" y="40"/>
                  <a:pt x="5" y="43"/>
                  <a:pt x="0" y="42"/>
                </a:cubicBezTo>
                <a:cubicBezTo>
                  <a:pt x="0" y="56"/>
                  <a:pt x="0" y="56"/>
                  <a:pt x="0" y="56"/>
                </a:cubicBezTo>
                <a:cubicBezTo>
                  <a:pt x="0" y="56"/>
                  <a:pt x="0" y="56"/>
                  <a:pt x="1" y="56"/>
                </a:cubicBezTo>
                <a:cubicBezTo>
                  <a:pt x="0" y="62"/>
                  <a:pt x="0" y="62"/>
                  <a:pt x="0" y="62"/>
                </a:cubicBezTo>
                <a:cubicBezTo>
                  <a:pt x="5" y="62"/>
                  <a:pt x="8" y="64"/>
                  <a:pt x="10" y="67"/>
                </a:cubicBezTo>
                <a:cubicBezTo>
                  <a:pt x="9" y="71"/>
                  <a:pt x="5" y="74"/>
                  <a:pt x="0" y="74"/>
                </a:cubicBezTo>
                <a:cubicBezTo>
                  <a:pt x="1" y="79"/>
                  <a:pt x="1" y="79"/>
                  <a:pt x="1" y="79"/>
                </a:cubicBezTo>
                <a:cubicBezTo>
                  <a:pt x="0" y="79"/>
                  <a:pt x="0" y="79"/>
                  <a:pt x="0" y="79"/>
                </a:cubicBezTo>
                <a:cubicBezTo>
                  <a:pt x="1" y="85"/>
                  <a:pt x="1" y="85"/>
                  <a:pt x="1" y="85"/>
                </a:cubicBezTo>
                <a:cubicBezTo>
                  <a:pt x="1" y="88"/>
                  <a:pt x="1" y="88"/>
                  <a:pt x="1" y="88"/>
                </a:cubicBezTo>
                <a:cubicBezTo>
                  <a:pt x="1" y="88"/>
                  <a:pt x="1" y="88"/>
                  <a:pt x="1" y="88"/>
                </a:cubicBezTo>
                <a:cubicBezTo>
                  <a:pt x="1" y="93"/>
                  <a:pt x="1" y="93"/>
                  <a:pt x="1" y="93"/>
                </a:cubicBezTo>
                <a:cubicBezTo>
                  <a:pt x="5" y="93"/>
                  <a:pt x="9" y="95"/>
                  <a:pt x="10" y="99"/>
                </a:cubicBezTo>
                <a:cubicBezTo>
                  <a:pt x="9" y="103"/>
                  <a:pt x="5" y="106"/>
                  <a:pt x="1" y="106"/>
                </a:cubicBezTo>
                <a:cubicBezTo>
                  <a:pt x="1" y="120"/>
                  <a:pt x="1" y="120"/>
                  <a:pt x="1" y="120"/>
                </a:cubicBezTo>
                <a:cubicBezTo>
                  <a:pt x="1" y="120"/>
                  <a:pt x="1" y="120"/>
                  <a:pt x="1" y="120"/>
                </a:cubicBezTo>
                <a:cubicBezTo>
                  <a:pt x="1" y="124"/>
                  <a:pt x="1" y="124"/>
                  <a:pt x="1" y="124"/>
                </a:cubicBezTo>
                <a:cubicBezTo>
                  <a:pt x="5" y="124"/>
                  <a:pt x="9" y="126"/>
                  <a:pt x="10" y="130"/>
                </a:cubicBezTo>
                <a:cubicBezTo>
                  <a:pt x="10" y="135"/>
                  <a:pt x="6" y="138"/>
                  <a:pt x="1" y="138"/>
                </a:cubicBezTo>
                <a:cubicBezTo>
                  <a:pt x="1" y="141"/>
                  <a:pt x="1" y="141"/>
                  <a:pt x="1" y="141"/>
                </a:cubicBezTo>
                <a:cubicBezTo>
                  <a:pt x="1" y="141"/>
                  <a:pt x="1" y="141"/>
                  <a:pt x="1" y="141"/>
                </a:cubicBezTo>
                <a:cubicBezTo>
                  <a:pt x="1" y="148"/>
                  <a:pt x="1" y="148"/>
                  <a:pt x="1" y="148"/>
                </a:cubicBezTo>
                <a:cubicBezTo>
                  <a:pt x="1" y="152"/>
                  <a:pt x="1" y="152"/>
                  <a:pt x="1" y="152"/>
                </a:cubicBezTo>
                <a:cubicBezTo>
                  <a:pt x="1" y="152"/>
                  <a:pt x="1" y="152"/>
                  <a:pt x="1" y="152"/>
                </a:cubicBezTo>
                <a:cubicBezTo>
                  <a:pt x="1" y="154"/>
                  <a:pt x="1" y="154"/>
                  <a:pt x="1" y="154"/>
                </a:cubicBezTo>
                <a:cubicBezTo>
                  <a:pt x="5" y="154"/>
                  <a:pt x="9" y="157"/>
                  <a:pt x="10" y="161"/>
                </a:cubicBezTo>
                <a:cubicBezTo>
                  <a:pt x="10" y="164"/>
                  <a:pt x="9" y="166"/>
                  <a:pt x="7" y="167"/>
                </a:cubicBezTo>
                <a:cubicBezTo>
                  <a:pt x="7" y="167"/>
                  <a:pt x="6" y="167"/>
                  <a:pt x="6" y="167"/>
                </a:cubicBezTo>
                <a:cubicBezTo>
                  <a:pt x="6" y="169"/>
                  <a:pt x="6" y="169"/>
                  <a:pt x="6" y="169"/>
                </a:cubicBezTo>
                <a:cubicBezTo>
                  <a:pt x="4" y="169"/>
                  <a:pt x="2" y="170"/>
                  <a:pt x="1" y="170"/>
                </a:cubicBezTo>
                <a:cubicBezTo>
                  <a:pt x="1" y="184"/>
                  <a:pt x="1" y="184"/>
                  <a:pt x="1" y="184"/>
                </a:cubicBezTo>
                <a:cubicBezTo>
                  <a:pt x="1" y="184"/>
                  <a:pt x="1" y="184"/>
                  <a:pt x="1" y="184"/>
                </a:cubicBezTo>
                <a:cubicBezTo>
                  <a:pt x="1" y="186"/>
                  <a:pt x="1" y="186"/>
                  <a:pt x="1" y="186"/>
                </a:cubicBezTo>
                <a:cubicBezTo>
                  <a:pt x="5" y="185"/>
                  <a:pt x="9" y="188"/>
                  <a:pt x="10" y="192"/>
                </a:cubicBezTo>
                <a:cubicBezTo>
                  <a:pt x="10" y="192"/>
                  <a:pt x="10" y="192"/>
                  <a:pt x="10" y="192"/>
                </a:cubicBezTo>
                <a:cubicBezTo>
                  <a:pt x="10" y="194"/>
                  <a:pt x="10" y="196"/>
                  <a:pt x="9" y="197"/>
                </a:cubicBezTo>
                <a:cubicBezTo>
                  <a:pt x="8" y="198"/>
                  <a:pt x="7" y="198"/>
                  <a:pt x="5" y="198"/>
                </a:cubicBezTo>
                <a:cubicBezTo>
                  <a:pt x="5" y="200"/>
                  <a:pt x="5" y="200"/>
                  <a:pt x="5" y="200"/>
                </a:cubicBezTo>
                <a:cubicBezTo>
                  <a:pt x="4" y="201"/>
                  <a:pt x="3" y="202"/>
                  <a:pt x="1" y="201"/>
                </a:cubicBezTo>
                <a:cubicBezTo>
                  <a:pt x="1" y="203"/>
                  <a:pt x="1" y="203"/>
                  <a:pt x="1" y="203"/>
                </a:cubicBezTo>
                <a:cubicBezTo>
                  <a:pt x="1" y="203"/>
                  <a:pt x="1" y="203"/>
                  <a:pt x="1" y="203"/>
                </a:cubicBezTo>
                <a:cubicBezTo>
                  <a:pt x="1" y="216"/>
                  <a:pt x="1" y="216"/>
                  <a:pt x="1" y="216"/>
                </a:cubicBezTo>
                <a:cubicBezTo>
                  <a:pt x="5" y="216"/>
                  <a:pt x="8" y="218"/>
                  <a:pt x="10" y="221"/>
                </a:cubicBezTo>
                <a:cubicBezTo>
                  <a:pt x="10" y="222"/>
                  <a:pt x="11" y="223"/>
                  <a:pt x="11" y="224"/>
                </a:cubicBezTo>
                <a:cubicBezTo>
                  <a:pt x="11" y="224"/>
                  <a:pt x="11" y="224"/>
                  <a:pt x="11" y="224"/>
                </a:cubicBezTo>
                <a:cubicBezTo>
                  <a:pt x="11" y="225"/>
                  <a:pt x="11" y="225"/>
                  <a:pt x="11" y="225"/>
                </a:cubicBezTo>
                <a:cubicBezTo>
                  <a:pt x="23" y="225"/>
                  <a:pt x="23" y="225"/>
                  <a:pt x="23" y="225"/>
                </a:cubicBezTo>
                <a:cubicBezTo>
                  <a:pt x="23" y="225"/>
                  <a:pt x="23" y="225"/>
                  <a:pt x="23" y="225"/>
                </a:cubicBezTo>
                <a:cubicBezTo>
                  <a:pt x="23" y="225"/>
                  <a:pt x="23" y="224"/>
                  <a:pt x="23" y="224"/>
                </a:cubicBezTo>
                <a:cubicBezTo>
                  <a:pt x="28" y="224"/>
                  <a:pt x="28" y="224"/>
                  <a:pt x="28" y="224"/>
                </a:cubicBezTo>
                <a:cubicBezTo>
                  <a:pt x="28" y="224"/>
                  <a:pt x="28" y="224"/>
                  <a:pt x="28" y="224"/>
                </a:cubicBezTo>
                <a:cubicBezTo>
                  <a:pt x="28" y="220"/>
                  <a:pt x="30" y="217"/>
                  <a:pt x="33" y="216"/>
                </a:cubicBezTo>
                <a:cubicBezTo>
                  <a:pt x="35" y="216"/>
                  <a:pt x="37" y="217"/>
                  <a:pt x="38" y="218"/>
                </a:cubicBezTo>
                <a:cubicBezTo>
                  <a:pt x="40" y="219"/>
                  <a:pt x="41" y="221"/>
                  <a:pt x="41" y="224"/>
                </a:cubicBezTo>
                <a:cubicBezTo>
                  <a:pt x="41" y="224"/>
                  <a:pt x="41" y="224"/>
                  <a:pt x="41" y="224"/>
                </a:cubicBezTo>
                <a:cubicBezTo>
                  <a:pt x="42" y="224"/>
                  <a:pt x="42" y="224"/>
                  <a:pt x="42" y="224"/>
                </a:cubicBezTo>
                <a:cubicBezTo>
                  <a:pt x="42" y="224"/>
                  <a:pt x="42" y="224"/>
                  <a:pt x="42" y="225"/>
                </a:cubicBezTo>
                <a:cubicBezTo>
                  <a:pt x="42" y="225"/>
                  <a:pt x="42" y="225"/>
                  <a:pt x="42" y="225"/>
                </a:cubicBezTo>
                <a:cubicBezTo>
                  <a:pt x="58" y="225"/>
                  <a:pt x="58" y="225"/>
                  <a:pt x="58" y="225"/>
                </a:cubicBezTo>
                <a:cubicBezTo>
                  <a:pt x="57" y="225"/>
                  <a:pt x="57" y="225"/>
                  <a:pt x="57" y="225"/>
                </a:cubicBezTo>
                <a:cubicBezTo>
                  <a:pt x="57" y="224"/>
                  <a:pt x="58" y="224"/>
                  <a:pt x="58" y="224"/>
                </a:cubicBezTo>
                <a:cubicBezTo>
                  <a:pt x="62" y="224"/>
                  <a:pt x="62" y="224"/>
                  <a:pt x="62" y="224"/>
                </a:cubicBezTo>
                <a:cubicBezTo>
                  <a:pt x="62" y="224"/>
                  <a:pt x="62" y="224"/>
                  <a:pt x="62" y="224"/>
                </a:cubicBezTo>
                <a:cubicBezTo>
                  <a:pt x="62" y="220"/>
                  <a:pt x="65" y="217"/>
                  <a:pt x="68" y="216"/>
                </a:cubicBezTo>
                <a:cubicBezTo>
                  <a:pt x="69" y="216"/>
                  <a:pt x="69" y="216"/>
                  <a:pt x="70" y="216"/>
                </a:cubicBezTo>
                <a:cubicBezTo>
                  <a:pt x="73" y="218"/>
                  <a:pt x="75" y="220"/>
                  <a:pt x="75" y="223"/>
                </a:cubicBezTo>
                <a:cubicBezTo>
                  <a:pt x="75" y="224"/>
                  <a:pt x="75" y="224"/>
                  <a:pt x="75" y="224"/>
                </a:cubicBezTo>
                <a:cubicBezTo>
                  <a:pt x="77" y="224"/>
                  <a:pt x="77" y="224"/>
                  <a:pt x="77" y="224"/>
                </a:cubicBezTo>
                <a:cubicBezTo>
                  <a:pt x="77" y="224"/>
                  <a:pt x="77" y="224"/>
                  <a:pt x="77" y="224"/>
                </a:cubicBezTo>
                <a:cubicBezTo>
                  <a:pt x="77" y="225"/>
                  <a:pt x="77" y="225"/>
                  <a:pt x="77" y="225"/>
                </a:cubicBezTo>
                <a:cubicBezTo>
                  <a:pt x="92" y="225"/>
                  <a:pt x="92" y="225"/>
                  <a:pt x="92" y="225"/>
                </a:cubicBezTo>
                <a:cubicBezTo>
                  <a:pt x="92" y="225"/>
                  <a:pt x="92" y="224"/>
                  <a:pt x="92" y="224"/>
                </a:cubicBezTo>
                <a:cubicBezTo>
                  <a:pt x="92" y="224"/>
                  <a:pt x="92" y="224"/>
                  <a:pt x="92" y="224"/>
                </a:cubicBezTo>
                <a:cubicBezTo>
                  <a:pt x="97" y="224"/>
                  <a:pt x="97" y="224"/>
                  <a:pt x="97" y="224"/>
                </a:cubicBezTo>
                <a:cubicBezTo>
                  <a:pt x="97" y="224"/>
                  <a:pt x="97" y="224"/>
                  <a:pt x="97" y="224"/>
                </a:cubicBezTo>
                <a:cubicBezTo>
                  <a:pt x="96" y="220"/>
                  <a:pt x="99" y="217"/>
                  <a:pt x="102" y="216"/>
                </a:cubicBezTo>
                <a:cubicBezTo>
                  <a:pt x="102" y="216"/>
                  <a:pt x="102" y="216"/>
                  <a:pt x="102" y="216"/>
                </a:cubicBezTo>
                <a:cubicBezTo>
                  <a:pt x="103" y="216"/>
                  <a:pt x="103" y="216"/>
                  <a:pt x="104" y="216"/>
                </a:cubicBezTo>
                <a:cubicBezTo>
                  <a:pt x="107" y="217"/>
                  <a:pt x="109" y="220"/>
                  <a:pt x="109" y="223"/>
                </a:cubicBezTo>
                <a:cubicBezTo>
                  <a:pt x="109" y="224"/>
                  <a:pt x="109" y="224"/>
                  <a:pt x="109" y="224"/>
                </a:cubicBezTo>
                <a:cubicBezTo>
                  <a:pt x="112" y="224"/>
                  <a:pt x="112" y="224"/>
                  <a:pt x="112" y="224"/>
                </a:cubicBezTo>
                <a:cubicBezTo>
                  <a:pt x="112" y="224"/>
                  <a:pt x="112" y="224"/>
                  <a:pt x="112" y="224"/>
                </a:cubicBezTo>
                <a:cubicBezTo>
                  <a:pt x="112" y="224"/>
                  <a:pt x="112" y="225"/>
                  <a:pt x="112" y="225"/>
                </a:cubicBezTo>
                <a:cubicBezTo>
                  <a:pt x="127" y="225"/>
                  <a:pt x="127" y="225"/>
                  <a:pt x="127" y="225"/>
                </a:cubicBezTo>
                <a:cubicBezTo>
                  <a:pt x="127" y="225"/>
                  <a:pt x="127" y="224"/>
                  <a:pt x="127" y="224"/>
                </a:cubicBezTo>
                <a:cubicBezTo>
                  <a:pt x="127" y="224"/>
                  <a:pt x="127" y="224"/>
                  <a:pt x="127" y="224"/>
                </a:cubicBezTo>
                <a:cubicBezTo>
                  <a:pt x="131" y="224"/>
                  <a:pt x="131" y="224"/>
                  <a:pt x="131" y="224"/>
                </a:cubicBezTo>
                <a:cubicBezTo>
                  <a:pt x="131" y="223"/>
                  <a:pt x="131" y="223"/>
                  <a:pt x="131" y="223"/>
                </a:cubicBezTo>
                <a:cubicBezTo>
                  <a:pt x="131" y="220"/>
                  <a:pt x="133" y="217"/>
                  <a:pt x="136" y="216"/>
                </a:cubicBezTo>
                <a:cubicBezTo>
                  <a:pt x="136" y="215"/>
                  <a:pt x="137" y="215"/>
                  <a:pt x="137" y="215"/>
                </a:cubicBezTo>
                <a:cubicBezTo>
                  <a:pt x="137" y="215"/>
                  <a:pt x="137" y="215"/>
                  <a:pt x="137" y="215"/>
                </a:cubicBezTo>
                <a:cubicBezTo>
                  <a:pt x="140" y="217"/>
                  <a:pt x="143" y="220"/>
                  <a:pt x="143" y="223"/>
                </a:cubicBezTo>
                <a:cubicBezTo>
                  <a:pt x="143" y="224"/>
                  <a:pt x="142" y="224"/>
                  <a:pt x="142" y="224"/>
                </a:cubicBezTo>
                <a:cubicBezTo>
                  <a:pt x="147" y="224"/>
                  <a:pt x="147" y="224"/>
                  <a:pt x="147" y="224"/>
                </a:cubicBezTo>
                <a:cubicBezTo>
                  <a:pt x="147" y="224"/>
                  <a:pt x="147" y="224"/>
                  <a:pt x="147" y="224"/>
                </a:cubicBezTo>
                <a:cubicBezTo>
                  <a:pt x="147" y="224"/>
                  <a:pt x="147" y="224"/>
                  <a:pt x="147" y="225"/>
                </a:cubicBezTo>
                <a:cubicBezTo>
                  <a:pt x="162" y="225"/>
                  <a:pt x="162" y="225"/>
                  <a:pt x="162" y="225"/>
                </a:cubicBezTo>
                <a:cubicBezTo>
                  <a:pt x="162" y="224"/>
                  <a:pt x="162" y="224"/>
                  <a:pt x="162" y="224"/>
                </a:cubicBezTo>
                <a:cubicBezTo>
                  <a:pt x="162" y="224"/>
                  <a:pt x="162" y="224"/>
                  <a:pt x="162" y="224"/>
                </a:cubicBezTo>
                <a:cubicBezTo>
                  <a:pt x="165" y="224"/>
                  <a:pt x="165" y="224"/>
                  <a:pt x="165" y="224"/>
                </a:cubicBezTo>
                <a:cubicBezTo>
                  <a:pt x="165" y="224"/>
                  <a:pt x="165" y="224"/>
                  <a:pt x="165" y="223"/>
                </a:cubicBezTo>
                <a:cubicBezTo>
                  <a:pt x="165" y="220"/>
                  <a:pt x="167" y="217"/>
                  <a:pt x="170" y="215"/>
                </a:cubicBezTo>
                <a:cubicBezTo>
                  <a:pt x="170" y="215"/>
                  <a:pt x="171" y="215"/>
                  <a:pt x="171" y="215"/>
                </a:cubicBezTo>
                <a:cubicBezTo>
                  <a:pt x="174" y="217"/>
                  <a:pt x="177" y="220"/>
                  <a:pt x="176" y="223"/>
                </a:cubicBezTo>
                <a:cubicBezTo>
                  <a:pt x="177" y="224"/>
                  <a:pt x="176" y="224"/>
                  <a:pt x="176" y="224"/>
                </a:cubicBezTo>
                <a:cubicBezTo>
                  <a:pt x="182" y="224"/>
                  <a:pt x="182" y="224"/>
                  <a:pt x="182" y="224"/>
                </a:cubicBezTo>
                <a:cubicBezTo>
                  <a:pt x="182" y="224"/>
                  <a:pt x="182" y="224"/>
                  <a:pt x="182" y="224"/>
                </a:cubicBezTo>
                <a:cubicBezTo>
                  <a:pt x="182" y="224"/>
                  <a:pt x="182" y="224"/>
                  <a:pt x="182" y="225"/>
                </a:cubicBezTo>
                <a:cubicBezTo>
                  <a:pt x="197" y="225"/>
                  <a:pt x="197" y="225"/>
                  <a:pt x="197" y="225"/>
                </a:cubicBezTo>
                <a:cubicBezTo>
                  <a:pt x="197" y="224"/>
                  <a:pt x="197" y="224"/>
                  <a:pt x="197" y="224"/>
                </a:cubicBezTo>
                <a:cubicBezTo>
                  <a:pt x="197" y="224"/>
                  <a:pt x="197" y="224"/>
                  <a:pt x="197" y="224"/>
                </a:cubicBezTo>
                <a:cubicBezTo>
                  <a:pt x="199" y="224"/>
                  <a:pt x="199" y="224"/>
                  <a:pt x="199" y="224"/>
                </a:cubicBezTo>
                <a:cubicBezTo>
                  <a:pt x="199" y="224"/>
                  <a:pt x="199" y="224"/>
                  <a:pt x="199" y="223"/>
                </a:cubicBezTo>
                <a:cubicBezTo>
                  <a:pt x="199" y="220"/>
                  <a:pt x="201" y="218"/>
                  <a:pt x="203" y="216"/>
                </a:cubicBezTo>
                <a:cubicBezTo>
                  <a:pt x="204" y="216"/>
                  <a:pt x="204" y="215"/>
                  <a:pt x="205" y="215"/>
                </a:cubicBezTo>
                <a:cubicBezTo>
                  <a:pt x="208" y="217"/>
                  <a:pt x="210" y="220"/>
                  <a:pt x="210" y="223"/>
                </a:cubicBezTo>
                <a:cubicBezTo>
                  <a:pt x="210" y="223"/>
                  <a:pt x="210" y="224"/>
                  <a:pt x="210" y="224"/>
                </a:cubicBezTo>
                <a:cubicBezTo>
                  <a:pt x="217" y="224"/>
                  <a:pt x="217" y="224"/>
                  <a:pt x="217" y="224"/>
                </a:cubicBezTo>
                <a:cubicBezTo>
                  <a:pt x="217" y="224"/>
                  <a:pt x="217" y="224"/>
                  <a:pt x="217" y="224"/>
                </a:cubicBezTo>
                <a:cubicBezTo>
                  <a:pt x="217" y="224"/>
                  <a:pt x="217" y="224"/>
                  <a:pt x="217" y="225"/>
                </a:cubicBezTo>
                <a:cubicBezTo>
                  <a:pt x="232" y="224"/>
                  <a:pt x="232" y="224"/>
                  <a:pt x="232" y="224"/>
                </a:cubicBezTo>
                <a:cubicBezTo>
                  <a:pt x="232" y="224"/>
                  <a:pt x="232" y="224"/>
                  <a:pt x="232" y="224"/>
                </a:cubicBezTo>
                <a:cubicBezTo>
                  <a:pt x="232" y="224"/>
                  <a:pt x="232" y="224"/>
                  <a:pt x="232" y="224"/>
                </a:cubicBezTo>
                <a:cubicBezTo>
                  <a:pt x="233" y="224"/>
                  <a:pt x="233" y="224"/>
                  <a:pt x="233" y="224"/>
                </a:cubicBezTo>
                <a:cubicBezTo>
                  <a:pt x="233" y="223"/>
                  <a:pt x="233" y="223"/>
                  <a:pt x="233" y="223"/>
                </a:cubicBezTo>
                <a:cubicBezTo>
                  <a:pt x="233" y="221"/>
                  <a:pt x="234" y="219"/>
                  <a:pt x="235" y="217"/>
                </a:cubicBezTo>
                <a:cubicBezTo>
                  <a:pt x="237" y="216"/>
                  <a:pt x="238" y="216"/>
                  <a:pt x="239" y="215"/>
                </a:cubicBezTo>
                <a:cubicBezTo>
                  <a:pt x="242" y="217"/>
                  <a:pt x="244" y="220"/>
                  <a:pt x="244" y="223"/>
                </a:cubicBezTo>
                <a:cubicBezTo>
                  <a:pt x="244" y="223"/>
                  <a:pt x="244" y="224"/>
                  <a:pt x="244" y="224"/>
                </a:cubicBezTo>
                <a:cubicBezTo>
                  <a:pt x="252" y="223"/>
                  <a:pt x="252" y="223"/>
                  <a:pt x="252" y="223"/>
                </a:cubicBezTo>
                <a:cubicBezTo>
                  <a:pt x="252" y="224"/>
                  <a:pt x="252" y="224"/>
                  <a:pt x="252" y="224"/>
                </a:cubicBezTo>
                <a:cubicBezTo>
                  <a:pt x="252" y="224"/>
                  <a:pt x="252" y="224"/>
                  <a:pt x="252" y="225"/>
                </a:cubicBezTo>
                <a:cubicBezTo>
                  <a:pt x="267" y="224"/>
                  <a:pt x="267" y="224"/>
                  <a:pt x="267" y="224"/>
                </a:cubicBezTo>
                <a:cubicBezTo>
                  <a:pt x="267" y="224"/>
                  <a:pt x="267" y="224"/>
                  <a:pt x="267" y="224"/>
                </a:cubicBezTo>
                <a:cubicBezTo>
                  <a:pt x="267" y="224"/>
                  <a:pt x="267" y="224"/>
                  <a:pt x="267" y="224"/>
                </a:cubicBezTo>
                <a:cubicBezTo>
                  <a:pt x="267" y="224"/>
                  <a:pt x="267" y="224"/>
                  <a:pt x="267" y="224"/>
                </a:cubicBezTo>
                <a:cubicBezTo>
                  <a:pt x="267" y="223"/>
                  <a:pt x="267" y="223"/>
                  <a:pt x="267" y="223"/>
                </a:cubicBezTo>
                <a:cubicBezTo>
                  <a:pt x="267" y="223"/>
                  <a:pt x="267" y="222"/>
                  <a:pt x="267" y="221"/>
                </a:cubicBezTo>
                <a:cubicBezTo>
                  <a:pt x="268" y="218"/>
                  <a:pt x="272" y="215"/>
                  <a:pt x="277" y="215"/>
                </a:cubicBezTo>
                <a:cubicBezTo>
                  <a:pt x="277" y="204"/>
                  <a:pt x="277" y="204"/>
                  <a:pt x="277" y="204"/>
                </a:cubicBezTo>
                <a:lnTo>
                  <a:pt x="277" y="200"/>
                </a:lnTo>
                <a:close/>
              </a:path>
            </a:pathLst>
          </a:custGeom>
          <a:solidFill>
            <a:srgbClr val="42B9AB"/>
          </a:solidFill>
          <a:ln>
            <a:noFill/>
          </a:ln>
        </p:spPr>
        <p:txBody>
          <a:bodyPr vert="horz" wrap="square" lIns="91440" tIns="45720" rIns="91440" bIns="45720" numCol="1" anchor="t" anchorCtr="0" compatLnSpc="1">
            <a:prstTxWarp prst="textNoShape">
              <a:avLst/>
            </a:prstTxWarp>
          </a:bodyPr>
          <a:lstStyle/>
          <a:p>
            <a:endParaRPr lang="zh-CN" altLang="en-US" dirty="0">
              <a:cs typeface="+mn-ea"/>
              <a:sym typeface="+mn-lt"/>
            </a:endParaRPr>
          </a:p>
        </p:txBody>
      </p:sp>
      <p:pic>
        <p:nvPicPr>
          <p:cNvPr id="32" name="Picture 31">
            <a:extLst>
              <a:ext uri="{FF2B5EF4-FFF2-40B4-BE49-F238E27FC236}">
                <a16:creationId xmlns:a16="http://schemas.microsoft.com/office/drawing/2014/main" xmlns="" id="{39640BAE-7AE0-85D1-C8BF-C4C8EF59D08B}"/>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rot="21351917">
            <a:off x="6455991" y="3158833"/>
            <a:ext cx="2580399" cy="1821354"/>
          </a:xfrm>
          <a:prstGeom prst="rect">
            <a:avLst/>
          </a:prstGeom>
        </p:spPr>
      </p:pic>
      <p:sp>
        <p:nvSpPr>
          <p:cNvPr id="33" name="Rectangle 32">
            <a:extLst>
              <a:ext uri="{FF2B5EF4-FFF2-40B4-BE49-F238E27FC236}">
                <a16:creationId xmlns:a16="http://schemas.microsoft.com/office/drawing/2014/main" xmlns="" id="{4CD9BD01-B0C5-AAA1-E8C9-15E1E5978B0A}"/>
              </a:ext>
            </a:extLst>
          </p:cNvPr>
          <p:cNvSpPr/>
          <p:nvPr/>
        </p:nvSpPr>
        <p:spPr>
          <a:xfrm>
            <a:off x="220980" y="822572"/>
            <a:ext cx="5999044" cy="2069352"/>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3200" b="0" i="0" u="none" strike="noStrike" baseline="0" dirty="0">
                <a:solidFill>
                  <a:schemeClr val="tx1"/>
                </a:solidFill>
                <a:latin typeface="Calibri" panose="020F0502020204030204" pitchFamily="34" charset="0"/>
                <a:cs typeface="Calibri" panose="020F0502020204030204" pitchFamily="34" charset="0"/>
              </a:rPr>
              <a:t>What do you think of Da Lat?</a:t>
            </a:r>
          </a:p>
          <a:p>
            <a:pPr algn="l"/>
            <a:r>
              <a:rPr lang="vi-VN" sz="3200" b="0" i="0" u="none" strike="noStrike" baseline="0" dirty="0">
                <a:solidFill>
                  <a:schemeClr val="tx1"/>
                </a:solidFill>
                <a:latin typeface="Calibri" panose="020F0502020204030204" pitchFamily="34" charset="0"/>
                <a:cs typeface="Calibri" panose="020F0502020204030204" pitchFamily="34" charset="0"/>
              </a:rPr>
              <a:t>It’s pretty and peaceful.</a:t>
            </a:r>
          </a:p>
          <a:p>
            <a:pPr algn="l"/>
            <a:r>
              <a:rPr lang="en-GB" sz="3200" b="0" i="0" u="none" strike="noStrike" baseline="0" dirty="0">
                <a:solidFill>
                  <a:schemeClr val="tx1"/>
                </a:solidFill>
                <a:latin typeface="Calibri" panose="020F0502020204030204" pitchFamily="34" charset="0"/>
                <a:cs typeface="Calibri" panose="020F0502020204030204" pitchFamily="34" charset="0"/>
              </a:rPr>
              <a:t>How far is it from here?</a:t>
            </a:r>
          </a:p>
          <a:p>
            <a:pPr algn="l"/>
            <a:r>
              <a:rPr lang="en-GB" sz="3200" b="0" i="0" u="none" strike="noStrike" baseline="0" dirty="0">
                <a:solidFill>
                  <a:schemeClr val="tx1"/>
                </a:solidFill>
                <a:latin typeface="Calibri" panose="020F0502020204030204" pitchFamily="34" charset="0"/>
                <a:cs typeface="Calibri" panose="020F0502020204030204" pitchFamily="34" charset="0"/>
              </a:rPr>
              <a:t>It’s not far. It’s near.</a:t>
            </a:r>
            <a:endParaRPr lang="vi-VN" sz="3200" dirty="0">
              <a:solidFill>
                <a:schemeClr val="tx1"/>
              </a:solidFill>
              <a:latin typeface="Calibri" panose="020F0502020204030204" pitchFamily="34" charset="0"/>
              <a:cs typeface="Calibri" panose="020F0502020204030204" pitchFamily="34" charset="0"/>
            </a:endParaRPr>
          </a:p>
        </p:txBody>
      </p:sp>
      <p:sp>
        <p:nvSpPr>
          <p:cNvPr id="34" name="Rectangle 33">
            <a:extLst>
              <a:ext uri="{FF2B5EF4-FFF2-40B4-BE49-F238E27FC236}">
                <a16:creationId xmlns:a16="http://schemas.microsoft.com/office/drawing/2014/main" xmlns="" id="{D817D8A7-365A-E659-DE0D-D3A056D3DA0E}"/>
              </a:ext>
            </a:extLst>
          </p:cNvPr>
          <p:cNvSpPr/>
          <p:nvPr/>
        </p:nvSpPr>
        <p:spPr>
          <a:xfrm>
            <a:off x="201455" y="2957495"/>
            <a:ext cx="5999043" cy="2069352"/>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3200" b="0" i="0" u="none" strike="noStrike" baseline="0" dirty="0">
                <a:solidFill>
                  <a:schemeClr val="tx1"/>
                </a:solidFill>
                <a:latin typeface="Calibri" panose="020F0502020204030204" pitchFamily="34" charset="0"/>
                <a:cs typeface="Calibri" panose="020F0502020204030204" pitchFamily="34" charset="0"/>
              </a:rPr>
              <a:t>What do you think of Ha Long?</a:t>
            </a:r>
          </a:p>
          <a:p>
            <a:pPr algn="l"/>
            <a:r>
              <a:rPr lang="vi-VN" sz="3200" b="0" i="0" u="none" strike="noStrike" baseline="0" dirty="0">
                <a:solidFill>
                  <a:schemeClr val="tx1"/>
                </a:solidFill>
                <a:latin typeface="Calibri" panose="020F0502020204030204" pitchFamily="34" charset="0"/>
                <a:cs typeface="Calibri" panose="020F0502020204030204" pitchFamily="34" charset="0"/>
              </a:rPr>
              <a:t>It’s pretty and exciting.</a:t>
            </a:r>
          </a:p>
          <a:p>
            <a:pPr algn="l"/>
            <a:r>
              <a:rPr lang="en-GB" sz="3200" b="0" i="0" u="none" strike="noStrike" baseline="0" dirty="0">
                <a:solidFill>
                  <a:schemeClr val="tx1"/>
                </a:solidFill>
                <a:latin typeface="Calibri" panose="020F0502020204030204" pitchFamily="34" charset="0"/>
                <a:cs typeface="Calibri" panose="020F0502020204030204" pitchFamily="34" charset="0"/>
              </a:rPr>
              <a:t>How far is it from here?</a:t>
            </a:r>
          </a:p>
          <a:p>
            <a:pPr algn="l"/>
            <a:r>
              <a:rPr lang="en-GB" sz="3200" b="0" i="0" u="none" strike="noStrike" baseline="0" dirty="0">
                <a:solidFill>
                  <a:schemeClr val="tx1"/>
                </a:solidFill>
                <a:latin typeface="Calibri" panose="020F0502020204030204" pitchFamily="34" charset="0"/>
                <a:cs typeface="Calibri" panose="020F0502020204030204" pitchFamily="34" charset="0"/>
              </a:rPr>
              <a:t>It’s not near. It’s far.</a:t>
            </a:r>
            <a:endParaRPr lang="vi-VN" sz="3200" dirty="0">
              <a:solidFill>
                <a:schemeClr val="tx1"/>
              </a:solidFill>
              <a:latin typeface="Calibri" panose="020F0502020204030204" pitchFamily="34" charset="0"/>
              <a:cs typeface="Calibri" panose="020F0502020204030204" pitchFamily="34" charset="0"/>
            </a:endParaRPr>
          </a:p>
        </p:txBody>
      </p:sp>
      <p:sp>
        <p:nvSpPr>
          <p:cNvPr id="35" name="文本框 3">
            <a:extLst>
              <a:ext uri="{FF2B5EF4-FFF2-40B4-BE49-F238E27FC236}">
                <a16:creationId xmlns:a16="http://schemas.microsoft.com/office/drawing/2014/main" xmlns="" id="{DF645F59-EDAC-A677-A4FB-06CC960E8466}"/>
              </a:ext>
            </a:extLst>
          </p:cNvPr>
          <p:cNvSpPr txBox="1"/>
          <p:nvPr/>
        </p:nvSpPr>
        <p:spPr>
          <a:xfrm>
            <a:off x="4003312" y="57452"/>
            <a:ext cx="2281230" cy="523220"/>
          </a:xfrm>
          <a:prstGeom prst="rect">
            <a:avLst/>
          </a:prstGeom>
          <a:solidFill>
            <a:schemeClr val="accent3"/>
          </a:solid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2800" b="1" dirty="0">
                <a:latin typeface="Comic Sans MS" panose="030F0702030302020204" pitchFamily="66" charset="0"/>
                <a:ea typeface="+mn-ea"/>
                <a:cs typeface="+mn-ea"/>
                <a:sym typeface="+mn-lt"/>
              </a:rPr>
              <a:t>Let’s chant.</a:t>
            </a:r>
            <a:endParaRPr lang="zh-CN" altLang="en-US" sz="2800" b="1" dirty="0">
              <a:latin typeface="Comic Sans MS" panose="030F0702030302020204" pitchFamily="66" charset="0"/>
              <a:ea typeface="+mn-ea"/>
              <a:cs typeface="+mn-ea"/>
              <a:sym typeface="+mn-lt"/>
            </a:endParaRPr>
          </a:p>
        </p:txBody>
      </p:sp>
    </p:spTree>
    <p:extLst>
      <p:ext uri="{BB962C8B-B14F-4D97-AF65-F5344CB8AC3E}">
        <p14:creationId xmlns:p14="http://schemas.microsoft.com/office/powerpoint/2010/main" val="1430255099"/>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892CF36E-C683-4D46-80B5-056B90D7A22B}"/>
              </a:ext>
            </a:extLst>
          </p:cNvPr>
          <p:cNvPicPr>
            <a:picLocks noChangeAspect="1"/>
          </p:cNvPicPr>
          <p:nvPr/>
        </p:nvPicPr>
        <p:blipFill>
          <a:blip r:embed="rId3"/>
          <a:stretch>
            <a:fillRect/>
          </a:stretch>
        </p:blipFill>
        <p:spPr>
          <a:xfrm>
            <a:off x="3847797" y="3504898"/>
            <a:ext cx="1448407" cy="1638601"/>
          </a:xfrm>
          <a:prstGeom prst="rect">
            <a:avLst/>
          </a:prstGeom>
        </p:spPr>
      </p:pic>
      <p:pic>
        <p:nvPicPr>
          <p:cNvPr id="13" name="图片 12">
            <a:extLst>
              <a:ext uri="{FF2B5EF4-FFF2-40B4-BE49-F238E27FC236}">
                <a16:creationId xmlns:a16="http://schemas.microsoft.com/office/drawing/2014/main" xmlns="" id="{A08725FC-4E95-4E20-BE92-80AC5D5160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8561" y="4624650"/>
            <a:ext cx="897313" cy="545664"/>
          </a:xfrm>
          <a:prstGeom prst="rect">
            <a:avLst/>
          </a:prstGeom>
        </p:spPr>
      </p:pic>
      <p:pic>
        <p:nvPicPr>
          <p:cNvPr id="14" name="图片 13">
            <a:extLst>
              <a:ext uri="{FF2B5EF4-FFF2-40B4-BE49-F238E27FC236}">
                <a16:creationId xmlns:a16="http://schemas.microsoft.com/office/drawing/2014/main" xmlns="" id="{97CD3A7D-595C-431C-AFB6-542666C772BE}"/>
              </a:ext>
            </a:extLst>
          </p:cNvPr>
          <p:cNvPicPr>
            <a:picLocks noChangeAspect="1"/>
          </p:cNvPicPr>
          <p:nvPr/>
        </p:nvPicPr>
        <p:blipFill>
          <a:blip r:embed="rId5"/>
          <a:stretch>
            <a:fillRect/>
          </a:stretch>
        </p:blipFill>
        <p:spPr>
          <a:xfrm>
            <a:off x="6822854" y="3421814"/>
            <a:ext cx="732704" cy="1748500"/>
          </a:xfrm>
          <a:prstGeom prst="rect">
            <a:avLst/>
          </a:prstGeom>
        </p:spPr>
      </p:pic>
      <p:pic>
        <p:nvPicPr>
          <p:cNvPr id="15" name="图片 14">
            <a:extLst>
              <a:ext uri="{FF2B5EF4-FFF2-40B4-BE49-F238E27FC236}">
                <a16:creationId xmlns:a16="http://schemas.microsoft.com/office/drawing/2014/main" xmlns="" id="{C9F88D95-DBCA-4408-8D45-E90BD3B43595}"/>
              </a:ext>
            </a:extLst>
          </p:cNvPr>
          <p:cNvPicPr>
            <a:picLocks noChangeAspect="1"/>
          </p:cNvPicPr>
          <p:nvPr/>
        </p:nvPicPr>
        <p:blipFill>
          <a:blip r:embed="rId6"/>
          <a:stretch>
            <a:fillRect/>
          </a:stretch>
        </p:blipFill>
        <p:spPr>
          <a:xfrm>
            <a:off x="7799975" y="4444100"/>
            <a:ext cx="1282233" cy="699400"/>
          </a:xfrm>
          <a:prstGeom prst="rect">
            <a:avLst/>
          </a:prstGeom>
        </p:spPr>
      </p:pic>
      <p:pic>
        <p:nvPicPr>
          <p:cNvPr id="16" name="图片 15">
            <a:extLst>
              <a:ext uri="{FF2B5EF4-FFF2-40B4-BE49-F238E27FC236}">
                <a16:creationId xmlns:a16="http://schemas.microsoft.com/office/drawing/2014/main" xmlns="" id="{B5AFFAC1-B650-4B4A-B01B-9B53F75D3F1B}"/>
              </a:ext>
            </a:extLst>
          </p:cNvPr>
          <p:cNvPicPr>
            <a:picLocks noChangeAspect="1"/>
          </p:cNvPicPr>
          <p:nvPr/>
        </p:nvPicPr>
        <p:blipFill>
          <a:blip r:embed="rId7"/>
          <a:stretch>
            <a:fillRect/>
          </a:stretch>
        </p:blipFill>
        <p:spPr>
          <a:xfrm>
            <a:off x="1999225" y="4355667"/>
            <a:ext cx="1725082" cy="787833"/>
          </a:xfrm>
          <a:prstGeom prst="rect">
            <a:avLst/>
          </a:prstGeom>
        </p:spPr>
      </p:pic>
      <p:pic>
        <p:nvPicPr>
          <p:cNvPr id="17" name="图片 16">
            <a:extLst>
              <a:ext uri="{FF2B5EF4-FFF2-40B4-BE49-F238E27FC236}">
                <a16:creationId xmlns:a16="http://schemas.microsoft.com/office/drawing/2014/main" xmlns="" id="{E980DCE6-63EC-4C12-B990-9B2BA0213651}"/>
              </a:ext>
            </a:extLst>
          </p:cNvPr>
          <p:cNvPicPr>
            <a:picLocks noChangeAspect="1"/>
          </p:cNvPicPr>
          <p:nvPr/>
        </p:nvPicPr>
        <p:blipFill>
          <a:blip r:embed="rId8"/>
          <a:stretch>
            <a:fillRect/>
          </a:stretch>
        </p:blipFill>
        <p:spPr>
          <a:xfrm>
            <a:off x="1152783" y="4204477"/>
            <a:ext cx="899228" cy="965837"/>
          </a:xfrm>
          <a:prstGeom prst="rect">
            <a:avLst/>
          </a:prstGeom>
        </p:spPr>
      </p:pic>
      <p:pic>
        <p:nvPicPr>
          <p:cNvPr id="18" name="图片 17">
            <a:extLst>
              <a:ext uri="{FF2B5EF4-FFF2-40B4-BE49-F238E27FC236}">
                <a16:creationId xmlns:a16="http://schemas.microsoft.com/office/drawing/2014/main" xmlns="" id="{602E39BF-BF91-4ABC-BD21-C66C80726A54}"/>
              </a:ext>
            </a:extLst>
          </p:cNvPr>
          <p:cNvPicPr>
            <a:picLocks noChangeAspect="1"/>
          </p:cNvPicPr>
          <p:nvPr/>
        </p:nvPicPr>
        <p:blipFill>
          <a:blip r:embed="rId9"/>
          <a:stretch>
            <a:fillRect/>
          </a:stretch>
        </p:blipFill>
        <p:spPr>
          <a:xfrm>
            <a:off x="142329" y="3839866"/>
            <a:ext cx="886964" cy="1330447"/>
          </a:xfrm>
          <a:prstGeom prst="rect">
            <a:avLst/>
          </a:prstGeom>
        </p:spPr>
      </p:pic>
      <p:pic>
        <p:nvPicPr>
          <p:cNvPr id="19" name="图片 18">
            <a:extLst>
              <a:ext uri="{FF2B5EF4-FFF2-40B4-BE49-F238E27FC236}">
                <a16:creationId xmlns:a16="http://schemas.microsoft.com/office/drawing/2014/main" xmlns="" id="{FE985FDD-6F60-46E6-9E56-0A9ABD84664B}"/>
              </a:ext>
            </a:extLst>
          </p:cNvPr>
          <p:cNvPicPr>
            <a:picLocks noChangeAspect="1"/>
          </p:cNvPicPr>
          <p:nvPr/>
        </p:nvPicPr>
        <p:blipFill>
          <a:blip r:embed="rId10"/>
          <a:stretch>
            <a:fillRect/>
          </a:stretch>
        </p:blipFill>
        <p:spPr>
          <a:xfrm>
            <a:off x="638628" y="1022120"/>
            <a:ext cx="2665860" cy="777542"/>
          </a:xfrm>
          <a:prstGeom prst="rect">
            <a:avLst/>
          </a:prstGeom>
        </p:spPr>
      </p:pic>
      <p:pic>
        <p:nvPicPr>
          <p:cNvPr id="20" name="图片 19">
            <a:extLst>
              <a:ext uri="{FF2B5EF4-FFF2-40B4-BE49-F238E27FC236}">
                <a16:creationId xmlns:a16="http://schemas.microsoft.com/office/drawing/2014/main" xmlns="" id="{A43F830C-929B-46AC-9E9D-E35319387E75}"/>
              </a:ext>
            </a:extLst>
          </p:cNvPr>
          <p:cNvPicPr>
            <a:picLocks noChangeAspect="1"/>
          </p:cNvPicPr>
          <p:nvPr/>
        </p:nvPicPr>
        <p:blipFill>
          <a:blip r:embed="rId11"/>
          <a:stretch>
            <a:fillRect/>
          </a:stretch>
        </p:blipFill>
        <p:spPr>
          <a:xfrm>
            <a:off x="5863456" y="1041589"/>
            <a:ext cx="2601902" cy="738604"/>
          </a:xfrm>
          <a:prstGeom prst="rect">
            <a:avLst/>
          </a:prstGeom>
        </p:spPr>
      </p:pic>
      <p:pic>
        <p:nvPicPr>
          <p:cNvPr id="26" name="图片 25">
            <a:extLst>
              <a:ext uri="{FF2B5EF4-FFF2-40B4-BE49-F238E27FC236}">
                <a16:creationId xmlns:a16="http://schemas.microsoft.com/office/drawing/2014/main" xmlns="" id="{DDB8D7B9-EC31-4F5A-BB8D-977012F2FF4E}"/>
              </a:ext>
            </a:extLst>
          </p:cNvPr>
          <p:cNvPicPr>
            <a:picLocks noChangeAspect="1"/>
          </p:cNvPicPr>
          <p:nvPr/>
        </p:nvPicPr>
        <p:blipFill>
          <a:blip r:embed="rId12"/>
          <a:stretch>
            <a:fillRect/>
          </a:stretch>
        </p:blipFill>
        <p:spPr>
          <a:xfrm>
            <a:off x="1189081" y="3540286"/>
            <a:ext cx="342880" cy="171439"/>
          </a:xfrm>
          <a:prstGeom prst="rect">
            <a:avLst/>
          </a:prstGeom>
        </p:spPr>
      </p:pic>
      <p:pic>
        <p:nvPicPr>
          <p:cNvPr id="27" name="图片 26">
            <a:extLst>
              <a:ext uri="{FF2B5EF4-FFF2-40B4-BE49-F238E27FC236}">
                <a16:creationId xmlns:a16="http://schemas.microsoft.com/office/drawing/2014/main" xmlns="" id="{973E180E-18DE-4FE9-A392-60EE6C1520A9}"/>
              </a:ext>
            </a:extLst>
          </p:cNvPr>
          <p:cNvPicPr>
            <a:picLocks noChangeAspect="1"/>
          </p:cNvPicPr>
          <p:nvPr/>
        </p:nvPicPr>
        <p:blipFill>
          <a:blip r:embed="rId13"/>
          <a:stretch>
            <a:fillRect/>
          </a:stretch>
        </p:blipFill>
        <p:spPr>
          <a:xfrm>
            <a:off x="1820819" y="3707868"/>
            <a:ext cx="440107" cy="206300"/>
          </a:xfrm>
          <a:prstGeom prst="rect">
            <a:avLst/>
          </a:prstGeom>
        </p:spPr>
      </p:pic>
      <p:pic>
        <p:nvPicPr>
          <p:cNvPr id="28" name="图片 27">
            <a:extLst>
              <a:ext uri="{FF2B5EF4-FFF2-40B4-BE49-F238E27FC236}">
                <a16:creationId xmlns:a16="http://schemas.microsoft.com/office/drawing/2014/main" xmlns="" id="{56415C75-0DE6-4F41-995A-D31CB22E9923}"/>
              </a:ext>
            </a:extLst>
          </p:cNvPr>
          <p:cNvPicPr>
            <a:picLocks noChangeAspect="1"/>
          </p:cNvPicPr>
          <p:nvPr/>
        </p:nvPicPr>
        <p:blipFill>
          <a:blip r:embed="rId14"/>
          <a:stretch>
            <a:fillRect/>
          </a:stretch>
        </p:blipFill>
        <p:spPr>
          <a:xfrm>
            <a:off x="3185021" y="4048586"/>
            <a:ext cx="385738" cy="182154"/>
          </a:xfrm>
          <a:prstGeom prst="rect">
            <a:avLst/>
          </a:prstGeom>
        </p:spPr>
      </p:pic>
      <p:pic>
        <p:nvPicPr>
          <p:cNvPr id="29" name="图片 28">
            <a:extLst>
              <a:ext uri="{FF2B5EF4-FFF2-40B4-BE49-F238E27FC236}">
                <a16:creationId xmlns:a16="http://schemas.microsoft.com/office/drawing/2014/main" xmlns="" id="{D077B27E-6D04-4F10-8470-AF44FC95F0B0}"/>
              </a:ext>
            </a:extLst>
          </p:cNvPr>
          <p:cNvPicPr>
            <a:picLocks noChangeAspect="1"/>
          </p:cNvPicPr>
          <p:nvPr/>
        </p:nvPicPr>
        <p:blipFill>
          <a:blip r:embed="rId15"/>
          <a:stretch>
            <a:fillRect/>
          </a:stretch>
        </p:blipFill>
        <p:spPr>
          <a:xfrm>
            <a:off x="7860057" y="3748789"/>
            <a:ext cx="385738" cy="182154"/>
          </a:xfrm>
          <a:prstGeom prst="rect">
            <a:avLst/>
          </a:prstGeom>
        </p:spPr>
      </p:pic>
      <p:pic>
        <p:nvPicPr>
          <p:cNvPr id="30" name="图片 29">
            <a:extLst>
              <a:ext uri="{FF2B5EF4-FFF2-40B4-BE49-F238E27FC236}">
                <a16:creationId xmlns:a16="http://schemas.microsoft.com/office/drawing/2014/main" xmlns="" id="{2F33605D-9E71-4E5B-88E5-B5C0A0D891E7}"/>
              </a:ext>
            </a:extLst>
          </p:cNvPr>
          <p:cNvPicPr>
            <a:picLocks noChangeAspect="1"/>
          </p:cNvPicPr>
          <p:nvPr/>
        </p:nvPicPr>
        <p:blipFill>
          <a:blip r:embed="rId16"/>
          <a:stretch>
            <a:fillRect/>
          </a:stretch>
        </p:blipFill>
        <p:spPr>
          <a:xfrm>
            <a:off x="5276790" y="3785504"/>
            <a:ext cx="342880" cy="171439"/>
          </a:xfrm>
          <a:prstGeom prst="rect">
            <a:avLst/>
          </a:prstGeom>
        </p:spPr>
      </p:pic>
      <p:sp>
        <p:nvSpPr>
          <p:cNvPr id="2" name="文本框 42">
            <a:extLst>
              <a:ext uri="{FF2B5EF4-FFF2-40B4-BE49-F238E27FC236}">
                <a16:creationId xmlns:a16="http://schemas.microsoft.com/office/drawing/2014/main" xmlns="" id="{8D567A00-F67C-9D92-C280-78C87AE13EE2}"/>
              </a:ext>
            </a:extLst>
          </p:cNvPr>
          <p:cNvSpPr txBox="1"/>
          <p:nvPr/>
        </p:nvSpPr>
        <p:spPr>
          <a:xfrm>
            <a:off x="533184" y="2099305"/>
            <a:ext cx="8363043" cy="769441"/>
          </a:xfrm>
          <a:prstGeom prst="rect">
            <a:avLst/>
          </a:prstGeom>
          <a:noFill/>
        </p:spPr>
        <p:txBody>
          <a:bodyPr wrap="square" rtlCol="0">
            <a:spAutoFit/>
          </a:bodyPr>
          <a:lstStyle>
            <a:defPPr>
              <a:defRPr lang="en-US"/>
            </a:defPPr>
            <a:lvl1pP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pPr algn="ctr"/>
            <a:r>
              <a:rPr lang="en-US" altLang="zh-CN" sz="4400" b="1" dirty="0">
                <a:solidFill>
                  <a:schemeClr val="accent3">
                    <a:lumMod val="10000"/>
                  </a:schemeClr>
                </a:solidFill>
                <a:latin typeface="Comic Sans MS" panose="030F0702030302020204" pitchFamily="66" charset="0"/>
                <a:ea typeface="+mn-ea"/>
                <a:cs typeface="+mn-ea"/>
                <a:sym typeface="+mn-lt"/>
              </a:rPr>
              <a:t>Read and complete.</a:t>
            </a:r>
            <a:endParaRPr lang="zh-CN" altLang="en-US" sz="4400" b="1" dirty="0">
              <a:solidFill>
                <a:schemeClr val="accent3">
                  <a:lumMod val="10000"/>
                </a:schemeClr>
              </a:solidFill>
              <a:latin typeface="Comic Sans MS" panose="030F0702030302020204" pitchFamily="66" charset="0"/>
              <a:ea typeface="+mn-ea"/>
              <a:cs typeface="+mn-ea"/>
              <a:sym typeface="+mn-lt"/>
            </a:endParaRPr>
          </a:p>
        </p:txBody>
      </p:sp>
      <p:sp>
        <p:nvSpPr>
          <p:cNvPr id="3" name="文本框 52">
            <a:extLst>
              <a:ext uri="{FF2B5EF4-FFF2-40B4-BE49-F238E27FC236}">
                <a16:creationId xmlns:a16="http://schemas.microsoft.com/office/drawing/2014/main" xmlns="" id="{F5352591-3AEE-D918-206E-4D0ED66C335C}"/>
              </a:ext>
            </a:extLst>
          </p:cNvPr>
          <p:cNvSpPr txBox="1"/>
          <p:nvPr/>
        </p:nvSpPr>
        <p:spPr>
          <a:xfrm>
            <a:off x="3635419" y="580051"/>
            <a:ext cx="1738565" cy="1323439"/>
          </a:xfrm>
          <a:prstGeom prst="rect">
            <a:avLst/>
          </a:prstGeom>
          <a:noFill/>
        </p:spPr>
        <p:txBody>
          <a:bodyPr wrap="square" rtlCol="0">
            <a:spAutoFit/>
          </a:bodyPr>
          <a:lstStyle/>
          <a:p>
            <a:pPr algn="ctr"/>
            <a:r>
              <a:rPr lang="en-US" altLang="zh-CN" sz="8000" b="1" dirty="0">
                <a:ln>
                  <a:solidFill>
                    <a:schemeClr val="bg1"/>
                  </a:solidFill>
                </a:ln>
                <a:solidFill>
                  <a:srgbClr val="42B9AB"/>
                </a:solidFill>
                <a:effectLst>
                  <a:outerShdw blurRad="50800" dist="38100" dir="2700000" algn="tl" rotWithShape="0">
                    <a:schemeClr val="bg1">
                      <a:lumMod val="85000"/>
                      <a:alpha val="40000"/>
                    </a:schemeClr>
                  </a:outerShdw>
                </a:effectLst>
                <a:latin typeface="Comic Sans MS" panose="030F0702030302020204" pitchFamily="66" charset="0"/>
                <a:cs typeface="+mn-ea"/>
                <a:sym typeface="+mn-lt"/>
              </a:rPr>
              <a:t>02</a:t>
            </a:r>
          </a:p>
        </p:txBody>
      </p:sp>
    </p:spTree>
    <p:extLst>
      <p:ext uri="{BB962C8B-B14F-4D97-AF65-F5344CB8AC3E}">
        <p14:creationId xmlns:p14="http://schemas.microsoft.com/office/powerpoint/2010/main" val="224713176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12">
            <a:extLst>
              <a:ext uri="{FF2B5EF4-FFF2-40B4-BE49-F238E27FC236}">
                <a16:creationId xmlns:a16="http://schemas.microsoft.com/office/drawing/2014/main" xmlns="" id="{F2A7937E-B798-3D1F-750E-9E8A0D798AB7}"/>
              </a:ext>
            </a:extLst>
          </p:cNvPr>
          <p:cNvSpPr>
            <a:spLocks/>
          </p:cNvSpPr>
          <p:nvPr/>
        </p:nvSpPr>
        <p:spPr bwMode="auto">
          <a:xfrm>
            <a:off x="0" y="-129786"/>
            <a:ext cx="9256088" cy="5344816"/>
          </a:xfrm>
          <a:custGeom>
            <a:avLst/>
            <a:gdLst>
              <a:gd name="T0" fmla="*/ 269 w 277"/>
              <a:gd name="T1" fmla="*/ 196 h 225"/>
              <a:gd name="T2" fmla="*/ 277 w 277"/>
              <a:gd name="T3" fmla="*/ 168 h 225"/>
              <a:gd name="T4" fmla="*/ 267 w 277"/>
              <a:gd name="T5" fmla="*/ 160 h 225"/>
              <a:gd name="T6" fmla="*/ 277 w 277"/>
              <a:gd name="T7" fmla="*/ 137 h 225"/>
              <a:gd name="T8" fmla="*/ 267 w 277"/>
              <a:gd name="T9" fmla="*/ 129 h 225"/>
              <a:gd name="T10" fmla="*/ 277 w 277"/>
              <a:gd name="T11" fmla="*/ 105 h 225"/>
              <a:gd name="T12" fmla="*/ 276 w 277"/>
              <a:gd name="T13" fmla="*/ 73 h 225"/>
              <a:gd name="T14" fmla="*/ 276 w 277"/>
              <a:gd name="T15" fmla="*/ 47 h 225"/>
              <a:gd name="T16" fmla="*/ 276 w 277"/>
              <a:gd name="T17" fmla="*/ 16 h 225"/>
              <a:gd name="T18" fmla="*/ 255 w 277"/>
              <a:gd name="T19" fmla="*/ 0 h 225"/>
              <a:gd name="T20" fmla="*/ 241 w 277"/>
              <a:gd name="T21" fmla="*/ 9 h 225"/>
              <a:gd name="T22" fmla="*/ 213 w 277"/>
              <a:gd name="T23" fmla="*/ 0 h 225"/>
              <a:gd name="T24" fmla="*/ 202 w 277"/>
              <a:gd name="T25" fmla="*/ 0 h 225"/>
              <a:gd name="T26" fmla="*/ 179 w 277"/>
              <a:gd name="T27" fmla="*/ 1 h 225"/>
              <a:gd name="T28" fmla="*/ 160 w 277"/>
              <a:gd name="T29" fmla="*/ 1 h 225"/>
              <a:gd name="T30" fmla="*/ 153 w 277"/>
              <a:gd name="T31" fmla="*/ 1 h 225"/>
              <a:gd name="T32" fmla="*/ 133 w 277"/>
              <a:gd name="T33" fmla="*/ 1 h 225"/>
              <a:gd name="T34" fmla="*/ 125 w 277"/>
              <a:gd name="T35" fmla="*/ 1 h 225"/>
              <a:gd name="T36" fmla="*/ 112 w 277"/>
              <a:gd name="T37" fmla="*/ 1 h 225"/>
              <a:gd name="T38" fmla="*/ 84 w 277"/>
              <a:gd name="T39" fmla="*/ 1 h 225"/>
              <a:gd name="T40" fmla="*/ 71 w 277"/>
              <a:gd name="T41" fmla="*/ 10 h 225"/>
              <a:gd name="T42" fmla="*/ 58 w 277"/>
              <a:gd name="T43" fmla="*/ 1 h 225"/>
              <a:gd name="T44" fmla="*/ 44 w 277"/>
              <a:gd name="T45" fmla="*/ 1 h 225"/>
              <a:gd name="T46" fmla="*/ 31 w 277"/>
              <a:gd name="T47" fmla="*/ 1 h 225"/>
              <a:gd name="T48" fmla="*/ 0 w 277"/>
              <a:gd name="T49" fmla="*/ 11 h 225"/>
              <a:gd name="T50" fmla="*/ 9 w 277"/>
              <a:gd name="T51" fmla="*/ 36 h 225"/>
              <a:gd name="T52" fmla="*/ 0 w 277"/>
              <a:gd name="T53" fmla="*/ 62 h 225"/>
              <a:gd name="T54" fmla="*/ 0 w 277"/>
              <a:gd name="T55" fmla="*/ 79 h 225"/>
              <a:gd name="T56" fmla="*/ 1 w 277"/>
              <a:gd name="T57" fmla="*/ 93 h 225"/>
              <a:gd name="T58" fmla="*/ 1 w 277"/>
              <a:gd name="T59" fmla="*/ 120 h 225"/>
              <a:gd name="T60" fmla="*/ 1 w 277"/>
              <a:gd name="T61" fmla="*/ 141 h 225"/>
              <a:gd name="T62" fmla="*/ 1 w 277"/>
              <a:gd name="T63" fmla="*/ 152 h 225"/>
              <a:gd name="T64" fmla="*/ 6 w 277"/>
              <a:gd name="T65" fmla="*/ 167 h 225"/>
              <a:gd name="T66" fmla="*/ 1 w 277"/>
              <a:gd name="T67" fmla="*/ 184 h 225"/>
              <a:gd name="T68" fmla="*/ 9 w 277"/>
              <a:gd name="T69" fmla="*/ 197 h 225"/>
              <a:gd name="T70" fmla="*/ 1 w 277"/>
              <a:gd name="T71" fmla="*/ 203 h 225"/>
              <a:gd name="T72" fmla="*/ 11 w 277"/>
              <a:gd name="T73" fmla="*/ 224 h 225"/>
              <a:gd name="T74" fmla="*/ 23 w 277"/>
              <a:gd name="T75" fmla="*/ 225 h 225"/>
              <a:gd name="T76" fmla="*/ 33 w 277"/>
              <a:gd name="T77" fmla="*/ 216 h 225"/>
              <a:gd name="T78" fmla="*/ 42 w 277"/>
              <a:gd name="T79" fmla="*/ 224 h 225"/>
              <a:gd name="T80" fmla="*/ 57 w 277"/>
              <a:gd name="T81" fmla="*/ 225 h 225"/>
              <a:gd name="T82" fmla="*/ 68 w 277"/>
              <a:gd name="T83" fmla="*/ 216 h 225"/>
              <a:gd name="T84" fmla="*/ 77 w 277"/>
              <a:gd name="T85" fmla="*/ 224 h 225"/>
              <a:gd name="T86" fmla="*/ 92 w 277"/>
              <a:gd name="T87" fmla="*/ 224 h 225"/>
              <a:gd name="T88" fmla="*/ 102 w 277"/>
              <a:gd name="T89" fmla="*/ 216 h 225"/>
              <a:gd name="T90" fmla="*/ 109 w 277"/>
              <a:gd name="T91" fmla="*/ 224 h 225"/>
              <a:gd name="T92" fmla="*/ 127 w 277"/>
              <a:gd name="T93" fmla="*/ 225 h 225"/>
              <a:gd name="T94" fmla="*/ 131 w 277"/>
              <a:gd name="T95" fmla="*/ 223 h 225"/>
              <a:gd name="T96" fmla="*/ 143 w 277"/>
              <a:gd name="T97" fmla="*/ 223 h 225"/>
              <a:gd name="T98" fmla="*/ 147 w 277"/>
              <a:gd name="T99" fmla="*/ 225 h 225"/>
              <a:gd name="T100" fmla="*/ 165 w 277"/>
              <a:gd name="T101" fmla="*/ 224 h 225"/>
              <a:gd name="T102" fmla="*/ 176 w 277"/>
              <a:gd name="T103" fmla="*/ 223 h 225"/>
              <a:gd name="T104" fmla="*/ 182 w 277"/>
              <a:gd name="T105" fmla="*/ 225 h 225"/>
              <a:gd name="T106" fmla="*/ 199 w 277"/>
              <a:gd name="T107" fmla="*/ 224 h 225"/>
              <a:gd name="T108" fmla="*/ 210 w 277"/>
              <a:gd name="T109" fmla="*/ 223 h 225"/>
              <a:gd name="T110" fmla="*/ 217 w 277"/>
              <a:gd name="T111" fmla="*/ 225 h 225"/>
              <a:gd name="T112" fmla="*/ 233 w 277"/>
              <a:gd name="T113" fmla="*/ 224 h 225"/>
              <a:gd name="T114" fmla="*/ 244 w 277"/>
              <a:gd name="T115" fmla="*/ 223 h 225"/>
              <a:gd name="T116" fmla="*/ 252 w 277"/>
              <a:gd name="T117" fmla="*/ 225 h 225"/>
              <a:gd name="T118" fmla="*/ 267 w 277"/>
              <a:gd name="T119" fmla="*/ 224 h 225"/>
              <a:gd name="T120" fmla="*/ 277 w 277"/>
              <a:gd name="T121" fmla="*/ 20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7" h="225">
                <a:moveTo>
                  <a:pt x="277" y="200"/>
                </a:moveTo>
                <a:cubicBezTo>
                  <a:pt x="275" y="200"/>
                  <a:pt x="274" y="200"/>
                  <a:pt x="272" y="199"/>
                </a:cubicBezTo>
                <a:cubicBezTo>
                  <a:pt x="272" y="197"/>
                  <a:pt x="272" y="197"/>
                  <a:pt x="272" y="197"/>
                </a:cubicBezTo>
                <a:cubicBezTo>
                  <a:pt x="271" y="197"/>
                  <a:pt x="270" y="197"/>
                  <a:pt x="269" y="196"/>
                </a:cubicBezTo>
                <a:cubicBezTo>
                  <a:pt x="268" y="195"/>
                  <a:pt x="267" y="193"/>
                  <a:pt x="267" y="191"/>
                </a:cubicBezTo>
                <a:cubicBezTo>
                  <a:pt x="268" y="187"/>
                  <a:pt x="272" y="184"/>
                  <a:pt x="277" y="184"/>
                </a:cubicBezTo>
                <a:cubicBezTo>
                  <a:pt x="277" y="173"/>
                  <a:pt x="277" y="173"/>
                  <a:pt x="277" y="173"/>
                </a:cubicBezTo>
                <a:cubicBezTo>
                  <a:pt x="277" y="168"/>
                  <a:pt x="277" y="168"/>
                  <a:pt x="277" y="168"/>
                </a:cubicBezTo>
                <a:cubicBezTo>
                  <a:pt x="275" y="168"/>
                  <a:pt x="274" y="168"/>
                  <a:pt x="272" y="167"/>
                </a:cubicBezTo>
                <a:cubicBezTo>
                  <a:pt x="272" y="166"/>
                  <a:pt x="272" y="166"/>
                  <a:pt x="272" y="166"/>
                </a:cubicBezTo>
                <a:cubicBezTo>
                  <a:pt x="271" y="166"/>
                  <a:pt x="271" y="166"/>
                  <a:pt x="270" y="166"/>
                </a:cubicBezTo>
                <a:cubicBezTo>
                  <a:pt x="268" y="164"/>
                  <a:pt x="267" y="162"/>
                  <a:pt x="267" y="160"/>
                </a:cubicBezTo>
                <a:cubicBezTo>
                  <a:pt x="268" y="156"/>
                  <a:pt x="272" y="153"/>
                  <a:pt x="277" y="153"/>
                </a:cubicBezTo>
                <a:cubicBezTo>
                  <a:pt x="277" y="150"/>
                  <a:pt x="277" y="150"/>
                  <a:pt x="277" y="150"/>
                </a:cubicBezTo>
                <a:cubicBezTo>
                  <a:pt x="277" y="150"/>
                  <a:pt x="277" y="150"/>
                  <a:pt x="277" y="150"/>
                </a:cubicBezTo>
                <a:cubicBezTo>
                  <a:pt x="277" y="137"/>
                  <a:pt x="277" y="137"/>
                  <a:pt x="277" y="137"/>
                </a:cubicBezTo>
                <a:cubicBezTo>
                  <a:pt x="275" y="137"/>
                  <a:pt x="273" y="136"/>
                  <a:pt x="272" y="135"/>
                </a:cubicBezTo>
                <a:cubicBezTo>
                  <a:pt x="272" y="135"/>
                  <a:pt x="272" y="135"/>
                  <a:pt x="272" y="135"/>
                </a:cubicBezTo>
                <a:cubicBezTo>
                  <a:pt x="272" y="135"/>
                  <a:pt x="272" y="135"/>
                  <a:pt x="271" y="135"/>
                </a:cubicBezTo>
                <a:cubicBezTo>
                  <a:pt x="269" y="134"/>
                  <a:pt x="268" y="132"/>
                  <a:pt x="267" y="129"/>
                </a:cubicBezTo>
                <a:cubicBezTo>
                  <a:pt x="268" y="125"/>
                  <a:pt x="272" y="122"/>
                  <a:pt x="277" y="122"/>
                </a:cubicBezTo>
                <a:cubicBezTo>
                  <a:pt x="277" y="118"/>
                  <a:pt x="277" y="118"/>
                  <a:pt x="277" y="118"/>
                </a:cubicBezTo>
                <a:cubicBezTo>
                  <a:pt x="277" y="118"/>
                  <a:pt x="277" y="118"/>
                  <a:pt x="277" y="118"/>
                </a:cubicBezTo>
                <a:cubicBezTo>
                  <a:pt x="277" y="105"/>
                  <a:pt x="277" y="105"/>
                  <a:pt x="277" y="105"/>
                </a:cubicBezTo>
                <a:cubicBezTo>
                  <a:pt x="272" y="105"/>
                  <a:pt x="268" y="102"/>
                  <a:pt x="267" y="97"/>
                </a:cubicBezTo>
                <a:cubicBezTo>
                  <a:pt x="269" y="94"/>
                  <a:pt x="272" y="91"/>
                  <a:pt x="277" y="91"/>
                </a:cubicBezTo>
                <a:cubicBezTo>
                  <a:pt x="276" y="80"/>
                  <a:pt x="276" y="80"/>
                  <a:pt x="276" y="80"/>
                </a:cubicBezTo>
                <a:cubicBezTo>
                  <a:pt x="276" y="73"/>
                  <a:pt x="276" y="73"/>
                  <a:pt x="276" y="73"/>
                </a:cubicBezTo>
                <a:cubicBezTo>
                  <a:pt x="272" y="73"/>
                  <a:pt x="268" y="70"/>
                  <a:pt x="267" y="66"/>
                </a:cubicBezTo>
                <a:cubicBezTo>
                  <a:pt x="269" y="63"/>
                  <a:pt x="272" y="60"/>
                  <a:pt x="276" y="60"/>
                </a:cubicBezTo>
                <a:cubicBezTo>
                  <a:pt x="276" y="47"/>
                  <a:pt x="276" y="47"/>
                  <a:pt x="276" y="47"/>
                </a:cubicBezTo>
                <a:cubicBezTo>
                  <a:pt x="276" y="47"/>
                  <a:pt x="276" y="47"/>
                  <a:pt x="276" y="47"/>
                </a:cubicBezTo>
                <a:cubicBezTo>
                  <a:pt x="276" y="41"/>
                  <a:pt x="276" y="41"/>
                  <a:pt x="276" y="41"/>
                </a:cubicBezTo>
                <a:cubicBezTo>
                  <a:pt x="272" y="41"/>
                  <a:pt x="269" y="39"/>
                  <a:pt x="267" y="35"/>
                </a:cubicBezTo>
                <a:cubicBezTo>
                  <a:pt x="269" y="32"/>
                  <a:pt x="272" y="30"/>
                  <a:pt x="276" y="30"/>
                </a:cubicBezTo>
                <a:cubicBezTo>
                  <a:pt x="276" y="16"/>
                  <a:pt x="276" y="16"/>
                  <a:pt x="276" y="16"/>
                </a:cubicBezTo>
                <a:cubicBezTo>
                  <a:pt x="276" y="16"/>
                  <a:pt x="276" y="16"/>
                  <a:pt x="276" y="16"/>
                </a:cubicBezTo>
                <a:cubicBezTo>
                  <a:pt x="276" y="9"/>
                  <a:pt x="276" y="9"/>
                  <a:pt x="276" y="9"/>
                </a:cubicBezTo>
                <a:cubicBezTo>
                  <a:pt x="271" y="9"/>
                  <a:pt x="267" y="5"/>
                  <a:pt x="267" y="0"/>
                </a:cubicBezTo>
                <a:cubicBezTo>
                  <a:pt x="255" y="0"/>
                  <a:pt x="255" y="0"/>
                  <a:pt x="255" y="0"/>
                </a:cubicBezTo>
                <a:cubicBezTo>
                  <a:pt x="255" y="0"/>
                  <a:pt x="255" y="0"/>
                  <a:pt x="255" y="0"/>
                </a:cubicBezTo>
                <a:cubicBezTo>
                  <a:pt x="247" y="0"/>
                  <a:pt x="247" y="0"/>
                  <a:pt x="247" y="0"/>
                </a:cubicBezTo>
                <a:cubicBezTo>
                  <a:pt x="247" y="1"/>
                  <a:pt x="247" y="1"/>
                  <a:pt x="247" y="1"/>
                </a:cubicBezTo>
                <a:cubicBezTo>
                  <a:pt x="247" y="4"/>
                  <a:pt x="245" y="7"/>
                  <a:pt x="241" y="9"/>
                </a:cubicBezTo>
                <a:cubicBezTo>
                  <a:pt x="238" y="8"/>
                  <a:pt x="236" y="4"/>
                  <a:pt x="236" y="1"/>
                </a:cubicBezTo>
                <a:cubicBezTo>
                  <a:pt x="236" y="1"/>
                  <a:pt x="236" y="0"/>
                  <a:pt x="236" y="0"/>
                </a:cubicBezTo>
                <a:cubicBezTo>
                  <a:pt x="223" y="0"/>
                  <a:pt x="223" y="0"/>
                  <a:pt x="223" y="0"/>
                </a:cubicBezTo>
                <a:cubicBezTo>
                  <a:pt x="213" y="0"/>
                  <a:pt x="213" y="0"/>
                  <a:pt x="213" y="0"/>
                </a:cubicBezTo>
                <a:cubicBezTo>
                  <a:pt x="213" y="1"/>
                  <a:pt x="213" y="1"/>
                  <a:pt x="213" y="1"/>
                </a:cubicBezTo>
                <a:cubicBezTo>
                  <a:pt x="213" y="4"/>
                  <a:pt x="211" y="8"/>
                  <a:pt x="207" y="9"/>
                </a:cubicBezTo>
                <a:cubicBezTo>
                  <a:pt x="204" y="8"/>
                  <a:pt x="202" y="5"/>
                  <a:pt x="202" y="1"/>
                </a:cubicBezTo>
                <a:cubicBezTo>
                  <a:pt x="202" y="1"/>
                  <a:pt x="202" y="1"/>
                  <a:pt x="202" y="0"/>
                </a:cubicBezTo>
                <a:cubicBezTo>
                  <a:pt x="187" y="0"/>
                  <a:pt x="187" y="0"/>
                  <a:pt x="187" y="0"/>
                </a:cubicBezTo>
                <a:cubicBezTo>
                  <a:pt x="187" y="0"/>
                  <a:pt x="187" y="0"/>
                  <a:pt x="187" y="1"/>
                </a:cubicBezTo>
                <a:cubicBezTo>
                  <a:pt x="179" y="1"/>
                  <a:pt x="179" y="1"/>
                  <a:pt x="179" y="1"/>
                </a:cubicBezTo>
                <a:cubicBezTo>
                  <a:pt x="179" y="1"/>
                  <a:pt x="179" y="1"/>
                  <a:pt x="179" y="1"/>
                </a:cubicBezTo>
                <a:cubicBezTo>
                  <a:pt x="179" y="5"/>
                  <a:pt x="177" y="8"/>
                  <a:pt x="173" y="9"/>
                </a:cubicBezTo>
                <a:cubicBezTo>
                  <a:pt x="170" y="8"/>
                  <a:pt x="168" y="5"/>
                  <a:pt x="168" y="1"/>
                </a:cubicBezTo>
                <a:cubicBezTo>
                  <a:pt x="168" y="1"/>
                  <a:pt x="168" y="1"/>
                  <a:pt x="168" y="1"/>
                </a:cubicBezTo>
                <a:cubicBezTo>
                  <a:pt x="160" y="1"/>
                  <a:pt x="160" y="1"/>
                  <a:pt x="160" y="1"/>
                </a:cubicBezTo>
                <a:cubicBezTo>
                  <a:pt x="160" y="1"/>
                  <a:pt x="160" y="1"/>
                  <a:pt x="160" y="1"/>
                </a:cubicBezTo>
                <a:cubicBezTo>
                  <a:pt x="158" y="1"/>
                  <a:pt x="158" y="1"/>
                  <a:pt x="158" y="1"/>
                </a:cubicBezTo>
                <a:cubicBezTo>
                  <a:pt x="153" y="0"/>
                  <a:pt x="153" y="0"/>
                  <a:pt x="153" y="0"/>
                </a:cubicBezTo>
                <a:cubicBezTo>
                  <a:pt x="153" y="1"/>
                  <a:pt x="153" y="1"/>
                  <a:pt x="153" y="1"/>
                </a:cubicBezTo>
                <a:cubicBezTo>
                  <a:pt x="145" y="1"/>
                  <a:pt x="145" y="1"/>
                  <a:pt x="145" y="1"/>
                </a:cubicBezTo>
                <a:cubicBezTo>
                  <a:pt x="145" y="1"/>
                  <a:pt x="145" y="1"/>
                  <a:pt x="145" y="1"/>
                </a:cubicBezTo>
                <a:cubicBezTo>
                  <a:pt x="145" y="5"/>
                  <a:pt x="143" y="8"/>
                  <a:pt x="139" y="9"/>
                </a:cubicBezTo>
                <a:cubicBezTo>
                  <a:pt x="136" y="8"/>
                  <a:pt x="133" y="5"/>
                  <a:pt x="133" y="1"/>
                </a:cubicBezTo>
                <a:cubicBezTo>
                  <a:pt x="133" y="1"/>
                  <a:pt x="133" y="1"/>
                  <a:pt x="134" y="1"/>
                </a:cubicBezTo>
                <a:cubicBezTo>
                  <a:pt x="126" y="1"/>
                  <a:pt x="126" y="1"/>
                  <a:pt x="126" y="1"/>
                </a:cubicBezTo>
                <a:cubicBezTo>
                  <a:pt x="126" y="1"/>
                  <a:pt x="126" y="1"/>
                  <a:pt x="126" y="1"/>
                </a:cubicBezTo>
                <a:cubicBezTo>
                  <a:pt x="125" y="1"/>
                  <a:pt x="125" y="1"/>
                  <a:pt x="125" y="1"/>
                </a:cubicBezTo>
                <a:cubicBezTo>
                  <a:pt x="119" y="1"/>
                  <a:pt x="119" y="1"/>
                  <a:pt x="119" y="1"/>
                </a:cubicBezTo>
                <a:cubicBezTo>
                  <a:pt x="119" y="1"/>
                  <a:pt x="119" y="1"/>
                  <a:pt x="119" y="1"/>
                </a:cubicBezTo>
                <a:cubicBezTo>
                  <a:pt x="111" y="1"/>
                  <a:pt x="111" y="1"/>
                  <a:pt x="111" y="1"/>
                </a:cubicBezTo>
                <a:cubicBezTo>
                  <a:pt x="112" y="1"/>
                  <a:pt x="112" y="1"/>
                  <a:pt x="112" y="1"/>
                </a:cubicBezTo>
                <a:cubicBezTo>
                  <a:pt x="111" y="5"/>
                  <a:pt x="109" y="8"/>
                  <a:pt x="105" y="10"/>
                </a:cubicBezTo>
                <a:cubicBezTo>
                  <a:pt x="102" y="8"/>
                  <a:pt x="99" y="5"/>
                  <a:pt x="99" y="1"/>
                </a:cubicBezTo>
                <a:cubicBezTo>
                  <a:pt x="99" y="1"/>
                  <a:pt x="99" y="1"/>
                  <a:pt x="99" y="1"/>
                </a:cubicBezTo>
                <a:cubicBezTo>
                  <a:pt x="84" y="1"/>
                  <a:pt x="84" y="1"/>
                  <a:pt x="84" y="1"/>
                </a:cubicBezTo>
                <a:cubicBezTo>
                  <a:pt x="84" y="1"/>
                  <a:pt x="84" y="1"/>
                  <a:pt x="84" y="1"/>
                </a:cubicBezTo>
                <a:cubicBezTo>
                  <a:pt x="78" y="1"/>
                  <a:pt x="78" y="1"/>
                  <a:pt x="78" y="1"/>
                </a:cubicBezTo>
                <a:cubicBezTo>
                  <a:pt x="78" y="1"/>
                  <a:pt x="78" y="1"/>
                  <a:pt x="78" y="1"/>
                </a:cubicBezTo>
                <a:cubicBezTo>
                  <a:pt x="78" y="5"/>
                  <a:pt x="75" y="8"/>
                  <a:pt x="71" y="10"/>
                </a:cubicBezTo>
                <a:cubicBezTo>
                  <a:pt x="68" y="8"/>
                  <a:pt x="65" y="5"/>
                  <a:pt x="65" y="1"/>
                </a:cubicBezTo>
                <a:cubicBezTo>
                  <a:pt x="65" y="1"/>
                  <a:pt x="65" y="1"/>
                  <a:pt x="65" y="1"/>
                </a:cubicBezTo>
                <a:cubicBezTo>
                  <a:pt x="58" y="1"/>
                  <a:pt x="58" y="1"/>
                  <a:pt x="58" y="1"/>
                </a:cubicBezTo>
                <a:cubicBezTo>
                  <a:pt x="58" y="1"/>
                  <a:pt x="58" y="1"/>
                  <a:pt x="58" y="1"/>
                </a:cubicBezTo>
                <a:cubicBezTo>
                  <a:pt x="56" y="1"/>
                  <a:pt x="56" y="1"/>
                  <a:pt x="56" y="1"/>
                </a:cubicBezTo>
                <a:cubicBezTo>
                  <a:pt x="50" y="1"/>
                  <a:pt x="50" y="1"/>
                  <a:pt x="50" y="1"/>
                </a:cubicBezTo>
                <a:cubicBezTo>
                  <a:pt x="50" y="1"/>
                  <a:pt x="50" y="1"/>
                  <a:pt x="50" y="1"/>
                </a:cubicBezTo>
                <a:cubicBezTo>
                  <a:pt x="44" y="1"/>
                  <a:pt x="44" y="1"/>
                  <a:pt x="44" y="1"/>
                </a:cubicBezTo>
                <a:cubicBezTo>
                  <a:pt x="44" y="1"/>
                  <a:pt x="44" y="1"/>
                  <a:pt x="44" y="1"/>
                </a:cubicBezTo>
                <a:cubicBezTo>
                  <a:pt x="44" y="5"/>
                  <a:pt x="41" y="9"/>
                  <a:pt x="38" y="10"/>
                </a:cubicBezTo>
                <a:cubicBezTo>
                  <a:pt x="34" y="9"/>
                  <a:pt x="31" y="6"/>
                  <a:pt x="31" y="1"/>
                </a:cubicBezTo>
                <a:cubicBezTo>
                  <a:pt x="31" y="1"/>
                  <a:pt x="31" y="1"/>
                  <a:pt x="31" y="1"/>
                </a:cubicBezTo>
                <a:cubicBezTo>
                  <a:pt x="25" y="1"/>
                  <a:pt x="25" y="1"/>
                  <a:pt x="25" y="1"/>
                </a:cubicBezTo>
                <a:cubicBezTo>
                  <a:pt x="10" y="1"/>
                  <a:pt x="10" y="1"/>
                  <a:pt x="10" y="1"/>
                </a:cubicBezTo>
                <a:cubicBezTo>
                  <a:pt x="10" y="1"/>
                  <a:pt x="10" y="1"/>
                  <a:pt x="10" y="2"/>
                </a:cubicBezTo>
                <a:cubicBezTo>
                  <a:pt x="10" y="7"/>
                  <a:pt x="6" y="11"/>
                  <a:pt x="0" y="11"/>
                </a:cubicBezTo>
                <a:cubicBezTo>
                  <a:pt x="0" y="24"/>
                  <a:pt x="0" y="24"/>
                  <a:pt x="0" y="24"/>
                </a:cubicBezTo>
                <a:cubicBezTo>
                  <a:pt x="0" y="24"/>
                  <a:pt x="0" y="24"/>
                  <a:pt x="0" y="24"/>
                </a:cubicBezTo>
                <a:cubicBezTo>
                  <a:pt x="0" y="31"/>
                  <a:pt x="0" y="31"/>
                  <a:pt x="0" y="31"/>
                </a:cubicBezTo>
                <a:cubicBezTo>
                  <a:pt x="4" y="31"/>
                  <a:pt x="8" y="33"/>
                  <a:pt x="9" y="36"/>
                </a:cubicBezTo>
                <a:cubicBezTo>
                  <a:pt x="8" y="40"/>
                  <a:pt x="5" y="43"/>
                  <a:pt x="0" y="42"/>
                </a:cubicBezTo>
                <a:cubicBezTo>
                  <a:pt x="0" y="56"/>
                  <a:pt x="0" y="56"/>
                  <a:pt x="0" y="56"/>
                </a:cubicBezTo>
                <a:cubicBezTo>
                  <a:pt x="0" y="56"/>
                  <a:pt x="0" y="56"/>
                  <a:pt x="1" y="56"/>
                </a:cubicBezTo>
                <a:cubicBezTo>
                  <a:pt x="0" y="62"/>
                  <a:pt x="0" y="62"/>
                  <a:pt x="0" y="62"/>
                </a:cubicBezTo>
                <a:cubicBezTo>
                  <a:pt x="5" y="62"/>
                  <a:pt x="8" y="64"/>
                  <a:pt x="10" y="67"/>
                </a:cubicBezTo>
                <a:cubicBezTo>
                  <a:pt x="9" y="71"/>
                  <a:pt x="5" y="74"/>
                  <a:pt x="0" y="74"/>
                </a:cubicBezTo>
                <a:cubicBezTo>
                  <a:pt x="1" y="79"/>
                  <a:pt x="1" y="79"/>
                  <a:pt x="1" y="79"/>
                </a:cubicBezTo>
                <a:cubicBezTo>
                  <a:pt x="0" y="79"/>
                  <a:pt x="0" y="79"/>
                  <a:pt x="0" y="79"/>
                </a:cubicBezTo>
                <a:cubicBezTo>
                  <a:pt x="1" y="85"/>
                  <a:pt x="1" y="85"/>
                  <a:pt x="1" y="85"/>
                </a:cubicBezTo>
                <a:cubicBezTo>
                  <a:pt x="1" y="88"/>
                  <a:pt x="1" y="88"/>
                  <a:pt x="1" y="88"/>
                </a:cubicBezTo>
                <a:cubicBezTo>
                  <a:pt x="1" y="88"/>
                  <a:pt x="1" y="88"/>
                  <a:pt x="1" y="88"/>
                </a:cubicBezTo>
                <a:cubicBezTo>
                  <a:pt x="1" y="93"/>
                  <a:pt x="1" y="93"/>
                  <a:pt x="1" y="93"/>
                </a:cubicBezTo>
                <a:cubicBezTo>
                  <a:pt x="5" y="93"/>
                  <a:pt x="9" y="95"/>
                  <a:pt x="10" y="99"/>
                </a:cubicBezTo>
                <a:cubicBezTo>
                  <a:pt x="9" y="103"/>
                  <a:pt x="5" y="106"/>
                  <a:pt x="1" y="106"/>
                </a:cubicBezTo>
                <a:cubicBezTo>
                  <a:pt x="1" y="120"/>
                  <a:pt x="1" y="120"/>
                  <a:pt x="1" y="120"/>
                </a:cubicBezTo>
                <a:cubicBezTo>
                  <a:pt x="1" y="120"/>
                  <a:pt x="1" y="120"/>
                  <a:pt x="1" y="120"/>
                </a:cubicBezTo>
                <a:cubicBezTo>
                  <a:pt x="1" y="124"/>
                  <a:pt x="1" y="124"/>
                  <a:pt x="1" y="124"/>
                </a:cubicBezTo>
                <a:cubicBezTo>
                  <a:pt x="5" y="124"/>
                  <a:pt x="9" y="126"/>
                  <a:pt x="10" y="130"/>
                </a:cubicBezTo>
                <a:cubicBezTo>
                  <a:pt x="10" y="135"/>
                  <a:pt x="6" y="138"/>
                  <a:pt x="1" y="138"/>
                </a:cubicBezTo>
                <a:cubicBezTo>
                  <a:pt x="1" y="141"/>
                  <a:pt x="1" y="141"/>
                  <a:pt x="1" y="141"/>
                </a:cubicBezTo>
                <a:cubicBezTo>
                  <a:pt x="1" y="141"/>
                  <a:pt x="1" y="141"/>
                  <a:pt x="1" y="141"/>
                </a:cubicBezTo>
                <a:cubicBezTo>
                  <a:pt x="1" y="148"/>
                  <a:pt x="1" y="148"/>
                  <a:pt x="1" y="148"/>
                </a:cubicBezTo>
                <a:cubicBezTo>
                  <a:pt x="1" y="152"/>
                  <a:pt x="1" y="152"/>
                  <a:pt x="1" y="152"/>
                </a:cubicBezTo>
                <a:cubicBezTo>
                  <a:pt x="1" y="152"/>
                  <a:pt x="1" y="152"/>
                  <a:pt x="1" y="152"/>
                </a:cubicBezTo>
                <a:cubicBezTo>
                  <a:pt x="1" y="154"/>
                  <a:pt x="1" y="154"/>
                  <a:pt x="1" y="154"/>
                </a:cubicBezTo>
                <a:cubicBezTo>
                  <a:pt x="5" y="154"/>
                  <a:pt x="9" y="157"/>
                  <a:pt x="10" y="161"/>
                </a:cubicBezTo>
                <a:cubicBezTo>
                  <a:pt x="10" y="164"/>
                  <a:pt x="9" y="166"/>
                  <a:pt x="7" y="167"/>
                </a:cubicBezTo>
                <a:cubicBezTo>
                  <a:pt x="7" y="167"/>
                  <a:pt x="6" y="167"/>
                  <a:pt x="6" y="167"/>
                </a:cubicBezTo>
                <a:cubicBezTo>
                  <a:pt x="6" y="169"/>
                  <a:pt x="6" y="169"/>
                  <a:pt x="6" y="169"/>
                </a:cubicBezTo>
                <a:cubicBezTo>
                  <a:pt x="4" y="169"/>
                  <a:pt x="2" y="170"/>
                  <a:pt x="1" y="170"/>
                </a:cubicBezTo>
                <a:cubicBezTo>
                  <a:pt x="1" y="184"/>
                  <a:pt x="1" y="184"/>
                  <a:pt x="1" y="184"/>
                </a:cubicBezTo>
                <a:cubicBezTo>
                  <a:pt x="1" y="184"/>
                  <a:pt x="1" y="184"/>
                  <a:pt x="1" y="184"/>
                </a:cubicBezTo>
                <a:cubicBezTo>
                  <a:pt x="1" y="186"/>
                  <a:pt x="1" y="186"/>
                  <a:pt x="1" y="186"/>
                </a:cubicBezTo>
                <a:cubicBezTo>
                  <a:pt x="5" y="185"/>
                  <a:pt x="9" y="188"/>
                  <a:pt x="10" y="192"/>
                </a:cubicBezTo>
                <a:cubicBezTo>
                  <a:pt x="10" y="192"/>
                  <a:pt x="10" y="192"/>
                  <a:pt x="10" y="192"/>
                </a:cubicBezTo>
                <a:cubicBezTo>
                  <a:pt x="10" y="194"/>
                  <a:pt x="10" y="196"/>
                  <a:pt x="9" y="197"/>
                </a:cubicBezTo>
                <a:cubicBezTo>
                  <a:pt x="8" y="198"/>
                  <a:pt x="7" y="198"/>
                  <a:pt x="5" y="198"/>
                </a:cubicBezTo>
                <a:cubicBezTo>
                  <a:pt x="5" y="200"/>
                  <a:pt x="5" y="200"/>
                  <a:pt x="5" y="200"/>
                </a:cubicBezTo>
                <a:cubicBezTo>
                  <a:pt x="4" y="201"/>
                  <a:pt x="3" y="202"/>
                  <a:pt x="1" y="201"/>
                </a:cubicBezTo>
                <a:cubicBezTo>
                  <a:pt x="1" y="203"/>
                  <a:pt x="1" y="203"/>
                  <a:pt x="1" y="203"/>
                </a:cubicBezTo>
                <a:cubicBezTo>
                  <a:pt x="1" y="203"/>
                  <a:pt x="1" y="203"/>
                  <a:pt x="1" y="203"/>
                </a:cubicBezTo>
                <a:cubicBezTo>
                  <a:pt x="1" y="216"/>
                  <a:pt x="1" y="216"/>
                  <a:pt x="1" y="216"/>
                </a:cubicBezTo>
                <a:cubicBezTo>
                  <a:pt x="5" y="216"/>
                  <a:pt x="8" y="218"/>
                  <a:pt x="10" y="221"/>
                </a:cubicBezTo>
                <a:cubicBezTo>
                  <a:pt x="10" y="222"/>
                  <a:pt x="11" y="223"/>
                  <a:pt x="11" y="224"/>
                </a:cubicBezTo>
                <a:cubicBezTo>
                  <a:pt x="11" y="224"/>
                  <a:pt x="11" y="224"/>
                  <a:pt x="11" y="224"/>
                </a:cubicBezTo>
                <a:cubicBezTo>
                  <a:pt x="11" y="225"/>
                  <a:pt x="11" y="225"/>
                  <a:pt x="11" y="225"/>
                </a:cubicBezTo>
                <a:cubicBezTo>
                  <a:pt x="23" y="225"/>
                  <a:pt x="23" y="225"/>
                  <a:pt x="23" y="225"/>
                </a:cubicBezTo>
                <a:cubicBezTo>
                  <a:pt x="23" y="225"/>
                  <a:pt x="23" y="225"/>
                  <a:pt x="23" y="225"/>
                </a:cubicBezTo>
                <a:cubicBezTo>
                  <a:pt x="23" y="225"/>
                  <a:pt x="23" y="224"/>
                  <a:pt x="23" y="224"/>
                </a:cubicBezTo>
                <a:cubicBezTo>
                  <a:pt x="28" y="224"/>
                  <a:pt x="28" y="224"/>
                  <a:pt x="28" y="224"/>
                </a:cubicBezTo>
                <a:cubicBezTo>
                  <a:pt x="28" y="224"/>
                  <a:pt x="28" y="224"/>
                  <a:pt x="28" y="224"/>
                </a:cubicBezTo>
                <a:cubicBezTo>
                  <a:pt x="28" y="220"/>
                  <a:pt x="30" y="217"/>
                  <a:pt x="33" y="216"/>
                </a:cubicBezTo>
                <a:cubicBezTo>
                  <a:pt x="35" y="216"/>
                  <a:pt x="37" y="217"/>
                  <a:pt x="38" y="218"/>
                </a:cubicBezTo>
                <a:cubicBezTo>
                  <a:pt x="40" y="219"/>
                  <a:pt x="41" y="221"/>
                  <a:pt x="41" y="224"/>
                </a:cubicBezTo>
                <a:cubicBezTo>
                  <a:pt x="41" y="224"/>
                  <a:pt x="41" y="224"/>
                  <a:pt x="41" y="224"/>
                </a:cubicBezTo>
                <a:cubicBezTo>
                  <a:pt x="42" y="224"/>
                  <a:pt x="42" y="224"/>
                  <a:pt x="42" y="224"/>
                </a:cubicBezTo>
                <a:cubicBezTo>
                  <a:pt x="42" y="224"/>
                  <a:pt x="42" y="224"/>
                  <a:pt x="42" y="225"/>
                </a:cubicBezTo>
                <a:cubicBezTo>
                  <a:pt x="42" y="225"/>
                  <a:pt x="42" y="225"/>
                  <a:pt x="42" y="225"/>
                </a:cubicBezTo>
                <a:cubicBezTo>
                  <a:pt x="58" y="225"/>
                  <a:pt x="58" y="225"/>
                  <a:pt x="58" y="225"/>
                </a:cubicBezTo>
                <a:cubicBezTo>
                  <a:pt x="57" y="225"/>
                  <a:pt x="57" y="225"/>
                  <a:pt x="57" y="225"/>
                </a:cubicBezTo>
                <a:cubicBezTo>
                  <a:pt x="57" y="224"/>
                  <a:pt x="58" y="224"/>
                  <a:pt x="58" y="224"/>
                </a:cubicBezTo>
                <a:cubicBezTo>
                  <a:pt x="62" y="224"/>
                  <a:pt x="62" y="224"/>
                  <a:pt x="62" y="224"/>
                </a:cubicBezTo>
                <a:cubicBezTo>
                  <a:pt x="62" y="224"/>
                  <a:pt x="62" y="224"/>
                  <a:pt x="62" y="224"/>
                </a:cubicBezTo>
                <a:cubicBezTo>
                  <a:pt x="62" y="220"/>
                  <a:pt x="65" y="217"/>
                  <a:pt x="68" y="216"/>
                </a:cubicBezTo>
                <a:cubicBezTo>
                  <a:pt x="69" y="216"/>
                  <a:pt x="69" y="216"/>
                  <a:pt x="70" y="216"/>
                </a:cubicBezTo>
                <a:cubicBezTo>
                  <a:pt x="73" y="218"/>
                  <a:pt x="75" y="220"/>
                  <a:pt x="75" y="223"/>
                </a:cubicBezTo>
                <a:cubicBezTo>
                  <a:pt x="75" y="224"/>
                  <a:pt x="75" y="224"/>
                  <a:pt x="75" y="224"/>
                </a:cubicBezTo>
                <a:cubicBezTo>
                  <a:pt x="77" y="224"/>
                  <a:pt x="77" y="224"/>
                  <a:pt x="77" y="224"/>
                </a:cubicBezTo>
                <a:cubicBezTo>
                  <a:pt x="77" y="224"/>
                  <a:pt x="77" y="224"/>
                  <a:pt x="77" y="224"/>
                </a:cubicBezTo>
                <a:cubicBezTo>
                  <a:pt x="77" y="225"/>
                  <a:pt x="77" y="225"/>
                  <a:pt x="77" y="225"/>
                </a:cubicBezTo>
                <a:cubicBezTo>
                  <a:pt x="92" y="225"/>
                  <a:pt x="92" y="225"/>
                  <a:pt x="92" y="225"/>
                </a:cubicBezTo>
                <a:cubicBezTo>
                  <a:pt x="92" y="225"/>
                  <a:pt x="92" y="224"/>
                  <a:pt x="92" y="224"/>
                </a:cubicBezTo>
                <a:cubicBezTo>
                  <a:pt x="92" y="224"/>
                  <a:pt x="92" y="224"/>
                  <a:pt x="92" y="224"/>
                </a:cubicBezTo>
                <a:cubicBezTo>
                  <a:pt x="97" y="224"/>
                  <a:pt x="97" y="224"/>
                  <a:pt x="97" y="224"/>
                </a:cubicBezTo>
                <a:cubicBezTo>
                  <a:pt x="97" y="224"/>
                  <a:pt x="97" y="224"/>
                  <a:pt x="97" y="224"/>
                </a:cubicBezTo>
                <a:cubicBezTo>
                  <a:pt x="96" y="220"/>
                  <a:pt x="99" y="217"/>
                  <a:pt x="102" y="216"/>
                </a:cubicBezTo>
                <a:cubicBezTo>
                  <a:pt x="102" y="216"/>
                  <a:pt x="102" y="216"/>
                  <a:pt x="102" y="216"/>
                </a:cubicBezTo>
                <a:cubicBezTo>
                  <a:pt x="103" y="216"/>
                  <a:pt x="103" y="216"/>
                  <a:pt x="104" y="216"/>
                </a:cubicBezTo>
                <a:cubicBezTo>
                  <a:pt x="107" y="217"/>
                  <a:pt x="109" y="220"/>
                  <a:pt x="109" y="223"/>
                </a:cubicBezTo>
                <a:cubicBezTo>
                  <a:pt x="109" y="224"/>
                  <a:pt x="109" y="224"/>
                  <a:pt x="109" y="224"/>
                </a:cubicBezTo>
                <a:cubicBezTo>
                  <a:pt x="112" y="224"/>
                  <a:pt x="112" y="224"/>
                  <a:pt x="112" y="224"/>
                </a:cubicBezTo>
                <a:cubicBezTo>
                  <a:pt x="112" y="224"/>
                  <a:pt x="112" y="224"/>
                  <a:pt x="112" y="224"/>
                </a:cubicBezTo>
                <a:cubicBezTo>
                  <a:pt x="112" y="224"/>
                  <a:pt x="112" y="225"/>
                  <a:pt x="112" y="225"/>
                </a:cubicBezTo>
                <a:cubicBezTo>
                  <a:pt x="127" y="225"/>
                  <a:pt x="127" y="225"/>
                  <a:pt x="127" y="225"/>
                </a:cubicBezTo>
                <a:cubicBezTo>
                  <a:pt x="127" y="225"/>
                  <a:pt x="127" y="224"/>
                  <a:pt x="127" y="224"/>
                </a:cubicBezTo>
                <a:cubicBezTo>
                  <a:pt x="127" y="224"/>
                  <a:pt x="127" y="224"/>
                  <a:pt x="127" y="224"/>
                </a:cubicBezTo>
                <a:cubicBezTo>
                  <a:pt x="131" y="224"/>
                  <a:pt x="131" y="224"/>
                  <a:pt x="131" y="224"/>
                </a:cubicBezTo>
                <a:cubicBezTo>
                  <a:pt x="131" y="223"/>
                  <a:pt x="131" y="223"/>
                  <a:pt x="131" y="223"/>
                </a:cubicBezTo>
                <a:cubicBezTo>
                  <a:pt x="131" y="220"/>
                  <a:pt x="133" y="217"/>
                  <a:pt x="136" y="216"/>
                </a:cubicBezTo>
                <a:cubicBezTo>
                  <a:pt x="136" y="215"/>
                  <a:pt x="137" y="215"/>
                  <a:pt x="137" y="215"/>
                </a:cubicBezTo>
                <a:cubicBezTo>
                  <a:pt x="137" y="215"/>
                  <a:pt x="137" y="215"/>
                  <a:pt x="137" y="215"/>
                </a:cubicBezTo>
                <a:cubicBezTo>
                  <a:pt x="140" y="217"/>
                  <a:pt x="143" y="220"/>
                  <a:pt x="143" y="223"/>
                </a:cubicBezTo>
                <a:cubicBezTo>
                  <a:pt x="143" y="224"/>
                  <a:pt x="142" y="224"/>
                  <a:pt x="142" y="224"/>
                </a:cubicBezTo>
                <a:cubicBezTo>
                  <a:pt x="147" y="224"/>
                  <a:pt x="147" y="224"/>
                  <a:pt x="147" y="224"/>
                </a:cubicBezTo>
                <a:cubicBezTo>
                  <a:pt x="147" y="224"/>
                  <a:pt x="147" y="224"/>
                  <a:pt x="147" y="224"/>
                </a:cubicBezTo>
                <a:cubicBezTo>
                  <a:pt x="147" y="224"/>
                  <a:pt x="147" y="224"/>
                  <a:pt x="147" y="225"/>
                </a:cubicBezTo>
                <a:cubicBezTo>
                  <a:pt x="162" y="225"/>
                  <a:pt x="162" y="225"/>
                  <a:pt x="162" y="225"/>
                </a:cubicBezTo>
                <a:cubicBezTo>
                  <a:pt x="162" y="224"/>
                  <a:pt x="162" y="224"/>
                  <a:pt x="162" y="224"/>
                </a:cubicBezTo>
                <a:cubicBezTo>
                  <a:pt x="162" y="224"/>
                  <a:pt x="162" y="224"/>
                  <a:pt x="162" y="224"/>
                </a:cubicBezTo>
                <a:cubicBezTo>
                  <a:pt x="165" y="224"/>
                  <a:pt x="165" y="224"/>
                  <a:pt x="165" y="224"/>
                </a:cubicBezTo>
                <a:cubicBezTo>
                  <a:pt x="165" y="224"/>
                  <a:pt x="165" y="224"/>
                  <a:pt x="165" y="223"/>
                </a:cubicBezTo>
                <a:cubicBezTo>
                  <a:pt x="165" y="220"/>
                  <a:pt x="167" y="217"/>
                  <a:pt x="170" y="215"/>
                </a:cubicBezTo>
                <a:cubicBezTo>
                  <a:pt x="170" y="215"/>
                  <a:pt x="171" y="215"/>
                  <a:pt x="171" y="215"/>
                </a:cubicBezTo>
                <a:cubicBezTo>
                  <a:pt x="174" y="217"/>
                  <a:pt x="177" y="220"/>
                  <a:pt x="176" y="223"/>
                </a:cubicBezTo>
                <a:cubicBezTo>
                  <a:pt x="177" y="224"/>
                  <a:pt x="176" y="224"/>
                  <a:pt x="176" y="224"/>
                </a:cubicBezTo>
                <a:cubicBezTo>
                  <a:pt x="182" y="224"/>
                  <a:pt x="182" y="224"/>
                  <a:pt x="182" y="224"/>
                </a:cubicBezTo>
                <a:cubicBezTo>
                  <a:pt x="182" y="224"/>
                  <a:pt x="182" y="224"/>
                  <a:pt x="182" y="224"/>
                </a:cubicBezTo>
                <a:cubicBezTo>
                  <a:pt x="182" y="224"/>
                  <a:pt x="182" y="224"/>
                  <a:pt x="182" y="225"/>
                </a:cubicBezTo>
                <a:cubicBezTo>
                  <a:pt x="197" y="225"/>
                  <a:pt x="197" y="225"/>
                  <a:pt x="197" y="225"/>
                </a:cubicBezTo>
                <a:cubicBezTo>
                  <a:pt x="197" y="224"/>
                  <a:pt x="197" y="224"/>
                  <a:pt x="197" y="224"/>
                </a:cubicBezTo>
                <a:cubicBezTo>
                  <a:pt x="197" y="224"/>
                  <a:pt x="197" y="224"/>
                  <a:pt x="197" y="224"/>
                </a:cubicBezTo>
                <a:cubicBezTo>
                  <a:pt x="199" y="224"/>
                  <a:pt x="199" y="224"/>
                  <a:pt x="199" y="224"/>
                </a:cubicBezTo>
                <a:cubicBezTo>
                  <a:pt x="199" y="224"/>
                  <a:pt x="199" y="224"/>
                  <a:pt x="199" y="223"/>
                </a:cubicBezTo>
                <a:cubicBezTo>
                  <a:pt x="199" y="220"/>
                  <a:pt x="201" y="218"/>
                  <a:pt x="203" y="216"/>
                </a:cubicBezTo>
                <a:cubicBezTo>
                  <a:pt x="204" y="216"/>
                  <a:pt x="204" y="215"/>
                  <a:pt x="205" y="215"/>
                </a:cubicBezTo>
                <a:cubicBezTo>
                  <a:pt x="208" y="217"/>
                  <a:pt x="210" y="220"/>
                  <a:pt x="210" y="223"/>
                </a:cubicBezTo>
                <a:cubicBezTo>
                  <a:pt x="210" y="223"/>
                  <a:pt x="210" y="224"/>
                  <a:pt x="210" y="224"/>
                </a:cubicBezTo>
                <a:cubicBezTo>
                  <a:pt x="217" y="224"/>
                  <a:pt x="217" y="224"/>
                  <a:pt x="217" y="224"/>
                </a:cubicBezTo>
                <a:cubicBezTo>
                  <a:pt x="217" y="224"/>
                  <a:pt x="217" y="224"/>
                  <a:pt x="217" y="224"/>
                </a:cubicBezTo>
                <a:cubicBezTo>
                  <a:pt x="217" y="224"/>
                  <a:pt x="217" y="224"/>
                  <a:pt x="217" y="225"/>
                </a:cubicBezTo>
                <a:cubicBezTo>
                  <a:pt x="232" y="224"/>
                  <a:pt x="232" y="224"/>
                  <a:pt x="232" y="224"/>
                </a:cubicBezTo>
                <a:cubicBezTo>
                  <a:pt x="232" y="224"/>
                  <a:pt x="232" y="224"/>
                  <a:pt x="232" y="224"/>
                </a:cubicBezTo>
                <a:cubicBezTo>
                  <a:pt x="232" y="224"/>
                  <a:pt x="232" y="224"/>
                  <a:pt x="232" y="224"/>
                </a:cubicBezTo>
                <a:cubicBezTo>
                  <a:pt x="233" y="224"/>
                  <a:pt x="233" y="224"/>
                  <a:pt x="233" y="224"/>
                </a:cubicBezTo>
                <a:cubicBezTo>
                  <a:pt x="233" y="223"/>
                  <a:pt x="233" y="223"/>
                  <a:pt x="233" y="223"/>
                </a:cubicBezTo>
                <a:cubicBezTo>
                  <a:pt x="233" y="221"/>
                  <a:pt x="234" y="219"/>
                  <a:pt x="235" y="217"/>
                </a:cubicBezTo>
                <a:cubicBezTo>
                  <a:pt x="237" y="216"/>
                  <a:pt x="238" y="216"/>
                  <a:pt x="239" y="215"/>
                </a:cubicBezTo>
                <a:cubicBezTo>
                  <a:pt x="242" y="217"/>
                  <a:pt x="244" y="220"/>
                  <a:pt x="244" y="223"/>
                </a:cubicBezTo>
                <a:cubicBezTo>
                  <a:pt x="244" y="223"/>
                  <a:pt x="244" y="224"/>
                  <a:pt x="244" y="224"/>
                </a:cubicBezTo>
                <a:cubicBezTo>
                  <a:pt x="252" y="223"/>
                  <a:pt x="252" y="223"/>
                  <a:pt x="252" y="223"/>
                </a:cubicBezTo>
                <a:cubicBezTo>
                  <a:pt x="252" y="224"/>
                  <a:pt x="252" y="224"/>
                  <a:pt x="252" y="224"/>
                </a:cubicBezTo>
                <a:cubicBezTo>
                  <a:pt x="252" y="224"/>
                  <a:pt x="252" y="224"/>
                  <a:pt x="252" y="225"/>
                </a:cubicBezTo>
                <a:cubicBezTo>
                  <a:pt x="267" y="224"/>
                  <a:pt x="267" y="224"/>
                  <a:pt x="267" y="224"/>
                </a:cubicBezTo>
                <a:cubicBezTo>
                  <a:pt x="267" y="224"/>
                  <a:pt x="267" y="224"/>
                  <a:pt x="267" y="224"/>
                </a:cubicBezTo>
                <a:cubicBezTo>
                  <a:pt x="267" y="224"/>
                  <a:pt x="267" y="224"/>
                  <a:pt x="267" y="224"/>
                </a:cubicBezTo>
                <a:cubicBezTo>
                  <a:pt x="267" y="224"/>
                  <a:pt x="267" y="224"/>
                  <a:pt x="267" y="224"/>
                </a:cubicBezTo>
                <a:cubicBezTo>
                  <a:pt x="267" y="223"/>
                  <a:pt x="267" y="223"/>
                  <a:pt x="267" y="223"/>
                </a:cubicBezTo>
                <a:cubicBezTo>
                  <a:pt x="267" y="223"/>
                  <a:pt x="267" y="222"/>
                  <a:pt x="267" y="221"/>
                </a:cubicBezTo>
                <a:cubicBezTo>
                  <a:pt x="268" y="218"/>
                  <a:pt x="272" y="215"/>
                  <a:pt x="277" y="215"/>
                </a:cubicBezTo>
                <a:cubicBezTo>
                  <a:pt x="277" y="204"/>
                  <a:pt x="277" y="204"/>
                  <a:pt x="277" y="204"/>
                </a:cubicBezTo>
                <a:lnTo>
                  <a:pt x="277" y="200"/>
                </a:lnTo>
                <a:close/>
              </a:path>
            </a:pathLst>
          </a:custGeom>
          <a:solidFill>
            <a:srgbClr val="42B9AB"/>
          </a:solidFill>
          <a:ln>
            <a:noFill/>
          </a:ln>
        </p:spPr>
        <p:txBody>
          <a:bodyPr vert="horz" wrap="square" lIns="91440" tIns="45720" rIns="91440" bIns="45720" numCol="1" anchor="t" anchorCtr="0" compatLnSpc="1">
            <a:prstTxWarp prst="textNoShape">
              <a:avLst/>
            </a:prstTxWarp>
          </a:bodyPr>
          <a:lstStyle/>
          <a:p>
            <a:endParaRPr lang="zh-CN" altLang="en-US" dirty="0">
              <a:cs typeface="+mn-ea"/>
              <a:sym typeface="+mn-lt"/>
            </a:endParaRPr>
          </a:p>
        </p:txBody>
      </p:sp>
      <p:sp>
        <p:nvSpPr>
          <p:cNvPr id="33" name="Rectangle 32">
            <a:extLst>
              <a:ext uri="{FF2B5EF4-FFF2-40B4-BE49-F238E27FC236}">
                <a16:creationId xmlns:a16="http://schemas.microsoft.com/office/drawing/2014/main" xmlns="" id="{F18282B7-63AC-9D2C-087C-BD36D12349AD}"/>
              </a:ext>
            </a:extLst>
          </p:cNvPr>
          <p:cNvSpPr/>
          <p:nvPr/>
        </p:nvSpPr>
        <p:spPr>
          <a:xfrm>
            <a:off x="295200" y="122399"/>
            <a:ext cx="8602623" cy="286668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2200" b="0" i="0" u="none" strike="noStrike" baseline="0">
                <a:solidFill>
                  <a:schemeClr val="tx1"/>
                </a:solidFill>
                <a:latin typeface="Calibri" panose="020F0502020204030204" pitchFamily="34" charset="0"/>
                <a:cs typeface="Calibri" panose="020F0502020204030204" pitchFamily="34" charset="0"/>
              </a:rPr>
              <a:t>Sentosa Island is a famous place in Singapore. It’s not very far from Viet Nam, but you need to travel by plane. There are many interesting things to see and do there. You can visit Universal Studios Singapore, play at Adventure Cove Waterpark and build sandcastles on Palawan Beach.</a:t>
            </a:r>
          </a:p>
          <a:p>
            <a:pPr algn="l"/>
            <a:r>
              <a:rPr lang="en-GB" sz="2200" b="0" i="0" u="none" strike="noStrike" baseline="0">
                <a:solidFill>
                  <a:schemeClr val="tx1"/>
                </a:solidFill>
                <a:latin typeface="Calibri" panose="020F0502020204030204" pitchFamily="34" charset="0"/>
                <a:cs typeface="Calibri" panose="020F0502020204030204" pitchFamily="34" charset="0"/>
              </a:rPr>
              <a:t>You can also enjoy a show with music and lights at Wings of Time in the</a:t>
            </a:r>
          </a:p>
          <a:p>
            <a:pPr algn="l"/>
            <a:r>
              <a:rPr lang="en-GB" sz="2200" b="0" i="0" u="none" strike="noStrike" baseline="0">
                <a:solidFill>
                  <a:schemeClr val="tx1"/>
                </a:solidFill>
                <a:latin typeface="Calibri" panose="020F0502020204030204" pitchFamily="34" charset="0"/>
                <a:cs typeface="Calibri" panose="020F0502020204030204" pitchFamily="34" charset="0"/>
              </a:rPr>
              <a:t>evening. You can eat a variety of Singaporean food. You can stay at a</a:t>
            </a:r>
          </a:p>
          <a:p>
            <a:pPr algn="l"/>
            <a:r>
              <a:rPr lang="en-GB" sz="2200" b="0" i="0" u="none" strike="noStrike" baseline="0">
                <a:solidFill>
                  <a:schemeClr val="tx1"/>
                </a:solidFill>
                <a:latin typeface="Calibri" panose="020F0502020204030204" pitchFamily="34" charset="0"/>
                <a:cs typeface="Calibri" panose="020F0502020204030204" pitchFamily="34" charset="0"/>
              </a:rPr>
              <a:t>beautiful hotel by the sea. Sentosa Island is a fantastic place to visit in</a:t>
            </a:r>
          </a:p>
          <a:p>
            <a:pPr algn="l"/>
            <a:r>
              <a:rPr lang="en-GB" sz="2200" b="0" i="0" u="none" strike="noStrike" baseline="0">
                <a:solidFill>
                  <a:schemeClr val="tx1"/>
                </a:solidFill>
                <a:latin typeface="Calibri" panose="020F0502020204030204" pitchFamily="34" charset="0"/>
                <a:cs typeface="Calibri" panose="020F0502020204030204" pitchFamily="34" charset="0"/>
              </a:rPr>
              <a:t>summer. Why not plan a trip with your family?</a:t>
            </a:r>
            <a:endParaRPr lang="vi-VN" sz="2200">
              <a:solidFill>
                <a:schemeClr val="tx1"/>
              </a:solidFill>
              <a:latin typeface="Calibri" panose="020F0502020204030204" pitchFamily="34" charset="0"/>
              <a:cs typeface="Calibri" panose="020F0502020204030204" pitchFamily="34" charset="0"/>
            </a:endParaRPr>
          </a:p>
        </p:txBody>
      </p:sp>
      <p:sp>
        <p:nvSpPr>
          <p:cNvPr id="34" name="Rectangle 33">
            <a:extLst>
              <a:ext uri="{FF2B5EF4-FFF2-40B4-BE49-F238E27FC236}">
                <a16:creationId xmlns:a16="http://schemas.microsoft.com/office/drawing/2014/main" xmlns="" id="{27D88BC9-C573-F5F8-7504-480CFDB24D52}"/>
              </a:ext>
            </a:extLst>
          </p:cNvPr>
          <p:cNvSpPr/>
          <p:nvPr/>
        </p:nvSpPr>
        <p:spPr>
          <a:xfrm>
            <a:off x="295200" y="3042186"/>
            <a:ext cx="8602623" cy="210131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vi-VN" sz="2200" b="1" i="0" u="none" strike="noStrike" baseline="0">
                <a:solidFill>
                  <a:schemeClr val="tx1"/>
                </a:solidFill>
                <a:latin typeface="Calibri" panose="020F0502020204030204" pitchFamily="34" charset="0"/>
                <a:cs typeface="Calibri" panose="020F0502020204030204" pitchFamily="34" charset="0"/>
              </a:rPr>
              <a:t>Place: </a:t>
            </a:r>
            <a:r>
              <a:rPr lang="vi-VN" sz="2200" b="0" i="0" u="none" strike="noStrike" baseline="0">
                <a:solidFill>
                  <a:schemeClr val="tx1"/>
                </a:solidFill>
                <a:latin typeface="Calibri" panose="020F0502020204030204" pitchFamily="34" charset="0"/>
                <a:cs typeface="Calibri" panose="020F0502020204030204" pitchFamily="34" charset="0"/>
              </a:rPr>
              <a:t>(1) ____________________________________________________</a:t>
            </a:r>
          </a:p>
          <a:p>
            <a:pPr algn="l"/>
            <a:r>
              <a:rPr lang="en-GB" sz="2200" b="1" i="0" u="none" strike="noStrike" baseline="0">
                <a:solidFill>
                  <a:schemeClr val="tx1"/>
                </a:solidFill>
                <a:latin typeface="Calibri" panose="020F0502020204030204" pitchFamily="34" charset="0"/>
                <a:cs typeface="Calibri" panose="020F0502020204030204" pitchFamily="34" charset="0"/>
              </a:rPr>
              <a:t>How to get there: </a:t>
            </a:r>
            <a:r>
              <a:rPr lang="en-GB" sz="2200" b="0" i="0" u="none" strike="noStrike" baseline="0">
                <a:solidFill>
                  <a:schemeClr val="tx1"/>
                </a:solidFill>
                <a:latin typeface="Calibri" panose="020F0502020204030204" pitchFamily="34" charset="0"/>
                <a:cs typeface="Calibri" panose="020F0502020204030204" pitchFamily="34" charset="0"/>
              </a:rPr>
              <a:t>(2) __________________________________________</a:t>
            </a:r>
          </a:p>
          <a:p>
            <a:pPr algn="l"/>
            <a:r>
              <a:rPr lang="vi-VN" sz="2200" b="1" i="0" u="none" strike="noStrike" baseline="0">
                <a:solidFill>
                  <a:schemeClr val="tx1"/>
                </a:solidFill>
                <a:latin typeface="Calibri" panose="020F0502020204030204" pitchFamily="34" charset="0"/>
                <a:cs typeface="Calibri" panose="020F0502020204030204" pitchFamily="34" charset="0"/>
              </a:rPr>
              <a:t>Activities: </a:t>
            </a:r>
            <a:r>
              <a:rPr lang="vi-VN" sz="2200" b="0" i="0" u="none" strike="noStrike" baseline="0">
                <a:solidFill>
                  <a:schemeClr val="tx1"/>
                </a:solidFill>
                <a:latin typeface="Calibri" panose="020F0502020204030204" pitchFamily="34" charset="0"/>
                <a:cs typeface="Calibri" panose="020F0502020204030204" pitchFamily="34" charset="0"/>
              </a:rPr>
              <a:t>(3) ________________________________________________</a:t>
            </a:r>
          </a:p>
          <a:p>
            <a:pPr algn="l"/>
            <a:r>
              <a:rPr lang="vi-VN" sz="2200" b="0" i="0" u="none" strike="noStrike" baseline="0">
                <a:solidFill>
                  <a:schemeClr val="tx1"/>
                </a:solidFill>
                <a:latin typeface="Calibri" panose="020F0502020204030204" pitchFamily="34" charset="0"/>
                <a:cs typeface="Calibri" panose="020F0502020204030204" pitchFamily="34" charset="0"/>
              </a:rPr>
              <a:t>			________________________________________________</a:t>
            </a:r>
          </a:p>
          <a:p>
            <a:pPr algn="l"/>
            <a:r>
              <a:rPr lang="vi-VN" sz="2200" b="1" i="0" u="none" strike="noStrike" baseline="0">
                <a:solidFill>
                  <a:schemeClr val="tx1"/>
                </a:solidFill>
                <a:latin typeface="Calibri" panose="020F0502020204030204" pitchFamily="34" charset="0"/>
                <a:cs typeface="Calibri" panose="020F0502020204030204" pitchFamily="34" charset="0"/>
              </a:rPr>
              <a:t>Food: </a:t>
            </a:r>
            <a:r>
              <a:rPr lang="vi-VN" sz="2200" b="0" i="0" u="none" strike="noStrike" baseline="0">
                <a:solidFill>
                  <a:schemeClr val="tx1"/>
                </a:solidFill>
                <a:latin typeface="Calibri" panose="020F0502020204030204" pitchFamily="34" charset="0"/>
                <a:cs typeface="Calibri" panose="020F0502020204030204" pitchFamily="34" charset="0"/>
              </a:rPr>
              <a:t>(4) ____________________________________________________</a:t>
            </a:r>
          </a:p>
          <a:p>
            <a:pPr algn="l"/>
            <a:r>
              <a:rPr lang="vi-VN" sz="2200" b="1" i="0" u="none" strike="noStrike" baseline="0">
                <a:solidFill>
                  <a:schemeClr val="tx1"/>
                </a:solidFill>
                <a:latin typeface="Calibri" panose="020F0502020204030204" pitchFamily="34" charset="0"/>
                <a:cs typeface="Calibri" panose="020F0502020204030204" pitchFamily="34" charset="0"/>
              </a:rPr>
              <a:t>Hotel: </a:t>
            </a:r>
            <a:r>
              <a:rPr lang="vi-VN" sz="2200" b="0" i="0" u="none" strike="noStrike" baseline="0">
                <a:solidFill>
                  <a:schemeClr val="tx1"/>
                </a:solidFill>
                <a:latin typeface="Calibri" panose="020F0502020204030204" pitchFamily="34" charset="0"/>
                <a:cs typeface="Calibri" panose="020F0502020204030204" pitchFamily="34" charset="0"/>
              </a:rPr>
              <a:t>(5) ___________________________________________________</a:t>
            </a:r>
            <a:endParaRPr lang="vi-VN" sz="2200">
              <a:solidFill>
                <a:schemeClr val="tx1"/>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3990A4D7-3A85-8AAF-4CE2-27D57465490F}"/>
              </a:ext>
            </a:extLst>
          </p:cNvPr>
          <p:cNvSpPr txBox="1"/>
          <p:nvPr/>
        </p:nvSpPr>
        <p:spPr>
          <a:xfrm>
            <a:off x="1044154" y="3005253"/>
            <a:ext cx="447809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D35742"/>
              </a:buClr>
              <a:buSzPts val="1400"/>
              <a:buFont typeface="Raleway"/>
              <a:buNone/>
              <a:tabLst/>
              <a:defRPr/>
            </a:pPr>
            <a:r>
              <a:rPr kumimoji="0" lang="en-US" sz="2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Raleway"/>
              </a:rPr>
              <a:t>Sentosa Island, in Singapore</a:t>
            </a:r>
            <a:endParaRPr kumimoji="0" lang="en-US" sz="2400" b="1" i="0" u="none" strike="noStrike" kern="0" cap="none" spc="0" normalizeH="0" baseline="0" noProof="0" dirty="0">
              <a:ln>
                <a:noFill/>
              </a:ln>
              <a:solidFill>
                <a:srgbClr val="FF0000"/>
              </a:solidFill>
              <a:effectLst/>
              <a:uLnTx/>
              <a:uFillTx/>
              <a:latin typeface="Calibri" panose="020F0502020204030204" pitchFamily="34" charset="0"/>
              <a:ea typeface="Anaheim"/>
              <a:cs typeface="Calibri" panose="020F0502020204030204" pitchFamily="34" charset="0"/>
              <a:sym typeface="Anaheim"/>
            </a:endParaRPr>
          </a:p>
        </p:txBody>
      </p:sp>
      <p:sp>
        <p:nvSpPr>
          <p:cNvPr id="5" name="Rectangle: Rounded Corners 4">
            <a:extLst>
              <a:ext uri="{FF2B5EF4-FFF2-40B4-BE49-F238E27FC236}">
                <a16:creationId xmlns:a16="http://schemas.microsoft.com/office/drawing/2014/main" xmlns="" id="{C8E7997C-9D0E-5F84-D9E2-B5BC42F69232}"/>
              </a:ext>
            </a:extLst>
          </p:cNvPr>
          <p:cNvSpPr/>
          <p:nvPr/>
        </p:nvSpPr>
        <p:spPr>
          <a:xfrm>
            <a:off x="340107" y="221550"/>
            <a:ext cx="1740693" cy="369332"/>
          </a:xfrm>
          <a:prstGeom prst="roundRect">
            <a:avLst/>
          </a:prstGeom>
          <a:solidFill>
            <a:srgbClr val="FF0000">
              <a:alpha val="44000"/>
            </a:srgbClr>
          </a:solidFill>
        </p:spPr>
        <p:txBody>
          <a:bodyPr rtlCol="0" anchor="ctr"/>
          <a:lstStyle/>
          <a:p>
            <a:pPr algn="l"/>
            <a:endParaRPr lang="en-US"/>
          </a:p>
        </p:txBody>
      </p:sp>
      <p:sp>
        <p:nvSpPr>
          <p:cNvPr id="2" name="Rectangle: Rounded Corners 1">
            <a:extLst>
              <a:ext uri="{FF2B5EF4-FFF2-40B4-BE49-F238E27FC236}">
                <a16:creationId xmlns:a16="http://schemas.microsoft.com/office/drawing/2014/main" xmlns="" id="{602A7A9D-9B6B-406D-8EC4-B6B64E9FF074}"/>
              </a:ext>
            </a:extLst>
          </p:cNvPr>
          <p:cNvSpPr/>
          <p:nvPr/>
        </p:nvSpPr>
        <p:spPr>
          <a:xfrm>
            <a:off x="4008817" y="199417"/>
            <a:ext cx="1472084" cy="369332"/>
          </a:xfrm>
          <a:prstGeom prst="roundRect">
            <a:avLst/>
          </a:prstGeom>
          <a:solidFill>
            <a:srgbClr val="FF0000">
              <a:alpha val="44000"/>
            </a:srgbClr>
          </a:solidFill>
        </p:spPr>
        <p:txBody>
          <a:bodyPr rtlCol="0" anchor="ctr"/>
          <a:lstStyle/>
          <a:p>
            <a:pPr algn="l"/>
            <a:endParaRPr lang="en-US"/>
          </a:p>
        </p:txBody>
      </p:sp>
      <p:sp>
        <p:nvSpPr>
          <p:cNvPr id="9" name="Rectangle: Rounded Corners 8">
            <a:extLst>
              <a:ext uri="{FF2B5EF4-FFF2-40B4-BE49-F238E27FC236}">
                <a16:creationId xmlns:a16="http://schemas.microsoft.com/office/drawing/2014/main" xmlns="" id="{25295E5D-4A0C-9E2A-7C2C-692AFFA9CDC8}"/>
              </a:ext>
            </a:extLst>
          </p:cNvPr>
          <p:cNvSpPr/>
          <p:nvPr/>
        </p:nvSpPr>
        <p:spPr>
          <a:xfrm>
            <a:off x="3580081" y="579696"/>
            <a:ext cx="1031967" cy="288830"/>
          </a:xfrm>
          <a:prstGeom prst="roundRect">
            <a:avLst/>
          </a:prstGeom>
          <a:solidFill>
            <a:srgbClr val="FF0000">
              <a:alpha val="44000"/>
            </a:srgbClr>
          </a:solidFill>
        </p:spPr>
        <p:txBody>
          <a:bodyPr rtlCol="0" anchor="ctr"/>
          <a:lstStyle/>
          <a:p>
            <a:pPr algn="l"/>
            <a:endParaRPr lang="en-US"/>
          </a:p>
        </p:txBody>
      </p:sp>
      <p:sp>
        <p:nvSpPr>
          <p:cNvPr id="10" name="Rectangle: Rounded Corners 9">
            <a:extLst>
              <a:ext uri="{FF2B5EF4-FFF2-40B4-BE49-F238E27FC236}">
                <a16:creationId xmlns:a16="http://schemas.microsoft.com/office/drawing/2014/main" xmlns="" id="{8088039D-EEE8-31A5-3F8A-FF2B6C541BB8}"/>
              </a:ext>
            </a:extLst>
          </p:cNvPr>
          <p:cNvSpPr/>
          <p:nvPr/>
        </p:nvSpPr>
        <p:spPr>
          <a:xfrm>
            <a:off x="3616285" y="921625"/>
            <a:ext cx="2501634" cy="281184"/>
          </a:xfrm>
          <a:prstGeom prst="roundRect">
            <a:avLst/>
          </a:prstGeom>
          <a:solidFill>
            <a:srgbClr val="FF0000">
              <a:alpha val="44000"/>
            </a:srgbClr>
          </a:solidFill>
        </p:spPr>
        <p:txBody>
          <a:bodyPr rtlCol="0" anchor="ctr"/>
          <a:lstStyle/>
          <a:p>
            <a:pPr algn="l"/>
            <a:endParaRPr lang="en-US"/>
          </a:p>
        </p:txBody>
      </p:sp>
      <p:sp>
        <p:nvSpPr>
          <p:cNvPr id="16" name="TextBox 15">
            <a:extLst>
              <a:ext uri="{FF2B5EF4-FFF2-40B4-BE49-F238E27FC236}">
                <a16:creationId xmlns:a16="http://schemas.microsoft.com/office/drawing/2014/main" xmlns="" id="{80BDBE34-5250-5824-CD8F-01C4E7B171BE}"/>
              </a:ext>
            </a:extLst>
          </p:cNvPr>
          <p:cNvSpPr txBox="1"/>
          <p:nvPr/>
        </p:nvSpPr>
        <p:spPr>
          <a:xfrm>
            <a:off x="2793701" y="3341964"/>
            <a:ext cx="3368846"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D35742"/>
              </a:buClr>
              <a:buSzPts val="1400"/>
              <a:buFont typeface="Raleway"/>
              <a:buNone/>
              <a:tabLst/>
              <a:defRPr/>
            </a:pPr>
            <a:r>
              <a:rPr lang="en-US" sz="2400" b="1" kern="0" dirty="0">
                <a:solidFill>
                  <a:srgbClr val="FF0000"/>
                </a:solidFill>
                <a:latin typeface="Calibri" panose="020F0502020204030204" pitchFamily="34" charset="0"/>
                <a:cs typeface="Calibri" panose="020F0502020204030204" pitchFamily="34" charset="0"/>
                <a:sym typeface="Raleway"/>
              </a:rPr>
              <a:t>b</a:t>
            </a:r>
            <a:r>
              <a:rPr kumimoji="0" lang="en-US" sz="2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Raleway"/>
              </a:rPr>
              <a:t>y plane</a:t>
            </a:r>
            <a:endParaRPr kumimoji="0" lang="en-US" sz="2400" b="1" i="0" u="none" strike="noStrike" kern="0" cap="none" spc="0" normalizeH="0" baseline="0" noProof="0" dirty="0">
              <a:ln>
                <a:noFill/>
              </a:ln>
              <a:solidFill>
                <a:srgbClr val="FF0000"/>
              </a:solidFill>
              <a:effectLst/>
              <a:uLnTx/>
              <a:uFillTx/>
              <a:latin typeface="Calibri" panose="020F0502020204030204" pitchFamily="34" charset="0"/>
              <a:ea typeface="Anaheim"/>
              <a:cs typeface="Calibri" panose="020F0502020204030204" pitchFamily="34" charset="0"/>
              <a:sym typeface="Anaheim"/>
            </a:endParaRPr>
          </a:p>
        </p:txBody>
      </p:sp>
      <p:sp>
        <p:nvSpPr>
          <p:cNvPr id="17" name="Rectangle: Rounded Corners 16">
            <a:extLst>
              <a:ext uri="{FF2B5EF4-FFF2-40B4-BE49-F238E27FC236}">
                <a16:creationId xmlns:a16="http://schemas.microsoft.com/office/drawing/2014/main" xmlns="" id="{A628D857-771B-82E2-20AF-1460C7740A55}"/>
              </a:ext>
            </a:extLst>
          </p:cNvPr>
          <p:cNvSpPr/>
          <p:nvPr/>
        </p:nvSpPr>
        <p:spPr>
          <a:xfrm>
            <a:off x="354661" y="1277254"/>
            <a:ext cx="3101340" cy="281184"/>
          </a:xfrm>
          <a:prstGeom prst="roundRect">
            <a:avLst/>
          </a:prstGeom>
          <a:solidFill>
            <a:srgbClr val="FF0000">
              <a:alpha val="44000"/>
            </a:srgbClr>
          </a:solidFill>
        </p:spPr>
        <p:txBody>
          <a:bodyPr rtlCol="0" anchor="ctr"/>
          <a:lstStyle/>
          <a:p>
            <a:pPr algn="l"/>
            <a:endParaRPr lang="en-US"/>
          </a:p>
        </p:txBody>
      </p:sp>
      <p:sp>
        <p:nvSpPr>
          <p:cNvPr id="18" name="Rectangle: Rounded Corners 17">
            <a:extLst>
              <a:ext uri="{FF2B5EF4-FFF2-40B4-BE49-F238E27FC236}">
                <a16:creationId xmlns:a16="http://schemas.microsoft.com/office/drawing/2014/main" xmlns="" id="{7CCBFF0C-D623-F004-9C30-F74268486F74}"/>
              </a:ext>
            </a:extLst>
          </p:cNvPr>
          <p:cNvSpPr/>
          <p:nvPr/>
        </p:nvSpPr>
        <p:spPr>
          <a:xfrm>
            <a:off x="4008817" y="1249014"/>
            <a:ext cx="4049822" cy="281184"/>
          </a:xfrm>
          <a:prstGeom prst="roundRect">
            <a:avLst/>
          </a:prstGeom>
          <a:solidFill>
            <a:srgbClr val="FF0000">
              <a:alpha val="44000"/>
            </a:srgbClr>
          </a:solidFill>
        </p:spPr>
        <p:txBody>
          <a:bodyPr rtlCol="0" anchor="ctr"/>
          <a:lstStyle/>
          <a:p>
            <a:pPr algn="l"/>
            <a:endParaRPr lang="en-US"/>
          </a:p>
        </p:txBody>
      </p:sp>
      <p:sp>
        <p:nvSpPr>
          <p:cNvPr id="25" name="Rectangle: Rounded Corners 24">
            <a:extLst>
              <a:ext uri="{FF2B5EF4-FFF2-40B4-BE49-F238E27FC236}">
                <a16:creationId xmlns:a16="http://schemas.microsoft.com/office/drawing/2014/main" xmlns="" id="{4F2B8587-33BF-EAA3-24F4-E2079A2C9064}"/>
              </a:ext>
            </a:extLst>
          </p:cNvPr>
          <p:cNvSpPr/>
          <p:nvPr/>
        </p:nvSpPr>
        <p:spPr>
          <a:xfrm>
            <a:off x="1855087" y="1916217"/>
            <a:ext cx="4307460" cy="281184"/>
          </a:xfrm>
          <a:prstGeom prst="roundRect">
            <a:avLst/>
          </a:prstGeom>
          <a:solidFill>
            <a:srgbClr val="FF0000">
              <a:alpha val="44000"/>
            </a:srgbClr>
          </a:solidFill>
        </p:spPr>
        <p:txBody>
          <a:bodyPr rtlCol="0" anchor="ctr"/>
          <a:lstStyle/>
          <a:p>
            <a:pPr algn="l"/>
            <a:endParaRPr lang="en-US"/>
          </a:p>
        </p:txBody>
      </p:sp>
      <p:sp>
        <p:nvSpPr>
          <p:cNvPr id="26" name="TextBox 25">
            <a:extLst>
              <a:ext uri="{FF2B5EF4-FFF2-40B4-BE49-F238E27FC236}">
                <a16:creationId xmlns:a16="http://schemas.microsoft.com/office/drawing/2014/main" xmlns="" id="{6B87FD19-AC4D-1C35-B8B0-91A58EF62C39}"/>
              </a:ext>
            </a:extLst>
          </p:cNvPr>
          <p:cNvSpPr txBox="1"/>
          <p:nvPr/>
        </p:nvSpPr>
        <p:spPr>
          <a:xfrm>
            <a:off x="1657228" y="3688224"/>
            <a:ext cx="6702191" cy="830997"/>
          </a:xfrm>
          <a:prstGeom prst="rect">
            <a:avLst/>
          </a:prstGeom>
          <a:noFill/>
        </p:spPr>
        <p:txBody>
          <a:bodyPr wrap="square">
            <a:spAutoFit/>
          </a:bodyPr>
          <a:lstStyle/>
          <a:p>
            <a:pPr lvl="0" algn="ctr" defTabSz="914400">
              <a:buClr>
                <a:srgbClr val="D35742"/>
              </a:buClr>
              <a:buSzPts val="1400"/>
              <a:defRPr/>
            </a:pPr>
            <a:r>
              <a:rPr lang="en-US" sz="2400" b="1" kern="0" dirty="0">
                <a:solidFill>
                  <a:srgbClr val="FF0000"/>
                </a:solidFill>
                <a:latin typeface="Calibri" panose="020F0502020204030204" pitchFamily="34" charset="0"/>
                <a:cs typeface="Calibri" panose="020F0502020204030204" pitchFamily="34" charset="0"/>
                <a:sym typeface="Raleway"/>
              </a:rPr>
              <a:t>v</a:t>
            </a:r>
            <a:r>
              <a:rPr kumimoji="0" lang="en-US" sz="2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Raleway"/>
              </a:rPr>
              <a:t>isit</a:t>
            </a:r>
            <a:r>
              <a:rPr kumimoji="0" lang="en-US" sz="2400" b="1" i="0" u="none" strike="noStrike" kern="0" cap="none" spc="0" normalizeH="0" noProof="0" dirty="0">
                <a:ln>
                  <a:noFill/>
                </a:ln>
                <a:solidFill>
                  <a:srgbClr val="FF0000"/>
                </a:solidFill>
                <a:effectLst/>
                <a:uLnTx/>
                <a:uFillTx/>
                <a:latin typeface="Calibri" panose="020F0502020204030204" pitchFamily="34" charset="0"/>
                <a:cs typeface="Calibri" panose="020F0502020204030204" pitchFamily="34" charset="0"/>
                <a:sym typeface="Raleway"/>
              </a:rPr>
              <a:t> Universal Studios, play at Adventure </a:t>
            </a:r>
            <a:r>
              <a:rPr kumimoji="0" lang="en-US" sz="2400" b="1" i="0" u="none" strike="noStrike" kern="0" cap="none" spc="0" normalizeH="0" noProof="0">
                <a:ln>
                  <a:noFill/>
                </a:ln>
                <a:solidFill>
                  <a:srgbClr val="FF0000"/>
                </a:solidFill>
                <a:effectLst/>
                <a:uLnTx/>
                <a:uFillTx/>
                <a:latin typeface="Calibri" panose="020F0502020204030204" pitchFamily="34" charset="0"/>
                <a:cs typeface="Calibri" panose="020F0502020204030204" pitchFamily="34" charset="0"/>
                <a:sym typeface="Raleway"/>
              </a:rPr>
              <a:t>Cove Waterpark and </a:t>
            </a:r>
            <a:r>
              <a:rPr lang="en-GB" sz="2400" b="1">
                <a:solidFill>
                  <a:srgbClr val="FF0000"/>
                </a:solidFill>
                <a:latin typeface="Calibri" panose="020F0502020204030204" pitchFamily="34" charset="0"/>
                <a:cs typeface="Calibri" panose="020F0502020204030204" pitchFamily="34" charset="0"/>
              </a:rPr>
              <a:t>build sandcastles </a:t>
            </a:r>
            <a:r>
              <a:rPr lang="en-US" sz="2400" b="1" kern="0">
                <a:solidFill>
                  <a:srgbClr val="FF0000"/>
                </a:solidFill>
                <a:latin typeface="Calibri" panose="020F0502020204030204" pitchFamily="34" charset="0"/>
                <a:cs typeface="Calibri" panose="020F0502020204030204" pitchFamily="34" charset="0"/>
                <a:sym typeface="Raleway"/>
              </a:rPr>
              <a:t>on </a:t>
            </a:r>
            <a:r>
              <a:rPr kumimoji="0" lang="en-US" sz="2400" b="1" i="0" u="none" strike="noStrike" kern="0" cap="none" spc="0" normalizeH="0" noProof="0" dirty="0">
                <a:ln>
                  <a:noFill/>
                </a:ln>
                <a:solidFill>
                  <a:srgbClr val="FF0000"/>
                </a:solidFill>
                <a:effectLst/>
                <a:uLnTx/>
                <a:uFillTx/>
                <a:latin typeface="Calibri" panose="020F0502020204030204" pitchFamily="34" charset="0"/>
                <a:cs typeface="Calibri" panose="020F0502020204030204" pitchFamily="34" charset="0"/>
                <a:sym typeface="Raleway"/>
              </a:rPr>
              <a:t>Palawan Beach</a:t>
            </a:r>
            <a:endParaRPr kumimoji="0" lang="en-US" sz="2400" b="1" i="0" u="none" strike="noStrike" kern="0" cap="none" spc="0" normalizeH="0" baseline="0" noProof="0" dirty="0">
              <a:ln>
                <a:noFill/>
              </a:ln>
              <a:solidFill>
                <a:srgbClr val="FF0000"/>
              </a:solidFill>
              <a:effectLst/>
              <a:uLnTx/>
              <a:uFillTx/>
              <a:latin typeface="Calibri" panose="020F0502020204030204" pitchFamily="34" charset="0"/>
              <a:ea typeface="Anaheim"/>
              <a:cs typeface="Calibri" panose="020F0502020204030204" pitchFamily="34" charset="0"/>
              <a:sym typeface="Anaheim"/>
            </a:endParaRPr>
          </a:p>
        </p:txBody>
      </p:sp>
      <p:sp>
        <p:nvSpPr>
          <p:cNvPr id="28" name="TextBox 27">
            <a:extLst>
              <a:ext uri="{FF2B5EF4-FFF2-40B4-BE49-F238E27FC236}">
                <a16:creationId xmlns:a16="http://schemas.microsoft.com/office/drawing/2014/main" xmlns="" id="{5711CA72-4D59-C824-E286-63DD4DC3E55D}"/>
              </a:ext>
            </a:extLst>
          </p:cNvPr>
          <p:cNvSpPr txBox="1"/>
          <p:nvPr/>
        </p:nvSpPr>
        <p:spPr>
          <a:xfrm>
            <a:off x="1259341" y="4364429"/>
            <a:ext cx="4713887" cy="461665"/>
          </a:xfrm>
          <a:prstGeom prst="rect">
            <a:avLst/>
          </a:prstGeom>
          <a:noFill/>
        </p:spPr>
        <p:txBody>
          <a:bodyPr wrap="square">
            <a:spAutoFit/>
          </a:bodyPr>
          <a:lstStyle/>
          <a:p>
            <a:pPr lvl="0" algn="ctr" defTabSz="914400">
              <a:buClr>
                <a:srgbClr val="D35742"/>
              </a:buClr>
              <a:buSzPts val="1400"/>
              <a:defRPr/>
            </a:pPr>
            <a:r>
              <a:rPr lang="en-GB" sz="2400" b="1">
                <a:solidFill>
                  <a:srgbClr val="FF0000"/>
                </a:solidFill>
                <a:latin typeface="Calibri" panose="020F0502020204030204" pitchFamily="34" charset="0"/>
                <a:cs typeface="Calibri" panose="020F0502020204030204" pitchFamily="34" charset="0"/>
              </a:rPr>
              <a:t>eat a variety of Singaporean food</a:t>
            </a:r>
            <a:endParaRPr kumimoji="0" lang="en-US" sz="2400" b="1" i="0" u="none" strike="noStrike" kern="0" cap="none" spc="0" normalizeH="0" baseline="0" noProof="0" dirty="0">
              <a:ln>
                <a:noFill/>
              </a:ln>
              <a:solidFill>
                <a:srgbClr val="FF0000"/>
              </a:solidFill>
              <a:effectLst/>
              <a:uLnTx/>
              <a:uFillTx/>
              <a:latin typeface="Calibri" panose="020F0502020204030204" pitchFamily="34" charset="0"/>
              <a:ea typeface="Anaheim"/>
              <a:cs typeface="Calibri" panose="020F0502020204030204" pitchFamily="34" charset="0"/>
              <a:sym typeface="Anaheim"/>
            </a:endParaRPr>
          </a:p>
        </p:txBody>
      </p:sp>
      <p:sp>
        <p:nvSpPr>
          <p:cNvPr id="29" name="Rectangle: Rounded Corners 28">
            <a:extLst>
              <a:ext uri="{FF2B5EF4-FFF2-40B4-BE49-F238E27FC236}">
                <a16:creationId xmlns:a16="http://schemas.microsoft.com/office/drawing/2014/main" xmlns="" id="{A46D041F-280F-DCF7-A7E9-1D52DB56F1A6}"/>
              </a:ext>
            </a:extLst>
          </p:cNvPr>
          <p:cNvSpPr/>
          <p:nvPr/>
        </p:nvSpPr>
        <p:spPr>
          <a:xfrm>
            <a:off x="7149613" y="1915230"/>
            <a:ext cx="1036787" cy="281184"/>
          </a:xfrm>
          <a:prstGeom prst="roundRect">
            <a:avLst/>
          </a:prstGeom>
          <a:solidFill>
            <a:srgbClr val="FF0000">
              <a:alpha val="44000"/>
            </a:srgbClr>
          </a:solidFill>
        </p:spPr>
        <p:txBody>
          <a:bodyPr rtlCol="0" anchor="ctr"/>
          <a:lstStyle/>
          <a:p>
            <a:pPr algn="l"/>
            <a:endParaRPr lang="en-US"/>
          </a:p>
        </p:txBody>
      </p:sp>
      <p:sp>
        <p:nvSpPr>
          <p:cNvPr id="30" name="Rectangle: Rounded Corners 29">
            <a:extLst>
              <a:ext uri="{FF2B5EF4-FFF2-40B4-BE49-F238E27FC236}">
                <a16:creationId xmlns:a16="http://schemas.microsoft.com/office/drawing/2014/main" xmlns="" id="{E2347F75-D640-C891-942E-7CC9CDB5E729}"/>
              </a:ext>
            </a:extLst>
          </p:cNvPr>
          <p:cNvSpPr/>
          <p:nvPr/>
        </p:nvSpPr>
        <p:spPr>
          <a:xfrm>
            <a:off x="340107" y="2263395"/>
            <a:ext cx="2943093" cy="281184"/>
          </a:xfrm>
          <a:prstGeom prst="roundRect">
            <a:avLst/>
          </a:prstGeom>
          <a:solidFill>
            <a:srgbClr val="FF0000">
              <a:alpha val="44000"/>
            </a:srgbClr>
          </a:solidFill>
        </p:spPr>
        <p:txBody>
          <a:bodyPr rtlCol="0" anchor="ctr"/>
          <a:lstStyle/>
          <a:p>
            <a:pPr algn="l"/>
            <a:endParaRPr lang="en-US"/>
          </a:p>
        </p:txBody>
      </p:sp>
      <p:sp>
        <p:nvSpPr>
          <p:cNvPr id="31" name="TextBox 30">
            <a:extLst>
              <a:ext uri="{FF2B5EF4-FFF2-40B4-BE49-F238E27FC236}">
                <a16:creationId xmlns:a16="http://schemas.microsoft.com/office/drawing/2014/main" xmlns="" id="{459526AF-EB5B-6F2A-E2F5-DAC10B571F1F}"/>
              </a:ext>
            </a:extLst>
          </p:cNvPr>
          <p:cNvSpPr txBox="1"/>
          <p:nvPr/>
        </p:nvSpPr>
        <p:spPr>
          <a:xfrm>
            <a:off x="1443192" y="4698971"/>
            <a:ext cx="5305744"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D35742"/>
              </a:buClr>
              <a:buSzPts val="1400"/>
              <a:buFont typeface="Raleway"/>
              <a:buNone/>
              <a:tabLst/>
              <a:defRPr/>
            </a:pPr>
            <a:r>
              <a:rPr lang="en-US" sz="2400" b="1" kern="0" dirty="0">
                <a:solidFill>
                  <a:srgbClr val="FF0000"/>
                </a:solidFill>
                <a:latin typeface="Calibri" panose="020F0502020204030204" pitchFamily="34" charset="0"/>
                <a:cs typeface="Calibri" panose="020F0502020204030204" pitchFamily="34" charset="0"/>
                <a:sym typeface="Raleway"/>
              </a:rPr>
              <a:t>a beautiful hotel by the sea</a:t>
            </a:r>
            <a:endParaRPr kumimoji="0" lang="en-US" sz="2400" b="1" i="0" u="none" strike="noStrike" kern="0" cap="none" spc="0" normalizeH="0" baseline="0" noProof="0" dirty="0">
              <a:ln>
                <a:noFill/>
              </a:ln>
              <a:solidFill>
                <a:srgbClr val="FF0000"/>
              </a:solidFill>
              <a:effectLst/>
              <a:uLnTx/>
              <a:uFillTx/>
              <a:latin typeface="Calibri" panose="020F0502020204030204" pitchFamily="34" charset="0"/>
              <a:ea typeface="Anaheim"/>
              <a:cs typeface="Calibri" panose="020F0502020204030204" pitchFamily="34" charset="0"/>
              <a:sym typeface="Anaheim"/>
            </a:endParaRPr>
          </a:p>
        </p:txBody>
      </p:sp>
    </p:spTree>
    <p:extLst>
      <p:ext uri="{BB962C8B-B14F-4D97-AF65-F5344CB8AC3E}">
        <p14:creationId xmlns:p14="http://schemas.microsoft.com/office/powerpoint/2010/main" val="369401035"/>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par>
                          <p:cTn id="39" fill="hold">
                            <p:stCondLst>
                              <p:cond delay="1000"/>
                            </p:stCondLst>
                            <p:childTnLst>
                              <p:par>
                                <p:cTn id="40" presetID="16" presetClass="entr" presetSubtype="21"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arn(inVertical)">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1000"/>
                                        <p:tgtEl>
                                          <p:spTgt spid="28"/>
                                        </p:tgtEl>
                                      </p:cBhvr>
                                    </p:animEffect>
                                    <p:anim calcmode="lin" valueType="num">
                                      <p:cBhvr>
                                        <p:cTn id="60" dur="1000" fill="hold"/>
                                        <p:tgtEl>
                                          <p:spTgt spid="28"/>
                                        </p:tgtEl>
                                        <p:attrNameLst>
                                          <p:attrName>ppt_x</p:attrName>
                                        </p:attrNameLst>
                                      </p:cBhvr>
                                      <p:tavLst>
                                        <p:tav tm="0">
                                          <p:val>
                                            <p:strVal val="#ppt_x"/>
                                          </p:val>
                                        </p:tav>
                                        <p:tav tm="100000">
                                          <p:val>
                                            <p:strVal val="#ppt_x"/>
                                          </p:val>
                                        </p:tav>
                                      </p:tavLst>
                                    </p:anim>
                                    <p:anim calcmode="lin" valueType="num">
                                      <p:cBhvr>
                                        <p:cTn id="6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barn(inVertical)">
                                      <p:cBhvr>
                                        <p:cTn id="66" dur="500"/>
                                        <p:tgtEl>
                                          <p:spTgt spid="29"/>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barn(inVertical)">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fade">
                                      <p:cBhvr>
                                        <p:cTn id="74" dur="1000"/>
                                        <p:tgtEl>
                                          <p:spTgt spid="31"/>
                                        </p:tgtEl>
                                      </p:cBhvr>
                                    </p:animEffect>
                                    <p:anim calcmode="lin" valueType="num">
                                      <p:cBhvr>
                                        <p:cTn id="75" dur="1000" fill="hold"/>
                                        <p:tgtEl>
                                          <p:spTgt spid="31"/>
                                        </p:tgtEl>
                                        <p:attrNameLst>
                                          <p:attrName>ppt_x</p:attrName>
                                        </p:attrNameLst>
                                      </p:cBhvr>
                                      <p:tavLst>
                                        <p:tav tm="0">
                                          <p:val>
                                            <p:strVal val="#ppt_x"/>
                                          </p:val>
                                        </p:tav>
                                        <p:tav tm="100000">
                                          <p:val>
                                            <p:strVal val="#ppt_x"/>
                                          </p:val>
                                        </p:tav>
                                      </p:tavLst>
                                    </p:anim>
                                    <p:anim calcmode="lin" valueType="num">
                                      <p:cBhvr>
                                        <p:cTn id="7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P spid="9" grpId="0" animBg="1"/>
      <p:bldP spid="10" grpId="0" animBg="1"/>
      <p:bldP spid="16" grpId="0"/>
      <p:bldP spid="17" grpId="0" animBg="1"/>
      <p:bldP spid="18" grpId="0" animBg="1"/>
      <p:bldP spid="25" grpId="0" animBg="1"/>
      <p:bldP spid="26" grpId="0"/>
      <p:bldP spid="28" grpId="0"/>
      <p:bldP spid="29" grpId="0" animBg="1"/>
      <p:bldP spid="30" grpId="0" animBg="1"/>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892CF36E-C683-4D46-80B5-056B90D7A22B}"/>
              </a:ext>
            </a:extLst>
          </p:cNvPr>
          <p:cNvPicPr>
            <a:picLocks noChangeAspect="1"/>
          </p:cNvPicPr>
          <p:nvPr/>
        </p:nvPicPr>
        <p:blipFill>
          <a:blip r:embed="rId3"/>
          <a:stretch>
            <a:fillRect/>
          </a:stretch>
        </p:blipFill>
        <p:spPr>
          <a:xfrm>
            <a:off x="3847797" y="3504898"/>
            <a:ext cx="1448407" cy="1638601"/>
          </a:xfrm>
          <a:prstGeom prst="rect">
            <a:avLst/>
          </a:prstGeom>
        </p:spPr>
      </p:pic>
      <p:pic>
        <p:nvPicPr>
          <p:cNvPr id="13" name="图片 12">
            <a:extLst>
              <a:ext uri="{FF2B5EF4-FFF2-40B4-BE49-F238E27FC236}">
                <a16:creationId xmlns:a16="http://schemas.microsoft.com/office/drawing/2014/main" xmlns="" id="{A08725FC-4E95-4E20-BE92-80AC5D5160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8561" y="4624650"/>
            <a:ext cx="897313" cy="545664"/>
          </a:xfrm>
          <a:prstGeom prst="rect">
            <a:avLst/>
          </a:prstGeom>
        </p:spPr>
      </p:pic>
      <p:pic>
        <p:nvPicPr>
          <p:cNvPr id="14" name="图片 13">
            <a:extLst>
              <a:ext uri="{FF2B5EF4-FFF2-40B4-BE49-F238E27FC236}">
                <a16:creationId xmlns:a16="http://schemas.microsoft.com/office/drawing/2014/main" xmlns="" id="{97CD3A7D-595C-431C-AFB6-542666C772BE}"/>
              </a:ext>
            </a:extLst>
          </p:cNvPr>
          <p:cNvPicPr>
            <a:picLocks noChangeAspect="1"/>
          </p:cNvPicPr>
          <p:nvPr/>
        </p:nvPicPr>
        <p:blipFill>
          <a:blip r:embed="rId5"/>
          <a:stretch>
            <a:fillRect/>
          </a:stretch>
        </p:blipFill>
        <p:spPr>
          <a:xfrm>
            <a:off x="6822854" y="3421814"/>
            <a:ext cx="732704" cy="1748500"/>
          </a:xfrm>
          <a:prstGeom prst="rect">
            <a:avLst/>
          </a:prstGeom>
        </p:spPr>
      </p:pic>
      <p:pic>
        <p:nvPicPr>
          <p:cNvPr id="15" name="图片 14">
            <a:extLst>
              <a:ext uri="{FF2B5EF4-FFF2-40B4-BE49-F238E27FC236}">
                <a16:creationId xmlns:a16="http://schemas.microsoft.com/office/drawing/2014/main" xmlns="" id="{C9F88D95-DBCA-4408-8D45-E90BD3B43595}"/>
              </a:ext>
            </a:extLst>
          </p:cNvPr>
          <p:cNvPicPr>
            <a:picLocks noChangeAspect="1"/>
          </p:cNvPicPr>
          <p:nvPr/>
        </p:nvPicPr>
        <p:blipFill>
          <a:blip r:embed="rId6"/>
          <a:stretch>
            <a:fillRect/>
          </a:stretch>
        </p:blipFill>
        <p:spPr>
          <a:xfrm>
            <a:off x="7799975" y="4444100"/>
            <a:ext cx="1282233" cy="699400"/>
          </a:xfrm>
          <a:prstGeom prst="rect">
            <a:avLst/>
          </a:prstGeom>
        </p:spPr>
      </p:pic>
      <p:pic>
        <p:nvPicPr>
          <p:cNvPr id="16" name="图片 15">
            <a:extLst>
              <a:ext uri="{FF2B5EF4-FFF2-40B4-BE49-F238E27FC236}">
                <a16:creationId xmlns:a16="http://schemas.microsoft.com/office/drawing/2014/main" xmlns="" id="{B5AFFAC1-B650-4B4A-B01B-9B53F75D3F1B}"/>
              </a:ext>
            </a:extLst>
          </p:cNvPr>
          <p:cNvPicPr>
            <a:picLocks noChangeAspect="1"/>
          </p:cNvPicPr>
          <p:nvPr/>
        </p:nvPicPr>
        <p:blipFill>
          <a:blip r:embed="rId7"/>
          <a:stretch>
            <a:fillRect/>
          </a:stretch>
        </p:blipFill>
        <p:spPr>
          <a:xfrm>
            <a:off x="1999225" y="4355667"/>
            <a:ext cx="1725082" cy="787833"/>
          </a:xfrm>
          <a:prstGeom prst="rect">
            <a:avLst/>
          </a:prstGeom>
        </p:spPr>
      </p:pic>
      <p:pic>
        <p:nvPicPr>
          <p:cNvPr id="17" name="图片 16">
            <a:extLst>
              <a:ext uri="{FF2B5EF4-FFF2-40B4-BE49-F238E27FC236}">
                <a16:creationId xmlns:a16="http://schemas.microsoft.com/office/drawing/2014/main" xmlns="" id="{E980DCE6-63EC-4C12-B990-9B2BA0213651}"/>
              </a:ext>
            </a:extLst>
          </p:cNvPr>
          <p:cNvPicPr>
            <a:picLocks noChangeAspect="1"/>
          </p:cNvPicPr>
          <p:nvPr/>
        </p:nvPicPr>
        <p:blipFill>
          <a:blip r:embed="rId8"/>
          <a:stretch>
            <a:fillRect/>
          </a:stretch>
        </p:blipFill>
        <p:spPr>
          <a:xfrm>
            <a:off x="1152783" y="4204477"/>
            <a:ext cx="899228" cy="965837"/>
          </a:xfrm>
          <a:prstGeom prst="rect">
            <a:avLst/>
          </a:prstGeom>
        </p:spPr>
      </p:pic>
      <p:pic>
        <p:nvPicPr>
          <p:cNvPr id="18" name="图片 17">
            <a:extLst>
              <a:ext uri="{FF2B5EF4-FFF2-40B4-BE49-F238E27FC236}">
                <a16:creationId xmlns:a16="http://schemas.microsoft.com/office/drawing/2014/main" xmlns="" id="{602E39BF-BF91-4ABC-BD21-C66C80726A54}"/>
              </a:ext>
            </a:extLst>
          </p:cNvPr>
          <p:cNvPicPr>
            <a:picLocks noChangeAspect="1"/>
          </p:cNvPicPr>
          <p:nvPr/>
        </p:nvPicPr>
        <p:blipFill>
          <a:blip r:embed="rId9"/>
          <a:stretch>
            <a:fillRect/>
          </a:stretch>
        </p:blipFill>
        <p:spPr>
          <a:xfrm>
            <a:off x="142329" y="3839866"/>
            <a:ext cx="886964" cy="1330447"/>
          </a:xfrm>
          <a:prstGeom prst="rect">
            <a:avLst/>
          </a:prstGeom>
        </p:spPr>
      </p:pic>
      <p:pic>
        <p:nvPicPr>
          <p:cNvPr id="19" name="图片 18">
            <a:extLst>
              <a:ext uri="{FF2B5EF4-FFF2-40B4-BE49-F238E27FC236}">
                <a16:creationId xmlns:a16="http://schemas.microsoft.com/office/drawing/2014/main" xmlns="" id="{FE985FDD-6F60-46E6-9E56-0A9ABD84664B}"/>
              </a:ext>
            </a:extLst>
          </p:cNvPr>
          <p:cNvPicPr>
            <a:picLocks noChangeAspect="1"/>
          </p:cNvPicPr>
          <p:nvPr/>
        </p:nvPicPr>
        <p:blipFill>
          <a:blip r:embed="rId10"/>
          <a:stretch>
            <a:fillRect/>
          </a:stretch>
        </p:blipFill>
        <p:spPr>
          <a:xfrm>
            <a:off x="638628" y="1022120"/>
            <a:ext cx="2665860" cy="777542"/>
          </a:xfrm>
          <a:prstGeom prst="rect">
            <a:avLst/>
          </a:prstGeom>
        </p:spPr>
      </p:pic>
      <p:pic>
        <p:nvPicPr>
          <p:cNvPr id="20" name="图片 19">
            <a:extLst>
              <a:ext uri="{FF2B5EF4-FFF2-40B4-BE49-F238E27FC236}">
                <a16:creationId xmlns:a16="http://schemas.microsoft.com/office/drawing/2014/main" xmlns="" id="{A43F830C-929B-46AC-9E9D-E35319387E75}"/>
              </a:ext>
            </a:extLst>
          </p:cNvPr>
          <p:cNvPicPr>
            <a:picLocks noChangeAspect="1"/>
          </p:cNvPicPr>
          <p:nvPr/>
        </p:nvPicPr>
        <p:blipFill>
          <a:blip r:embed="rId11"/>
          <a:stretch>
            <a:fillRect/>
          </a:stretch>
        </p:blipFill>
        <p:spPr>
          <a:xfrm>
            <a:off x="5863456" y="1041589"/>
            <a:ext cx="2601902" cy="738604"/>
          </a:xfrm>
          <a:prstGeom prst="rect">
            <a:avLst/>
          </a:prstGeom>
        </p:spPr>
      </p:pic>
      <p:sp>
        <p:nvSpPr>
          <p:cNvPr id="21" name="文本框 20">
            <a:extLst>
              <a:ext uri="{FF2B5EF4-FFF2-40B4-BE49-F238E27FC236}">
                <a16:creationId xmlns:a16="http://schemas.microsoft.com/office/drawing/2014/main" xmlns="" id="{B24523E6-FD46-4533-AEED-8AD9A43515D6}"/>
              </a:ext>
            </a:extLst>
          </p:cNvPr>
          <p:cNvSpPr txBox="1"/>
          <p:nvPr/>
        </p:nvSpPr>
        <p:spPr>
          <a:xfrm>
            <a:off x="3792268" y="524837"/>
            <a:ext cx="1559464" cy="1169551"/>
          </a:xfrm>
          <a:prstGeom prst="rect">
            <a:avLst/>
          </a:prstGeom>
          <a:noFill/>
        </p:spPr>
        <p:txBody>
          <a:bodyPr wrap="square" rtlCol="0">
            <a:spAutoFit/>
          </a:bodyPr>
          <a:lstStyle/>
          <a:p>
            <a:pPr algn="ctr"/>
            <a:r>
              <a:rPr lang="en-US" altLang="zh-CN" sz="7000" b="1" dirty="0">
                <a:ln>
                  <a:solidFill>
                    <a:schemeClr val="bg1"/>
                  </a:solidFill>
                </a:ln>
                <a:solidFill>
                  <a:schemeClr val="accent2"/>
                </a:solidFill>
                <a:effectLst>
                  <a:outerShdw blurRad="50800" dist="38100" dir="2700000" algn="tl" rotWithShape="0">
                    <a:schemeClr val="bg1">
                      <a:lumMod val="85000"/>
                      <a:alpha val="40000"/>
                    </a:schemeClr>
                  </a:outerShdw>
                </a:effectLst>
                <a:latin typeface="Comic Sans MS" panose="030F0702030302020204" pitchFamily="66" charset="0"/>
                <a:cs typeface="+mn-ea"/>
                <a:sym typeface="+mn-lt"/>
              </a:rPr>
              <a:t>03</a:t>
            </a:r>
          </a:p>
        </p:txBody>
      </p:sp>
      <p:sp>
        <p:nvSpPr>
          <p:cNvPr id="23" name="文本框 22">
            <a:extLst>
              <a:ext uri="{FF2B5EF4-FFF2-40B4-BE49-F238E27FC236}">
                <a16:creationId xmlns:a16="http://schemas.microsoft.com/office/drawing/2014/main" xmlns="" id="{C66EE0D9-25A5-470D-96A5-757A24C030B7}"/>
              </a:ext>
            </a:extLst>
          </p:cNvPr>
          <p:cNvSpPr txBox="1">
            <a:spLocks noChangeArrowheads="1"/>
          </p:cNvSpPr>
          <p:nvPr/>
        </p:nvSpPr>
        <p:spPr bwMode="auto">
          <a:xfrm>
            <a:off x="2379038" y="2076267"/>
            <a:ext cx="5168586" cy="830997"/>
          </a:xfrm>
          <a:prstGeom prst="rect">
            <a:avLst/>
          </a:prstGeom>
          <a:noFill/>
          <a:ln>
            <a:noFill/>
          </a:ln>
        </p:spPr>
        <p:txBody>
          <a:bodyPr wrap="square">
            <a:spAutoFit/>
          </a:bodyPr>
          <a:lstStyle>
            <a:lvl1pPr/>
            <a:lvl2pPr marL="742950" indent="-285750"/>
            <a:lvl3pPr/>
            <a:lvl4pPr/>
            <a:lvl5pPr/>
            <a:lvl6pPr/>
            <a:lvl7pPr/>
            <a:lvl8pPr/>
            <a:lvl9pPr/>
          </a:lstStyle>
          <a:p>
            <a:pPr algn="ctr"/>
            <a:r>
              <a:rPr lang="en-US" altLang="zh-CN" sz="4800" b="1" dirty="0">
                <a:ln w="9525">
                  <a:noFill/>
                </a:ln>
                <a:solidFill>
                  <a:schemeClr val="accent3">
                    <a:lumMod val="10000"/>
                  </a:schemeClr>
                </a:solidFill>
                <a:effectLst>
                  <a:outerShdw blurRad="50800" dist="38100" dir="2700000" algn="tl" rotWithShape="0">
                    <a:schemeClr val="bg1">
                      <a:lumMod val="85000"/>
                      <a:alpha val="40000"/>
                    </a:schemeClr>
                  </a:outerShdw>
                </a:effectLst>
                <a:latin typeface="Comic Sans MS" panose="030F0702030302020204" pitchFamily="66" charset="0"/>
                <a:cs typeface="+mn-ea"/>
                <a:sym typeface="+mn-lt"/>
              </a:rPr>
              <a:t>Let’s write.</a:t>
            </a:r>
            <a:endParaRPr lang="zh-CN" altLang="en-US" sz="4800" b="1" dirty="0">
              <a:ln w="9525">
                <a:noFill/>
              </a:ln>
              <a:solidFill>
                <a:schemeClr val="accent3">
                  <a:lumMod val="10000"/>
                </a:schemeClr>
              </a:solidFill>
              <a:effectLst>
                <a:outerShdw blurRad="50800" dist="38100" dir="2700000" algn="tl" rotWithShape="0">
                  <a:schemeClr val="bg1">
                    <a:lumMod val="85000"/>
                    <a:alpha val="40000"/>
                  </a:schemeClr>
                </a:outerShdw>
              </a:effectLst>
              <a:latin typeface="Comic Sans MS" panose="030F0702030302020204" pitchFamily="66" charset="0"/>
              <a:cs typeface="+mn-ea"/>
              <a:sym typeface="+mn-lt"/>
            </a:endParaRPr>
          </a:p>
        </p:txBody>
      </p:sp>
      <p:pic>
        <p:nvPicPr>
          <p:cNvPr id="26" name="图片 25">
            <a:extLst>
              <a:ext uri="{FF2B5EF4-FFF2-40B4-BE49-F238E27FC236}">
                <a16:creationId xmlns:a16="http://schemas.microsoft.com/office/drawing/2014/main" xmlns="" id="{DDB8D7B9-EC31-4F5A-BB8D-977012F2FF4E}"/>
              </a:ext>
            </a:extLst>
          </p:cNvPr>
          <p:cNvPicPr>
            <a:picLocks noChangeAspect="1"/>
          </p:cNvPicPr>
          <p:nvPr/>
        </p:nvPicPr>
        <p:blipFill>
          <a:blip r:embed="rId12"/>
          <a:stretch>
            <a:fillRect/>
          </a:stretch>
        </p:blipFill>
        <p:spPr>
          <a:xfrm>
            <a:off x="1189081" y="3540286"/>
            <a:ext cx="342880" cy="171439"/>
          </a:xfrm>
          <a:prstGeom prst="rect">
            <a:avLst/>
          </a:prstGeom>
        </p:spPr>
      </p:pic>
      <p:pic>
        <p:nvPicPr>
          <p:cNvPr id="27" name="图片 26">
            <a:extLst>
              <a:ext uri="{FF2B5EF4-FFF2-40B4-BE49-F238E27FC236}">
                <a16:creationId xmlns:a16="http://schemas.microsoft.com/office/drawing/2014/main" xmlns="" id="{973E180E-18DE-4FE9-A392-60EE6C1520A9}"/>
              </a:ext>
            </a:extLst>
          </p:cNvPr>
          <p:cNvPicPr>
            <a:picLocks noChangeAspect="1"/>
          </p:cNvPicPr>
          <p:nvPr/>
        </p:nvPicPr>
        <p:blipFill>
          <a:blip r:embed="rId13"/>
          <a:stretch>
            <a:fillRect/>
          </a:stretch>
        </p:blipFill>
        <p:spPr>
          <a:xfrm>
            <a:off x="1820819" y="3707868"/>
            <a:ext cx="440107" cy="206300"/>
          </a:xfrm>
          <a:prstGeom prst="rect">
            <a:avLst/>
          </a:prstGeom>
        </p:spPr>
      </p:pic>
      <p:pic>
        <p:nvPicPr>
          <p:cNvPr id="28" name="图片 27">
            <a:extLst>
              <a:ext uri="{FF2B5EF4-FFF2-40B4-BE49-F238E27FC236}">
                <a16:creationId xmlns:a16="http://schemas.microsoft.com/office/drawing/2014/main" xmlns="" id="{56415C75-0DE6-4F41-995A-D31CB22E9923}"/>
              </a:ext>
            </a:extLst>
          </p:cNvPr>
          <p:cNvPicPr>
            <a:picLocks noChangeAspect="1"/>
          </p:cNvPicPr>
          <p:nvPr/>
        </p:nvPicPr>
        <p:blipFill>
          <a:blip r:embed="rId14"/>
          <a:stretch>
            <a:fillRect/>
          </a:stretch>
        </p:blipFill>
        <p:spPr>
          <a:xfrm>
            <a:off x="3185021" y="4048586"/>
            <a:ext cx="385738" cy="182154"/>
          </a:xfrm>
          <a:prstGeom prst="rect">
            <a:avLst/>
          </a:prstGeom>
        </p:spPr>
      </p:pic>
      <p:pic>
        <p:nvPicPr>
          <p:cNvPr id="29" name="图片 28">
            <a:extLst>
              <a:ext uri="{FF2B5EF4-FFF2-40B4-BE49-F238E27FC236}">
                <a16:creationId xmlns:a16="http://schemas.microsoft.com/office/drawing/2014/main" xmlns="" id="{D077B27E-6D04-4F10-8470-AF44FC95F0B0}"/>
              </a:ext>
            </a:extLst>
          </p:cNvPr>
          <p:cNvPicPr>
            <a:picLocks noChangeAspect="1"/>
          </p:cNvPicPr>
          <p:nvPr/>
        </p:nvPicPr>
        <p:blipFill>
          <a:blip r:embed="rId15"/>
          <a:stretch>
            <a:fillRect/>
          </a:stretch>
        </p:blipFill>
        <p:spPr>
          <a:xfrm>
            <a:off x="7860057" y="3748789"/>
            <a:ext cx="385738" cy="182154"/>
          </a:xfrm>
          <a:prstGeom prst="rect">
            <a:avLst/>
          </a:prstGeom>
        </p:spPr>
      </p:pic>
      <p:pic>
        <p:nvPicPr>
          <p:cNvPr id="30" name="图片 29">
            <a:extLst>
              <a:ext uri="{FF2B5EF4-FFF2-40B4-BE49-F238E27FC236}">
                <a16:creationId xmlns:a16="http://schemas.microsoft.com/office/drawing/2014/main" xmlns="" id="{2F33605D-9E71-4E5B-88E5-B5C0A0D891E7}"/>
              </a:ext>
            </a:extLst>
          </p:cNvPr>
          <p:cNvPicPr>
            <a:picLocks noChangeAspect="1"/>
          </p:cNvPicPr>
          <p:nvPr/>
        </p:nvPicPr>
        <p:blipFill>
          <a:blip r:embed="rId16"/>
          <a:stretch>
            <a:fillRect/>
          </a:stretch>
        </p:blipFill>
        <p:spPr>
          <a:xfrm>
            <a:off x="5276790" y="3785504"/>
            <a:ext cx="342880" cy="171439"/>
          </a:xfrm>
          <a:prstGeom prst="rect">
            <a:avLst/>
          </a:prstGeom>
        </p:spPr>
      </p:pic>
    </p:spTree>
    <p:extLst>
      <p:ext uri="{BB962C8B-B14F-4D97-AF65-F5344CB8AC3E}">
        <p14:creationId xmlns:p14="http://schemas.microsoft.com/office/powerpoint/2010/main" val="201932601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FA05F901-75C5-4255-8EA9-732BC833BF8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22544" y="122399"/>
            <a:ext cx="1946177" cy="567635"/>
          </a:xfrm>
          <a:prstGeom prst="rect">
            <a:avLst/>
          </a:prstGeom>
        </p:spPr>
      </p:pic>
      <p:pic>
        <p:nvPicPr>
          <p:cNvPr id="8" name="图片 7">
            <a:extLst>
              <a:ext uri="{FF2B5EF4-FFF2-40B4-BE49-F238E27FC236}">
                <a16:creationId xmlns:a16="http://schemas.microsoft.com/office/drawing/2014/main" xmlns="" id="{06CD15A1-A8E4-4307-AE87-351E6EF4A40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01186" y="149913"/>
            <a:ext cx="1805772" cy="512606"/>
          </a:xfrm>
          <a:prstGeom prst="rect">
            <a:avLst/>
          </a:prstGeom>
        </p:spPr>
      </p:pic>
      <p:sp>
        <p:nvSpPr>
          <p:cNvPr id="11" name="文本框 10">
            <a:extLst>
              <a:ext uri="{FF2B5EF4-FFF2-40B4-BE49-F238E27FC236}">
                <a16:creationId xmlns:a16="http://schemas.microsoft.com/office/drawing/2014/main" xmlns="" id="{8B27D55B-EA4B-478D-859D-F3605A077C57}"/>
              </a:ext>
            </a:extLst>
          </p:cNvPr>
          <p:cNvSpPr txBox="1"/>
          <p:nvPr/>
        </p:nvSpPr>
        <p:spPr>
          <a:xfrm>
            <a:off x="2139443" y="1872244"/>
            <a:ext cx="673100" cy="338554"/>
          </a:xfrm>
          <a:prstGeom prst="rect">
            <a:avLst/>
          </a:prstGeom>
          <a:noFill/>
        </p:spPr>
        <p:txBody>
          <a:bodyPr wrap="square" rtlCol="0">
            <a:spAutoFit/>
          </a:bodyPr>
          <a:lstStyle/>
          <a:p>
            <a:pPr algn="ctr"/>
            <a:r>
              <a:rPr lang="en-US" altLang="zh-CN" sz="1600" b="1" dirty="0">
                <a:solidFill>
                  <a:schemeClr val="bg1"/>
                </a:solidFill>
                <a:cs typeface="+mn-ea"/>
                <a:sym typeface="+mn-lt"/>
              </a:rPr>
              <a:t>80%</a:t>
            </a:r>
            <a:endParaRPr lang="zh-CN" altLang="en-US" sz="1600" b="1" dirty="0">
              <a:solidFill>
                <a:schemeClr val="bg1"/>
              </a:solidFill>
              <a:cs typeface="+mn-ea"/>
              <a:sym typeface="+mn-lt"/>
            </a:endParaRPr>
          </a:p>
        </p:txBody>
      </p:sp>
      <p:sp>
        <p:nvSpPr>
          <p:cNvPr id="13" name="文本框 12">
            <a:extLst>
              <a:ext uri="{FF2B5EF4-FFF2-40B4-BE49-F238E27FC236}">
                <a16:creationId xmlns:a16="http://schemas.microsoft.com/office/drawing/2014/main" xmlns="" id="{8F10A5B0-26AA-4C75-A8D3-D0B77328B2D6}"/>
              </a:ext>
            </a:extLst>
          </p:cNvPr>
          <p:cNvSpPr txBox="1"/>
          <p:nvPr/>
        </p:nvSpPr>
        <p:spPr>
          <a:xfrm>
            <a:off x="6743968" y="1993074"/>
            <a:ext cx="673100" cy="338554"/>
          </a:xfrm>
          <a:prstGeom prst="rect">
            <a:avLst/>
          </a:prstGeom>
          <a:noFill/>
        </p:spPr>
        <p:txBody>
          <a:bodyPr wrap="square" rtlCol="0">
            <a:spAutoFit/>
          </a:bodyPr>
          <a:lstStyle/>
          <a:p>
            <a:pPr algn="ctr"/>
            <a:r>
              <a:rPr lang="en-US" altLang="zh-CN" sz="1600" b="1" dirty="0">
                <a:solidFill>
                  <a:schemeClr val="bg1"/>
                </a:solidFill>
                <a:cs typeface="+mn-ea"/>
                <a:sym typeface="+mn-lt"/>
              </a:rPr>
              <a:t>54%</a:t>
            </a:r>
            <a:endParaRPr lang="zh-CN" altLang="en-US" sz="1600" b="1" dirty="0">
              <a:solidFill>
                <a:schemeClr val="bg1"/>
              </a:solidFill>
              <a:cs typeface="+mn-ea"/>
              <a:sym typeface="+mn-lt"/>
            </a:endParaRPr>
          </a:p>
        </p:txBody>
      </p:sp>
      <p:sp>
        <p:nvSpPr>
          <p:cNvPr id="12" name="文本框 11">
            <a:extLst>
              <a:ext uri="{FF2B5EF4-FFF2-40B4-BE49-F238E27FC236}">
                <a16:creationId xmlns:a16="http://schemas.microsoft.com/office/drawing/2014/main" xmlns="" id="{1EE07688-E1D5-4C38-83F5-D2067C2C70F3}"/>
              </a:ext>
            </a:extLst>
          </p:cNvPr>
          <p:cNvSpPr txBox="1"/>
          <p:nvPr/>
        </p:nvSpPr>
        <p:spPr>
          <a:xfrm>
            <a:off x="4448934" y="2023852"/>
            <a:ext cx="673100" cy="338554"/>
          </a:xfrm>
          <a:prstGeom prst="rect">
            <a:avLst/>
          </a:prstGeom>
          <a:noFill/>
        </p:spPr>
        <p:txBody>
          <a:bodyPr wrap="square" rtlCol="0">
            <a:spAutoFit/>
          </a:bodyPr>
          <a:lstStyle/>
          <a:p>
            <a:pPr algn="ctr"/>
            <a:r>
              <a:rPr lang="en-US" altLang="zh-CN" sz="1600" b="1" dirty="0">
                <a:solidFill>
                  <a:schemeClr val="bg1"/>
                </a:solidFill>
                <a:cs typeface="+mn-ea"/>
                <a:sym typeface="+mn-lt"/>
              </a:rPr>
              <a:t>40%</a:t>
            </a:r>
            <a:endParaRPr lang="zh-CN" altLang="en-US" sz="1600" b="1" dirty="0">
              <a:solidFill>
                <a:schemeClr val="bg1"/>
              </a:solidFill>
              <a:cs typeface="+mn-ea"/>
              <a:sym typeface="+mn-lt"/>
            </a:endParaRPr>
          </a:p>
        </p:txBody>
      </p:sp>
      <p:grpSp>
        <p:nvGrpSpPr>
          <p:cNvPr id="20" name="PA_组合 19">
            <a:extLst>
              <a:ext uri="{FF2B5EF4-FFF2-40B4-BE49-F238E27FC236}">
                <a16:creationId xmlns:a16="http://schemas.microsoft.com/office/drawing/2014/main" xmlns="" id="{461A89D8-AB66-4749-A394-A7E861A3B204}"/>
              </a:ext>
            </a:extLst>
          </p:cNvPr>
          <p:cNvGrpSpPr/>
          <p:nvPr>
            <p:custDataLst>
              <p:tags r:id="rId1"/>
            </p:custDataLst>
          </p:nvPr>
        </p:nvGrpSpPr>
        <p:grpSpPr>
          <a:xfrm>
            <a:off x="1892299" y="1786347"/>
            <a:ext cx="789941" cy="823502"/>
            <a:chOff x="1892299" y="1786347"/>
            <a:chExt cx="789941" cy="823502"/>
          </a:xfrm>
        </p:grpSpPr>
        <p:sp>
          <p:nvSpPr>
            <p:cNvPr id="19" name="任意多边形: 形状 18">
              <a:extLst>
                <a:ext uri="{FF2B5EF4-FFF2-40B4-BE49-F238E27FC236}">
                  <a16:creationId xmlns:a16="http://schemas.microsoft.com/office/drawing/2014/main" xmlns="" id="{C4152735-9854-4C75-8735-459BEB63467C}"/>
                </a:ext>
              </a:extLst>
            </p:cNvPr>
            <p:cNvSpPr/>
            <p:nvPr/>
          </p:nvSpPr>
          <p:spPr>
            <a:xfrm>
              <a:off x="1892299" y="1786347"/>
              <a:ext cx="789941" cy="823502"/>
            </a:xfrm>
            <a:custGeom>
              <a:avLst/>
              <a:gdLst/>
              <a:ahLst/>
              <a:cxnLst/>
              <a:rect l="0" t="0" r="0" b="0"/>
              <a:pathLst>
                <a:path w="789941" h="823502">
                  <a:moveTo>
                    <a:pt x="0" y="0"/>
                  </a:moveTo>
                  <a:lnTo>
                    <a:pt x="789940" y="0"/>
                  </a:lnTo>
                  <a:lnTo>
                    <a:pt x="789940" y="823501"/>
                  </a:lnTo>
                  <a:lnTo>
                    <a:pt x="0" y="823501"/>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 name="PA_饼状 5">
              <a:extLst>
                <a:ext uri="{FF2B5EF4-FFF2-40B4-BE49-F238E27FC236}">
                  <a16:creationId xmlns:a16="http://schemas.microsoft.com/office/drawing/2014/main" xmlns="" id="{B5467EB0-8E8F-420D-8BD9-F9DEA6ED5697}"/>
                </a:ext>
              </a:extLst>
            </p:cNvPr>
            <p:cNvSpPr/>
            <p:nvPr>
              <p:custDataLst>
                <p:tags r:id="rId6"/>
              </p:custDataLst>
            </p:nvPr>
          </p:nvSpPr>
          <p:spPr>
            <a:xfrm>
              <a:off x="1892300" y="1811748"/>
              <a:ext cx="789940" cy="798101"/>
            </a:xfrm>
            <a:prstGeom prst="pie">
              <a:avLst>
                <a:gd name="adj1" fmla="val 21037703"/>
                <a:gd name="adj2" fmla="val 160956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cs typeface="+mn-ea"/>
                <a:sym typeface="+mn-lt"/>
              </a:endParaRPr>
            </a:p>
          </p:txBody>
        </p:sp>
      </p:grpSp>
      <p:grpSp>
        <p:nvGrpSpPr>
          <p:cNvPr id="22" name="PA_组合 21">
            <a:extLst>
              <a:ext uri="{FF2B5EF4-FFF2-40B4-BE49-F238E27FC236}">
                <a16:creationId xmlns:a16="http://schemas.microsoft.com/office/drawing/2014/main" xmlns="" id="{6D221EC4-27E8-49C5-9571-8CBC21CBEF9A}"/>
              </a:ext>
            </a:extLst>
          </p:cNvPr>
          <p:cNvGrpSpPr/>
          <p:nvPr>
            <p:custDataLst>
              <p:tags r:id="rId2"/>
            </p:custDataLst>
          </p:nvPr>
        </p:nvGrpSpPr>
        <p:grpSpPr>
          <a:xfrm>
            <a:off x="4187020" y="1803604"/>
            <a:ext cx="1424941" cy="798102"/>
            <a:chOff x="4187020" y="1803604"/>
            <a:chExt cx="1424941" cy="798102"/>
          </a:xfrm>
        </p:grpSpPr>
        <p:sp>
          <p:nvSpPr>
            <p:cNvPr id="21" name="任意多边形: 形状 20">
              <a:extLst>
                <a:ext uri="{FF2B5EF4-FFF2-40B4-BE49-F238E27FC236}">
                  <a16:creationId xmlns:a16="http://schemas.microsoft.com/office/drawing/2014/main" xmlns="" id="{1F105891-6779-49E6-9CB5-2E54312FC079}"/>
                </a:ext>
              </a:extLst>
            </p:cNvPr>
            <p:cNvSpPr/>
            <p:nvPr/>
          </p:nvSpPr>
          <p:spPr>
            <a:xfrm>
              <a:off x="4187020" y="1803604"/>
              <a:ext cx="1424941" cy="798102"/>
            </a:xfrm>
            <a:custGeom>
              <a:avLst/>
              <a:gdLst/>
              <a:ahLst/>
              <a:cxnLst/>
              <a:rect l="0" t="0" r="0" b="0"/>
              <a:pathLst>
                <a:path w="1424941" h="798102">
                  <a:moveTo>
                    <a:pt x="0" y="0"/>
                  </a:moveTo>
                  <a:lnTo>
                    <a:pt x="1424940" y="0"/>
                  </a:lnTo>
                  <a:lnTo>
                    <a:pt x="1424940" y="798101"/>
                  </a:lnTo>
                  <a:lnTo>
                    <a:pt x="0" y="798101"/>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4" name="PA_饼状 13">
              <a:extLst>
                <a:ext uri="{FF2B5EF4-FFF2-40B4-BE49-F238E27FC236}">
                  <a16:creationId xmlns:a16="http://schemas.microsoft.com/office/drawing/2014/main" xmlns="" id="{E59275CD-DD0B-4595-BBC9-CA582DA9E86F}"/>
                </a:ext>
              </a:extLst>
            </p:cNvPr>
            <p:cNvSpPr/>
            <p:nvPr>
              <p:custDataLst>
                <p:tags r:id="rId5"/>
              </p:custDataLst>
            </p:nvPr>
          </p:nvSpPr>
          <p:spPr>
            <a:xfrm>
              <a:off x="4187020" y="1803605"/>
              <a:ext cx="789940" cy="798101"/>
            </a:xfrm>
            <a:prstGeom prst="pie">
              <a:avLst>
                <a:gd name="adj1" fmla="val 5266678"/>
                <a:gd name="adj2" fmla="val 151154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cs typeface="+mn-ea"/>
                <a:sym typeface="+mn-lt"/>
              </a:endParaRPr>
            </a:p>
          </p:txBody>
        </p:sp>
      </p:grpSp>
      <p:grpSp>
        <p:nvGrpSpPr>
          <p:cNvPr id="24" name="PA_组合 23">
            <a:extLst>
              <a:ext uri="{FF2B5EF4-FFF2-40B4-BE49-F238E27FC236}">
                <a16:creationId xmlns:a16="http://schemas.microsoft.com/office/drawing/2014/main" xmlns="" id="{7F358260-4956-4F34-8BFC-94041880B2C8}"/>
              </a:ext>
            </a:extLst>
          </p:cNvPr>
          <p:cNvGrpSpPr/>
          <p:nvPr>
            <p:custDataLst>
              <p:tags r:id="rId3"/>
            </p:custDataLst>
          </p:nvPr>
        </p:nvGrpSpPr>
        <p:grpSpPr>
          <a:xfrm>
            <a:off x="6497178" y="1772060"/>
            <a:ext cx="1348741" cy="823502"/>
            <a:chOff x="6497178" y="1772060"/>
            <a:chExt cx="1348741" cy="823502"/>
          </a:xfrm>
        </p:grpSpPr>
        <p:sp>
          <p:nvSpPr>
            <p:cNvPr id="23" name="任意多边形: 形状 22">
              <a:extLst>
                <a:ext uri="{FF2B5EF4-FFF2-40B4-BE49-F238E27FC236}">
                  <a16:creationId xmlns:a16="http://schemas.microsoft.com/office/drawing/2014/main" xmlns="" id="{6E540C62-67F8-48F7-A43E-34E5FFFDE460}"/>
                </a:ext>
              </a:extLst>
            </p:cNvPr>
            <p:cNvSpPr/>
            <p:nvPr/>
          </p:nvSpPr>
          <p:spPr>
            <a:xfrm>
              <a:off x="6497178" y="1772060"/>
              <a:ext cx="1348741" cy="823502"/>
            </a:xfrm>
            <a:custGeom>
              <a:avLst/>
              <a:gdLst/>
              <a:ahLst/>
              <a:cxnLst/>
              <a:rect l="0" t="0" r="0" b="0"/>
              <a:pathLst>
                <a:path w="1348741" h="823502">
                  <a:moveTo>
                    <a:pt x="0" y="0"/>
                  </a:moveTo>
                  <a:lnTo>
                    <a:pt x="1348740" y="0"/>
                  </a:lnTo>
                  <a:lnTo>
                    <a:pt x="1348740" y="823501"/>
                  </a:lnTo>
                  <a:lnTo>
                    <a:pt x="0" y="823501"/>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5" name="PA_饼状 14">
              <a:extLst>
                <a:ext uri="{FF2B5EF4-FFF2-40B4-BE49-F238E27FC236}">
                  <a16:creationId xmlns:a16="http://schemas.microsoft.com/office/drawing/2014/main" xmlns="" id="{34019F5C-D244-4118-86BF-9C4CA1185AB6}"/>
                </a:ext>
              </a:extLst>
            </p:cNvPr>
            <p:cNvSpPr/>
            <p:nvPr>
              <p:custDataLst>
                <p:tags r:id="rId4"/>
              </p:custDataLst>
            </p:nvPr>
          </p:nvSpPr>
          <p:spPr>
            <a:xfrm>
              <a:off x="6497178" y="1797461"/>
              <a:ext cx="789940" cy="798101"/>
            </a:xfrm>
            <a:prstGeom prst="pie">
              <a:avLst>
                <a:gd name="adj1" fmla="val 4823004"/>
                <a:gd name="adj2" fmla="val 158336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cs typeface="+mn-ea"/>
                <a:sym typeface="+mn-lt"/>
              </a:endParaRPr>
            </a:p>
          </p:txBody>
        </p:sp>
      </p:grpSp>
      <p:sp>
        <p:nvSpPr>
          <p:cNvPr id="27" name="Freeform 12">
            <a:extLst>
              <a:ext uri="{FF2B5EF4-FFF2-40B4-BE49-F238E27FC236}">
                <a16:creationId xmlns:a16="http://schemas.microsoft.com/office/drawing/2014/main" xmlns="" id="{F2A7937E-B798-3D1F-750E-9E8A0D798AB7}"/>
              </a:ext>
            </a:extLst>
          </p:cNvPr>
          <p:cNvSpPr>
            <a:spLocks/>
          </p:cNvSpPr>
          <p:nvPr/>
        </p:nvSpPr>
        <p:spPr bwMode="auto">
          <a:xfrm>
            <a:off x="0" y="-129786"/>
            <a:ext cx="9256088" cy="5344816"/>
          </a:xfrm>
          <a:custGeom>
            <a:avLst/>
            <a:gdLst>
              <a:gd name="T0" fmla="*/ 269 w 277"/>
              <a:gd name="T1" fmla="*/ 196 h 225"/>
              <a:gd name="T2" fmla="*/ 277 w 277"/>
              <a:gd name="T3" fmla="*/ 168 h 225"/>
              <a:gd name="T4" fmla="*/ 267 w 277"/>
              <a:gd name="T5" fmla="*/ 160 h 225"/>
              <a:gd name="T6" fmla="*/ 277 w 277"/>
              <a:gd name="T7" fmla="*/ 137 h 225"/>
              <a:gd name="T8" fmla="*/ 267 w 277"/>
              <a:gd name="T9" fmla="*/ 129 h 225"/>
              <a:gd name="T10" fmla="*/ 277 w 277"/>
              <a:gd name="T11" fmla="*/ 105 h 225"/>
              <a:gd name="T12" fmla="*/ 276 w 277"/>
              <a:gd name="T13" fmla="*/ 73 h 225"/>
              <a:gd name="T14" fmla="*/ 276 w 277"/>
              <a:gd name="T15" fmla="*/ 47 h 225"/>
              <a:gd name="T16" fmla="*/ 276 w 277"/>
              <a:gd name="T17" fmla="*/ 16 h 225"/>
              <a:gd name="T18" fmla="*/ 255 w 277"/>
              <a:gd name="T19" fmla="*/ 0 h 225"/>
              <a:gd name="T20" fmla="*/ 241 w 277"/>
              <a:gd name="T21" fmla="*/ 9 h 225"/>
              <a:gd name="T22" fmla="*/ 213 w 277"/>
              <a:gd name="T23" fmla="*/ 0 h 225"/>
              <a:gd name="T24" fmla="*/ 202 w 277"/>
              <a:gd name="T25" fmla="*/ 0 h 225"/>
              <a:gd name="T26" fmla="*/ 179 w 277"/>
              <a:gd name="T27" fmla="*/ 1 h 225"/>
              <a:gd name="T28" fmla="*/ 160 w 277"/>
              <a:gd name="T29" fmla="*/ 1 h 225"/>
              <a:gd name="T30" fmla="*/ 153 w 277"/>
              <a:gd name="T31" fmla="*/ 1 h 225"/>
              <a:gd name="T32" fmla="*/ 133 w 277"/>
              <a:gd name="T33" fmla="*/ 1 h 225"/>
              <a:gd name="T34" fmla="*/ 125 w 277"/>
              <a:gd name="T35" fmla="*/ 1 h 225"/>
              <a:gd name="T36" fmla="*/ 112 w 277"/>
              <a:gd name="T37" fmla="*/ 1 h 225"/>
              <a:gd name="T38" fmla="*/ 84 w 277"/>
              <a:gd name="T39" fmla="*/ 1 h 225"/>
              <a:gd name="T40" fmla="*/ 71 w 277"/>
              <a:gd name="T41" fmla="*/ 10 h 225"/>
              <a:gd name="T42" fmla="*/ 58 w 277"/>
              <a:gd name="T43" fmla="*/ 1 h 225"/>
              <a:gd name="T44" fmla="*/ 44 w 277"/>
              <a:gd name="T45" fmla="*/ 1 h 225"/>
              <a:gd name="T46" fmla="*/ 31 w 277"/>
              <a:gd name="T47" fmla="*/ 1 h 225"/>
              <a:gd name="T48" fmla="*/ 0 w 277"/>
              <a:gd name="T49" fmla="*/ 11 h 225"/>
              <a:gd name="T50" fmla="*/ 9 w 277"/>
              <a:gd name="T51" fmla="*/ 36 h 225"/>
              <a:gd name="T52" fmla="*/ 0 w 277"/>
              <a:gd name="T53" fmla="*/ 62 h 225"/>
              <a:gd name="T54" fmla="*/ 0 w 277"/>
              <a:gd name="T55" fmla="*/ 79 h 225"/>
              <a:gd name="T56" fmla="*/ 1 w 277"/>
              <a:gd name="T57" fmla="*/ 93 h 225"/>
              <a:gd name="T58" fmla="*/ 1 w 277"/>
              <a:gd name="T59" fmla="*/ 120 h 225"/>
              <a:gd name="T60" fmla="*/ 1 w 277"/>
              <a:gd name="T61" fmla="*/ 141 h 225"/>
              <a:gd name="T62" fmla="*/ 1 w 277"/>
              <a:gd name="T63" fmla="*/ 152 h 225"/>
              <a:gd name="T64" fmla="*/ 6 w 277"/>
              <a:gd name="T65" fmla="*/ 167 h 225"/>
              <a:gd name="T66" fmla="*/ 1 w 277"/>
              <a:gd name="T67" fmla="*/ 184 h 225"/>
              <a:gd name="T68" fmla="*/ 9 w 277"/>
              <a:gd name="T69" fmla="*/ 197 h 225"/>
              <a:gd name="T70" fmla="*/ 1 w 277"/>
              <a:gd name="T71" fmla="*/ 203 h 225"/>
              <a:gd name="T72" fmla="*/ 11 w 277"/>
              <a:gd name="T73" fmla="*/ 224 h 225"/>
              <a:gd name="T74" fmla="*/ 23 w 277"/>
              <a:gd name="T75" fmla="*/ 225 h 225"/>
              <a:gd name="T76" fmla="*/ 33 w 277"/>
              <a:gd name="T77" fmla="*/ 216 h 225"/>
              <a:gd name="T78" fmla="*/ 42 w 277"/>
              <a:gd name="T79" fmla="*/ 224 h 225"/>
              <a:gd name="T80" fmla="*/ 57 w 277"/>
              <a:gd name="T81" fmla="*/ 225 h 225"/>
              <a:gd name="T82" fmla="*/ 68 w 277"/>
              <a:gd name="T83" fmla="*/ 216 h 225"/>
              <a:gd name="T84" fmla="*/ 77 w 277"/>
              <a:gd name="T85" fmla="*/ 224 h 225"/>
              <a:gd name="T86" fmla="*/ 92 w 277"/>
              <a:gd name="T87" fmla="*/ 224 h 225"/>
              <a:gd name="T88" fmla="*/ 102 w 277"/>
              <a:gd name="T89" fmla="*/ 216 h 225"/>
              <a:gd name="T90" fmla="*/ 109 w 277"/>
              <a:gd name="T91" fmla="*/ 224 h 225"/>
              <a:gd name="T92" fmla="*/ 127 w 277"/>
              <a:gd name="T93" fmla="*/ 225 h 225"/>
              <a:gd name="T94" fmla="*/ 131 w 277"/>
              <a:gd name="T95" fmla="*/ 223 h 225"/>
              <a:gd name="T96" fmla="*/ 143 w 277"/>
              <a:gd name="T97" fmla="*/ 223 h 225"/>
              <a:gd name="T98" fmla="*/ 147 w 277"/>
              <a:gd name="T99" fmla="*/ 225 h 225"/>
              <a:gd name="T100" fmla="*/ 165 w 277"/>
              <a:gd name="T101" fmla="*/ 224 h 225"/>
              <a:gd name="T102" fmla="*/ 176 w 277"/>
              <a:gd name="T103" fmla="*/ 223 h 225"/>
              <a:gd name="T104" fmla="*/ 182 w 277"/>
              <a:gd name="T105" fmla="*/ 225 h 225"/>
              <a:gd name="T106" fmla="*/ 199 w 277"/>
              <a:gd name="T107" fmla="*/ 224 h 225"/>
              <a:gd name="T108" fmla="*/ 210 w 277"/>
              <a:gd name="T109" fmla="*/ 223 h 225"/>
              <a:gd name="T110" fmla="*/ 217 w 277"/>
              <a:gd name="T111" fmla="*/ 225 h 225"/>
              <a:gd name="T112" fmla="*/ 233 w 277"/>
              <a:gd name="T113" fmla="*/ 224 h 225"/>
              <a:gd name="T114" fmla="*/ 244 w 277"/>
              <a:gd name="T115" fmla="*/ 223 h 225"/>
              <a:gd name="T116" fmla="*/ 252 w 277"/>
              <a:gd name="T117" fmla="*/ 225 h 225"/>
              <a:gd name="T118" fmla="*/ 267 w 277"/>
              <a:gd name="T119" fmla="*/ 224 h 225"/>
              <a:gd name="T120" fmla="*/ 277 w 277"/>
              <a:gd name="T121" fmla="*/ 20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7" h="225">
                <a:moveTo>
                  <a:pt x="277" y="200"/>
                </a:moveTo>
                <a:cubicBezTo>
                  <a:pt x="275" y="200"/>
                  <a:pt x="274" y="200"/>
                  <a:pt x="272" y="199"/>
                </a:cubicBezTo>
                <a:cubicBezTo>
                  <a:pt x="272" y="197"/>
                  <a:pt x="272" y="197"/>
                  <a:pt x="272" y="197"/>
                </a:cubicBezTo>
                <a:cubicBezTo>
                  <a:pt x="271" y="197"/>
                  <a:pt x="270" y="197"/>
                  <a:pt x="269" y="196"/>
                </a:cubicBezTo>
                <a:cubicBezTo>
                  <a:pt x="268" y="195"/>
                  <a:pt x="267" y="193"/>
                  <a:pt x="267" y="191"/>
                </a:cubicBezTo>
                <a:cubicBezTo>
                  <a:pt x="268" y="187"/>
                  <a:pt x="272" y="184"/>
                  <a:pt x="277" y="184"/>
                </a:cubicBezTo>
                <a:cubicBezTo>
                  <a:pt x="277" y="173"/>
                  <a:pt x="277" y="173"/>
                  <a:pt x="277" y="173"/>
                </a:cubicBezTo>
                <a:cubicBezTo>
                  <a:pt x="277" y="168"/>
                  <a:pt x="277" y="168"/>
                  <a:pt x="277" y="168"/>
                </a:cubicBezTo>
                <a:cubicBezTo>
                  <a:pt x="275" y="168"/>
                  <a:pt x="274" y="168"/>
                  <a:pt x="272" y="167"/>
                </a:cubicBezTo>
                <a:cubicBezTo>
                  <a:pt x="272" y="166"/>
                  <a:pt x="272" y="166"/>
                  <a:pt x="272" y="166"/>
                </a:cubicBezTo>
                <a:cubicBezTo>
                  <a:pt x="271" y="166"/>
                  <a:pt x="271" y="166"/>
                  <a:pt x="270" y="166"/>
                </a:cubicBezTo>
                <a:cubicBezTo>
                  <a:pt x="268" y="164"/>
                  <a:pt x="267" y="162"/>
                  <a:pt x="267" y="160"/>
                </a:cubicBezTo>
                <a:cubicBezTo>
                  <a:pt x="268" y="156"/>
                  <a:pt x="272" y="153"/>
                  <a:pt x="277" y="153"/>
                </a:cubicBezTo>
                <a:cubicBezTo>
                  <a:pt x="277" y="150"/>
                  <a:pt x="277" y="150"/>
                  <a:pt x="277" y="150"/>
                </a:cubicBezTo>
                <a:cubicBezTo>
                  <a:pt x="277" y="150"/>
                  <a:pt x="277" y="150"/>
                  <a:pt x="277" y="150"/>
                </a:cubicBezTo>
                <a:cubicBezTo>
                  <a:pt x="277" y="137"/>
                  <a:pt x="277" y="137"/>
                  <a:pt x="277" y="137"/>
                </a:cubicBezTo>
                <a:cubicBezTo>
                  <a:pt x="275" y="137"/>
                  <a:pt x="273" y="136"/>
                  <a:pt x="272" y="135"/>
                </a:cubicBezTo>
                <a:cubicBezTo>
                  <a:pt x="272" y="135"/>
                  <a:pt x="272" y="135"/>
                  <a:pt x="272" y="135"/>
                </a:cubicBezTo>
                <a:cubicBezTo>
                  <a:pt x="272" y="135"/>
                  <a:pt x="272" y="135"/>
                  <a:pt x="271" y="135"/>
                </a:cubicBezTo>
                <a:cubicBezTo>
                  <a:pt x="269" y="134"/>
                  <a:pt x="268" y="132"/>
                  <a:pt x="267" y="129"/>
                </a:cubicBezTo>
                <a:cubicBezTo>
                  <a:pt x="268" y="125"/>
                  <a:pt x="272" y="122"/>
                  <a:pt x="277" y="122"/>
                </a:cubicBezTo>
                <a:cubicBezTo>
                  <a:pt x="277" y="118"/>
                  <a:pt x="277" y="118"/>
                  <a:pt x="277" y="118"/>
                </a:cubicBezTo>
                <a:cubicBezTo>
                  <a:pt x="277" y="118"/>
                  <a:pt x="277" y="118"/>
                  <a:pt x="277" y="118"/>
                </a:cubicBezTo>
                <a:cubicBezTo>
                  <a:pt x="277" y="105"/>
                  <a:pt x="277" y="105"/>
                  <a:pt x="277" y="105"/>
                </a:cubicBezTo>
                <a:cubicBezTo>
                  <a:pt x="272" y="105"/>
                  <a:pt x="268" y="102"/>
                  <a:pt x="267" y="97"/>
                </a:cubicBezTo>
                <a:cubicBezTo>
                  <a:pt x="269" y="94"/>
                  <a:pt x="272" y="91"/>
                  <a:pt x="277" y="91"/>
                </a:cubicBezTo>
                <a:cubicBezTo>
                  <a:pt x="276" y="80"/>
                  <a:pt x="276" y="80"/>
                  <a:pt x="276" y="80"/>
                </a:cubicBezTo>
                <a:cubicBezTo>
                  <a:pt x="276" y="73"/>
                  <a:pt x="276" y="73"/>
                  <a:pt x="276" y="73"/>
                </a:cubicBezTo>
                <a:cubicBezTo>
                  <a:pt x="272" y="73"/>
                  <a:pt x="268" y="70"/>
                  <a:pt x="267" y="66"/>
                </a:cubicBezTo>
                <a:cubicBezTo>
                  <a:pt x="269" y="63"/>
                  <a:pt x="272" y="60"/>
                  <a:pt x="276" y="60"/>
                </a:cubicBezTo>
                <a:cubicBezTo>
                  <a:pt x="276" y="47"/>
                  <a:pt x="276" y="47"/>
                  <a:pt x="276" y="47"/>
                </a:cubicBezTo>
                <a:cubicBezTo>
                  <a:pt x="276" y="47"/>
                  <a:pt x="276" y="47"/>
                  <a:pt x="276" y="47"/>
                </a:cubicBezTo>
                <a:cubicBezTo>
                  <a:pt x="276" y="41"/>
                  <a:pt x="276" y="41"/>
                  <a:pt x="276" y="41"/>
                </a:cubicBezTo>
                <a:cubicBezTo>
                  <a:pt x="272" y="41"/>
                  <a:pt x="269" y="39"/>
                  <a:pt x="267" y="35"/>
                </a:cubicBezTo>
                <a:cubicBezTo>
                  <a:pt x="269" y="32"/>
                  <a:pt x="272" y="30"/>
                  <a:pt x="276" y="30"/>
                </a:cubicBezTo>
                <a:cubicBezTo>
                  <a:pt x="276" y="16"/>
                  <a:pt x="276" y="16"/>
                  <a:pt x="276" y="16"/>
                </a:cubicBezTo>
                <a:cubicBezTo>
                  <a:pt x="276" y="16"/>
                  <a:pt x="276" y="16"/>
                  <a:pt x="276" y="16"/>
                </a:cubicBezTo>
                <a:cubicBezTo>
                  <a:pt x="276" y="9"/>
                  <a:pt x="276" y="9"/>
                  <a:pt x="276" y="9"/>
                </a:cubicBezTo>
                <a:cubicBezTo>
                  <a:pt x="271" y="9"/>
                  <a:pt x="267" y="5"/>
                  <a:pt x="267" y="0"/>
                </a:cubicBezTo>
                <a:cubicBezTo>
                  <a:pt x="255" y="0"/>
                  <a:pt x="255" y="0"/>
                  <a:pt x="255" y="0"/>
                </a:cubicBezTo>
                <a:cubicBezTo>
                  <a:pt x="255" y="0"/>
                  <a:pt x="255" y="0"/>
                  <a:pt x="255" y="0"/>
                </a:cubicBezTo>
                <a:cubicBezTo>
                  <a:pt x="247" y="0"/>
                  <a:pt x="247" y="0"/>
                  <a:pt x="247" y="0"/>
                </a:cubicBezTo>
                <a:cubicBezTo>
                  <a:pt x="247" y="1"/>
                  <a:pt x="247" y="1"/>
                  <a:pt x="247" y="1"/>
                </a:cubicBezTo>
                <a:cubicBezTo>
                  <a:pt x="247" y="4"/>
                  <a:pt x="245" y="7"/>
                  <a:pt x="241" y="9"/>
                </a:cubicBezTo>
                <a:cubicBezTo>
                  <a:pt x="238" y="8"/>
                  <a:pt x="236" y="4"/>
                  <a:pt x="236" y="1"/>
                </a:cubicBezTo>
                <a:cubicBezTo>
                  <a:pt x="236" y="1"/>
                  <a:pt x="236" y="0"/>
                  <a:pt x="236" y="0"/>
                </a:cubicBezTo>
                <a:cubicBezTo>
                  <a:pt x="223" y="0"/>
                  <a:pt x="223" y="0"/>
                  <a:pt x="223" y="0"/>
                </a:cubicBezTo>
                <a:cubicBezTo>
                  <a:pt x="213" y="0"/>
                  <a:pt x="213" y="0"/>
                  <a:pt x="213" y="0"/>
                </a:cubicBezTo>
                <a:cubicBezTo>
                  <a:pt x="213" y="1"/>
                  <a:pt x="213" y="1"/>
                  <a:pt x="213" y="1"/>
                </a:cubicBezTo>
                <a:cubicBezTo>
                  <a:pt x="213" y="4"/>
                  <a:pt x="211" y="8"/>
                  <a:pt x="207" y="9"/>
                </a:cubicBezTo>
                <a:cubicBezTo>
                  <a:pt x="204" y="8"/>
                  <a:pt x="202" y="5"/>
                  <a:pt x="202" y="1"/>
                </a:cubicBezTo>
                <a:cubicBezTo>
                  <a:pt x="202" y="1"/>
                  <a:pt x="202" y="1"/>
                  <a:pt x="202" y="0"/>
                </a:cubicBezTo>
                <a:cubicBezTo>
                  <a:pt x="187" y="0"/>
                  <a:pt x="187" y="0"/>
                  <a:pt x="187" y="0"/>
                </a:cubicBezTo>
                <a:cubicBezTo>
                  <a:pt x="187" y="0"/>
                  <a:pt x="187" y="0"/>
                  <a:pt x="187" y="1"/>
                </a:cubicBezTo>
                <a:cubicBezTo>
                  <a:pt x="179" y="1"/>
                  <a:pt x="179" y="1"/>
                  <a:pt x="179" y="1"/>
                </a:cubicBezTo>
                <a:cubicBezTo>
                  <a:pt x="179" y="1"/>
                  <a:pt x="179" y="1"/>
                  <a:pt x="179" y="1"/>
                </a:cubicBezTo>
                <a:cubicBezTo>
                  <a:pt x="179" y="5"/>
                  <a:pt x="177" y="8"/>
                  <a:pt x="173" y="9"/>
                </a:cubicBezTo>
                <a:cubicBezTo>
                  <a:pt x="170" y="8"/>
                  <a:pt x="168" y="5"/>
                  <a:pt x="168" y="1"/>
                </a:cubicBezTo>
                <a:cubicBezTo>
                  <a:pt x="168" y="1"/>
                  <a:pt x="168" y="1"/>
                  <a:pt x="168" y="1"/>
                </a:cubicBezTo>
                <a:cubicBezTo>
                  <a:pt x="160" y="1"/>
                  <a:pt x="160" y="1"/>
                  <a:pt x="160" y="1"/>
                </a:cubicBezTo>
                <a:cubicBezTo>
                  <a:pt x="160" y="1"/>
                  <a:pt x="160" y="1"/>
                  <a:pt x="160" y="1"/>
                </a:cubicBezTo>
                <a:cubicBezTo>
                  <a:pt x="158" y="1"/>
                  <a:pt x="158" y="1"/>
                  <a:pt x="158" y="1"/>
                </a:cubicBezTo>
                <a:cubicBezTo>
                  <a:pt x="153" y="0"/>
                  <a:pt x="153" y="0"/>
                  <a:pt x="153" y="0"/>
                </a:cubicBezTo>
                <a:cubicBezTo>
                  <a:pt x="153" y="1"/>
                  <a:pt x="153" y="1"/>
                  <a:pt x="153" y="1"/>
                </a:cubicBezTo>
                <a:cubicBezTo>
                  <a:pt x="145" y="1"/>
                  <a:pt x="145" y="1"/>
                  <a:pt x="145" y="1"/>
                </a:cubicBezTo>
                <a:cubicBezTo>
                  <a:pt x="145" y="1"/>
                  <a:pt x="145" y="1"/>
                  <a:pt x="145" y="1"/>
                </a:cubicBezTo>
                <a:cubicBezTo>
                  <a:pt x="145" y="5"/>
                  <a:pt x="143" y="8"/>
                  <a:pt x="139" y="9"/>
                </a:cubicBezTo>
                <a:cubicBezTo>
                  <a:pt x="136" y="8"/>
                  <a:pt x="133" y="5"/>
                  <a:pt x="133" y="1"/>
                </a:cubicBezTo>
                <a:cubicBezTo>
                  <a:pt x="133" y="1"/>
                  <a:pt x="133" y="1"/>
                  <a:pt x="134" y="1"/>
                </a:cubicBezTo>
                <a:cubicBezTo>
                  <a:pt x="126" y="1"/>
                  <a:pt x="126" y="1"/>
                  <a:pt x="126" y="1"/>
                </a:cubicBezTo>
                <a:cubicBezTo>
                  <a:pt x="126" y="1"/>
                  <a:pt x="126" y="1"/>
                  <a:pt x="126" y="1"/>
                </a:cubicBezTo>
                <a:cubicBezTo>
                  <a:pt x="125" y="1"/>
                  <a:pt x="125" y="1"/>
                  <a:pt x="125" y="1"/>
                </a:cubicBezTo>
                <a:cubicBezTo>
                  <a:pt x="119" y="1"/>
                  <a:pt x="119" y="1"/>
                  <a:pt x="119" y="1"/>
                </a:cubicBezTo>
                <a:cubicBezTo>
                  <a:pt x="119" y="1"/>
                  <a:pt x="119" y="1"/>
                  <a:pt x="119" y="1"/>
                </a:cubicBezTo>
                <a:cubicBezTo>
                  <a:pt x="111" y="1"/>
                  <a:pt x="111" y="1"/>
                  <a:pt x="111" y="1"/>
                </a:cubicBezTo>
                <a:cubicBezTo>
                  <a:pt x="112" y="1"/>
                  <a:pt x="112" y="1"/>
                  <a:pt x="112" y="1"/>
                </a:cubicBezTo>
                <a:cubicBezTo>
                  <a:pt x="111" y="5"/>
                  <a:pt x="109" y="8"/>
                  <a:pt x="105" y="10"/>
                </a:cubicBezTo>
                <a:cubicBezTo>
                  <a:pt x="102" y="8"/>
                  <a:pt x="99" y="5"/>
                  <a:pt x="99" y="1"/>
                </a:cubicBezTo>
                <a:cubicBezTo>
                  <a:pt x="99" y="1"/>
                  <a:pt x="99" y="1"/>
                  <a:pt x="99" y="1"/>
                </a:cubicBezTo>
                <a:cubicBezTo>
                  <a:pt x="84" y="1"/>
                  <a:pt x="84" y="1"/>
                  <a:pt x="84" y="1"/>
                </a:cubicBezTo>
                <a:cubicBezTo>
                  <a:pt x="84" y="1"/>
                  <a:pt x="84" y="1"/>
                  <a:pt x="84" y="1"/>
                </a:cubicBezTo>
                <a:cubicBezTo>
                  <a:pt x="78" y="1"/>
                  <a:pt x="78" y="1"/>
                  <a:pt x="78" y="1"/>
                </a:cubicBezTo>
                <a:cubicBezTo>
                  <a:pt x="78" y="1"/>
                  <a:pt x="78" y="1"/>
                  <a:pt x="78" y="1"/>
                </a:cubicBezTo>
                <a:cubicBezTo>
                  <a:pt x="78" y="5"/>
                  <a:pt x="75" y="8"/>
                  <a:pt x="71" y="10"/>
                </a:cubicBezTo>
                <a:cubicBezTo>
                  <a:pt x="68" y="8"/>
                  <a:pt x="65" y="5"/>
                  <a:pt x="65" y="1"/>
                </a:cubicBezTo>
                <a:cubicBezTo>
                  <a:pt x="65" y="1"/>
                  <a:pt x="65" y="1"/>
                  <a:pt x="65" y="1"/>
                </a:cubicBezTo>
                <a:cubicBezTo>
                  <a:pt x="58" y="1"/>
                  <a:pt x="58" y="1"/>
                  <a:pt x="58" y="1"/>
                </a:cubicBezTo>
                <a:cubicBezTo>
                  <a:pt x="58" y="1"/>
                  <a:pt x="58" y="1"/>
                  <a:pt x="58" y="1"/>
                </a:cubicBezTo>
                <a:cubicBezTo>
                  <a:pt x="56" y="1"/>
                  <a:pt x="56" y="1"/>
                  <a:pt x="56" y="1"/>
                </a:cubicBezTo>
                <a:cubicBezTo>
                  <a:pt x="50" y="1"/>
                  <a:pt x="50" y="1"/>
                  <a:pt x="50" y="1"/>
                </a:cubicBezTo>
                <a:cubicBezTo>
                  <a:pt x="50" y="1"/>
                  <a:pt x="50" y="1"/>
                  <a:pt x="50" y="1"/>
                </a:cubicBezTo>
                <a:cubicBezTo>
                  <a:pt x="44" y="1"/>
                  <a:pt x="44" y="1"/>
                  <a:pt x="44" y="1"/>
                </a:cubicBezTo>
                <a:cubicBezTo>
                  <a:pt x="44" y="1"/>
                  <a:pt x="44" y="1"/>
                  <a:pt x="44" y="1"/>
                </a:cubicBezTo>
                <a:cubicBezTo>
                  <a:pt x="44" y="5"/>
                  <a:pt x="41" y="9"/>
                  <a:pt x="38" y="10"/>
                </a:cubicBezTo>
                <a:cubicBezTo>
                  <a:pt x="34" y="9"/>
                  <a:pt x="31" y="6"/>
                  <a:pt x="31" y="1"/>
                </a:cubicBezTo>
                <a:cubicBezTo>
                  <a:pt x="31" y="1"/>
                  <a:pt x="31" y="1"/>
                  <a:pt x="31" y="1"/>
                </a:cubicBezTo>
                <a:cubicBezTo>
                  <a:pt x="25" y="1"/>
                  <a:pt x="25" y="1"/>
                  <a:pt x="25" y="1"/>
                </a:cubicBezTo>
                <a:cubicBezTo>
                  <a:pt x="10" y="1"/>
                  <a:pt x="10" y="1"/>
                  <a:pt x="10" y="1"/>
                </a:cubicBezTo>
                <a:cubicBezTo>
                  <a:pt x="10" y="1"/>
                  <a:pt x="10" y="1"/>
                  <a:pt x="10" y="2"/>
                </a:cubicBezTo>
                <a:cubicBezTo>
                  <a:pt x="10" y="7"/>
                  <a:pt x="6" y="11"/>
                  <a:pt x="0" y="11"/>
                </a:cubicBezTo>
                <a:cubicBezTo>
                  <a:pt x="0" y="24"/>
                  <a:pt x="0" y="24"/>
                  <a:pt x="0" y="24"/>
                </a:cubicBezTo>
                <a:cubicBezTo>
                  <a:pt x="0" y="24"/>
                  <a:pt x="0" y="24"/>
                  <a:pt x="0" y="24"/>
                </a:cubicBezTo>
                <a:cubicBezTo>
                  <a:pt x="0" y="31"/>
                  <a:pt x="0" y="31"/>
                  <a:pt x="0" y="31"/>
                </a:cubicBezTo>
                <a:cubicBezTo>
                  <a:pt x="4" y="31"/>
                  <a:pt x="8" y="33"/>
                  <a:pt x="9" y="36"/>
                </a:cubicBezTo>
                <a:cubicBezTo>
                  <a:pt x="8" y="40"/>
                  <a:pt x="5" y="43"/>
                  <a:pt x="0" y="42"/>
                </a:cubicBezTo>
                <a:cubicBezTo>
                  <a:pt x="0" y="56"/>
                  <a:pt x="0" y="56"/>
                  <a:pt x="0" y="56"/>
                </a:cubicBezTo>
                <a:cubicBezTo>
                  <a:pt x="0" y="56"/>
                  <a:pt x="0" y="56"/>
                  <a:pt x="1" y="56"/>
                </a:cubicBezTo>
                <a:cubicBezTo>
                  <a:pt x="0" y="62"/>
                  <a:pt x="0" y="62"/>
                  <a:pt x="0" y="62"/>
                </a:cubicBezTo>
                <a:cubicBezTo>
                  <a:pt x="5" y="62"/>
                  <a:pt x="8" y="64"/>
                  <a:pt x="10" y="67"/>
                </a:cubicBezTo>
                <a:cubicBezTo>
                  <a:pt x="9" y="71"/>
                  <a:pt x="5" y="74"/>
                  <a:pt x="0" y="74"/>
                </a:cubicBezTo>
                <a:cubicBezTo>
                  <a:pt x="1" y="79"/>
                  <a:pt x="1" y="79"/>
                  <a:pt x="1" y="79"/>
                </a:cubicBezTo>
                <a:cubicBezTo>
                  <a:pt x="0" y="79"/>
                  <a:pt x="0" y="79"/>
                  <a:pt x="0" y="79"/>
                </a:cubicBezTo>
                <a:cubicBezTo>
                  <a:pt x="1" y="85"/>
                  <a:pt x="1" y="85"/>
                  <a:pt x="1" y="85"/>
                </a:cubicBezTo>
                <a:cubicBezTo>
                  <a:pt x="1" y="88"/>
                  <a:pt x="1" y="88"/>
                  <a:pt x="1" y="88"/>
                </a:cubicBezTo>
                <a:cubicBezTo>
                  <a:pt x="1" y="88"/>
                  <a:pt x="1" y="88"/>
                  <a:pt x="1" y="88"/>
                </a:cubicBezTo>
                <a:cubicBezTo>
                  <a:pt x="1" y="93"/>
                  <a:pt x="1" y="93"/>
                  <a:pt x="1" y="93"/>
                </a:cubicBezTo>
                <a:cubicBezTo>
                  <a:pt x="5" y="93"/>
                  <a:pt x="9" y="95"/>
                  <a:pt x="10" y="99"/>
                </a:cubicBezTo>
                <a:cubicBezTo>
                  <a:pt x="9" y="103"/>
                  <a:pt x="5" y="106"/>
                  <a:pt x="1" y="106"/>
                </a:cubicBezTo>
                <a:cubicBezTo>
                  <a:pt x="1" y="120"/>
                  <a:pt x="1" y="120"/>
                  <a:pt x="1" y="120"/>
                </a:cubicBezTo>
                <a:cubicBezTo>
                  <a:pt x="1" y="120"/>
                  <a:pt x="1" y="120"/>
                  <a:pt x="1" y="120"/>
                </a:cubicBezTo>
                <a:cubicBezTo>
                  <a:pt x="1" y="124"/>
                  <a:pt x="1" y="124"/>
                  <a:pt x="1" y="124"/>
                </a:cubicBezTo>
                <a:cubicBezTo>
                  <a:pt x="5" y="124"/>
                  <a:pt x="9" y="126"/>
                  <a:pt x="10" y="130"/>
                </a:cubicBezTo>
                <a:cubicBezTo>
                  <a:pt x="10" y="135"/>
                  <a:pt x="6" y="138"/>
                  <a:pt x="1" y="138"/>
                </a:cubicBezTo>
                <a:cubicBezTo>
                  <a:pt x="1" y="141"/>
                  <a:pt x="1" y="141"/>
                  <a:pt x="1" y="141"/>
                </a:cubicBezTo>
                <a:cubicBezTo>
                  <a:pt x="1" y="141"/>
                  <a:pt x="1" y="141"/>
                  <a:pt x="1" y="141"/>
                </a:cubicBezTo>
                <a:cubicBezTo>
                  <a:pt x="1" y="148"/>
                  <a:pt x="1" y="148"/>
                  <a:pt x="1" y="148"/>
                </a:cubicBezTo>
                <a:cubicBezTo>
                  <a:pt x="1" y="152"/>
                  <a:pt x="1" y="152"/>
                  <a:pt x="1" y="152"/>
                </a:cubicBezTo>
                <a:cubicBezTo>
                  <a:pt x="1" y="152"/>
                  <a:pt x="1" y="152"/>
                  <a:pt x="1" y="152"/>
                </a:cubicBezTo>
                <a:cubicBezTo>
                  <a:pt x="1" y="154"/>
                  <a:pt x="1" y="154"/>
                  <a:pt x="1" y="154"/>
                </a:cubicBezTo>
                <a:cubicBezTo>
                  <a:pt x="5" y="154"/>
                  <a:pt x="9" y="157"/>
                  <a:pt x="10" y="161"/>
                </a:cubicBezTo>
                <a:cubicBezTo>
                  <a:pt x="10" y="164"/>
                  <a:pt x="9" y="166"/>
                  <a:pt x="7" y="167"/>
                </a:cubicBezTo>
                <a:cubicBezTo>
                  <a:pt x="7" y="167"/>
                  <a:pt x="6" y="167"/>
                  <a:pt x="6" y="167"/>
                </a:cubicBezTo>
                <a:cubicBezTo>
                  <a:pt x="6" y="169"/>
                  <a:pt x="6" y="169"/>
                  <a:pt x="6" y="169"/>
                </a:cubicBezTo>
                <a:cubicBezTo>
                  <a:pt x="4" y="169"/>
                  <a:pt x="2" y="170"/>
                  <a:pt x="1" y="170"/>
                </a:cubicBezTo>
                <a:cubicBezTo>
                  <a:pt x="1" y="184"/>
                  <a:pt x="1" y="184"/>
                  <a:pt x="1" y="184"/>
                </a:cubicBezTo>
                <a:cubicBezTo>
                  <a:pt x="1" y="184"/>
                  <a:pt x="1" y="184"/>
                  <a:pt x="1" y="184"/>
                </a:cubicBezTo>
                <a:cubicBezTo>
                  <a:pt x="1" y="186"/>
                  <a:pt x="1" y="186"/>
                  <a:pt x="1" y="186"/>
                </a:cubicBezTo>
                <a:cubicBezTo>
                  <a:pt x="5" y="185"/>
                  <a:pt x="9" y="188"/>
                  <a:pt x="10" y="192"/>
                </a:cubicBezTo>
                <a:cubicBezTo>
                  <a:pt x="10" y="192"/>
                  <a:pt x="10" y="192"/>
                  <a:pt x="10" y="192"/>
                </a:cubicBezTo>
                <a:cubicBezTo>
                  <a:pt x="10" y="194"/>
                  <a:pt x="10" y="196"/>
                  <a:pt x="9" y="197"/>
                </a:cubicBezTo>
                <a:cubicBezTo>
                  <a:pt x="8" y="198"/>
                  <a:pt x="7" y="198"/>
                  <a:pt x="5" y="198"/>
                </a:cubicBezTo>
                <a:cubicBezTo>
                  <a:pt x="5" y="200"/>
                  <a:pt x="5" y="200"/>
                  <a:pt x="5" y="200"/>
                </a:cubicBezTo>
                <a:cubicBezTo>
                  <a:pt x="4" y="201"/>
                  <a:pt x="3" y="202"/>
                  <a:pt x="1" y="201"/>
                </a:cubicBezTo>
                <a:cubicBezTo>
                  <a:pt x="1" y="203"/>
                  <a:pt x="1" y="203"/>
                  <a:pt x="1" y="203"/>
                </a:cubicBezTo>
                <a:cubicBezTo>
                  <a:pt x="1" y="203"/>
                  <a:pt x="1" y="203"/>
                  <a:pt x="1" y="203"/>
                </a:cubicBezTo>
                <a:cubicBezTo>
                  <a:pt x="1" y="216"/>
                  <a:pt x="1" y="216"/>
                  <a:pt x="1" y="216"/>
                </a:cubicBezTo>
                <a:cubicBezTo>
                  <a:pt x="5" y="216"/>
                  <a:pt x="8" y="218"/>
                  <a:pt x="10" y="221"/>
                </a:cubicBezTo>
                <a:cubicBezTo>
                  <a:pt x="10" y="222"/>
                  <a:pt x="11" y="223"/>
                  <a:pt x="11" y="224"/>
                </a:cubicBezTo>
                <a:cubicBezTo>
                  <a:pt x="11" y="224"/>
                  <a:pt x="11" y="224"/>
                  <a:pt x="11" y="224"/>
                </a:cubicBezTo>
                <a:cubicBezTo>
                  <a:pt x="11" y="225"/>
                  <a:pt x="11" y="225"/>
                  <a:pt x="11" y="225"/>
                </a:cubicBezTo>
                <a:cubicBezTo>
                  <a:pt x="23" y="225"/>
                  <a:pt x="23" y="225"/>
                  <a:pt x="23" y="225"/>
                </a:cubicBezTo>
                <a:cubicBezTo>
                  <a:pt x="23" y="225"/>
                  <a:pt x="23" y="225"/>
                  <a:pt x="23" y="225"/>
                </a:cubicBezTo>
                <a:cubicBezTo>
                  <a:pt x="23" y="225"/>
                  <a:pt x="23" y="224"/>
                  <a:pt x="23" y="224"/>
                </a:cubicBezTo>
                <a:cubicBezTo>
                  <a:pt x="28" y="224"/>
                  <a:pt x="28" y="224"/>
                  <a:pt x="28" y="224"/>
                </a:cubicBezTo>
                <a:cubicBezTo>
                  <a:pt x="28" y="224"/>
                  <a:pt x="28" y="224"/>
                  <a:pt x="28" y="224"/>
                </a:cubicBezTo>
                <a:cubicBezTo>
                  <a:pt x="28" y="220"/>
                  <a:pt x="30" y="217"/>
                  <a:pt x="33" y="216"/>
                </a:cubicBezTo>
                <a:cubicBezTo>
                  <a:pt x="35" y="216"/>
                  <a:pt x="37" y="217"/>
                  <a:pt x="38" y="218"/>
                </a:cubicBezTo>
                <a:cubicBezTo>
                  <a:pt x="40" y="219"/>
                  <a:pt x="41" y="221"/>
                  <a:pt x="41" y="224"/>
                </a:cubicBezTo>
                <a:cubicBezTo>
                  <a:pt x="41" y="224"/>
                  <a:pt x="41" y="224"/>
                  <a:pt x="41" y="224"/>
                </a:cubicBezTo>
                <a:cubicBezTo>
                  <a:pt x="42" y="224"/>
                  <a:pt x="42" y="224"/>
                  <a:pt x="42" y="224"/>
                </a:cubicBezTo>
                <a:cubicBezTo>
                  <a:pt x="42" y="224"/>
                  <a:pt x="42" y="224"/>
                  <a:pt x="42" y="225"/>
                </a:cubicBezTo>
                <a:cubicBezTo>
                  <a:pt x="42" y="225"/>
                  <a:pt x="42" y="225"/>
                  <a:pt x="42" y="225"/>
                </a:cubicBezTo>
                <a:cubicBezTo>
                  <a:pt x="58" y="225"/>
                  <a:pt x="58" y="225"/>
                  <a:pt x="58" y="225"/>
                </a:cubicBezTo>
                <a:cubicBezTo>
                  <a:pt x="57" y="225"/>
                  <a:pt x="57" y="225"/>
                  <a:pt x="57" y="225"/>
                </a:cubicBezTo>
                <a:cubicBezTo>
                  <a:pt x="57" y="224"/>
                  <a:pt x="58" y="224"/>
                  <a:pt x="58" y="224"/>
                </a:cubicBezTo>
                <a:cubicBezTo>
                  <a:pt x="62" y="224"/>
                  <a:pt x="62" y="224"/>
                  <a:pt x="62" y="224"/>
                </a:cubicBezTo>
                <a:cubicBezTo>
                  <a:pt x="62" y="224"/>
                  <a:pt x="62" y="224"/>
                  <a:pt x="62" y="224"/>
                </a:cubicBezTo>
                <a:cubicBezTo>
                  <a:pt x="62" y="220"/>
                  <a:pt x="65" y="217"/>
                  <a:pt x="68" y="216"/>
                </a:cubicBezTo>
                <a:cubicBezTo>
                  <a:pt x="69" y="216"/>
                  <a:pt x="69" y="216"/>
                  <a:pt x="70" y="216"/>
                </a:cubicBezTo>
                <a:cubicBezTo>
                  <a:pt x="73" y="218"/>
                  <a:pt x="75" y="220"/>
                  <a:pt x="75" y="223"/>
                </a:cubicBezTo>
                <a:cubicBezTo>
                  <a:pt x="75" y="224"/>
                  <a:pt x="75" y="224"/>
                  <a:pt x="75" y="224"/>
                </a:cubicBezTo>
                <a:cubicBezTo>
                  <a:pt x="77" y="224"/>
                  <a:pt x="77" y="224"/>
                  <a:pt x="77" y="224"/>
                </a:cubicBezTo>
                <a:cubicBezTo>
                  <a:pt x="77" y="224"/>
                  <a:pt x="77" y="224"/>
                  <a:pt x="77" y="224"/>
                </a:cubicBezTo>
                <a:cubicBezTo>
                  <a:pt x="77" y="225"/>
                  <a:pt x="77" y="225"/>
                  <a:pt x="77" y="225"/>
                </a:cubicBezTo>
                <a:cubicBezTo>
                  <a:pt x="92" y="225"/>
                  <a:pt x="92" y="225"/>
                  <a:pt x="92" y="225"/>
                </a:cubicBezTo>
                <a:cubicBezTo>
                  <a:pt x="92" y="225"/>
                  <a:pt x="92" y="224"/>
                  <a:pt x="92" y="224"/>
                </a:cubicBezTo>
                <a:cubicBezTo>
                  <a:pt x="92" y="224"/>
                  <a:pt x="92" y="224"/>
                  <a:pt x="92" y="224"/>
                </a:cubicBezTo>
                <a:cubicBezTo>
                  <a:pt x="97" y="224"/>
                  <a:pt x="97" y="224"/>
                  <a:pt x="97" y="224"/>
                </a:cubicBezTo>
                <a:cubicBezTo>
                  <a:pt x="97" y="224"/>
                  <a:pt x="97" y="224"/>
                  <a:pt x="97" y="224"/>
                </a:cubicBezTo>
                <a:cubicBezTo>
                  <a:pt x="96" y="220"/>
                  <a:pt x="99" y="217"/>
                  <a:pt x="102" y="216"/>
                </a:cubicBezTo>
                <a:cubicBezTo>
                  <a:pt x="102" y="216"/>
                  <a:pt x="102" y="216"/>
                  <a:pt x="102" y="216"/>
                </a:cubicBezTo>
                <a:cubicBezTo>
                  <a:pt x="103" y="216"/>
                  <a:pt x="103" y="216"/>
                  <a:pt x="104" y="216"/>
                </a:cubicBezTo>
                <a:cubicBezTo>
                  <a:pt x="107" y="217"/>
                  <a:pt x="109" y="220"/>
                  <a:pt x="109" y="223"/>
                </a:cubicBezTo>
                <a:cubicBezTo>
                  <a:pt x="109" y="224"/>
                  <a:pt x="109" y="224"/>
                  <a:pt x="109" y="224"/>
                </a:cubicBezTo>
                <a:cubicBezTo>
                  <a:pt x="112" y="224"/>
                  <a:pt x="112" y="224"/>
                  <a:pt x="112" y="224"/>
                </a:cubicBezTo>
                <a:cubicBezTo>
                  <a:pt x="112" y="224"/>
                  <a:pt x="112" y="224"/>
                  <a:pt x="112" y="224"/>
                </a:cubicBezTo>
                <a:cubicBezTo>
                  <a:pt x="112" y="224"/>
                  <a:pt x="112" y="225"/>
                  <a:pt x="112" y="225"/>
                </a:cubicBezTo>
                <a:cubicBezTo>
                  <a:pt x="127" y="225"/>
                  <a:pt x="127" y="225"/>
                  <a:pt x="127" y="225"/>
                </a:cubicBezTo>
                <a:cubicBezTo>
                  <a:pt x="127" y="225"/>
                  <a:pt x="127" y="224"/>
                  <a:pt x="127" y="224"/>
                </a:cubicBezTo>
                <a:cubicBezTo>
                  <a:pt x="127" y="224"/>
                  <a:pt x="127" y="224"/>
                  <a:pt x="127" y="224"/>
                </a:cubicBezTo>
                <a:cubicBezTo>
                  <a:pt x="131" y="224"/>
                  <a:pt x="131" y="224"/>
                  <a:pt x="131" y="224"/>
                </a:cubicBezTo>
                <a:cubicBezTo>
                  <a:pt x="131" y="223"/>
                  <a:pt x="131" y="223"/>
                  <a:pt x="131" y="223"/>
                </a:cubicBezTo>
                <a:cubicBezTo>
                  <a:pt x="131" y="220"/>
                  <a:pt x="133" y="217"/>
                  <a:pt x="136" y="216"/>
                </a:cubicBezTo>
                <a:cubicBezTo>
                  <a:pt x="136" y="215"/>
                  <a:pt x="137" y="215"/>
                  <a:pt x="137" y="215"/>
                </a:cubicBezTo>
                <a:cubicBezTo>
                  <a:pt x="137" y="215"/>
                  <a:pt x="137" y="215"/>
                  <a:pt x="137" y="215"/>
                </a:cubicBezTo>
                <a:cubicBezTo>
                  <a:pt x="140" y="217"/>
                  <a:pt x="143" y="220"/>
                  <a:pt x="143" y="223"/>
                </a:cubicBezTo>
                <a:cubicBezTo>
                  <a:pt x="143" y="224"/>
                  <a:pt x="142" y="224"/>
                  <a:pt x="142" y="224"/>
                </a:cubicBezTo>
                <a:cubicBezTo>
                  <a:pt x="147" y="224"/>
                  <a:pt x="147" y="224"/>
                  <a:pt x="147" y="224"/>
                </a:cubicBezTo>
                <a:cubicBezTo>
                  <a:pt x="147" y="224"/>
                  <a:pt x="147" y="224"/>
                  <a:pt x="147" y="224"/>
                </a:cubicBezTo>
                <a:cubicBezTo>
                  <a:pt x="147" y="224"/>
                  <a:pt x="147" y="224"/>
                  <a:pt x="147" y="225"/>
                </a:cubicBezTo>
                <a:cubicBezTo>
                  <a:pt x="162" y="225"/>
                  <a:pt x="162" y="225"/>
                  <a:pt x="162" y="225"/>
                </a:cubicBezTo>
                <a:cubicBezTo>
                  <a:pt x="162" y="224"/>
                  <a:pt x="162" y="224"/>
                  <a:pt x="162" y="224"/>
                </a:cubicBezTo>
                <a:cubicBezTo>
                  <a:pt x="162" y="224"/>
                  <a:pt x="162" y="224"/>
                  <a:pt x="162" y="224"/>
                </a:cubicBezTo>
                <a:cubicBezTo>
                  <a:pt x="165" y="224"/>
                  <a:pt x="165" y="224"/>
                  <a:pt x="165" y="224"/>
                </a:cubicBezTo>
                <a:cubicBezTo>
                  <a:pt x="165" y="224"/>
                  <a:pt x="165" y="224"/>
                  <a:pt x="165" y="223"/>
                </a:cubicBezTo>
                <a:cubicBezTo>
                  <a:pt x="165" y="220"/>
                  <a:pt x="167" y="217"/>
                  <a:pt x="170" y="215"/>
                </a:cubicBezTo>
                <a:cubicBezTo>
                  <a:pt x="170" y="215"/>
                  <a:pt x="171" y="215"/>
                  <a:pt x="171" y="215"/>
                </a:cubicBezTo>
                <a:cubicBezTo>
                  <a:pt x="174" y="217"/>
                  <a:pt x="177" y="220"/>
                  <a:pt x="176" y="223"/>
                </a:cubicBezTo>
                <a:cubicBezTo>
                  <a:pt x="177" y="224"/>
                  <a:pt x="176" y="224"/>
                  <a:pt x="176" y="224"/>
                </a:cubicBezTo>
                <a:cubicBezTo>
                  <a:pt x="182" y="224"/>
                  <a:pt x="182" y="224"/>
                  <a:pt x="182" y="224"/>
                </a:cubicBezTo>
                <a:cubicBezTo>
                  <a:pt x="182" y="224"/>
                  <a:pt x="182" y="224"/>
                  <a:pt x="182" y="224"/>
                </a:cubicBezTo>
                <a:cubicBezTo>
                  <a:pt x="182" y="224"/>
                  <a:pt x="182" y="224"/>
                  <a:pt x="182" y="225"/>
                </a:cubicBezTo>
                <a:cubicBezTo>
                  <a:pt x="197" y="225"/>
                  <a:pt x="197" y="225"/>
                  <a:pt x="197" y="225"/>
                </a:cubicBezTo>
                <a:cubicBezTo>
                  <a:pt x="197" y="224"/>
                  <a:pt x="197" y="224"/>
                  <a:pt x="197" y="224"/>
                </a:cubicBezTo>
                <a:cubicBezTo>
                  <a:pt x="197" y="224"/>
                  <a:pt x="197" y="224"/>
                  <a:pt x="197" y="224"/>
                </a:cubicBezTo>
                <a:cubicBezTo>
                  <a:pt x="199" y="224"/>
                  <a:pt x="199" y="224"/>
                  <a:pt x="199" y="224"/>
                </a:cubicBezTo>
                <a:cubicBezTo>
                  <a:pt x="199" y="224"/>
                  <a:pt x="199" y="224"/>
                  <a:pt x="199" y="223"/>
                </a:cubicBezTo>
                <a:cubicBezTo>
                  <a:pt x="199" y="220"/>
                  <a:pt x="201" y="218"/>
                  <a:pt x="203" y="216"/>
                </a:cubicBezTo>
                <a:cubicBezTo>
                  <a:pt x="204" y="216"/>
                  <a:pt x="204" y="215"/>
                  <a:pt x="205" y="215"/>
                </a:cubicBezTo>
                <a:cubicBezTo>
                  <a:pt x="208" y="217"/>
                  <a:pt x="210" y="220"/>
                  <a:pt x="210" y="223"/>
                </a:cubicBezTo>
                <a:cubicBezTo>
                  <a:pt x="210" y="223"/>
                  <a:pt x="210" y="224"/>
                  <a:pt x="210" y="224"/>
                </a:cubicBezTo>
                <a:cubicBezTo>
                  <a:pt x="217" y="224"/>
                  <a:pt x="217" y="224"/>
                  <a:pt x="217" y="224"/>
                </a:cubicBezTo>
                <a:cubicBezTo>
                  <a:pt x="217" y="224"/>
                  <a:pt x="217" y="224"/>
                  <a:pt x="217" y="224"/>
                </a:cubicBezTo>
                <a:cubicBezTo>
                  <a:pt x="217" y="224"/>
                  <a:pt x="217" y="224"/>
                  <a:pt x="217" y="225"/>
                </a:cubicBezTo>
                <a:cubicBezTo>
                  <a:pt x="232" y="224"/>
                  <a:pt x="232" y="224"/>
                  <a:pt x="232" y="224"/>
                </a:cubicBezTo>
                <a:cubicBezTo>
                  <a:pt x="232" y="224"/>
                  <a:pt x="232" y="224"/>
                  <a:pt x="232" y="224"/>
                </a:cubicBezTo>
                <a:cubicBezTo>
                  <a:pt x="232" y="224"/>
                  <a:pt x="232" y="224"/>
                  <a:pt x="232" y="224"/>
                </a:cubicBezTo>
                <a:cubicBezTo>
                  <a:pt x="233" y="224"/>
                  <a:pt x="233" y="224"/>
                  <a:pt x="233" y="224"/>
                </a:cubicBezTo>
                <a:cubicBezTo>
                  <a:pt x="233" y="223"/>
                  <a:pt x="233" y="223"/>
                  <a:pt x="233" y="223"/>
                </a:cubicBezTo>
                <a:cubicBezTo>
                  <a:pt x="233" y="221"/>
                  <a:pt x="234" y="219"/>
                  <a:pt x="235" y="217"/>
                </a:cubicBezTo>
                <a:cubicBezTo>
                  <a:pt x="237" y="216"/>
                  <a:pt x="238" y="216"/>
                  <a:pt x="239" y="215"/>
                </a:cubicBezTo>
                <a:cubicBezTo>
                  <a:pt x="242" y="217"/>
                  <a:pt x="244" y="220"/>
                  <a:pt x="244" y="223"/>
                </a:cubicBezTo>
                <a:cubicBezTo>
                  <a:pt x="244" y="223"/>
                  <a:pt x="244" y="224"/>
                  <a:pt x="244" y="224"/>
                </a:cubicBezTo>
                <a:cubicBezTo>
                  <a:pt x="252" y="223"/>
                  <a:pt x="252" y="223"/>
                  <a:pt x="252" y="223"/>
                </a:cubicBezTo>
                <a:cubicBezTo>
                  <a:pt x="252" y="224"/>
                  <a:pt x="252" y="224"/>
                  <a:pt x="252" y="224"/>
                </a:cubicBezTo>
                <a:cubicBezTo>
                  <a:pt x="252" y="224"/>
                  <a:pt x="252" y="224"/>
                  <a:pt x="252" y="225"/>
                </a:cubicBezTo>
                <a:cubicBezTo>
                  <a:pt x="267" y="224"/>
                  <a:pt x="267" y="224"/>
                  <a:pt x="267" y="224"/>
                </a:cubicBezTo>
                <a:cubicBezTo>
                  <a:pt x="267" y="224"/>
                  <a:pt x="267" y="224"/>
                  <a:pt x="267" y="224"/>
                </a:cubicBezTo>
                <a:cubicBezTo>
                  <a:pt x="267" y="224"/>
                  <a:pt x="267" y="224"/>
                  <a:pt x="267" y="224"/>
                </a:cubicBezTo>
                <a:cubicBezTo>
                  <a:pt x="267" y="224"/>
                  <a:pt x="267" y="224"/>
                  <a:pt x="267" y="224"/>
                </a:cubicBezTo>
                <a:cubicBezTo>
                  <a:pt x="267" y="223"/>
                  <a:pt x="267" y="223"/>
                  <a:pt x="267" y="223"/>
                </a:cubicBezTo>
                <a:cubicBezTo>
                  <a:pt x="267" y="223"/>
                  <a:pt x="267" y="222"/>
                  <a:pt x="267" y="221"/>
                </a:cubicBezTo>
                <a:cubicBezTo>
                  <a:pt x="268" y="218"/>
                  <a:pt x="272" y="215"/>
                  <a:pt x="277" y="215"/>
                </a:cubicBezTo>
                <a:cubicBezTo>
                  <a:pt x="277" y="204"/>
                  <a:pt x="277" y="204"/>
                  <a:pt x="277" y="204"/>
                </a:cubicBezTo>
                <a:lnTo>
                  <a:pt x="277" y="200"/>
                </a:lnTo>
                <a:close/>
              </a:path>
            </a:pathLst>
          </a:custGeom>
          <a:solidFill>
            <a:srgbClr val="42B9AB"/>
          </a:solidFill>
          <a:ln>
            <a:noFill/>
          </a:ln>
        </p:spPr>
        <p:txBody>
          <a:bodyPr vert="horz" wrap="square" lIns="91440" tIns="45720" rIns="91440" bIns="45720" numCol="1" anchor="t" anchorCtr="0" compatLnSpc="1">
            <a:prstTxWarp prst="textNoShape">
              <a:avLst/>
            </a:prstTxWarp>
          </a:bodyPr>
          <a:lstStyle/>
          <a:p>
            <a:endParaRPr lang="zh-CN" altLang="en-US" dirty="0">
              <a:cs typeface="+mn-ea"/>
              <a:sym typeface="+mn-lt"/>
            </a:endParaRPr>
          </a:p>
        </p:txBody>
      </p:sp>
      <p:sp>
        <p:nvSpPr>
          <p:cNvPr id="2" name="Title 1">
            <a:extLst>
              <a:ext uri="{FF2B5EF4-FFF2-40B4-BE49-F238E27FC236}">
                <a16:creationId xmlns:a16="http://schemas.microsoft.com/office/drawing/2014/main" xmlns="" id="{4B18E16F-5D00-577D-ADF6-9F0FFC943921}"/>
              </a:ext>
            </a:extLst>
          </p:cNvPr>
          <p:cNvSpPr txBox="1">
            <a:spLocks/>
          </p:cNvSpPr>
          <p:nvPr/>
        </p:nvSpPr>
        <p:spPr>
          <a:xfrm>
            <a:off x="2511522" y="-98601"/>
            <a:ext cx="3874823" cy="634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4"/>
              </a:buClr>
              <a:buSzPts val="3100"/>
              <a:buFont typeface="Yeseva One"/>
              <a:buNone/>
              <a:defRPr sz="3100" b="0" i="0" u="none" strike="noStrike" cap="none">
                <a:solidFill>
                  <a:schemeClr val="accent4"/>
                </a:solidFill>
                <a:latin typeface="Yeseva One"/>
                <a:ea typeface="Yeseva One"/>
                <a:cs typeface="Yeseva One"/>
                <a:sym typeface="Yeseva One"/>
              </a:defRPr>
            </a:lvl1pPr>
            <a:lvl2pPr marR="0" lvl="1" algn="l" rtl="0">
              <a:lnSpc>
                <a:spcPct val="100000"/>
              </a:lnSpc>
              <a:spcBef>
                <a:spcPts val="0"/>
              </a:spcBef>
              <a:spcAft>
                <a:spcPts val="0"/>
              </a:spcAft>
              <a:buClr>
                <a:schemeClr val="accent4"/>
              </a:buClr>
              <a:buSzPts val="3100"/>
              <a:buFont typeface="Yeseva One"/>
              <a:buNone/>
              <a:defRPr sz="3100" b="0" i="0" u="none" strike="noStrike" cap="none">
                <a:solidFill>
                  <a:schemeClr val="accent4"/>
                </a:solidFill>
                <a:latin typeface="Yeseva One"/>
                <a:ea typeface="Yeseva One"/>
                <a:cs typeface="Yeseva One"/>
                <a:sym typeface="Yeseva One"/>
              </a:defRPr>
            </a:lvl2pPr>
            <a:lvl3pPr marR="0" lvl="2" algn="l" rtl="0">
              <a:lnSpc>
                <a:spcPct val="100000"/>
              </a:lnSpc>
              <a:spcBef>
                <a:spcPts val="0"/>
              </a:spcBef>
              <a:spcAft>
                <a:spcPts val="0"/>
              </a:spcAft>
              <a:buClr>
                <a:schemeClr val="accent4"/>
              </a:buClr>
              <a:buSzPts val="3100"/>
              <a:buFont typeface="Yeseva One"/>
              <a:buNone/>
              <a:defRPr sz="3100" b="0" i="0" u="none" strike="noStrike" cap="none">
                <a:solidFill>
                  <a:schemeClr val="accent4"/>
                </a:solidFill>
                <a:latin typeface="Yeseva One"/>
                <a:ea typeface="Yeseva One"/>
                <a:cs typeface="Yeseva One"/>
                <a:sym typeface="Yeseva One"/>
              </a:defRPr>
            </a:lvl3pPr>
            <a:lvl4pPr marR="0" lvl="3" algn="l" rtl="0">
              <a:lnSpc>
                <a:spcPct val="100000"/>
              </a:lnSpc>
              <a:spcBef>
                <a:spcPts val="0"/>
              </a:spcBef>
              <a:spcAft>
                <a:spcPts val="0"/>
              </a:spcAft>
              <a:buClr>
                <a:schemeClr val="accent4"/>
              </a:buClr>
              <a:buSzPts val="3100"/>
              <a:buFont typeface="Yeseva One"/>
              <a:buNone/>
              <a:defRPr sz="3100" b="0" i="0" u="none" strike="noStrike" cap="none">
                <a:solidFill>
                  <a:schemeClr val="accent4"/>
                </a:solidFill>
                <a:latin typeface="Yeseva One"/>
                <a:ea typeface="Yeseva One"/>
                <a:cs typeface="Yeseva One"/>
                <a:sym typeface="Yeseva One"/>
              </a:defRPr>
            </a:lvl4pPr>
            <a:lvl5pPr marR="0" lvl="4" algn="l" rtl="0">
              <a:lnSpc>
                <a:spcPct val="100000"/>
              </a:lnSpc>
              <a:spcBef>
                <a:spcPts val="0"/>
              </a:spcBef>
              <a:spcAft>
                <a:spcPts val="0"/>
              </a:spcAft>
              <a:buClr>
                <a:schemeClr val="accent4"/>
              </a:buClr>
              <a:buSzPts val="3100"/>
              <a:buFont typeface="Yeseva One"/>
              <a:buNone/>
              <a:defRPr sz="3100" b="0" i="0" u="none" strike="noStrike" cap="none">
                <a:solidFill>
                  <a:schemeClr val="accent4"/>
                </a:solidFill>
                <a:latin typeface="Yeseva One"/>
                <a:ea typeface="Yeseva One"/>
                <a:cs typeface="Yeseva One"/>
                <a:sym typeface="Yeseva One"/>
              </a:defRPr>
            </a:lvl5pPr>
            <a:lvl6pPr marR="0" lvl="5" algn="l" rtl="0">
              <a:lnSpc>
                <a:spcPct val="100000"/>
              </a:lnSpc>
              <a:spcBef>
                <a:spcPts val="0"/>
              </a:spcBef>
              <a:spcAft>
                <a:spcPts val="0"/>
              </a:spcAft>
              <a:buClr>
                <a:schemeClr val="accent4"/>
              </a:buClr>
              <a:buSzPts val="3100"/>
              <a:buFont typeface="Yeseva One"/>
              <a:buNone/>
              <a:defRPr sz="3100" b="0" i="0" u="none" strike="noStrike" cap="none">
                <a:solidFill>
                  <a:schemeClr val="accent4"/>
                </a:solidFill>
                <a:latin typeface="Yeseva One"/>
                <a:ea typeface="Yeseva One"/>
                <a:cs typeface="Yeseva One"/>
                <a:sym typeface="Yeseva One"/>
              </a:defRPr>
            </a:lvl6pPr>
            <a:lvl7pPr marR="0" lvl="6" algn="l" rtl="0">
              <a:lnSpc>
                <a:spcPct val="100000"/>
              </a:lnSpc>
              <a:spcBef>
                <a:spcPts val="0"/>
              </a:spcBef>
              <a:spcAft>
                <a:spcPts val="0"/>
              </a:spcAft>
              <a:buClr>
                <a:schemeClr val="accent4"/>
              </a:buClr>
              <a:buSzPts val="3100"/>
              <a:buFont typeface="Yeseva One"/>
              <a:buNone/>
              <a:defRPr sz="3100" b="0" i="0" u="none" strike="noStrike" cap="none">
                <a:solidFill>
                  <a:schemeClr val="accent4"/>
                </a:solidFill>
                <a:latin typeface="Yeseva One"/>
                <a:ea typeface="Yeseva One"/>
                <a:cs typeface="Yeseva One"/>
                <a:sym typeface="Yeseva One"/>
              </a:defRPr>
            </a:lvl7pPr>
            <a:lvl8pPr marR="0" lvl="7" algn="l" rtl="0">
              <a:lnSpc>
                <a:spcPct val="100000"/>
              </a:lnSpc>
              <a:spcBef>
                <a:spcPts val="0"/>
              </a:spcBef>
              <a:spcAft>
                <a:spcPts val="0"/>
              </a:spcAft>
              <a:buClr>
                <a:schemeClr val="accent4"/>
              </a:buClr>
              <a:buSzPts val="3100"/>
              <a:buFont typeface="Yeseva One"/>
              <a:buNone/>
              <a:defRPr sz="3100" b="0" i="0" u="none" strike="noStrike" cap="none">
                <a:solidFill>
                  <a:schemeClr val="accent4"/>
                </a:solidFill>
                <a:latin typeface="Yeseva One"/>
                <a:ea typeface="Yeseva One"/>
                <a:cs typeface="Yeseva One"/>
                <a:sym typeface="Yeseva One"/>
              </a:defRPr>
            </a:lvl8pPr>
            <a:lvl9pPr marR="0" lvl="8" algn="l" rtl="0">
              <a:lnSpc>
                <a:spcPct val="100000"/>
              </a:lnSpc>
              <a:spcBef>
                <a:spcPts val="0"/>
              </a:spcBef>
              <a:spcAft>
                <a:spcPts val="0"/>
              </a:spcAft>
              <a:buClr>
                <a:schemeClr val="accent4"/>
              </a:buClr>
              <a:buSzPts val="3100"/>
              <a:buFont typeface="Yeseva One"/>
              <a:buNone/>
              <a:defRPr sz="3100" b="0" i="0" u="none" strike="noStrike" cap="none">
                <a:solidFill>
                  <a:schemeClr val="accent4"/>
                </a:solidFill>
                <a:latin typeface="Yeseva One"/>
                <a:ea typeface="Yeseva One"/>
                <a:cs typeface="Yeseva One"/>
                <a:sym typeface="Yeseva One"/>
              </a:defRPr>
            </a:lvl9pPr>
          </a:lstStyle>
          <a:p>
            <a:pPr algn="ctr"/>
            <a:r>
              <a:rPr lang="en-US" sz="4000" b="1" dirty="0">
                <a:solidFill>
                  <a:schemeClr val="tx1"/>
                </a:solidFill>
                <a:latin typeface="#9Slide03 IcielPanton Black" panose="00000A00000000000000" pitchFamily="2" charset="0"/>
              </a:rPr>
              <a:t>Think and say:</a:t>
            </a:r>
          </a:p>
        </p:txBody>
      </p:sp>
      <p:sp>
        <p:nvSpPr>
          <p:cNvPr id="3" name="Rectangle 2">
            <a:extLst>
              <a:ext uri="{FF2B5EF4-FFF2-40B4-BE49-F238E27FC236}">
                <a16:creationId xmlns:a16="http://schemas.microsoft.com/office/drawing/2014/main" xmlns="" id="{CA064DA2-32AF-41AB-F4F9-30EDBE86F91F}"/>
              </a:ext>
            </a:extLst>
          </p:cNvPr>
          <p:cNvSpPr/>
          <p:nvPr/>
        </p:nvSpPr>
        <p:spPr>
          <a:xfrm>
            <a:off x="619200" y="699014"/>
            <a:ext cx="8388000" cy="419876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4000" b="0" i="0" u="none" strike="noStrike" baseline="0" dirty="0">
                <a:solidFill>
                  <a:schemeClr val="tx1"/>
                </a:solidFill>
                <a:latin typeface="Calibri" panose="020F0502020204030204" pitchFamily="34" charset="0"/>
                <a:cs typeface="Calibri" panose="020F0502020204030204" pitchFamily="34" charset="0"/>
              </a:rPr>
              <a:t>– Which place do you want to visit?</a:t>
            </a:r>
          </a:p>
          <a:p>
            <a:pPr algn="l"/>
            <a:r>
              <a:rPr lang="vi-VN" sz="4000" b="0" i="0" u="none" strike="noStrike" baseline="0" dirty="0">
                <a:solidFill>
                  <a:schemeClr val="tx1"/>
                </a:solidFill>
                <a:latin typeface="Calibri" panose="020F0502020204030204" pitchFamily="34" charset="0"/>
                <a:cs typeface="Calibri" panose="020F0502020204030204" pitchFamily="34" charset="0"/>
              </a:rPr>
              <a:t>– Where is it?</a:t>
            </a:r>
          </a:p>
          <a:p>
            <a:pPr algn="l"/>
            <a:r>
              <a:rPr lang="en-GB" sz="4000" b="0" i="0" u="none" strike="noStrike" baseline="0" dirty="0">
                <a:solidFill>
                  <a:schemeClr val="tx1"/>
                </a:solidFill>
                <a:latin typeface="Calibri" panose="020F0502020204030204" pitchFamily="34" charset="0"/>
                <a:cs typeface="Calibri" panose="020F0502020204030204" pitchFamily="34" charset="0"/>
              </a:rPr>
              <a:t>– How far is it from your home town?</a:t>
            </a:r>
          </a:p>
          <a:p>
            <a:pPr algn="l"/>
            <a:r>
              <a:rPr lang="en-GB" sz="4000" b="0" i="0" u="none" strike="noStrike" baseline="0" dirty="0">
                <a:solidFill>
                  <a:schemeClr val="tx1"/>
                </a:solidFill>
                <a:latin typeface="Calibri" panose="020F0502020204030204" pitchFamily="34" charset="0"/>
                <a:cs typeface="Calibri" panose="020F0502020204030204" pitchFamily="34" charset="0"/>
              </a:rPr>
              <a:t>– How can you get there?</a:t>
            </a:r>
          </a:p>
          <a:p>
            <a:pPr algn="l"/>
            <a:r>
              <a:rPr lang="vi-VN" sz="4000" b="0" i="0" u="none" strike="noStrike" baseline="0" dirty="0">
                <a:solidFill>
                  <a:schemeClr val="tx1"/>
                </a:solidFill>
                <a:latin typeface="Calibri" panose="020F0502020204030204" pitchFamily="34" charset="0"/>
                <a:cs typeface="Calibri" panose="020F0502020204030204" pitchFamily="34" charset="0"/>
              </a:rPr>
              <a:t>– What is it like?</a:t>
            </a:r>
          </a:p>
          <a:p>
            <a:pPr algn="l"/>
            <a:r>
              <a:rPr lang="en-GB" sz="4000" b="0" i="0" u="none" strike="noStrike" baseline="0" dirty="0">
                <a:solidFill>
                  <a:schemeClr val="tx1"/>
                </a:solidFill>
                <a:latin typeface="Calibri" panose="020F0502020204030204" pitchFamily="34" charset="0"/>
                <a:cs typeface="Calibri" panose="020F0502020204030204" pitchFamily="34" charset="0"/>
              </a:rPr>
              <a:t>– What can you do there?</a:t>
            </a:r>
            <a:endParaRPr lang="vi-VN" sz="40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120048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ppt"/>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www.freeppt7.com">
  <a:themeElements>
    <a:clrScheme name="Office 主题​​">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rhhwq1z5">
      <a:majorFont>
        <a:latin typeface="微软雅黑"/>
        <a:ea typeface="仓耳青禾体-谷力 W05"/>
        <a:cs typeface=""/>
      </a:majorFont>
      <a:minorFont>
        <a:latin typeface="微软雅黑"/>
        <a:ea typeface="仓耳青禾体-谷力 W0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hhwq1z5">
      <a:majorFont>
        <a:latin typeface="微软雅黑"/>
        <a:ea typeface="仓耳青禾体-谷力 W05"/>
        <a:cs typeface=""/>
      </a:majorFont>
      <a:minorFont>
        <a:latin typeface="微软雅黑"/>
        <a:ea typeface="仓耳青禾体-谷力 W05"/>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主题​​">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1</Template>
  <TotalTime>829</TotalTime>
  <Words>772</Words>
  <Application>Microsoft Office PowerPoint</Application>
  <PresentationFormat>On-screen Show (16:9)</PresentationFormat>
  <Paragraphs>176</Paragraphs>
  <Slides>39</Slides>
  <Notes>33</Notes>
  <HiddenSlides>0</HiddenSlides>
  <MMClips>2</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39</vt:i4>
      </vt:variant>
    </vt:vector>
  </HeadingPairs>
  <TitlesOfParts>
    <vt:vector size="58" baseType="lpstr">
      <vt:lpstr>Raleway</vt:lpstr>
      <vt:lpstr>BM JUA</vt:lpstr>
      <vt:lpstr>微软雅黑</vt:lpstr>
      <vt:lpstr>Yeseva One</vt:lpstr>
      <vt:lpstr>Comic Sans MS</vt:lpstr>
      <vt:lpstr>Arial</vt:lpstr>
      <vt:lpstr>#9Slide03 Quicksand Bold</vt:lpstr>
      <vt:lpstr>#9Slide07 IcielCrocante</vt:lpstr>
      <vt:lpstr>Gorditas</vt:lpstr>
      <vt:lpstr>Calibri</vt:lpstr>
      <vt:lpstr>#9Slide03 IcielPanton Black</vt:lpstr>
      <vt:lpstr>方正少儿简体</vt:lpstr>
      <vt:lpstr>仓耳青禾体-谷力 W05</vt:lpstr>
      <vt:lpstr>Times New Roman</vt:lpstr>
      <vt:lpstr>宋体</vt:lpstr>
      <vt:lpstr>Anaheim</vt:lpstr>
      <vt:lpstr>www.freeppt7.com</vt:lpstr>
      <vt:lpstr>www.jpppt.com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第一PPT</Manager>
  <Company>第一PPT，www.1ppt.com</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dc:title>
  <dc:creator>第一PPT</dc:creator>
  <cp:keywords>www.1ppt.com</cp:keywords>
  <dc:description>www.1ppt.com</dc:description>
  <cp:lastModifiedBy>Nhung-NN</cp:lastModifiedBy>
  <cp:revision>42</cp:revision>
  <dcterms:created xsi:type="dcterms:W3CDTF">2017-07-14T06:33:42Z</dcterms:created>
  <dcterms:modified xsi:type="dcterms:W3CDTF">2024-08-20T04:13:04Z</dcterms:modified>
</cp:coreProperties>
</file>