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94" r:id="rId2"/>
    <p:sldId id="256" r:id="rId3"/>
    <p:sldId id="296" r:id="rId4"/>
    <p:sldId id="297" r:id="rId5"/>
    <p:sldId id="324" r:id="rId6"/>
    <p:sldId id="325" r:id="rId7"/>
    <p:sldId id="326" r:id="rId8"/>
    <p:sldId id="327" r:id="rId9"/>
    <p:sldId id="298" r:id="rId10"/>
    <p:sldId id="333" r:id="rId11"/>
    <p:sldId id="338" r:id="rId12"/>
    <p:sldId id="303" r:id="rId13"/>
    <p:sldId id="334" r:id="rId14"/>
    <p:sldId id="340" r:id="rId15"/>
    <p:sldId id="342" r:id="rId16"/>
    <p:sldId id="299" r:id="rId17"/>
    <p:sldId id="335" r:id="rId18"/>
    <p:sldId id="336" r:id="rId19"/>
    <p:sldId id="304" r:id="rId20"/>
    <p:sldId id="306" r:id="rId21"/>
    <p:sldId id="307" r:id="rId22"/>
    <p:sldId id="308" r:id="rId23"/>
    <p:sldId id="305" r:id="rId24"/>
    <p:sldId id="301" r:id="rId25"/>
    <p:sldId id="309" r:id="rId26"/>
    <p:sldId id="302" r:id="rId27"/>
    <p:sldId id="310" r:id="rId28"/>
    <p:sldId id="311" r:id="rId29"/>
    <p:sldId id="312" r:id="rId30"/>
    <p:sldId id="313" r:id="rId31"/>
    <p:sldId id="314" r:id="rId32"/>
    <p:sldId id="262" r:id="rId33"/>
    <p:sldId id="317" r:id="rId34"/>
    <p:sldId id="318" r:id="rId35"/>
    <p:sldId id="319" r:id="rId36"/>
    <p:sldId id="344" r:id="rId37"/>
  </p:sldIdLst>
  <p:sldSz cx="18288000" cy="10287000"/>
  <p:notesSz cx="6858000" cy="9144000"/>
  <p:embeddedFontLst>
    <p:embeddedFont>
      <p:font typeface="#9Slide07 IcielCrocante" panose="020B0604020202020204" charset="0"/>
      <p:regular r:id="rId40"/>
    </p:embeddedFont>
    <p:embeddedFont>
      <p:font typeface="Agrandir Medium" panose="020B0604020202020204" charset="0"/>
      <p:regular r:id="rId41"/>
    </p:embeddedFont>
    <p:embeddedFont>
      <p:font typeface="Bellota Text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KBAStitchInTime" panose="020B0604020202020204" charset="0"/>
      <p:regular r:id="rId54"/>
    </p:embeddedFont>
    <p:embeddedFont>
      <p:font typeface="Marykate" panose="020B0604020202020204" charset="0"/>
      <p:regular r:id="rId55"/>
    </p:embeddedFont>
    <p:embeddedFont>
      <p:font typeface="Yusei Magic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1" autoAdjust="0"/>
    <p:restoredTop sz="94622" autoAdjust="0"/>
  </p:normalViewPr>
  <p:slideViewPr>
    <p:cSldViewPr>
      <p:cViewPr varScale="1">
        <p:scale>
          <a:sx n="75" d="100"/>
          <a:sy n="75" d="100"/>
        </p:scale>
        <p:origin x="660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8/22/2024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8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905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64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B48830-7F5C-4F4F-9E07-6D90089EB7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96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4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bomb=</a:t>
            </a:r>
            <a:r>
              <a:rPr lang="en-US" baseline="0" dirty="0"/>
              <a:t> 0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5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1">
  <p:cSld name="Title + Body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0" y="-250"/>
            <a:ext cx="18288000" cy="51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222" name="Google Shape;222;p29"/>
          <p:cNvSpPr txBox="1">
            <a:spLocks noGrp="1"/>
          </p:cNvSpPr>
          <p:nvPr>
            <p:ph type="title"/>
          </p:nvPr>
        </p:nvSpPr>
        <p:spPr>
          <a:xfrm>
            <a:off x="1204144" y="6822850"/>
            <a:ext cx="6750000" cy="16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subTitle" idx="1"/>
          </p:nvPr>
        </p:nvSpPr>
        <p:spPr>
          <a:xfrm>
            <a:off x="1212650" y="8246550"/>
            <a:ext cx="7931400" cy="11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224" name="Google Shape;224;p29"/>
          <p:cNvSpPr/>
          <p:nvPr/>
        </p:nvSpPr>
        <p:spPr>
          <a:xfrm rot="-5400000">
            <a:off x="8859900" y="-3716700"/>
            <a:ext cx="619200" cy="1833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225" name="Google Shape;225;p29"/>
          <p:cNvSpPr/>
          <p:nvPr/>
        </p:nvSpPr>
        <p:spPr>
          <a:xfrm rot="-7822198">
            <a:off x="13202338" y="4626225"/>
            <a:ext cx="2756936" cy="8666754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357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1213050" y="971252"/>
            <a:ext cx="15838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2"/>
          </p:nvPr>
        </p:nvSpPr>
        <p:spPr>
          <a:xfrm>
            <a:off x="1747276" y="5434214"/>
            <a:ext cx="4641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 b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"/>
          </p:nvPr>
        </p:nvSpPr>
        <p:spPr>
          <a:xfrm>
            <a:off x="1891100" y="6509900"/>
            <a:ext cx="43536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 idx="3"/>
          </p:nvPr>
        </p:nvSpPr>
        <p:spPr>
          <a:xfrm>
            <a:off x="6831582" y="5434214"/>
            <a:ext cx="4641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 b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ubTitle" idx="4"/>
          </p:nvPr>
        </p:nvSpPr>
        <p:spPr>
          <a:xfrm>
            <a:off x="6971458" y="6509900"/>
            <a:ext cx="43536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5"/>
          </p:nvPr>
        </p:nvSpPr>
        <p:spPr>
          <a:xfrm>
            <a:off x="11915900" y="5434214"/>
            <a:ext cx="4641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 b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ubTitle" idx="6"/>
          </p:nvPr>
        </p:nvSpPr>
        <p:spPr>
          <a:xfrm>
            <a:off x="12059900" y="6509900"/>
            <a:ext cx="43536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/>
          <p:nvPr/>
        </p:nvSpPr>
        <p:spPr>
          <a:xfrm rot="-1286190">
            <a:off x="16142386" y="-28159"/>
            <a:ext cx="2793580" cy="5909838"/>
          </a:xfrm>
          <a:custGeom>
            <a:avLst/>
            <a:gdLst/>
            <a:ahLst/>
            <a:cxnLst/>
            <a:rect l="l" t="t" r="r" b="b"/>
            <a:pathLst>
              <a:path w="55867" h="118187" extrusionOk="0">
                <a:moveTo>
                  <a:pt x="50152" y="0"/>
                </a:moveTo>
                <a:cubicBezTo>
                  <a:pt x="50152" y="12460"/>
                  <a:pt x="42774" y="27116"/>
                  <a:pt x="31483" y="32385"/>
                </a:cubicBezTo>
                <a:cubicBezTo>
                  <a:pt x="25178" y="35327"/>
                  <a:pt x="18727" y="38042"/>
                  <a:pt x="12052" y="40005"/>
                </a:cubicBezTo>
                <a:cubicBezTo>
                  <a:pt x="8159" y="41150"/>
                  <a:pt x="1737" y="40294"/>
                  <a:pt x="622" y="44196"/>
                </a:cubicBezTo>
                <a:cubicBezTo>
                  <a:pt x="-3377" y="58193"/>
                  <a:pt x="16830" y="68446"/>
                  <a:pt x="26149" y="79629"/>
                </a:cubicBezTo>
                <a:cubicBezTo>
                  <a:pt x="33091" y="87959"/>
                  <a:pt x="30421" y="101468"/>
                  <a:pt x="36436" y="110490"/>
                </a:cubicBezTo>
                <a:cubicBezTo>
                  <a:pt x="38379" y="113405"/>
                  <a:pt x="40803" y="116428"/>
                  <a:pt x="44056" y="117729"/>
                </a:cubicBezTo>
                <a:cubicBezTo>
                  <a:pt x="47742" y="119203"/>
                  <a:pt x="51897" y="116205"/>
                  <a:pt x="55867" y="11620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4" name="Google Shape;114;p17"/>
          <p:cNvSpPr/>
          <p:nvPr/>
        </p:nvSpPr>
        <p:spPr>
          <a:xfrm rot="-4063569">
            <a:off x="586719" y="6229389"/>
            <a:ext cx="1671250" cy="5562102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1926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7BFAF-91EE-4795-8D2B-3B0992F7E9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881C9-5991-40B7-A531-6B13331E0D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20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rot="391151">
            <a:off x="11710102" y="-88727"/>
            <a:ext cx="7198036" cy="2581854"/>
          </a:xfrm>
          <a:custGeom>
            <a:avLst/>
            <a:gdLst/>
            <a:ahLst/>
            <a:cxnLst/>
            <a:rect l="l" t="t" r="r" b="b"/>
            <a:pathLst>
              <a:path w="135304" h="48532" extrusionOk="0">
                <a:moveTo>
                  <a:pt x="15360" y="0"/>
                </a:moveTo>
                <a:cubicBezTo>
                  <a:pt x="4729" y="3190"/>
                  <a:pt x="-5930" y="26512"/>
                  <a:pt x="4071" y="31327"/>
                </a:cubicBezTo>
                <a:cubicBezTo>
                  <a:pt x="15728" y="36940"/>
                  <a:pt x="30668" y="28358"/>
                  <a:pt x="41606" y="21449"/>
                </a:cubicBezTo>
                <a:cubicBezTo>
                  <a:pt x="46689" y="18238"/>
                  <a:pt x="53538" y="11904"/>
                  <a:pt x="58540" y="15240"/>
                </a:cubicBezTo>
                <a:cubicBezTo>
                  <a:pt x="67690" y="21342"/>
                  <a:pt x="42079" y="44536"/>
                  <a:pt x="52613" y="47696"/>
                </a:cubicBezTo>
                <a:cubicBezTo>
                  <a:pt x="64984" y="51408"/>
                  <a:pt x="78020" y="41201"/>
                  <a:pt x="89020" y="34431"/>
                </a:cubicBezTo>
                <a:cubicBezTo>
                  <a:pt x="96646" y="29738"/>
                  <a:pt x="105926" y="28517"/>
                  <a:pt x="114420" y="25682"/>
                </a:cubicBezTo>
                <a:cubicBezTo>
                  <a:pt x="119376" y="24028"/>
                  <a:pt x="124703" y="20363"/>
                  <a:pt x="129660" y="22014"/>
                </a:cubicBezTo>
                <a:cubicBezTo>
                  <a:pt x="132952" y="23111"/>
                  <a:pt x="132850" y="28308"/>
                  <a:pt x="135304" y="3076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167698" y="978100"/>
            <a:ext cx="15937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228850" y="2892650"/>
            <a:ext cx="15838800" cy="56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marR="101600" lvl="0" indent="-6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2100">
                <a:solidFill>
                  <a:srgbClr val="000000"/>
                </a:solidFill>
              </a:defRPr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209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wo Columns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1213050" y="980246"/>
            <a:ext cx="15838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 idx="2"/>
          </p:nvPr>
        </p:nvSpPr>
        <p:spPr>
          <a:xfrm>
            <a:off x="4338600" y="3419200"/>
            <a:ext cx="4243800" cy="1145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>
                <a:solidFill>
                  <a:schemeClr val="lt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1"/>
          </p:nvPr>
        </p:nvSpPr>
        <p:spPr>
          <a:xfrm>
            <a:off x="4338600" y="5143502"/>
            <a:ext cx="4243800" cy="2401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idx="3"/>
          </p:nvPr>
        </p:nvSpPr>
        <p:spPr>
          <a:xfrm>
            <a:off x="9705600" y="4575492"/>
            <a:ext cx="4243800" cy="11454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>
                <a:solidFill>
                  <a:schemeClr val="lt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4"/>
          </p:nvPr>
        </p:nvSpPr>
        <p:spPr>
          <a:xfrm>
            <a:off x="9705600" y="6291834"/>
            <a:ext cx="4243800" cy="2401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-381000" y="7473425"/>
            <a:ext cx="4953000" cy="3023150"/>
          </a:xfrm>
          <a:custGeom>
            <a:avLst/>
            <a:gdLst/>
            <a:ahLst/>
            <a:cxnLst/>
            <a:rect l="l" t="t" r="r" b="b"/>
            <a:pathLst>
              <a:path w="99060" h="60463" extrusionOk="0">
                <a:moveTo>
                  <a:pt x="0" y="5980"/>
                </a:moveTo>
                <a:cubicBezTo>
                  <a:pt x="12213" y="-3180"/>
                  <a:pt x="41145" y="-2222"/>
                  <a:pt x="45339" y="12457"/>
                </a:cubicBezTo>
                <a:cubicBezTo>
                  <a:pt x="46820" y="17641"/>
                  <a:pt x="45535" y="24944"/>
                  <a:pt x="41148" y="28078"/>
                </a:cubicBezTo>
                <a:cubicBezTo>
                  <a:pt x="39089" y="29549"/>
                  <a:pt x="35164" y="27989"/>
                  <a:pt x="33909" y="25792"/>
                </a:cubicBezTo>
                <a:cubicBezTo>
                  <a:pt x="32870" y="23973"/>
                  <a:pt x="33446" y="20358"/>
                  <a:pt x="35433" y="19696"/>
                </a:cubicBezTo>
                <a:cubicBezTo>
                  <a:pt x="43656" y="16955"/>
                  <a:pt x="54831" y="18520"/>
                  <a:pt x="60960" y="24649"/>
                </a:cubicBezTo>
                <a:cubicBezTo>
                  <a:pt x="69254" y="32943"/>
                  <a:pt x="72097" y="45692"/>
                  <a:pt x="80391" y="53986"/>
                </a:cubicBezTo>
                <a:cubicBezTo>
                  <a:pt x="85049" y="58644"/>
                  <a:pt x="93169" y="57517"/>
                  <a:pt x="99060" y="60463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9" name="Google Shape;139;p20"/>
          <p:cNvSpPr/>
          <p:nvPr/>
        </p:nvSpPr>
        <p:spPr>
          <a:xfrm>
            <a:off x="15847291" y="1981201"/>
            <a:ext cx="2764550" cy="5238750"/>
          </a:xfrm>
          <a:custGeom>
            <a:avLst/>
            <a:gdLst/>
            <a:ahLst/>
            <a:cxnLst/>
            <a:rect l="l" t="t" r="r" b="b"/>
            <a:pathLst>
              <a:path w="55291" h="104775" extrusionOk="0">
                <a:moveTo>
                  <a:pt x="53767" y="0"/>
                </a:moveTo>
                <a:cubicBezTo>
                  <a:pt x="52109" y="11606"/>
                  <a:pt x="37989" y="19258"/>
                  <a:pt x="26716" y="22479"/>
                </a:cubicBezTo>
                <a:cubicBezTo>
                  <a:pt x="17320" y="25163"/>
                  <a:pt x="4147" y="27012"/>
                  <a:pt x="808" y="36195"/>
                </a:cubicBezTo>
                <a:cubicBezTo>
                  <a:pt x="-3391" y="47742"/>
                  <a:pt x="10039" y="59896"/>
                  <a:pt x="19096" y="68199"/>
                </a:cubicBezTo>
                <a:cubicBezTo>
                  <a:pt x="28194" y="76539"/>
                  <a:pt x="34372" y="87666"/>
                  <a:pt x="43099" y="96393"/>
                </a:cubicBezTo>
                <a:cubicBezTo>
                  <a:pt x="46586" y="99880"/>
                  <a:pt x="51804" y="101288"/>
                  <a:pt x="55291" y="104775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52970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-153750" y="6389815"/>
            <a:ext cx="18728800" cy="3520650"/>
          </a:xfrm>
          <a:custGeom>
            <a:avLst/>
            <a:gdLst/>
            <a:ahLst/>
            <a:cxnLst/>
            <a:rect l="l" t="t" r="r" b="b"/>
            <a:pathLst>
              <a:path w="374576" h="70413" extrusionOk="0">
                <a:moveTo>
                  <a:pt x="0" y="38887"/>
                </a:moveTo>
                <a:cubicBezTo>
                  <a:pt x="2838" y="34156"/>
                  <a:pt x="9462" y="32546"/>
                  <a:pt x="12301" y="27816"/>
                </a:cubicBezTo>
                <a:cubicBezTo>
                  <a:pt x="15597" y="22324"/>
                  <a:pt x="21116" y="17893"/>
                  <a:pt x="27063" y="15515"/>
                </a:cubicBezTo>
                <a:cubicBezTo>
                  <a:pt x="28758" y="14837"/>
                  <a:pt x="29557" y="11905"/>
                  <a:pt x="31368" y="12132"/>
                </a:cubicBezTo>
                <a:cubicBezTo>
                  <a:pt x="41195" y="13362"/>
                  <a:pt x="43984" y="27521"/>
                  <a:pt x="48898" y="36119"/>
                </a:cubicBezTo>
                <a:cubicBezTo>
                  <a:pt x="51393" y="40484"/>
                  <a:pt x="56768" y="42380"/>
                  <a:pt x="60584" y="45653"/>
                </a:cubicBezTo>
                <a:cubicBezTo>
                  <a:pt x="65238" y="49645"/>
                  <a:pt x="66269" y="57830"/>
                  <a:pt x="71963" y="60107"/>
                </a:cubicBezTo>
                <a:cubicBezTo>
                  <a:pt x="77569" y="62349"/>
                  <a:pt x="81531" y="52689"/>
                  <a:pt x="85802" y="48421"/>
                </a:cubicBezTo>
                <a:cubicBezTo>
                  <a:pt x="89225" y="45001"/>
                  <a:pt x="94465" y="43588"/>
                  <a:pt x="97488" y="39810"/>
                </a:cubicBezTo>
                <a:cubicBezTo>
                  <a:pt x="98664" y="38341"/>
                  <a:pt x="98494" y="35550"/>
                  <a:pt x="100256" y="34889"/>
                </a:cubicBezTo>
                <a:cubicBezTo>
                  <a:pt x="104945" y="33132"/>
                  <a:pt x="111317" y="36566"/>
                  <a:pt x="114095" y="40732"/>
                </a:cubicBezTo>
                <a:cubicBezTo>
                  <a:pt x="115905" y="43447"/>
                  <a:pt x="117765" y="48838"/>
                  <a:pt x="120860" y="47806"/>
                </a:cubicBezTo>
                <a:cubicBezTo>
                  <a:pt x="125468" y="46269"/>
                  <a:pt x="128906" y="41874"/>
                  <a:pt x="131317" y="37657"/>
                </a:cubicBezTo>
                <a:cubicBezTo>
                  <a:pt x="132324" y="35895"/>
                  <a:pt x="133933" y="32226"/>
                  <a:pt x="135622" y="33352"/>
                </a:cubicBezTo>
                <a:cubicBezTo>
                  <a:pt x="142260" y="37776"/>
                  <a:pt x="149703" y="40945"/>
                  <a:pt x="157149" y="43808"/>
                </a:cubicBezTo>
                <a:cubicBezTo>
                  <a:pt x="162328" y="45799"/>
                  <a:pt x="168993" y="46366"/>
                  <a:pt x="172218" y="50881"/>
                </a:cubicBezTo>
                <a:cubicBezTo>
                  <a:pt x="173791" y="53083"/>
                  <a:pt x="173977" y="56097"/>
                  <a:pt x="175601" y="58262"/>
                </a:cubicBezTo>
                <a:cubicBezTo>
                  <a:pt x="178698" y="62389"/>
                  <a:pt x="185631" y="61143"/>
                  <a:pt x="190055" y="63797"/>
                </a:cubicBezTo>
                <a:cubicBezTo>
                  <a:pt x="193872" y="66086"/>
                  <a:pt x="197336" y="70886"/>
                  <a:pt x="201742" y="70256"/>
                </a:cubicBezTo>
                <a:cubicBezTo>
                  <a:pt x="207323" y="69458"/>
                  <a:pt x="208367" y="61126"/>
                  <a:pt x="211890" y="56724"/>
                </a:cubicBezTo>
                <a:cubicBezTo>
                  <a:pt x="215212" y="52573"/>
                  <a:pt x="220255" y="49965"/>
                  <a:pt x="225114" y="47806"/>
                </a:cubicBezTo>
                <a:cubicBezTo>
                  <a:pt x="227739" y="46640"/>
                  <a:pt x="229619" y="51441"/>
                  <a:pt x="232188" y="52726"/>
                </a:cubicBezTo>
                <a:cubicBezTo>
                  <a:pt x="236210" y="54737"/>
                  <a:pt x="240634" y="55948"/>
                  <a:pt x="244489" y="58262"/>
                </a:cubicBezTo>
                <a:cubicBezTo>
                  <a:pt x="248497" y="60668"/>
                  <a:pt x="251024" y="65739"/>
                  <a:pt x="255560" y="66873"/>
                </a:cubicBezTo>
                <a:cubicBezTo>
                  <a:pt x="259716" y="67912"/>
                  <a:pt x="263854" y="64419"/>
                  <a:pt x="267554" y="62260"/>
                </a:cubicBezTo>
                <a:cubicBezTo>
                  <a:pt x="279099" y="55524"/>
                  <a:pt x="283567" y="40473"/>
                  <a:pt x="294002" y="32121"/>
                </a:cubicBezTo>
                <a:cubicBezTo>
                  <a:pt x="296381" y="30217"/>
                  <a:pt x="297426" y="23993"/>
                  <a:pt x="300152" y="25356"/>
                </a:cubicBezTo>
                <a:cubicBezTo>
                  <a:pt x="301711" y="26135"/>
                  <a:pt x="301100" y="29104"/>
                  <a:pt x="302613" y="29969"/>
                </a:cubicBezTo>
                <a:cubicBezTo>
                  <a:pt x="304126" y="30834"/>
                  <a:pt x="305572" y="26958"/>
                  <a:pt x="307226" y="27508"/>
                </a:cubicBezTo>
                <a:cubicBezTo>
                  <a:pt x="309995" y="28429"/>
                  <a:pt x="308688" y="33203"/>
                  <a:pt x="309994" y="35812"/>
                </a:cubicBezTo>
                <a:cubicBezTo>
                  <a:pt x="313400" y="42619"/>
                  <a:pt x="319410" y="48277"/>
                  <a:pt x="325985" y="52111"/>
                </a:cubicBezTo>
                <a:cubicBezTo>
                  <a:pt x="328991" y="53864"/>
                  <a:pt x="330253" y="61046"/>
                  <a:pt x="333366" y="59492"/>
                </a:cubicBezTo>
                <a:cubicBezTo>
                  <a:pt x="336370" y="57992"/>
                  <a:pt x="333656" y="52445"/>
                  <a:pt x="335519" y="49651"/>
                </a:cubicBezTo>
                <a:cubicBezTo>
                  <a:pt x="340513" y="42163"/>
                  <a:pt x="346928" y="35680"/>
                  <a:pt x="351818" y="28124"/>
                </a:cubicBezTo>
                <a:cubicBezTo>
                  <a:pt x="354360" y="24195"/>
                  <a:pt x="355079" y="18923"/>
                  <a:pt x="358584" y="15822"/>
                </a:cubicBezTo>
                <a:cubicBezTo>
                  <a:pt x="364068" y="10971"/>
                  <a:pt x="372493" y="7549"/>
                  <a:pt x="374268" y="446"/>
                </a:cubicBezTo>
                <a:cubicBezTo>
                  <a:pt x="374303" y="305"/>
                  <a:pt x="374530" y="0"/>
                  <a:pt x="374576" y="13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16"/>
          <p:cNvSpPr txBox="1">
            <a:spLocks noGrp="1"/>
          </p:cNvSpPr>
          <p:nvPr>
            <p:ph type="subTitle" idx="1"/>
          </p:nvPr>
        </p:nvSpPr>
        <p:spPr>
          <a:xfrm>
            <a:off x="9581602" y="7070400"/>
            <a:ext cx="27810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2"/>
          </p:nvPr>
        </p:nvSpPr>
        <p:spPr>
          <a:xfrm>
            <a:off x="13249000" y="7070400"/>
            <a:ext cx="27798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3"/>
          </p:nvPr>
        </p:nvSpPr>
        <p:spPr>
          <a:xfrm>
            <a:off x="2248000" y="7070400"/>
            <a:ext cx="2780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4"/>
          </p:nvPr>
        </p:nvSpPr>
        <p:spPr>
          <a:xfrm>
            <a:off x="5914804" y="7070400"/>
            <a:ext cx="2780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1926570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title" idx="5"/>
          </p:nvPr>
        </p:nvSpPr>
        <p:spPr>
          <a:xfrm>
            <a:off x="5593478" y="4741774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6"/>
          </p:nvPr>
        </p:nvSpPr>
        <p:spPr>
          <a:xfrm>
            <a:off x="9256100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title" idx="7"/>
          </p:nvPr>
        </p:nvSpPr>
        <p:spPr>
          <a:xfrm>
            <a:off x="12927384" y="4741752"/>
            <a:ext cx="34230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 i="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None/>
              <a:defRPr sz="5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title" idx="8"/>
          </p:nvPr>
        </p:nvSpPr>
        <p:spPr>
          <a:xfrm>
            <a:off x="1211600" y="973250"/>
            <a:ext cx="15865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0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 1">
  <p:cSld name="Six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1196950" y="984350"/>
            <a:ext cx="15879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2"/>
          </p:nvPr>
        </p:nvSpPr>
        <p:spPr>
          <a:xfrm>
            <a:off x="1688800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074550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3"/>
          </p:nvPr>
        </p:nvSpPr>
        <p:spPr>
          <a:xfrm>
            <a:off x="6867286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4"/>
          </p:nvPr>
        </p:nvSpPr>
        <p:spPr>
          <a:xfrm>
            <a:off x="7253098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 idx="5"/>
          </p:nvPr>
        </p:nvSpPr>
        <p:spPr>
          <a:xfrm>
            <a:off x="12045794" y="432249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6"/>
          </p:nvPr>
        </p:nvSpPr>
        <p:spPr>
          <a:xfrm>
            <a:off x="12431626" y="506784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7"/>
          </p:nvPr>
        </p:nvSpPr>
        <p:spPr>
          <a:xfrm>
            <a:off x="1688800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8"/>
          </p:nvPr>
        </p:nvSpPr>
        <p:spPr>
          <a:xfrm>
            <a:off x="2074550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9"/>
          </p:nvPr>
        </p:nvSpPr>
        <p:spPr>
          <a:xfrm>
            <a:off x="6867286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3"/>
          </p:nvPr>
        </p:nvSpPr>
        <p:spPr>
          <a:xfrm>
            <a:off x="7253098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14"/>
          </p:nvPr>
        </p:nvSpPr>
        <p:spPr>
          <a:xfrm>
            <a:off x="12045794" y="7576546"/>
            <a:ext cx="4553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5"/>
          </p:nvPr>
        </p:nvSpPr>
        <p:spPr>
          <a:xfrm>
            <a:off x="12431626" y="8321896"/>
            <a:ext cx="37818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/>
          <p:nvPr/>
        </p:nvSpPr>
        <p:spPr>
          <a:xfrm rot="7725931">
            <a:off x="15193624" y="-551294"/>
            <a:ext cx="2376828" cy="3814348"/>
          </a:xfrm>
          <a:custGeom>
            <a:avLst/>
            <a:gdLst/>
            <a:ahLst/>
            <a:cxnLst/>
            <a:rect l="l" t="t" r="r" b="b"/>
            <a:pathLst>
              <a:path w="33428" h="111252" extrusionOk="0">
                <a:moveTo>
                  <a:pt x="2286" y="0"/>
                </a:moveTo>
                <a:cubicBezTo>
                  <a:pt x="12044" y="4879"/>
                  <a:pt x="29864" y="3018"/>
                  <a:pt x="32004" y="13716"/>
                </a:cubicBezTo>
                <a:cubicBezTo>
                  <a:pt x="33200" y="19694"/>
                  <a:pt x="34405" y="26401"/>
                  <a:pt x="32004" y="32004"/>
                </a:cubicBezTo>
                <a:cubicBezTo>
                  <a:pt x="28757" y="39580"/>
                  <a:pt x="21182" y="44861"/>
                  <a:pt x="18288" y="52578"/>
                </a:cubicBezTo>
                <a:cubicBezTo>
                  <a:pt x="13637" y="64982"/>
                  <a:pt x="18726" y="79422"/>
                  <a:pt x="15240" y="92202"/>
                </a:cubicBezTo>
                <a:cubicBezTo>
                  <a:pt x="13100" y="100047"/>
                  <a:pt x="3637" y="103979"/>
                  <a:pt x="0" y="111252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91325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1187000" y="974342"/>
            <a:ext cx="158898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 idx="2"/>
          </p:nvPr>
        </p:nvSpPr>
        <p:spPr>
          <a:xfrm>
            <a:off x="4303550" y="369970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408150" y="480137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3"/>
          </p:nvPr>
        </p:nvSpPr>
        <p:spPr>
          <a:xfrm>
            <a:off x="4303550" y="661295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4"/>
          </p:nvPr>
        </p:nvSpPr>
        <p:spPr>
          <a:xfrm>
            <a:off x="4408150" y="771472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5"/>
          </p:nvPr>
        </p:nvSpPr>
        <p:spPr>
          <a:xfrm>
            <a:off x="10035800" y="369970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6"/>
          </p:nvPr>
        </p:nvSpPr>
        <p:spPr>
          <a:xfrm>
            <a:off x="10035800" y="480137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7"/>
          </p:nvPr>
        </p:nvSpPr>
        <p:spPr>
          <a:xfrm>
            <a:off x="10035800" y="6612950"/>
            <a:ext cx="3948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>
                <a:solidFill>
                  <a:schemeClr val="lt2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8"/>
          </p:nvPr>
        </p:nvSpPr>
        <p:spPr>
          <a:xfrm>
            <a:off x="10035800" y="7714722"/>
            <a:ext cx="3844200" cy="1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13885026" y="711311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1" name="Google Shape;91;p15"/>
          <p:cNvSpPr/>
          <p:nvPr/>
        </p:nvSpPr>
        <p:spPr>
          <a:xfrm>
            <a:off x="14625076" y="772066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2" name="Google Shape;92;p15"/>
          <p:cNvSpPr/>
          <p:nvPr/>
        </p:nvSpPr>
        <p:spPr>
          <a:xfrm rot="10800000">
            <a:off x="-792450" y="-7601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3" name="Google Shape;93;p15"/>
          <p:cNvSpPr/>
          <p:nvPr/>
        </p:nvSpPr>
        <p:spPr>
          <a:xfrm rot="10800000">
            <a:off x="-1532500" y="-683562"/>
            <a:ext cx="5195300" cy="3249900"/>
          </a:xfrm>
          <a:custGeom>
            <a:avLst/>
            <a:gdLst/>
            <a:ahLst/>
            <a:cxnLst/>
            <a:rect l="l" t="t" r="r" b="b"/>
            <a:pathLst>
              <a:path w="103906" h="64998" extrusionOk="0">
                <a:moveTo>
                  <a:pt x="103906" y="3424"/>
                </a:moveTo>
                <a:cubicBezTo>
                  <a:pt x="94295" y="-4265"/>
                  <a:pt x="76496" y="2419"/>
                  <a:pt x="67791" y="11121"/>
                </a:cubicBezTo>
                <a:cubicBezTo>
                  <a:pt x="59798" y="19112"/>
                  <a:pt x="62540" y="35017"/>
                  <a:pt x="53581" y="41908"/>
                </a:cubicBezTo>
                <a:cubicBezTo>
                  <a:pt x="38166" y="53766"/>
                  <a:pt x="6150" y="46548"/>
                  <a:pt x="0" y="64998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9976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subTitle" idx="1"/>
          </p:nvPr>
        </p:nvSpPr>
        <p:spPr>
          <a:xfrm>
            <a:off x="3884416" y="8207326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2"/>
          </p:nvPr>
        </p:nvSpPr>
        <p:spPr>
          <a:xfrm>
            <a:off x="9663166" y="8207326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 hasCustomPrompt="1"/>
          </p:nvPr>
        </p:nvSpPr>
        <p:spPr>
          <a:xfrm>
            <a:off x="4697826" y="2993278"/>
            <a:ext cx="3099600" cy="1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1" name="Google Shape;151;p22"/>
          <p:cNvSpPr txBox="1">
            <a:spLocks noGrp="1"/>
          </p:cNvSpPr>
          <p:nvPr>
            <p:ph type="title" idx="3" hasCustomPrompt="1"/>
          </p:nvPr>
        </p:nvSpPr>
        <p:spPr>
          <a:xfrm>
            <a:off x="10484612" y="3058456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2" name="Google Shape;152;p22"/>
          <p:cNvSpPr txBox="1">
            <a:spLocks noGrp="1"/>
          </p:cNvSpPr>
          <p:nvPr>
            <p:ph type="title" idx="4" hasCustomPrompt="1"/>
          </p:nvPr>
        </p:nvSpPr>
        <p:spPr>
          <a:xfrm>
            <a:off x="4698312" y="6455714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 idx="5" hasCustomPrompt="1"/>
          </p:nvPr>
        </p:nvSpPr>
        <p:spPr>
          <a:xfrm>
            <a:off x="10485098" y="6455714"/>
            <a:ext cx="3099600" cy="12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8800">
                <a:solidFill>
                  <a:schemeClr val="dk1"/>
                </a:solidFill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3645876" y="3951440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7"/>
          </p:nvPr>
        </p:nvSpPr>
        <p:spPr>
          <a:xfrm>
            <a:off x="9486876" y="3951440"/>
            <a:ext cx="5080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8"/>
          </p:nvPr>
        </p:nvSpPr>
        <p:spPr>
          <a:xfrm>
            <a:off x="9439726" y="7356826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9"/>
          </p:nvPr>
        </p:nvSpPr>
        <p:spPr>
          <a:xfrm>
            <a:off x="3882366" y="4796084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3"/>
          </p:nvPr>
        </p:nvSpPr>
        <p:spPr>
          <a:xfrm>
            <a:off x="9671166" y="4796084"/>
            <a:ext cx="4727400" cy="9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subTitle" idx="14"/>
          </p:nvPr>
        </p:nvSpPr>
        <p:spPr>
          <a:xfrm>
            <a:off x="3643876" y="7356826"/>
            <a:ext cx="5204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KBAStitchInTime" panose="02000603000000000000" pitchFamily="2" charset="0"/>
                <a:ea typeface="KBAStitchInTime" panose="02000603000000000000" pitchFamily="2" charset="0"/>
                <a:cs typeface="KBAStitchInTime" panose="02000603000000000000" pitchFamily="2" charset="0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accent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title" idx="15"/>
          </p:nvPr>
        </p:nvSpPr>
        <p:spPr>
          <a:xfrm>
            <a:off x="1167698" y="970000"/>
            <a:ext cx="15937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KBAStitchInTime" panose="02000603000000000000" pitchFamily="2" charset="0"/>
                <a:ea typeface="KBAStitchInTime" panose="02000603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1" name="Google Shape;161;p22"/>
          <p:cNvSpPr/>
          <p:nvPr/>
        </p:nvSpPr>
        <p:spPr>
          <a:xfrm rot="395521">
            <a:off x="10212273" y="-228569"/>
            <a:ext cx="8647298" cy="4792154"/>
          </a:xfrm>
          <a:custGeom>
            <a:avLst/>
            <a:gdLst/>
            <a:ahLst/>
            <a:cxnLst/>
            <a:rect l="l" t="t" r="r" b="b"/>
            <a:pathLst>
              <a:path w="172944" h="95842" extrusionOk="0">
                <a:moveTo>
                  <a:pt x="1494" y="0"/>
                </a:moveTo>
                <a:cubicBezTo>
                  <a:pt x="-221" y="10291"/>
                  <a:pt x="-1267" y="21910"/>
                  <a:pt x="3399" y="31242"/>
                </a:cubicBezTo>
                <a:cubicBezTo>
                  <a:pt x="7085" y="38614"/>
                  <a:pt x="15914" y="43231"/>
                  <a:pt x="23973" y="44958"/>
                </a:cubicBezTo>
                <a:cubicBezTo>
                  <a:pt x="35431" y="47413"/>
                  <a:pt x="47909" y="45996"/>
                  <a:pt x="59025" y="42291"/>
                </a:cubicBezTo>
                <a:cubicBezTo>
                  <a:pt x="70906" y="38331"/>
                  <a:pt x="84992" y="32852"/>
                  <a:pt x="96363" y="38100"/>
                </a:cubicBezTo>
                <a:cubicBezTo>
                  <a:pt x="101993" y="40699"/>
                  <a:pt x="108830" y="43222"/>
                  <a:pt x="111603" y="48768"/>
                </a:cubicBezTo>
                <a:cubicBezTo>
                  <a:pt x="117194" y="59949"/>
                  <a:pt x="117022" y="74145"/>
                  <a:pt x="124938" y="83820"/>
                </a:cubicBezTo>
                <a:cubicBezTo>
                  <a:pt x="135133" y="96281"/>
                  <a:pt x="161559" y="100539"/>
                  <a:pt x="172944" y="89154"/>
                </a:cubicBezTo>
              </a:path>
            </a:pathLst>
          </a:custGeom>
          <a:noFill/>
          <a:ln w="38100" cap="flat" cmpd="sng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209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234147-652C-4838-9085-02B28B39C946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 dirty="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9" r:id="rId19"/>
    <p:sldLayoutId id="2147483670" r:id="rId20"/>
    <p:sldLayoutId id="2147483671" r:id="rId21"/>
    <p:sldLayoutId id="2147483672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slide" Target="slide30.xml"/><Relationship Id="rId26" Type="http://schemas.microsoft.com/office/2007/relationships/hdphoto" Target="../media/hdphoto8.wdp"/><Relationship Id="rId3" Type="http://schemas.openxmlformats.org/officeDocument/2006/relationships/control" Target="../activeX/activeX2.xml"/><Relationship Id="rId21" Type="http://schemas.openxmlformats.org/officeDocument/2006/relationships/slide" Target="slide34.xml"/><Relationship Id="rId7" Type="http://schemas.openxmlformats.org/officeDocument/2006/relationships/image" Target="../media/image61.png"/><Relationship Id="rId12" Type="http://schemas.openxmlformats.org/officeDocument/2006/relationships/slide" Target="slide35.xml"/><Relationship Id="rId17" Type="http://schemas.microsoft.com/office/2007/relationships/hdphoto" Target="../media/hdphoto5.wdp"/><Relationship Id="rId25" Type="http://schemas.openxmlformats.org/officeDocument/2006/relationships/image" Target="../media/image67.png"/><Relationship Id="rId33" Type="http://schemas.openxmlformats.org/officeDocument/2006/relationships/image" Target="../media/image60.wmf"/><Relationship Id="rId2" Type="http://schemas.openxmlformats.org/officeDocument/2006/relationships/control" Target="../activeX/activeX1.xml"/><Relationship Id="rId16" Type="http://schemas.openxmlformats.org/officeDocument/2006/relationships/image" Target="../media/image64.png"/><Relationship Id="rId20" Type="http://schemas.microsoft.com/office/2007/relationships/hdphoto" Target="../media/hdphoto6.wdp"/><Relationship Id="rId29" Type="http://schemas.microsoft.com/office/2007/relationships/hdphoto" Target="../media/hdphoto9.wdp"/><Relationship Id="rId1" Type="http://schemas.openxmlformats.org/officeDocument/2006/relationships/vmlDrawing" Target="../drawings/vmlDrawing1.vml"/><Relationship Id="rId6" Type="http://schemas.openxmlformats.org/officeDocument/2006/relationships/slide" Target="slide28.xml"/><Relationship Id="rId11" Type="http://schemas.microsoft.com/office/2007/relationships/hdphoto" Target="../media/hdphoto3.wdp"/><Relationship Id="rId24" Type="http://schemas.openxmlformats.org/officeDocument/2006/relationships/slide" Target="slide31.xml"/><Relationship Id="rId32" Type="http://schemas.openxmlformats.org/officeDocument/2006/relationships/image" Target="../media/image59.wmf"/><Relationship Id="rId5" Type="http://schemas.openxmlformats.org/officeDocument/2006/relationships/notesSlide" Target="../notesSlides/notesSlide6.xml"/><Relationship Id="rId15" Type="http://schemas.openxmlformats.org/officeDocument/2006/relationships/slide" Target="slide32.xml"/><Relationship Id="rId23" Type="http://schemas.microsoft.com/office/2007/relationships/hdphoto" Target="../media/hdphoto7.wdp"/><Relationship Id="rId28" Type="http://schemas.openxmlformats.org/officeDocument/2006/relationships/image" Target="../media/image68.png"/><Relationship Id="rId10" Type="http://schemas.openxmlformats.org/officeDocument/2006/relationships/image" Target="../media/image62.png"/><Relationship Id="rId19" Type="http://schemas.openxmlformats.org/officeDocument/2006/relationships/image" Target="../media/image65.png"/><Relationship Id="rId31" Type="http://schemas.openxmlformats.org/officeDocument/2006/relationships/image" Target="../media/image70.jpeg"/><Relationship Id="rId4" Type="http://schemas.openxmlformats.org/officeDocument/2006/relationships/slideLayout" Target="../slideLayouts/slideLayout14.xml"/><Relationship Id="rId9" Type="http://schemas.openxmlformats.org/officeDocument/2006/relationships/slide" Target="slide29.xml"/><Relationship Id="rId14" Type="http://schemas.microsoft.com/office/2007/relationships/hdphoto" Target="../media/hdphoto4.wdp"/><Relationship Id="rId22" Type="http://schemas.openxmlformats.org/officeDocument/2006/relationships/image" Target="../media/image66.png"/><Relationship Id="rId27" Type="http://schemas.openxmlformats.org/officeDocument/2006/relationships/slide" Target="slide33.xml"/><Relationship Id="rId30" Type="http://schemas.openxmlformats.org/officeDocument/2006/relationships/image" Target="../media/image69.png"/><Relationship Id="rId8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slide" Target="slide27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jpe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slide" Target="slide27.xml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slide" Target="slide27.xml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3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svg"/><Relationship Id="rId11" Type="http://schemas.openxmlformats.org/officeDocument/2006/relationships/slide" Target="slide27.xml"/><Relationship Id="rId5" Type="http://schemas.openxmlformats.org/officeDocument/2006/relationships/image" Target="../media/image79.png"/><Relationship Id="rId10" Type="http://schemas.microsoft.com/office/2007/relationships/hdphoto" Target="../media/hdphoto11.wdp"/><Relationship Id="rId4" Type="http://schemas.openxmlformats.org/officeDocument/2006/relationships/image" Target="../media/image2.svg"/><Relationship Id="rId9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openxmlformats.org/officeDocument/2006/relationships/slide" Target="slide27.xml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slide" Target="slide27.xml"/><Relationship Id="rId4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slide" Target="slide27.xml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81100"/>
            <a:ext cx="15925800" cy="1143000"/>
          </a:xfrm>
        </p:spPr>
        <p:txBody>
          <a:bodyPr/>
          <a:lstStyle/>
          <a:p>
            <a:r>
              <a:rPr lang="en-US" dirty="0"/>
              <a:t>Look at the picture. Who are they?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81100" y="1176337"/>
            <a:ext cx="15925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What are they talking about?</a:t>
            </a:r>
          </a:p>
        </p:txBody>
      </p:sp>
      <p:pic>
        <p:nvPicPr>
          <p:cNvPr id="5" name="Trac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362" y="142081"/>
            <a:ext cx="1163638" cy="1163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A1A28-5F8C-9A09-2F66-F1A6981F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3" y="2613711"/>
            <a:ext cx="17147393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6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362" y="142081"/>
            <a:ext cx="1163638" cy="1163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A1A28-5F8C-9A09-2F66-F1A6981F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3" y="2613711"/>
            <a:ext cx="17147393" cy="645885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0DB04C-2ED2-ADCA-9F10-69EB5F985BF9}"/>
              </a:ext>
            </a:extLst>
          </p:cNvPr>
          <p:cNvSpPr/>
          <p:nvPr/>
        </p:nvSpPr>
        <p:spPr>
          <a:xfrm>
            <a:off x="2286000" y="3208229"/>
            <a:ext cx="655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  <a:endParaRPr lang="vi-VN" sz="5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484EEA-6126-DC4E-5AEB-6A38649CC1D2}"/>
              </a:ext>
            </a:extLst>
          </p:cNvPr>
          <p:cNvSpPr/>
          <p:nvPr/>
        </p:nvSpPr>
        <p:spPr>
          <a:xfrm>
            <a:off x="9753600" y="2333625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201A0E-6EC7-0930-E660-3582FA15FCD6}"/>
              </a:ext>
            </a:extLst>
          </p:cNvPr>
          <p:cNvSpPr/>
          <p:nvPr/>
        </p:nvSpPr>
        <p:spPr>
          <a:xfrm>
            <a:off x="3629023" y="7581900"/>
            <a:ext cx="58197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Our summer holidays start next week.</a:t>
            </a:r>
            <a:endParaRPr lang="vi-VN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92D3E1-B678-1A86-D5D0-2B82C46AE418}"/>
              </a:ext>
            </a:extLst>
          </p:cNvPr>
          <p:cNvSpPr/>
          <p:nvPr/>
        </p:nvSpPr>
        <p:spPr>
          <a:xfrm>
            <a:off x="11287123" y="8267699"/>
            <a:ext cx="54768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I’m going to visit My Khe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in Da Nang City.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321759"/>
            <a:ext cx="13258800" cy="1143000"/>
          </a:xfrm>
        </p:spPr>
        <p:txBody>
          <a:bodyPr/>
          <a:lstStyle/>
          <a:p>
            <a:r>
              <a:rPr lang="en-US" dirty="0"/>
              <a:t>Look, listen and repeat.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b="4639"/>
          <a:stretch/>
        </p:blipFill>
        <p:spPr>
          <a:xfrm>
            <a:off x="3587422" y="2095500"/>
            <a:ext cx="10993157" cy="6921618"/>
          </a:xfrm>
          <a:prstGeom prst="rect">
            <a:avLst/>
          </a:prstGeom>
        </p:spPr>
      </p:pic>
      <p:pic>
        <p:nvPicPr>
          <p:cNvPr id="4" name="Track 9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77" end="14242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224504"/>
            <a:ext cx="1317625" cy="13176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16F67E-D7AA-92B8-950B-E71B95A054A5}"/>
              </a:ext>
            </a:extLst>
          </p:cNvPr>
          <p:cNvSpPr/>
          <p:nvPr/>
        </p:nvSpPr>
        <p:spPr>
          <a:xfrm>
            <a:off x="5121601" y="1780129"/>
            <a:ext cx="6553200" cy="11535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  <a:endParaRPr lang="vi-VN" sz="5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A335BD-E561-E8E1-0E0E-3B5160CA05BA}"/>
              </a:ext>
            </a:extLst>
          </p:cNvPr>
          <p:cNvSpPr/>
          <p:nvPr/>
        </p:nvSpPr>
        <p:spPr>
          <a:xfrm>
            <a:off x="8169601" y="7831642"/>
            <a:ext cx="70866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5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Our summer holidays start next week.</a:t>
            </a:r>
            <a:endParaRPr lang="vi-VN" sz="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33903"/>
            <a:ext cx="13258800" cy="1143000"/>
          </a:xfrm>
        </p:spPr>
        <p:txBody>
          <a:bodyPr/>
          <a:lstStyle/>
          <a:p>
            <a:r>
              <a:rPr lang="en-US" dirty="0"/>
              <a:t>Look, listen and repeat</a:t>
            </a:r>
          </a:p>
        </p:txBody>
      </p:sp>
      <p:pic>
        <p:nvPicPr>
          <p:cNvPr id="6" name="Track 9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75" end="1269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1224504"/>
            <a:ext cx="1317625" cy="13176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6A4526-C78B-5707-886A-D3F4F28C0681}"/>
              </a:ext>
            </a:extLst>
          </p:cNvPr>
          <p:cNvSpPr/>
          <p:nvPr/>
        </p:nvSpPr>
        <p:spPr>
          <a:xfrm>
            <a:off x="5105400" y="3132680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831C61-A093-D9DC-2B64-62992AA89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" b="2183"/>
          <a:stretch/>
        </p:blipFill>
        <p:spPr>
          <a:xfrm>
            <a:off x="4261555" y="1314450"/>
            <a:ext cx="9793464" cy="76581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17B7295-E5D4-611F-8656-1AA843ECCE27}"/>
              </a:ext>
            </a:extLst>
          </p:cNvPr>
          <p:cNvSpPr/>
          <p:nvPr/>
        </p:nvSpPr>
        <p:spPr>
          <a:xfrm>
            <a:off x="5119687" y="1665830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37FECE-955F-DAE9-75C5-D42166A9665C}"/>
              </a:ext>
            </a:extLst>
          </p:cNvPr>
          <p:cNvSpPr/>
          <p:nvPr/>
        </p:nvSpPr>
        <p:spPr>
          <a:xfrm>
            <a:off x="6262687" y="7812592"/>
            <a:ext cx="54768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I’m going to visit My Khe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in Da Nang City.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3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1101687" y="928167"/>
            <a:ext cx="6975514" cy="1938991"/>
            <a:chOff x="2783205" y="706290"/>
            <a:chExt cx="2381378" cy="120277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579"/>
                <a:gd name="adj2" fmla="val 8883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819437" y="706290"/>
              <a:ext cx="2318250" cy="12027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Where are you going</a:t>
              </a:r>
            </a:p>
            <a:p>
              <a:r>
                <a:rPr lang="vi-VN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to visit this summer?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10271633" y="1115466"/>
            <a:ext cx="8208157" cy="1938993"/>
            <a:chOff x="1085596" y="714224"/>
            <a:chExt cx="4501243" cy="1207324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1190774" y="770569"/>
              <a:ext cx="4290889" cy="1123639"/>
            </a:xfrm>
            <a:prstGeom prst="wedgeRoundRectCallout">
              <a:avLst>
                <a:gd name="adj1" fmla="val -24947"/>
                <a:gd name="adj2" fmla="val 903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1085596" y="714224"/>
              <a:ext cx="4501243" cy="1207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600" dirty="0">
                  <a:latin typeface="Comic Sans MS" panose="030F0702030302020204" pitchFamily="66" charset="0"/>
                </a:rPr>
                <a:t> </a:t>
              </a:r>
              <a:r>
                <a:rPr lang="en-GB" sz="6000" dirty="0"/>
                <a:t>I’m going to visit My Khe</a:t>
              </a:r>
            </a:p>
            <a:p>
              <a:r>
                <a:rPr lang="en-US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6000" dirty="0">
                  <a:latin typeface="Calibri" panose="020F0502020204030204" pitchFamily="34" charset="0"/>
                  <a:cs typeface="Calibri" panose="020F0502020204030204" pitchFamily="34" charset="0"/>
                </a:rPr>
                <a:t>Beach in Da Nang City.</a:t>
              </a: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733799" y="3924300"/>
            <a:ext cx="426461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1201400" y="4381500"/>
            <a:ext cx="3352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7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362" y="142081"/>
            <a:ext cx="1163638" cy="1163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A1A28-5F8C-9A09-2F66-F1A6981F5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3" y="2247901"/>
            <a:ext cx="17147393" cy="682466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0DB04C-2ED2-ADCA-9F10-69EB5F985BF9}"/>
              </a:ext>
            </a:extLst>
          </p:cNvPr>
          <p:cNvSpPr/>
          <p:nvPr/>
        </p:nvSpPr>
        <p:spPr>
          <a:xfrm>
            <a:off x="2286000" y="2979629"/>
            <a:ext cx="5562600" cy="7922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Summer’s almost here!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484EEA-6126-DC4E-5AEB-6A38649CC1D2}"/>
              </a:ext>
            </a:extLst>
          </p:cNvPr>
          <p:cNvSpPr/>
          <p:nvPr/>
        </p:nvSpPr>
        <p:spPr>
          <a:xfrm>
            <a:off x="10210800" y="2689964"/>
            <a:ext cx="4648200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201A0E-6EC7-0930-E660-3582FA15FCD6}"/>
              </a:ext>
            </a:extLst>
          </p:cNvPr>
          <p:cNvSpPr/>
          <p:nvPr/>
        </p:nvSpPr>
        <p:spPr>
          <a:xfrm>
            <a:off x="3667122" y="7476277"/>
            <a:ext cx="58197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Our summer holidays start next week.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92D3E1-B678-1A86-D5D0-2B82C46AE418}"/>
              </a:ext>
            </a:extLst>
          </p:cNvPr>
          <p:cNvSpPr/>
          <p:nvPr/>
        </p:nvSpPr>
        <p:spPr>
          <a:xfrm>
            <a:off x="11277600" y="8143027"/>
            <a:ext cx="5476877" cy="1371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b="0" i="0" u="none" strike="noStrike" baseline="0" dirty="0">
                <a:solidFill>
                  <a:schemeClr val="tx1"/>
                </a:solidFill>
                <a:latin typeface="+mj-lt"/>
              </a:rPr>
              <a:t>I’m going to visit My Khe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Beach in Da Nang City.</a:t>
            </a:r>
            <a:endParaRPr lang="vi-VN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FD56AE9-741F-49B3-AB9E-1583A3D2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599" y="321759"/>
            <a:ext cx="13258800" cy="1143000"/>
          </a:xfrm>
        </p:spPr>
        <p:txBody>
          <a:bodyPr/>
          <a:lstStyle/>
          <a:p>
            <a:r>
              <a:rPr lang="en-US" dirty="0"/>
              <a:t>Act it out.</a:t>
            </a:r>
          </a:p>
        </p:txBody>
      </p:sp>
    </p:spTree>
    <p:extLst>
      <p:ext uri="{BB962C8B-B14F-4D97-AF65-F5344CB8AC3E}">
        <p14:creationId xmlns:p14="http://schemas.microsoft.com/office/powerpoint/2010/main" val="32992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2322811" y="197404"/>
            <a:ext cx="1828799" cy="964438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496294" y="4387612"/>
            <a:ext cx="1455421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Listen, point and say.</a:t>
            </a:r>
            <a:endParaRPr kumimoji="0" lang="en-US" sz="7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0A3DB08-98A8-4A2D-AC47-79154125C25F}"/>
              </a:ext>
            </a:extLst>
          </p:cNvPr>
          <p:cNvSpPr/>
          <p:nvPr/>
        </p:nvSpPr>
        <p:spPr>
          <a:xfrm rot="18840541" flipH="1">
            <a:off x="524375" y="4229246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90500"/>
            <a:ext cx="13258800" cy="1143000"/>
          </a:xfrm>
        </p:spPr>
        <p:txBody>
          <a:bodyPr/>
          <a:lstStyle/>
          <a:p>
            <a:r>
              <a:rPr lang="en-US" sz="4400" dirty="0"/>
              <a:t>Look at the pictures. Listen and repeat. </a:t>
            </a:r>
          </a:p>
        </p:txBody>
      </p:sp>
      <p:pic>
        <p:nvPicPr>
          <p:cNvPr id="3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493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589881"/>
            <a:ext cx="1468438" cy="1468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CB6E1-EABD-04CB-A0B1-B8FA48F60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321259"/>
            <a:ext cx="11582400" cy="874666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FF7A09-3C80-89DE-DE5D-155A01F0B4E0}"/>
              </a:ext>
            </a:extLst>
          </p:cNvPr>
          <p:cNvSpPr/>
          <p:nvPr/>
        </p:nvSpPr>
        <p:spPr>
          <a:xfrm>
            <a:off x="3519487" y="4692086"/>
            <a:ext cx="4724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9C03EF-D532-B51B-22AE-6E3617BD38DF}"/>
              </a:ext>
            </a:extLst>
          </p:cNvPr>
          <p:cNvSpPr/>
          <p:nvPr/>
        </p:nvSpPr>
        <p:spPr>
          <a:xfrm>
            <a:off x="8948737" y="4670655"/>
            <a:ext cx="644842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8E1D67-541F-A657-BDB7-F6990ADBAD4B}"/>
              </a:ext>
            </a:extLst>
          </p:cNvPr>
          <p:cNvSpPr/>
          <p:nvPr/>
        </p:nvSpPr>
        <p:spPr>
          <a:xfrm>
            <a:off x="2528887" y="9058275"/>
            <a:ext cx="6248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6702EB-2258-830C-6F66-1E977E9A4CF9}"/>
              </a:ext>
            </a:extLst>
          </p:cNvPr>
          <p:cNvSpPr/>
          <p:nvPr/>
        </p:nvSpPr>
        <p:spPr>
          <a:xfrm>
            <a:off x="8915400" y="9058275"/>
            <a:ext cx="741997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7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7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6679" y="167066"/>
            <a:ext cx="12496800" cy="762001"/>
          </a:xfrm>
        </p:spPr>
        <p:txBody>
          <a:bodyPr/>
          <a:lstStyle/>
          <a:p>
            <a:r>
              <a:rPr lang="en-US" sz="4800" dirty="0"/>
              <a:t>Look and read the question and answer.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48" y="2933700"/>
            <a:ext cx="8440694" cy="6149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1562101"/>
            <a:ext cx="9525000" cy="748917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C59242-2408-EFB4-D444-2BEFD807E829}"/>
              </a:ext>
            </a:extLst>
          </p:cNvPr>
          <p:cNvSpPr/>
          <p:nvPr/>
        </p:nvSpPr>
        <p:spPr>
          <a:xfrm>
            <a:off x="9266788" y="4431504"/>
            <a:ext cx="2971800" cy="733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98844F-5F29-964C-0A98-057B307C9DA1}"/>
              </a:ext>
            </a:extLst>
          </p:cNvPr>
          <p:cNvSpPr/>
          <p:nvPr/>
        </p:nvSpPr>
        <p:spPr>
          <a:xfrm>
            <a:off x="14017262" y="4395784"/>
            <a:ext cx="3867754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3D7877-CF14-BCCA-507F-7639DF0F36BE}"/>
              </a:ext>
            </a:extLst>
          </p:cNvPr>
          <p:cNvSpPr/>
          <p:nvPr/>
        </p:nvSpPr>
        <p:spPr>
          <a:xfrm>
            <a:off x="9003660" y="8077402"/>
            <a:ext cx="3747780" cy="733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4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A884CE-7927-469F-7CE4-8D5782EE304A}"/>
              </a:ext>
            </a:extLst>
          </p:cNvPr>
          <p:cNvSpPr/>
          <p:nvPr/>
        </p:nvSpPr>
        <p:spPr>
          <a:xfrm>
            <a:off x="13837512" y="8120467"/>
            <a:ext cx="4450488" cy="9308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84BC0E-2AAB-D4C9-0CB1-0B30861A925E}"/>
              </a:ext>
            </a:extLst>
          </p:cNvPr>
          <p:cNvSpPr/>
          <p:nvPr/>
        </p:nvSpPr>
        <p:spPr>
          <a:xfrm>
            <a:off x="299485" y="2983595"/>
            <a:ext cx="8111360" cy="25910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D22EB4-58CF-3ECF-2E34-D7DA41DB79A2}"/>
              </a:ext>
            </a:extLst>
          </p:cNvPr>
          <p:cNvSpPr/>
          <p:nvPr/>
        </p:nvSpPr>
        <p:spPr>
          <a:xfrm>
            <a:off x="261385" y="6718306"/>
            <a:ext cx="8501615" cy="1359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2192923"/>
            <a:ext cx="9525000" cy="561757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884707" y="419100"/>
            <a:ext cx="15509186" cy="1371600"/>
          </a:xfrm>
          <a:prstGeom prst="wedgeRoundRectCallout">
            <a:avLst>
              <a:gd name="adj1" fmla="val -41765"/>
              <a:gd name="adj2" fmla="val 8330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114800" y="8267700"/>
            <a:ext cx="11049000" cy="1295400"/>
          </a:xfrm>
          <a:prstGeom prst="wedgeRoundRectCallout">
            <a:avLst>
              <a:gd name="adj1" fmla="val 41425"/>
              <a:gd name="adj2" fmla="val 755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Huong River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27" end="3389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2948217"/>
            <a:ext cx="1316038" cy="13160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4790CB-0919-94DA-E6BC-4D2E3B7A48FE}"/>
              </a:ext>
            </a:extLst>
          </p:cNvPr>
          <p:cNvSpPr/>
          <p:nvPr/>
        </p:nvSpPr>
        <p:spPr>
          <a:xfrm>
            <a:off x="6096000" y="6536324"/>
            <a:ext cx="6781800" cy="12360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 dirty="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79" y="5096927"/>
            <a:ext cx="6959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1 - Period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399" y="1778794"/>
            <a:ext cx="8305800" cy="595550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524000" y="342900"/>
            <a:ext cx="15428014" cy="1042988"/>
          </a:xfrm>
          <a:prstGeom prst="wedgeRoundRectCallout">
            <a:avLst>
              <a:gd name="adj1" fmla="val -37877"/>
              <a:gd name="adj2" fmla="val 10884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065807" y="8239106"/>
            <a:ext cx="12344400" cy="1398600"/>
          </a:xfrm>
          <a:prstGeom prst="wedgeRoundRectCallout">
            <a:avLst>
              <a:gd name="adj1" fmla="val 39842"/>
              <a:gd name="adj2" fmla="val 7233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Phong Nha Cave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6" end="23729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3086100"/>
            <a:ext cx="1143000" cy="1143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5ED2B7-96AB-B8C3-8151-86A43A58A105}"/>
              </a:ext>
            </a:extLst>
          </p:cNvPr>
          <p:cNvSpPr/>
          <p:nvPr/>
        </p:nvSpPr>
        <p:spPr>
          <a:xfrm>
            <a:off x="5791200" y="6450798"/>
            <a:ext cx="7696200" cy="12835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152650"/>
            <a:ext cx="8458200" cy="581025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391893" y="266700"/>
            <a:ext cx="15504214" cy="1219200"/>
          </a:xfrm>
          <a:prstGeom prst="wedgeRoundRectCallout">
            <a:avLst>
              <a:gd name="adj1" fmla="val -41884"/>
              <a:gd name="adj2" fmla="val 10565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854997" y="8420100"/>
            <a:ext cx="12649200" cy="990600"/>
          </a:xfrm>
          <a:prstGeom prst="wedgeRoundRectCallout">
            <a:avLst>
              <a:gd name="adj1" fmla="val 48666"/>
              <a:gd name="adj2" fmla="val 1163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Phu Quoc Island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706" end="13223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2781300"/>
            <a:ext cx="1239838" cy="12398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E5A360-24A8-DABE-77D4-FDDD515DC8FB}"/>
              </a:ext>
            </a:extLst>
          </p:cNvPr>
          <p:cNvSpPr/>
          <p:nvPr/>
        </p:nvSpPr>
        <p:spPr>
          <a:xfrm>
            <a:off x="5334000" y="6938963"/>
            <a:ext cx="6248400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2171700"/>
            <a:ext cx="8534400" cy="61722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282829" y="300142"/>
            <a:ext cx="15428014" cy="1246981"/>
          </a:xfrm>
          <a:prstGeom prst="wedgeRoundRectCallout">
            <a:avLst>
              <a:gd name="adj1" fmla="val -42692"/>
              <a:gd name="adj2" fmla="val 9276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209800" y="8570597"/>
            <a:ext cx="13465305" cy="1046664"/>
          </a:xfrm>
          <a:prstGeom prst="wedgeRoundRectCallout">
            <a:avLst>
              <a:gd name="adj1" fmla="val 48666"/>
              <a:gd name="adj2" fmla="val 11635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I’m going to visit </a:t>
            </a:r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Dam Sen Aquarium</a:t>
            </a:r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5" name="Track 9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642" y="2171700"/>
            <a:ext cx="1011238" cy="10112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DDE54A-FF34-98B1-A53D-E1590D2088F4}"/>
              </a:ext>
            </a:extLst>
          </p:cNvPr>
          <p:cNvSpPr/>
          <p:nvPr/>
        </p:nvSpPr>
        <p:spPr>
          <a:xfrm>
            <a:off x="5510212" y="7281863"/>
            <a:ext cx="7419975" cy="1023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7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91590"/>
            <a:ext cx="13258800" cy="1143000"/>
          </a:xfrm>
        </p:spPr>
        <p:txBody>
          <a:bodyPr/>
          <a:lstStyle/>
          <a:p>
            <a:r>
              <a:rPr lang="en-US" dirty="0"/>
              <a:t>Work in pairs. Ask and answer.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314700"/>
            <a:ext cx="6400800" cy="4663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224" y="1714500"/>
            <a:ext cx="11145775" cy="82364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19200" y="571500"/>
            <a:ext cx="15925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Listen and repeat.</a:t>
            </a:r>
          </a:p>
        </p:txBody>
      </p:sp>
      <p:pic>
        <p:nvPicPr>
          <p:cNvPr id="3" name="Track 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20381" y="571500"/>
            <a:ext cx="1011238" cy="10112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46A352-9279-B2D3-E82A-8B42E6A55E11}"/>
              </a:ext>
            </a:extLst>
          </p:cNvPr>
          <p:cNvSpPr/>
          <p:nvPr/>
        </p:nvSpPr>
        <p:spPr>
          <a:xfrm>
            <a:off x="7991783" y="4870622"/>
            <a:ext cx="3148886" cy="7755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Huong River</a:t>
            </a:r>
            <a:endParaRPr lang="vi-VN" sz="4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F840A7-D705-2E04-D025-6DF50E6BD974}"/>
              </a:ext>
            </a:extLst>
          </p:cNvPr>
          <p:cNvSpPr/>
          <p:nvPr/>
        </p:nvSpPr>
        <p:spPr>
          <a:xfrm>
            <a:off x="13639800" y="4905643"/>
            <a:ext cx="4117901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Nha Cave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75690-6C86-B6DD-223B-966E363F320A}"/>
              </a:ext>
            </a:extLst>
          </p:cNvPr>
          <p:cNvSpPr/>
          <p:nvPr/>
        </p:nvSpPr>
        <p:spPr>
          <a:xfrm>
            <a:off x="7469723" y="9047564"/>
            <a:ext cx="4193005" cy="9144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 Quoc Island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B9294D-D5AC-CBD0-5D9D-BEDD47416F27}"/>
              </a:ext>
            </a:extLst>
          </p:cNvPr>
          <p:cNvSpPr/>
          <p:nvPr/>
        </p:nvSpPr>
        <p:spPr>
          <a:xfrm>
            <a:off x="13103299" y="9047564"/>
            <a:ext cx="5184701" cy="740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 Sen Aquarium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EB88CC-0388-D44C-295F-F3916A71B5FA}"/>
              </a:ext>
            </a:extLst>
          </p:cNvPr>
          <p:cNvSpPr/>
          <p:nvPr/>
        </p:nvSpPr>
        <p:spPr>
          <a:xfrm>
            <a:off x="208025" y="3039930"/>
            <a:ext cx="6934200" cy="21831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</a:t>
            </a:r>
          </a:p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visit this summer?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BDA095-EA95-E2EE-1D93-A0675BE9A58B}"/>
              </a:ext>
            </a:extLst>
          </p:cNvPr>
          <p:cNvSpPr/>
          <p:nvPr/>
        </p:nvSpPr>
        <p:spPr>
          <a:xfrm>
            <a:off x="104011" y="5973734"/>
            <a:ext cx="6934201" cy="1359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5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926627" y="1878052"/>
            <a:ext cx="1829805" cy="596706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2286000" y="348812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2576486" y="3587764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6858025" y="4105998"/>
            <a:ext cx="579074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Let's talk.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5726F8A-26A3-4298-96F8-1056D964E98D}"/>
              </a:ext>
            </a:extLst>
          </p:cNvPr>
          <p:cNvSpPr/>
          <p:nvPr/>
        </p:nvSpPr>
        <p:spPr>
          <a:xfrm>
            <a:off x="1851337" y="626369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477" y="571500"/>
            <a:ext cx="13258800" cy="1143000"/>
          </a:xfrm>
        </p:spPr>
        <p:txBody>
          <a:bodyPr/>
          <a:lstStyle/>
          <a:p>
            <a:r>
              <a:rPr lang="en-US" dirty="0"/>
              <a:t>Look and say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505" y="4325974"/>
            <a:ext cx="8721811" cy="3941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1877" y="4453849"/>
            <a:ext cx="9124343" cy="3666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8139792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7179" y="8120743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12358" y="8120743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waterfall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59000" y="8063595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aquarium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71800" y="596659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Listen and repeat.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00400" y="724535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Work in pairs. Ask and answer.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39E7A9-6815-DF99-CF52-EECE6A36E0E4}"/>
              </a:ext>
            </a:extLst>
          </p:cNvPr>
          <p:cNvSpPr/>
          <p:nvPr/>
        </p:nvSpPr>
        <p:spPr>
          <a:xfrm>
            <a:off x="152400" y="1995411"/>
            <a:ext cx="13507976" cy="9631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you going to visit this summer?</a:t>
            </a:r>
            <a:endParaRPr lang="vi-VN" sz="6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C8BC04-757C-68F9-E63A-733CFE791D41}"/>
              </a:ext>
            </a:extLst>
          </p:cNvPr>
          <p:cNvSpPr/>
          <p:nvPr/>
        </p:nvSpPr>
        <p:spPr>
          <a:xfrm>
            <a:off x="10744199" y="3234953"/>
            <a:ext cx="6934201" cy="10910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60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visit ___.</a:t>
            </a:r>
            <a:endParaRPr lang="vi-VN" sz="6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1" grpId="1"/>
      <p:bldP spid="12" grpId="0"/>
      <p:bldP spid="12" grpId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0422328" y="2286480"/>
            <a:ext cx="1067804" cy="423406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293153" y="1321972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4177849" y="2171700"/>
            <a:ext cx="14755371" cy="84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noProof="0" dirty="0">
                <a:solidFill>
                  <a:srgbClr val="704940"/>
                </a:solidFill>
                <a:latin typeface="Comic Sans MS" panose="030F0702030302020204" pitchFamily="66" charset="0"/>
              </a:rPr>
              <a:t>F</a:t>
            </a: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un</a:t>
            </a:r>
            <a:r>
              <a:rPr kumimoji="0" lang="en-US" sz="8800" b="1" i="0" u="none" strike="noStrike" kern="0" cap="none" spc="0" normalizeH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 corner and Wrap-up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83640" y="1321972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9296436" y="3869745"/>
            <a:ext cx="3962422" cy="106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play!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911054" y="4952400"/>
            <a:ext cx="8090351" cy="205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LUCKY MONSTERS</a:t>
            </a:r>
          </a:p>
        </p:txBody>
      </p:sp>
    </p:spTree>
    <p:extLst>
      <p:ext uri="{BB962C8B-B14F-4D97-AF65-F5344CB8AC3E}">
        <p14:creationId xmlns:p14="http://schemas.microsoft.com/office/powerpoint/2010/main" val="161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5143" y1="9913" x2="51143" y2="34402"/>
                        <a14:foregroundMark x1="46571" y1="18950" x2="43714" y2="46939"/>
                        <a14:foregroundMark x1="58571" y1="9329" x2="58571" y2="9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878" y="319908"/>
            <a:ext cx="2186640" cy="213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7821" y1="9346" x2="79050" y2="93458"/>
                        <a14:foregroundMark x1="28771" y1="35514" x2="46927" y2="4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2797" y="319908"/>
            <a:ext cx="2237612" cy="201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8882" y1="7368" x2="86646" y2="92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97042" y="2699587"/>
            <a:ext cx="2023664" cy="237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5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4605" y1="22754" x2="13896" y2="8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1924" y="2759208"/>
            <a:ext cx="2286000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7798" y1="15718" x2="70238" y2="90888"/>
                        <a14:foregroundMark x1="44048" y1="64692" x2="57738" y2="91572"/>
                        <a14:foregroundMark x1="5357" y1="81321" x2="27083" y2="93622"/>
                        <a14:foregroundMark x1="24107" y1="37130" x2="44048" y2="43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90717">
            <a:off x="8535519" y="-129771"/>
            <a:ext cx="2235574" cy="292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7126" y1="18140" x2="76447" y2="72791"/>
                        <a14:foregroundMark x1="53293" y1="55581" x2="53892" y2="60465"/>
                        <a14:foregroundMark x1="79840" y1="32093" x2="86028" y2="39070"/>
                        <a14:foregroundMark x1="10579" y1="48605" x2="40120" y2="85349"/>
                        <a14:foregroundMark x1="37725" y1="39070" x2="38922" y2="52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82600" y="2457716"/>
            <a:ext cx="3121590" cy="268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2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9228" y1="7143" x2="82315" y2="90306"/>
                        <a14:foregroundMark x1="13505" y1="93622" x2="27331" y2="98724"/>
                        <a14:foregroundMark x1="91640" y1="80867" x2="86174" y2="93112"/>
                        <a14:foregroundMark x1="30547" y1="23724" x2="36977" y2="3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77118" y="0"/>
            <a:ext cx="1936332" cy="244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2100" y1="24259" x2="67900" y2="27037"/>
                        <a14:foregroundMark x1="43000" y1="17685" x2="64500" y2="32315"/>
                        <a14:foregroundMark x1="60000" y1="21481" x2="42300" y2="30926"/>
                        <a14:foregroundMark x1="41200" y1="21852" x2="62200" y2="32315"/>
                        <a14:foregroundMark x1="59600" y1="20741" x2="65300" y2="28056"/>
                        <a14:foregroundMark x1="41200" y1="25000" x2="37400" y2="29167"/>
                        <a14:foregroundMark x1="40800" y1="37130" x2="55100" y2="50093"/>
                        <a14:foregroundMark x1="54000" y1="26019" x2="51700" y2="44815"/>
                        <a14:foregroundMark x1="60000" y1="22870" x2="64100" y2="28056"/>
                        <a14:foregroundMark x1="64900" y1="24259" x2="62600" y2="33704"/>
                        <a14:foregroundMark x1="45300" y1="36852" x2="49800" y2="5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659" y="2272154"/>
            <a:ext cx="3123318" cy="337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www.clipartkey.com/mpngs/m/250-2503122_boy-clipart-little-cartoon-boy-no-background.png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8" y="6134100"/>
            <a:ext cx="1673498" cy="23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cdn2.vectorstock.com/i/1000x1000/69/26/cute-girl-cartoon-presenting-vector-2026926.jpg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8"/>
          <a:stretch/>
        </p:blipFill>
        <p:spPr bwMode="auto">
          <a:xfrm>
            <a:off x="15692497" y="6134100"/>
            <a:ext cx="1456417" cy="20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14999" y="5143500"/>
            <a:ext cx="5828395" cy="58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LUCKY MONSTERS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2" name="TextBox4" r:id="rId2" imgW="3543480" imgH="1352520"/>
        </mc:Choice>
        <mc:Fallback>
          <p:control name="TextBox4" r:id="rId2" imgW="3543480" imgH="1352520">
            <p:pic>
              <p:nvPicPr>
                <p:cNvPr id="14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2438400" y="6438900"/>
                  <a:ext cx="3545435" cy="1354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1" r:id="rId3" imgW="3543480" imgH="1352520"/>
        </mc:Choice>
        <mc:Fallback>
          <p:control name="TextBox1" r:id="rId3" imgW="3543480" imgH="1352520">
            <p:pic>
              <p:nvPicPr>
                <p:cNvPr id="15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11543395" y="6455731"/>
                  <a:ext cx="3545435" cy="1354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7363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266221" y="3084323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227881" y="4597937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227879" y="611155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839" y="779583"/>
            <a:ext cx="17134321" cy="1450115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0" name="Freeform 9">
            <a:hlinkClick r:id="rId5" action="ppaction://hlinksldjump"/>
          </p:cNvPr>
          <p:cNvSpPr/>
          <p:nvPr/>
        </p:nvSpPr>
        <p:spPr>
          <a:xfrm>
            <a:off x="15240000" y="7159923"/>
            <a:ext cx="3260176" cy="3141624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3613799" y="8413742"/>
            <a:ext cx="1165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Huong River.  </a:t>
            </a:r>
          </a:p>
        </p:txBody>
      </p:sp>
      <p:pic>
        <p:nvPicPr>
          <p:cNvPr id="2050" name="Picture 2" descr="https://vietnamdiscovery.com/wp-content/uploads/2019/12/Perfume-River-ashui.com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128" y="3304428"/>
            <a:ext cx="6437943" cy="401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17000" y="6956824"/>
            <a:ext cx="60198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Huong River</a:t>
            </a:r>
          </a:p>
        </p:txBody>
      </p:sp>
    </p:spTree>
    <p:extLst>
      <p:ext uri="{BB962C8B-B14F-4D97-AF65-F5344CB8AC3E}">
        <p14:creationId xmlns:p14="http://schemas.microsoft.com/office/powerpoint/2010/main" val="3836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ock Paper Scissors Vector Illustration Stock Illustration - Download Image  Now - iStock">
            <a:extLst>
              <a:ext uri="{FF2B5EF4-FFF2-40B4-BE49-F238E27FC236}">
                <a16:creationId xmlns:a16="http://schemas.microsoft.com/office/drawing/2014/main" id="{FADD5C1C-050A-4799-841F-7CA6F090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238" y="3594318"/>
            <a:ext cx="4584592" cy="45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C461518C-DC9D-44A5-AC0A-D1BA1042CAC7}"/>
              </a:ext>
            </a:extLst>
          </p:cNvPr>
          <p:cNvSpPr/>
          <p:nvPr/>
        </p:nvSpPr>
        <p:spPr>
          <a:xfrm>
            <a:off x="342239" y="7310738"/>
            <a:ext cx="4369570" cy="2514600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3600" dirty="0">
                <a:solidFill>
                  <a:srgbClr val="E7E6E6">
                    <a:lumMod val="10000"/>
                  </a:srgbClr>
                </a:solidFill>
                <a:latin typeface="KBAStitchInTime" panose="02000603000000000000" pitchFamily="2" charset="0"/>
                <a:ea typeface="KBAStitchInTime" panose="02000603000000000000" pitchFamily="2" charset="0"/>
                <a:sym typeface="Just Another Hand"/>
              </a:rPr>
              <a:t>rock - paper - scissors</a:t>
            </a:r>
          </a:p>
          <a:p>
            <a:pPr algn="ctr">
              <a:buClr>
                <a:schemeClr val="accent1"/>
              </a:buClr>
              <a:buSzPts val="4000"/>
            </a:pPr>
            <a:r>
              <a:rPr lang="en-US" sz="3600" dirty="0">
                <a:solidFill>
                  <a:srgbClr val="E7E6E6">
                    <a:lumMod val="10000"/>
                  </a:srgbClr>
                </a:solidFill>
                <a:latin typeface="KBAStitchInTime" panose="02000603000000000000" pitchFamily="2" charset="0"/>
                <a:ea typeface="KBAStitchInTime" panose="02000603000000000000" pitchFamily="2" charset="0"/>
                <a:sym typeface="Just Another Hand"/>
              </a:rPr>
              <a:t>Winner takes 5</a:t>
            </a:r>
          </a:p>
        </p:txBody>
      </p:sp>
      <p:sp>
        <p:nvSpPr>
          <p:cNvPr id="7" name="Freeform 6">
            <a:hlinkClick r:id="rId3" action="ppaction://hlinksldjump"/>
          </p:cNvPr>
          <p:cNvSpPr/>
          <p:nvPr/>
        </p:nvSpPr>
        <p:spPr>
          <a:xfrm>
            <a:off x="15468600" y="7291688"/>
            <a:ext cx="2599958" cy="2665415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00" y="298763"/>
            <a:ext cx="16752600" cy="107312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06848" y="8299990"/>
            <a:ext cx="1165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</a:t>
            </a:r>
          </a:p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Dam Sen  Aquarium.  </a:t>
            </a:r>
          </a:p>
        </p:txBody>
      </p:sp>
      <p:pic>
        <p:nvPicPr>
          <p:cNvPr id="9218" name="Picture 2" descr="https://vethuycung.com/wp-content/uploads/2023/07/thuy-cung-dam-s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600" y="1677193"/>
            <a:ext cx="7848600" cy="536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61600" y="6765363"/>
            <a:ext cx="78486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Dam Sen Aquarium</a:t>
            </a:r>
          </a:p>
        </p:txBody>
      </p:sp>
    </p:spTree>
    <p:extLst>
      <p:ext uri="{BB962C8B-B14F-4D97-AF65-F5344CB8AC3E}">
        <p14:creationId xmlns:p14="http://schemas.microsoft.com/office/powerpoint/2010/main" val="23082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E9C514-9ABA-4668-B729-CA886D9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120333"/>
            <a:ext cx="13258800" cy="11430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20" name="Google Shape;3865;p34">
            <a:extLst>
              <a:ext uri="{FF2B5EF4-FFF2-40B4-BE49-F238E27FC236}">
                <a16:creationId xmlns:a16="http://schemas.microsoft.com/office/drawing/2014/main" id="{0E7114E6-21EF-4557-AF2C-1C931B351FC6}"/>
              </a:ext>
            </a:extLst>
          </p:cNvPr>
          <p:cNvSpPr/>
          <p:nvPr/>
        </p:nvSpPr>
        <p:spPr>
          <a:xfrm>
            <a:off x="3763846" y="4145878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866;p34">
            <a:extLst>
              <a:ext uri="{FF2B5EF4-FFF2-40B4-BE49-F238E27FC236}">
                <a16:creationId xmlns:a16="http://schemas.microsoft.com/office/drawing/2014/main" id="{3BFDB339-DB05-4815-B8FC-9E2767FC7937}"/>
              </a:ext>
            </a:extLst>
          </p:cNvPr>
          <p:cNvSpPr/>
          <p:nvPr/>
        </p:nvSpPr>
        <p:spPr>
          <a:xfrm>
            <a:off x="3759358" y="5599063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3641655" y="1687477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868;p34">
            <a:extLst>
              <a:ext uri="{FF2B5EF4-FFF2-40B4-BE49-F238E27FC236}">
                <a16:creationId xmlns:a16="http://schemas.microsoft.com/office/drawing/2014/main" id="{B1E81188-F39E-4796-8861-7A98B1CBC792}"/>
              </a:ext>
            </a:extLst>
          </p:cNvPr>
          <p:cNvSpPr/>
          <p:nvPr/>
        </p:nvSpPr>
        <p:spPr>
          <a:xfrm>
            <a:off x="3763846" y="2958297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869;p34">
            <a:extLst>
              <a:ext uri="{FF2B5EF4-FFF2-40B4-BE49-F238E27FC236}">
                <a16:creationId xmlns:a16="http://schemas.microsoft.com/office/drawing/2014/main" id="{BB294683-8907-41CA-BDE5-18258205CD48}"/>
              </a:ext>
            </a:extLst>
          </p:cNvPr>
          <p:cNvSpPr txBox="1">
            <a:spLocks/>
          </p:cNvSpPr>
          <p:nvPr/>
        </p:nvSpPr>
        <p:spPr>
          <a:xfrm rot="3822">
            <a:off x="3488044" y="1677443"/>
            <a:ext cx="1318369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25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4246507" y="1897244"/>
            <a:ext cx="9584061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60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Warm-up and Review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27" name="Google Shape;3873;p34">
            <a:extLst>
              <a:ext uri="{FF2B5EF4-FFF2-40B4-BE49-F238E27FC236}">
                <a16:creationId xmlns:a16="http://schemas.microsoft.com/office/drawing/2014/main" id="{E6F3F43A-663E-49E6-ABB2-DF2FECACB18D}"/>
              </a:ext>
            </a:extLst>
          </p:cNvPr>
          <p:cNvSpPr txBox="1">
            <a:spLocks/>
          </p:cNvSpPr>
          <p:nvPr/>
        </p:nvSpPr>
        <p:spPr>
          <a:xfrm rot="3822">
            <a:off x="3571967" y="4142177"/>
            <a:ext cx="1234446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29" name="Google Shape;3876;p34">
            <a:extLst>
              <a:ext uri="{FF2B5EF4-FFF2-40B4-BE49-F238E27FC236}">
                <a16:creationId xmlns:a16="http://schemas.microsoft.com/office/drawing/2014/main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3666855" y="2878495"/>
            <a:ext cx="1208643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30" name="Google Shape;3875;p34">
            <a:extLst>
              <a:ext uri="{FF2B5EF4-FFF2-40B4-BE49-F238E27FC236}">
                <a16:creationId xmlns:a16="http://schemas.microsoft.com/office/drawing/2014/main" id="{2445A970-FE00-40A5-9230-887BDA8EFDBB}"/>
              </a:ext>
            </a:extLst>
          </p:cNvPr>
          <p:cNvSpPr txBox="1">
            <a:spLocks/>
          </p:cNvSpPr>
          <p:nvPr/>
        </p:nvSpPr>
        <p:spPr>
          <a:xfrm>
            <a:off x="4037852" y="3858416"/>
            <a:ext cx="10356817" cy="83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lvl="0" indent="0">
              <a:buClr>
                <a:srgbClr val="704940"/>
              </a:buClr>
              <a:buSzPts val="1100"/>
              <a:defRPr/>
            </a:pPr>
            <a:r>
              <a:rPr lang="en-US" sz="6000" b="1" kern="0" dirty="0">
                <a:solidFill>
                  <a:srgbClr val="704940"/>
                </a:solidFill>
                <a:latin typeface="Comic Sans MS" panose="030F0702030302020204" pitchFamily="66" charset="0"/>
                <a:ea typeface="Yusei Magic"/>
                <a:cs typeface="Yusei Magic"/>
              </a:rPr>
              <a:t>Listen, point and say.</a:t>
            </a:r>
          </a:p>
        </p:txBody>
      </p:sp>
      <p:sp>
        <p:nvSpPr>
          <p:cNvPr id="32" name="Google Shape;3879;p34">
            <a:extLst>
              <a:ext uri="{FF2B5EF4-FFF2-40B4-BE49-F238E27FC236}">
                <a16:creationId xmlns:a16="http://schemas.microsoft.com/office/drawing/2014/main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3488043" y="5333332"/>
            <a:ext cx="149655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33" name="Google Shape;3878;p34">
            <a:extLst>
              <a:ext uri="{FF2B5EF4-FFF2-40B4-BE49-F238E27FC236}">
                <a16:creationId xmlns:a16="http://schemas.microsoft.com/office/drawing/2014/main" id="{20CFEA3A-3656-49A2-83FB-588C87D2EC05}"/>
              </a:ext>
            </a:extLst>
          </p:cNvPr>
          <p:cNvSpPr txBox="1">
            <a:spLocks/>
          </p:cNvSpPr>
          <p:nvPr/>
        </p:nvSpPr>
        <p:spPr>
          <a:xfrm>
            <a:off x="4942644" y="2652841"/>
            <a:ext cx="9461451" cy="107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 sz="6000" b="1" i="0" u="none" strike="noStrike" kern="0" cap="none">
                <a:solidFill>
                  <a:srgbClr val="704940"/>
                </a:solidFill>
                <a:latin typeface="Comic Sans MS" panose="030F0702030302020204" pitchFamily="66" charset="0"/>
                <a:ea typeface="Yusei Magic"/>
                <a:cs typeface="Yusei Magic"/>
              </a:defRPr>
            </a:lvl1pPr>
            <a:lvl2pPr marL="914400" marR="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2pPr>
            <a:lvl3pPr marL="1371600" marR="0" lvl="2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3pPr>
            <a:lvl4pPr marL="1828800" marR="0" lvl="3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4pPr>
            <a:lvl5pPr marL="2286000" marR="0" lvl="4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5pPr>
            <a:lvl6pPr marL="2743200" marR="0" lvl="5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6pPr>
            <a:lvl7pPr marL="3200400" marR="0" lvl="6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7pPr>
            <a:lvl8pPr marL="3657600" marR="0" lvl="7" indent="-317500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8pPr>
            <a:lvl9pPr marL="4114800" marR="0" lvl="8" indent="-317500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</a:defRPr>
            </a:lvl9pPr>
          </a:lstStyle>
          <a:p>
            <a:r>
              <a:rPr lang="en-US" dirty="0"/>
              <a:t>Look</a:t>
            </a:r>
            <a:r>
              <a:rPr lang="en-US" dirty="0">
                <a:sym typeface="Bellota Text"/>
              </a:rPr>
              <a:t>, listen and repeat.</a:t>
            </a:r>
          </a:p>
        </p:txBody>
      </p:sp>
      <p:sp>
        <p:nvSpPr>
          <p:cNvPr id="35" name="Google Shape;3881;p34">
            <a:extLst>
              <a:ext uri="{FF2B5EF4-FFF2-40B4-BE49-F238E27FC236}">
                <a16:creationId xmlns:a16="http://schemas.microsoft.com/office/drawing/2014/main" id="{B74A39E0-6420-4BA8-816F-6ACDC3A5B2CD}"/>
              </a:ext>
            </a:extLst>
          </p:cNvPr>
          <p:cNvSpPr txBox="1">
            <a:spLocks/>
          </p:cNvSpPr>
          <p:nvPr/>
        </p:nvSpPr>
        <p:spPr>
          <a:xfrm>
            <a:off x="4309276" y="5119586"/>
            <a:ext cx="5596187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 fontAlgn="auto">
              <a:buClr>
                <a:srgbClr val="704940"/>
              </a:buClr>
              <a:buSzPts val="1100"/>
              <a:tabLst/>
              <a:defRPr/>
            </a:pPr>
            <a:r>
              <a:rPr lang="en-US" sz="6000" b="1" kern="0" dirty="0">
                <a:solidFill>
                  <a:srgbClr val="704940"/>
                </a:solidFill>
                <a:latin typeface="Comic Sans MS" panose="030F0702030302020204" pitchFamily="66" charset="0"/>
                <a:ea typeface="Yusei Magic"/>
                <a:cs typeface="Yusei Magic"/>
              </a:rPr>
              <a:t>Let’s talk.</a:t>
            </a:r>
          </a:p>
        </p:txBody>
      </p:sp>
      <p:sp>
        <p:nvSpPr>
          <p:cNvPr id="36" name="Google Shape;3866;p34">
            <a:extLst>
              <a:ext uri="{FF2B5EF4-FFF2-40B4-BE49-F238E27FC236}">
                <a16:creationId xmlns:a16="http://schemas.microsoft.com/office/drawing/2014/main" id="{B35E8970-5331-4A2C-97C1-D1344321988B}"/>
              </a:ext>
            </a:extLst>
          </p:cNvPr>
          <p:cNvSpPr/>
          <p:nvPr/>
        </p:nvSpPr>
        <p:spPr>
          <a:xfrm>
            <a:off x="3706529" y="6896026"/>
            <a:ext cx="965322" cy="802024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880;p34">
            <a:extLst>
              <a:ext uri="{FF2B5EF4-FFF2-40B4-BE49-F238E27FC236}">
                <a16:creationId xmlns:a16="http://schemas.microsoft.com/office/drawing/2014/main" id="{7025D06C-F008-4E9D-A65D-F1467894DCFD}"/>
              </a:ext>
            </a:extLst>
          </p:cNvPr>
          <p:cNvSpPr txBox="1">
            <a:spLocks/>
          </p:cNvSpPr>
          <p:nvPr/>
        </p:nvSpPr>
        <p:spPr>
          <a:xfrm>
            <a:off x="4606976" y="7320630"/>
            <a:ext cx="10175823" cy="15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60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Fun corner and Wrap-up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38" name="Google Shape;3881;p34">
            <a:extLst>
              <a:ext uri="{FF2B5EF4-FFF2-40B4-BE49-F238E27FC236}">
                <a16:creationId xmlns:a16="http://schemas.microsoft.com/office/drawing/2014/main" id="{83FE6148-A490-4E61-8B7D-4C0114E4498E}"/>
              </a:ext>
            </a:extLst>
          </p:cNvPr>
          <p:cNvSpPr txBox="1">
            <a:spLocks/>
          </p:cNvSpPr>
          <p:nvPr/>
        </p:nvSpPr>
        <p:spPr>
          <a:xfrm>
            <a:off x="12801600" y="7581900"/>
            <a:ext cx="4672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39" name="Google Shape;3879;p34">
            <a:extLst>
              <a:ext uri="{FF2B5EF4-FFF2-40B4-BE49-F238E27FC236}">
                <a16:creationId xmlns:a16="http://schemas.microsoft.com/office/drawing/2014/main" id="{B8B783F4-E405-44A4-9909-7C7171ACE456}"/>
              </a:ext>
            </a:extLst>
          </p:cNvPr>
          <p:cNvSpPr txBox="1">
            <a:spLocks/>
          </p:cNvSpPr>
          <p:nvPr/>
        </p:nvSpPr>
        <p:spPr>
          <a:xfrm rot="3822">
            <a:off x="3582002" y="6580719"/>
            <a:ext cx="1177084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  <p:sp>
        <p:nvSpPr>
          <p:cNvPr id="26" name="Google Shape;3878;p34">
            <a:extLst>
              <a:ext uri="{FF2B5EF4-FFF2-40B4-BE49-F238E27FC236}">
                <a16:creationId xmlns:a16="http://schemas.microsoft.com/office/drawing/2014/main" id="{AB27AA30-79FE-44E4-B624-D8E5D1A6A4B5}"/>
              </a:ext>
            </a:extLst>
          </p:cNvPr>
          <p:cNvSpPr txBox="1">
            <a:spLocks/>
          </p:cNvSpPr>
          <p:nvPr/>
        </p:nvSpPr>
        <p:spPr>
          <a:xfrm>
            <a:off x="12818533" y="7554000"/>
            <a:ext cx="46728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339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351187" y="4226457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350121" y="273225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>
            <a:hlinkClick r:id="rId5" action="ppaction://hlinksldjump"/>
          </p:cNvPr>
          <p:cNvSpPr/>
          <p:nvPr/>
        </p:nvSpPr>
        <p:spPr>
          <a:xfrm>
            <a:off x="15240000" y="7159923"/>
            <a:ext cx="3260176" cy="3141624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60" y="903191"/>
            <a:ext cx="16949279" cy="1387448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28867" y="8552364"/>
            <a:ext cx="12910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Phong Nha Cave .  </a:t>
            </a:r>
          </a:p>
        </p:txBody>
      </p:sp>
      <p:pic>
        <p:nvPicPr>
          <p:cNvPr id="8194" name="Picture 2" descr="https://www.hanoijourney.com/wp-content/uploads/2020/01/phong-nha-caves_8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52700"/>
            <a:ext cx="7776135" cy="477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0" y="7159923"/>
            <a:ext cx="6749401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Phong Nha Cave</a:t>
            </a:r>
          </a:p>
        </p:txBody>
      </p:sp>
    </p:spTree>
    <p:extLst>
      <p:ext uri="{BB962C8B-B14F-4D97-AF65-F5344CB8AC3E}">
        <p14:creationId xmlns:p14="http://schemas.microsoft.com/office/powerpoint/2010/main" val="29922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288771" y="4033115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288771" y="5642319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16288771" y="242391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>
            <a:hlinkClick r:id="rId5" action="ppaction://hlinksldjump"/>
          </p:cNvPr>
          <p:cNvSpPr/>
          <p:nvPr/>
        </p:nvSpPr>
        <p:spPr>
          <a:xfrm>
            <a:off x="15936298" y="7581899"/>
            <a:ext cx="2616782" cy="2652157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0374"/>
            <a:ext cx="16981200" cy="111671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62200" y="8627159"/>
            <a:ext cx="12757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Phu Quoc Island.  </a:t>
            </a:r>
          </a:p>
        </p:txBody>
      </p:sp>
      <p:pic>
        <p:nvPicPr>
          <p:cNvPr id="7170" name="Picture 2" descr="https://vietnamdiscovery.com/wp-content/uploads/2020/08/Things-to-do-in-Phu-Quoc-isla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13305"/>
            <a:ext cx="7970236" cy="478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5899" y="6597979"/>
            <a:ext cx="70104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Phu Quoc Island</a:t>
            </a:r>
          </a:p>
        </p:txBody>
      </p:sp>
    </p:spTree>
    <p:extLst>
      <p:ext uri="{BB962C8B-B14F-4D97-AF65-F5344CB8AC3E}">
        <p14:creationId xmlns:p14="http://schemas.microsoft.com/office/powerpoint/2010/main" val="243939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5125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630158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394886" y="8460526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>
            <a:off x="1751074" y="6851664"/>
            <a:ext cx="2676031" cy="3028430"/>
          </a:xfrm>
          <a:custGeom>
            <a:avLst/>
            <a:gdLst/>
            <a:ahLst/>
            <a:cxnLst/>
            <a:rect l="l" t="t" r="r" b="b"/>
            <a:pathLst>
              <a:path w="2676031" h="3028430">
                <a:moveTo>
                  <a:pt x="0" y="0"/>
                </a:moveTo>
                <a:lnTo>
                  <a:pt x="2676031" y="0"/>
                </a:lnTo>
                <a:lnTo>
                  <a:pt x="2676031" y="3028430"/>
                </a:lnTo>
                <a:lnTo>
                  <a:pt x="0" y="3028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 rot="-320694">
            <a:off x="2947639" y="7257792"/>
            <a:ext cx="447093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FFFFFF"/>
                </a:solidFill>
                <a:latin typeface="Marykate"/>
              </a:rPr>
              <a:t>My sand castle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633436" y="-1248969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3"/>
                </a:lnTo>
                <a:lnTo>
                  <a:pt x="0" y="32399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042" y="4316812"/>
            <a:ext cx="5864824" cy="4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>
            <a:hlinkClick r:id="rId11" action="ppaction://hlinksldjump"/>
          </p:cNvPr>
          <p:cNvSpPr/>
          <p:nvPr/>
        </p:nvSpPr>
        <p:spPr>
          <a:xfrm>
            <a:off x="15240000" y="7159923"/>
            <a:ext cx="3260176" cy="3141624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 txBox="1">
            <a:spLocks/>
          </p:cNvSpPr>
          <p:nvPr/>
        </p:nvSpPr>
        <p:spPr>
          <a:xfrm>
            <a:off x="-66492" y="2476500"/>
            <a:ext cx="18287999" cy="15965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Comic Sans MS" panose="030F0702030302020204" pitchFamily="66" charset="0"/>
              </a:rPr>
              <a:t>Where ___ you _______ visit this summer?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55836" y="2306287"/>
            <a:ext cx="45395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7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are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2966" y="2342830"/>
            <a:ext cx="45395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7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going 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456243" y="4871489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456241" y="6429143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456239" y="7969985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reeform 8">
            <a:hlinkClick r:id="rId5" action="ppaction://hlinksldjump"/>
          </p:cNvPr>
          <p:cNvSpPr/>
          <p:nvPr/>
        </p:nvSpPr>
        <p:spPr>
          <a:xfrm>
            <a:off x="15960074" y="7879257"/>
            <a:ext cx="2540102" cy="2422290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19" y="662798"/>
            <a:ext cx="16905961" cy="1193214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67936" y="8409198"/>
            <a:ext cx="1260539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My Khe Beach.  </a:t>
            </a:r>
          </a:p>
        </p:txBody>
      </p:sp>
      <p:pic>
        <p:nvPicPr>
          <p:cNvPr id="5122" name="Picture 2" descr="https://vietnamtour.com/images/News/beaches/my-khe-beach_f5f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98479"/>
            <a:ext cx="7363874" cy="476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10668" y="6800434"/>
            <a:ext cx="708660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My Khe Beach</a:t>
            </a:r>
          </a:p>
        </p:txBody>
      </p:sp>
    </p:spTree>
    <p:extLst>
      <p:ext uri="{BB962C8B-B14F-4D97-AF65-F5344CB8AC3E}">
        <p14:creationId xmlns:p14="http://schemas.microsoft.com/office/powerpoint/2010/main" val="27749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366231" y="320415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366231" y="4884813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366231" y="6565475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366231" y="8246137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eform 10">
            <a:hlinkClick r:id="rId5" action="ppaction://hlinksldjump"/>
          </p:cNvPr>
          <p:cNvSpPr/>
          <p:nvPr/>
        </p:nvSpPr>
        <p:spPr>
          <a:xfrm>
            <a:off x="16154400" y="8015589"/>
            <a:ext cx="2345776" cy="2285958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15" y="712975"/>
            <a:ext cx="16995969" cy="228575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 are you going to visit this summer?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24526" y="8639125"/>
            <a:ext cx="138169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Ban Gioc Waterfall.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1045" y="6565475"/>
            <a:ext cx="7865270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7030A0"/>
                </a:solidFill>
                <a:latin typeface="+mj-lt"/>
              </a:rPr>
              <a:t>Ban Gioc Waterfall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2628900"/>
            <a:ext cx="7162800" cy="38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609599" y="8116457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609601" y="6610929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692" y1="25077" x2="62538" y2="39615"/>
                        <a14:foregroundMark x1="64308" y1="39462" x2="83000" y2="42154"/>
                        <a14:foregroundMark x1="82615" y1="45077" x2="67846" y2="56154"/>
                        <a14:foregroundMark x1="68000" y1="59077" x2="69769" y2="79077"/>
                        <a14:foregroundMark x1="49538" y1="69538" x2="67615" y2="80077"/>
                        <a14:foregroundMark x1="48615" y1="70385" x2="29923" y2="76154"/>
                        <a14:foregroundMark x1="32846" y1="57308" x2="28769" y2="74846"/>
                        <a14:foregroundMark x1="22923" y1="46615" x2="31846" y2="57692"/>
                        <a14:foregroundMark x1="20615" y1="42923" x2="41000" y2="35923"/>
                        <a14:foregroundMark x1="48769" y1="23538" x2="42538" y2="34385"/>
                        <a14:foregroundMark x1="48385" y1="22923" x2="40846" y2="3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987" t="21443" r="17537" b="20099"/>
          <a:stretch/>
        </p:blipFill>
        <p:spPr bwMode="auto">
          <a:xfrm>
            <a:off x="609601" y="5105401"/>
            <a:ext cx="1524958" cy="145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reeform 9">
            <a:hlinkClick r:id="rId5" action="ppaction://hlinksldjump"/>
          </p:cNvPr>
          <p:cNvSpPr/>
          <p:nvPr/>
        </p:nvSpPr>
        <p:spPr>
          <a:xfrm>
            <a:off x="15544800" y="7658099"/>
            <a:ext cx="2743200" cy="2643447"/>
          </a:xfrm>
          <a:custGeom>
            <a:avLst/>
            <a:gdLst/>
            <a:ahLst/>
            <a:cxnLst/>
            <a:rect l="l" t="t" r="r" b="b"/>
            <a:pathLst>
              <a:path w="3260176" h="3141624">
                <a:moveTo>
                  <a:pt x="0" y="0"/>
                </a:moveTo>
                <a:lnTo>
                  <a:pt x="3260176" y="0"/>
                </a:lnTo>
                <a:lnTo>
                  <a:pt x="3260176" y="3141624"/>
                </a:lnTo>
                <a:lnTo>
                  <a:pt x="0" y="3141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BE95A1-5CF0-4029-A20F-ADA7BC58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1" y="664955"/>
            <a:ext cx="16752601" cy="118459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sz="6600" dirty="0">
                <a:latin typeface="Comic Sans MS" panose="030F0702030302020204" pitchFamily="66" charset="0"/>
              </a:rPr>
              <a:t>Where are you going to visit this summer?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8911" y="8028283"/>
            <a:ext cx="12605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/>
              </a:buClr>
              <a:buSzPts val="4000"/>
            </a:pP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I’m going to visit a forest.  </a:t>
            </a:r>
          </a:p>
        </p:txBody>
      </p:sp>
      <p:pic>
        <p:nvPicPr>
          <p:cNvPr id="3076" name="Picture 4" descr="https://tse1.mm.bing.net/th?id=OIP.A-G_zc6iz5BKFHcPbKoWBwHaE7&amp;pid=Api&amp;P=0&amp;h=2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76500"/>
            <a:ext cx="7978012" cy="49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Website</a:t>
            </a:r>
            <a:r>
              <a:rPr lang="en-US" sz="3734" dirty="0">
                <a:solidFill>
                  <a:srgbClr val="0070C0"/>
                </a:solidFill>
              </a:rPr>
              <a:t>: </a:t>
            </a:r>
            <a:r>
              <a:rPr lang="en-US" sz="3734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Fanpage</a:t>
            </a:r>
            <a:r>
              <a:rPr lang="en-US" sz="3734" dirty="0">
                <a:solidFill>
                  <a:srgbClr val="0070C0"/>
                </a:solidFill>
              </a:rPr>
              <a:t>:</a:t>
            </a:r>
            <a:r>
              <a:rPr lang="vi-VN" sz="3734" dirty="0">
                <a:solidFill>
                  <a:srgbClr val="0070C0"/>
                </a:solidFill>
              </a:rPr>
              <a:t> </a:t>
            </a:r>
            <a:r>
              <a:rPr lang="en-US" sz="3734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3734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9519100" y="4099495"/>
            <a:ext cx="1067804" cy="330620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8633905" y="64770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5029200" y="3771638"/>
            <a:ext cx="12192000" cy="122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lvl="0">
              <a:buClr>
                <a:srgbClr val="704940"/>
              </a:buClr>
              <a:buSzPts val="2400"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9092430" y="647700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8763006" y="5374763"/>
            <a:ext cx="3048000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+mj-lt"/>
              </a:rPr>
              <a:t>Let's play!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Tickets &amp; Tours - Hoi An Ancient Town, Hoi An - Vi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73" y="2305892"/>
            <a:ext cx="7863728" cy="53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9071" y="346672"/>
            <a:ext cx="3209430" cy="13468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724400" y="2217863"/>
            <a:ext cx="1995178" cy="142175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2" name="Rectangle 21"/>
          <p:cNvSpPr/>
          <p:nvPr/>
        </p:nvSpPr>
        <p:spPr>
          <a:xfrm>
            <a:off x="6727150" y="2198301"/>
            <a:ext cx="2035850" cy="142750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3" name="Rectangle 22"/>
          <p:cNvSpPr/>
          <p:nvPr/>
        </p:nvSpPr>
        <p:spPr>
          <a:xfrm>
            <a:off x="8786225" y="2212587"/>
            <a:ext cx="1995178" cy="1427506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4" name="Rectangle 23"/>
          <p:cNvSpPr/>
          <p:nvPr/>
        </p:nvSpPr>
        <p:spPr>
          <a:xfrm>
            <a:off x="10793849" y="2240891"/>
            <a:ext cx="1995178" cy="1427506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5" name="Rectangle 24"/>
          <p:cNvSpPr/>
          <p:nvPr/>
        </p:nvSpPr>
        <p:spPr>
          <a:xfrm>
            <a:off x="4724400" y="3619987"/>
            <a:ext cx="1995178" cy="1342142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6" name="Rectangle 25"/>
          <p:cNvSpPr/>
          <p:nvPr/>
        </p:nvSpPr>
        <p:spPr>
          <a:xfrm>
            <a:off x="6745325" y="3619987"/>
            <a:ext cx="1995178" cy="1342142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7" name="Rectangle 26"/>
          <p:cNvSpPr/>
          <p:nvPr/>
        </p:nvSpPr>
        <p:spPr>
          <a:xfrm>
            <a:off x="8778653" y="3615731"/>
            <a:ext cx="1995178" cy="1342142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8" name="Rectangle 27"/>
          <p:cNvSpPr/>
          <p:nvPr/>
        </p:nvSpPr>
        <p:spPr>
          <a:xfrm>
            <a:off x="10795251" y="3630703"/>
            <a:ext cx="1995178" cy="134214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9" name="Rectangle 28"/>
          <p:cNvSpPr/>
          <p:nvPr/>
        </p:nvSpPr>
        <p:spPr>
          <a:xfrm>
            <a:off x="4724400" y="4934126"/>
            <a:ext cx="1995178" cy="14668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0" name="Rectangle 29"/>
          <p:cNvSpPr/>
          <p:nvPr/>
        </p:nvSpPr>
        <p:spPr>
          <a:xfrm>
            <a:off x="6731039" y="4934126"/>
            <a:ext cx="1995178" cy="14668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1" name="Rectangle 30"/>
          <p:cNvSpPr/>
          <p:nvPr/>
        </p:nvSpPr>
        <p:spPr>
          <a:xfrm>
            <a:off x="8758637" y="4948414"/>
            <a:ext cx="1995178" cy="14668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2" name="Rectangle 31"/>
          <p:cNvSpPr/>
          <p:nvPr/>
        </p:nvSpPr>
        <p:spPr>
          <a:xfrm>
            <a:off x="10782769" y="4934126"/>
            <a:ext cx="1995178" cy="14668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3" name="Rectangle 32"/>
          <p:cNvSpPr/>
          <p:nvPr/>
        </p:nvSpPr>
        <p:spPr>
          <a:xfrm>
            <a:off x="4724400" y="6400928"/>
            <a:ext cx="1995178" cy="146536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4" name="Rectangle 33"/>
          <p:cNvSpPr/>
          <p:nvPr/>
        </p:nvSpPr>
        <p:spPr>
          <a:xfrm>
            <a:off x="6744833" y="6400928"/>
            <a:ext cx="1995178" cy="1465360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5" name="Rectangle 34"/>
          <p:cNvSpPr/>
          <p:nvPr/>
        </p:nvSpPr>
        <p:spPr>
          <a:xfrm>
            <a:off x="8772431" y="6415214"/>
            <a:ext cx="1995178" cy="146536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6" name="Rectangle 35"/>
          <p:cNvSpPr/>
          <p:nvPr/>
        </p:nvSpPr>
        <p:spPr>
          <a:xfrm>
            <a:off x="10794777" y="6400928"/>
            <a:ext cx="1995178" cy="14653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7" name="Rounded Rectangle 36"/>
          <p:cNvSpPr/>
          <p:nvPr/>
        </p:nvSpPr>
        <p:spPr>
          <a:xfrm>
            <a:off x="13716000" y="8534370"/>
            <a:ext cx="2763246" cy="90923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40" name="Rounded Rectangle 39"/>
          <p:cNvSpPr/>
          <p:nvPr/>
        </p:nvSpPr>
        <p:spPr>
          <a:xfrm>
            <a:off x="4268987" y="8455989"/>
            <a:ext cx="8508960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Hoi An Old Town</a:t>
            </a:r>
          </a:p>
        </p:txBody>
      </p:sp>
      <p:sp>
        <p:nvSpPr>
          <p:cNvPr id="41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599" y="383025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extLst>
      <p:ext uri="{BB962C8B-B14F-4D97-AF65-F5344CB8AC3E}">
        <p14:creationId xmlns:p14="http://schemas.microsoft.com/office/powerpoint/2010/main" val="159441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vietnam.travel/sites/default/files/2022-11/shutterstock_1343287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50" y="2515966"/>
            <a:ext cx="7743098" cy="55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8571" y="1969924"/>
            <a:ext cx="3209430" cy="134687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933195" y="2475800"/>
            <a:ext cx="1916318" cy="134838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1" name="Rectangle 40"/>
          <p:cNvSpPr/>
          <p:nvPr/>
        </p:nvSpPr>
        <p:spPr>
          <a:xfrm>
            <a:off x="6870779" y="2512744"/>
            <a:ext cx="1916318" cy="134838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2" name="Rectangle 41"/>
          <p:cNvSpPr/>
          <p:nvPr/>
        </p:nvSpPr>
        <p:spPr>
          <a:xfrm>
            <a:off x="8819121" y="2498456"/>
            <a:ext cx="1916318" cy="134838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3" name="Rectangle 42"/>
          <p:cNvSpPr/>
          <p:nvPr/>
        </p:nvSpPr>
        <p:spPr>
          <a:xfrm>
            <a:off x="10740345" y="2512212"/>
            <a:ext cx="1916318" cy="1348384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4" name="Rectangle 43"/>
          <p:cNvSpPr/>
          <p:nvPr/>
        </p:nvSpPr>
        <p:spPr>
          <a:xfrm>
            <a:off x="4954463" y="3867032"/>
            <a:ext cx="1916318" cy="1348384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5" name="Rectangle 44"/>
          <p:cNvSpPr/>
          <p:nvPr/>
        </p:nvSpPr>
        <p:spPr>
          <a:xfrm>
            <a:off x="6874559" y="3884544"/>
            <a:ext cx="1916318" cy="134838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6" name="Rectangle 45"/>
          <p:cNvSpPr/>
          <p:nvPr/>
        </p:nvSpPr>
        <p:spPr>
          <a:xfrm>
            <a:off x="8822897" y="3870258"/>
            <a:ext cx="1916318" cy="1348384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7" name="Rectangle 46"/>
          <p:cNvSpPr/>
          <p:nvPr/>
        </p:nvSpPr>
        <p:spPr>
          <a:xfrm>
            <a:off x="10772477" y="3880970"/>
            <a:ext cx="1916318" cy="134838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8" name="Rectangle 47"/>
          <p:cNvSpPr/>
          <p:nvPr/>
        </p:nvSpPr>
        <p:spPr>
          <a:xfrm>
            <a:off x="4950889" y="5260890"/>
            <a:ext cx="1916318" cy="134838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49" name="Rectangle 48"/>
          <p:cNvSpPr/>
          <p:nvPr/>
        </p:nvSpPr>
        <p:spPr>
          <a:xfrm>
            <a:off x="6856697" y="5278400"/>
            <a:ext cx="1916318" cy="13483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0" name="Rectangle 49"/>
          <p:cNvSpPr/>
          <p:nvPr/>
        </p:nvSpPr>
        <p:spPr>
          <a:xfrm>
            <a:off x="8805037" y="5264114"/>
            <a:ext cx="2004044" cy="1348384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1" name="Rectangle 50"/>
          <p:cNvSpPr/>
          <p:nvPr/>
        </p:nvSpPr>
        <p:spPr>
          <a:xfrm>
            <a:off x="10809082" y="5264112"/>
            <a:ext cx="1916318" cy="1348384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2" name="Rectangle 51"/>
          <p:cNvSpPr/>
          <p:nvPr/>
        </p:nvSpPr>
        <p:spPr>
          <a:xfrm>
            <a:off x="4945697" y="6651396"/>
            <a:ext cx="1916318" cy="138924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3" name="Rectangle 52"/>
          <p:cNvSpPr/>
          <p:nvPr/>
        </p:nvSpPr>
        <p:spPr>
          <a:xfrm>
            <a:off x="6851505" y="6668906"/>
            <a:ext cx="1916318" cy="1389244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4" name="Rectangle 53"/>
          <p:cNvSpPr/>
          <p:nvPr/>
        </p:nvSpPr>
        <p:spPr>
          <a:xfrm>
            <a:off x="8799844" y="6654620"/>
            <a:ext cx="2009237" cy="13892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5" name="Rectangle 54"/>
          <p:cNvSpPr/>
          <p:nvPr/>
        </p:nvSpPr>
        <p:spPr>
          <a:xfrm>
            <a:off x="10809082" y="6654620"/>
            <a:ext cx="1916318" cy="138924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56" name="Rounded Rectangle 55"/>
          <p:cNvSpPr/>
          <p:nvPr/>
        </p:nvSpPr>
        <p:spPr>
          <a:xfrm>
            <a:off x="13838584" y="7728688"/>
            <a:ext cx="2479972" cy="770144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6157178" y="8498832"/>
            <a:ext cx="5806222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Ba Na HillS</a:t>
            </a:r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875" y="72390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extLst>
      <p:ext uri="{BB962C8B-B14F-4D97-AF65-F5344CB8AC3E}">
        <p14:creationId xmlns:p14="http://schemas.microsoft.com/office/powerpoint/2010/main" val="8760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Tickets &amp; Tours - Hoi An Ancient Town, Hoi An - Vi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63" y="2377301"/>
            <a:ext cx="7274637" cy="525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live.staticflickr.com/4510/23847836778_bded6d0cfd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66" y="2377301"/>
            <a:ext cx="7282534" cy="523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583" y="1863690"/>
            <a:ext cx="3209430" cy="1346872"/>
          </a:xfrm>
          <a:prstGeom prst="rect">
            <a:avLst/>
          </a:prstGeom>
        </p:spPr>
      </p:pic>
      <p:sp>
        <p:nvSpPr>
          <p:cNvPr id="20" name="AutoShape 4" descr="Bathtub Png Transparent Images - Toast In Bath Meme, Png Download ,  Transparent Png Image - PNGitem"/>
          <p:cNvSpPr>
            <a:spLocks noChangeAspect="1" noChangeArrowheads="1"/>
          </p:cNvSpPr>
          <p:nvPr/>
        </p:nvSpPr>
        <p:spPr bwMode="auto">
          <a:xfrm>
            <a:off x="-5258538" y="2638165"/>
            <a:ext cx="267462" cy="3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2870" tIns="51436" rIns="102870" bIns="51436" numCol="1" anchor="t" anchorCtr="0" compatLnSpc="1">
            <a:prstTxWarp prst="textNoShape">
              <a:avLst/>
            </a:prstTxWarp>
          </a:bodyPr>
          <a:lstStyle/>
          <a:p>
            <a:endParaRPr lang="vi-VN" sz="1576"/>
          </a:p>
        </p:txBody>
      </p:sp>
      <p:sp>
        <p:nvSpPr>
          <p:cNvPr id="22" name="Rectangle 21"/>
          <p:cNvSpPr/>
          <p:nvPr/>
        </p:nvSpPr>
        <p:spPr>
          <a:xfrm>
            <a:off x="5227586" y="2366469"/>
            <a:ext cx="1804160" cy="12982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3" name="Rectangle 22"/>
          <p:cNvSpPr/>
          <p:nvPr/>
        </p:nvSpPr>
        <p:spPr>
          <a:xfrm>
            <a:off x="7031868" y="2338239"/>
            <a:ext cx="1804160" cy="129826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4" name="Rectangle 23"/>
          <p:cNvSpPr/>
          <p:nvPr/>
        </p:nvSpPr>
        <p:spPr>
          <a:xfrm>
            <a:off x="8855832" y="2338239"/>
            <a:ext cx="1804160" cy="129826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5" name="Rectangle 24"/>
          <p:cNvSpPr/>
          <p:nvPr/>
        </p:nvSpPr>
        <p:spPr>
          <a:xfrm>
            <a:off x="10721020" y="2362849"/>
            <a:ext cx="1804160" cy="1298268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6" name="Rectangle 25"/>
          <p:cNvSpPr/>
          <p:nvPr/>
        </p:nvSpPr>
        <p:spPr>
          <a:xfrm>
            <a:off x="5213646" y="3690295"/>
            <a:ext cx="1804160" cy="12982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7" name="Rectangle 26"/>
          <p:cNvSpPr/>
          <p:nvPr/>
        </p:nvSpPr>
        <p:spPr>
          <a:xfrm>
            <a:off x="7051822" y="3701127"/>
            <a:ext cx="1804160" cy="129826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8" name="Rectangle 27"/>
          <p:cNvSpPr/>
          <p:nvPr/>
        </p:nvSpPr>
        <p:spPr>
          <a:xfrm>
            <a:off x="8856180" y="3662065"/>
            <a:ext cx="1804160" cy="1298268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29" name="Rectangle 28"/>
          <p:cNvSpPr/>
          <p:nvPr/>
        </p:nvSpPr>
        <p:spPr>
          <a:xfrm>
            <a:off x="10701562" y="3656707"/>
            <a:ext cx="1804160" cy="129826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0" name="Rectangle 29"/>
          <p:cNvSpPr/>
          <p:nvPr/>
        </p:nvSpPr>
        <p:spPr>
          <a:xfrm>
            <a:off x="5232658" y="4988579"/>
            <a:ext cx="1804160" cy="129826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1" name="Rectangle 30"/>
          <p:cNvSpPr/>
          <p:nvPr/>
        </p:nvSpPr>
        <p:spPr>
          <a:xfrm>
            <a:off x="7076716" y="4988579"/>
            <a:ext cx="1804160" cy="129826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2" name="Rectangle 31"/>
          <p:cNvSpPr/>
          <p:nvPr/>
        </p:nvSpPr>
        <p:spPr>
          <a:xfrm>
            <a:off x="8860906" y="5004653"/>
            <a:ext cx="1804160" cy="1298268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3" name="Rectangle 32"/>
          <p:cNvSpPr/>
          <p:nvPr/>
        </p:nvSpPr>
        <p:spPr>
          <a:xfrm>
            <a:off x="10692020" y="4988579"/>
            <a:ext cx="1804160" cy="1298268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4" name="Rectangle 33"/>
          <p:cNvSpPr/>
          <p:nvPr/>
        </p:nvSpPr>
        <p:spPr>
          <a:xfrm>
            <a:off x="5218990" y="6259928"/>
            <a:ext cx="1804160" cy="13376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5" name="Rectangle 34"/>
          <p:cNvSpPr/>
          <p:nvPr/>
        </p:nvSpPr>
        <p:spPr>
          <a:xfrm>
            <a:off x="7063048" y="6259928"/>
            <a:ext cx="1804160" cy="1337610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6" name="Rectangle 35"/>
          <p:cNvSpPr/>
          <p:nvPr/>
        </p:nvSpPr>
        <p:spPr>
          <a:xfrm>
            <a:off x="8847238" y="6276002"/>
            <a:ext cx="1804160" cy="13376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7" name="Rectangle 36"/>
          <p:cNvSpPr/>
          <p:nvPr/>
        </p:nvSpPr>
        <p:spPr>
          <a:xfrm>
            <a:off x="10692640" y="6259928"/>
            <a:ext cx="1804160" cy="13376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/>
          </a:p>
        </p:txBody>
      </p:sp>
      <p:sp>
        <p:nvSpPr>
          <p:cNvPr id="38" name="Rounded Rectangle 37"/>
          <p:cNvSpPr/>
          <p:nvPr/>
        </p:nvSpPr>
        <p:spPr>
          <a:xfrm>
            <a:off x="13639800" y="8731417"/>
            <a:ext cx="2520474" cy="102059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/>
              <a:t>SHOW</a:t>
            </a:r>
            <a:endParaRPr lang="en-US" sz="1576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5156199" y="8528225"/>
            <a:ext cx="6934161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Huong Pagoda</a:t>
            </a:r>
          </a:p>
        </p:txBody>
      </p:sp>
      <p:sp>
        <p:nvSpPr>
          <p:cNvPr id="42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667" y="67453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extLst>
      <p:ext uri="{BB962C8B-B14F-4D97-AF65-F5344CB8AC3E}">
        <p14:creationId xmlns:p14="http://schemas.microsoft.com/office/powerpoint/2010/main" val="19153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Hoan Kiem Lake - Restored Sword - Hanoi Local T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414413"/>
            <a:ext cx="7166961" cy="543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6179" y="1791616"/>
            <a:ext cx="3209430" cy="13468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54722" y="2363524"/>
            <a:ext cx="1804160" cy="133231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92416" y="2363524"/>
            <a:ext cx="1804160" cy="133231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12284" y="2355316"/>
            <a:ext cx="1804160" cy="133231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593996" y="2370024"/>
            <a:ext cx="1804160" cy="133231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5362" y="3735720"/>
            <a:ext cx="1804160" cy="13323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7344" y="3735720"/>
            <a:ext cx="1804160" cy="13323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47212" y="3727512"/>
            <a:ext cx="1804160" cy="133231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593996" y="3714342"/>
            <a:ext cx="1804160" cy="133231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00" y="5106590"/>
            <a:ext cx="1804160" cy="133231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3056" y="5084104"/>
            <a:ext cx="1804160" cy="13323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32924" y="5075896"/>
            <a:ext cx="1804160" cy="133231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30650" y="5067300"/>
            <a:ext cx="1804160" cy="133231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29160" y="6445791"/>
            <a:ext cx="1804160" cy="1372684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66854" y="6445791"/>
            <a:ext cx="1804160" cy="1372684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71014" y="6437583"/>
            <a:ext cx="1896986" cy="137268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637084" y="6437816"/>
            <a:ext cx="1804160" cy="1372684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6" dirty="0">
              <a:solidFill>
                <a:srgbClr val="2E3527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4377623" y="8528225"/>
            <a:ext cx="2486370" cy="919182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chemeClr val="bg1"/>
                </a:solidFill>
              </a:rPr>
              <a:t>SHOW</a:t>
            </a:r>
            <a:endParaRPr lang="en-US" sz="1576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10001" y="8528225"/>
            <a:ext cx="8280360" cy="1223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SzPts val="4500"/>
            </a:pPr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  <a:ea typeface="KBAStitchInTime" panose="02000603000000000000" pitchFamily="2" charset="0"/>
                <a:sym typeface="Just Another Hand"/>
              </a:rPr>
              <a:t>Hoam Kiem Lake</a:t>
            </a:r>
          </a:p>
        </p:txBody>
      </p:sp>
      <p:sp>
        <p:nvSpPr>
          <p:cNvPr id="39" name="Title 7">
            <a:extLst>
              <a:ext uri="{FF2B5EF4-FFF2-40B4-BE49-F238E27FC236}">
                <a16:creationId xmlns:a16="http://schemas.microsoft.com/office/drawing/2014/main" id="{B553C7AA-13FA-413B-BCC4-91F4869B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67940"/>
            <a:ext cx="14706408" cy="803400"/>
          </a:xfrm>
        </p:spPr>
        <p:txBody>
          <a:bodyPr/>
          <a:lstStyle/>
          <a:p>
            <a:r>
              <a:rPr lang="en-US" sz="8000" b="1" dirty="0">
                <a:solidFill>
                  <a:srgbClr val="2E3527"/>
                </a:solidFill>
                <a:latin typeface="Comic Sans MS" panose="030F0702030302020204" pitchFamily="66" charset="0"/>
              </a:rPr>
              <a:t>Guess the place</a:t>
            </a:r>
          </a:p>
        </p:txBody>
      </p:sp>
    </p:spTree>
    <p:extLst>
      <p:ext uri="{BB962C8B-B14F-4D97-AF65-F5344CB8AC3E}">
        <p14:creationId xmlns:p14="http://schemas.microsoft.com/office/powerpoint/2010/main" val="8823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0096501" y="-1790199"/>
            <a:ext cx="1676399" cy="1272540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9065352" y="33927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9355839" y="346855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5003675" y="3816722"/>
            <a:ext cx="11429556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907</TotalTime>
  <Words>652</Words>
  <Application>Microsoft Office PowerPoint</Application>
  <PresentationFormat>Custom</PresentationFormat>
  <Paragraphs>146</Paragraphs>
  <Slides>36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#9Slide07 IcielCrocante</vt:lpstr>
      <vt:lpstr>Marykate</vt:lpstr>
      <vt:lpstr>Just Another Hand</vt:lpstr>
      <vt:lpstr>Arial</vt:lpstr>
      <vt:lpstr>Agrandir Medium</vt:lpstr>
      <vt:lpstr>Calibri</vt:lpstr>
      <vt:lpstr>Bellota Text</vt:lpstr>
      <vt:lpstr>Yusei Magic</vt:lpstr>
      <vt:lpstr>KBAStitchInTime</vt:lpstr>
      <vt:lpstr>Comic Sans MS</vt:lpstr>
      <vt:lpstr>Office Theme</vt:lpstr>
      <vt:lpstr>PowerPoint Presentation</vt:lpstr>
      <vt:lpstr>PowerPoint Presentation</vt:lpstr>
      <vt:lpstr>Table of contents</vt:lpstr>
      <vt:lpstr>PowerPoint Presentation</vt:lpstr>
      <vt:lpstr>Guess the place</vt:lpstr>
      <vt:lpstr>Guess the place</vt:lpstr>
      <vt:lpstr>Guess the place</vt:lpstr>
      <vt:lpstr>Guess the place</vt:lpstr>
      <vt:lpstr>PowerPoint Presentation</vt:lpstr>
      <vt:lpstr>Look at the picture. Who are they?</vt:lpstr>
      <vt:lpstr>PowerPoint Presentation</vt:lpstr>
      <vt:lpstr>Look, listen and repeat.</vt:lpstr>
      <vt:lpstr>Look, listen and repeat</vt:lpstr>
      <vt:lpstr>PowerPoint Presentation</vt:lpstr>
      <vt:lpstr>Act it out.</vt:lpstr>
      <vt:lpstr>PowerPoint Presentation</vt:lpstr>
      <vt:lpstr>Look at the pictures. Listen and repeat. </vt:lpstr>
      <vt:lpstr>Look and read the question and answer.</vt:lpstr>
      <vt:lpstr>PowerPoint Presentation</vt:lpstr>
      <vt:lpstr>PowerPoint Presentation</vt:lpstr>
      <vt:lpstr>PowerPoint Presentation</vt:lpstr>
      <vt:lpstr>PowerPoint Presentation</vt:lpstr>
      <vt:lpstr>Work in pairs. Ask and answer.</vt:lpstr>
      <vt:lpstr>PowerPoint Presentation</vt:lpstr>
      <vt:lpstr>Look and say</vt:lpstr>
      <vt:lpstr>PowerPoint Presentation</vt:lpstr>
      <vt:lpstr>PowerPoint Presentation</vt:lpstr>
      <vt:lpstr>Where are you going to visit this summer?</vt:lpstr>
      <vt:lpstr>Where are you going to visit this summer?</vt:lpstr>
      <vt:lpstr>Where are you going to visit this summer?</vt:lpstr>
      <vt:lpstr>Where are you going to visit this summer?</vt:lpstr>
      <vt:lpstr>PowerPoint Presentation</vt:lpstr>
      <vt:lpstr>Where are you going to visit this summer?</vt:lpstr>
      <vt:lpstr>Where  are you going to visit this summer?</vt:lpstr>
      <vt:lpstr>Where are you going to visit this summer?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51</cp:revision>
  <dcterms:created xsi:type="dcterms:W3CDTF">2006-08-16T00:00:00Z</dcterms:created>
  <dcterms:modified xsi:type="dcterms:W3CDTF">2024-08-22T04:23:42Z</dcterms:modified>
  <cp:category>9Slide.vn</cp:category>
  <dc:identifier>DAF6OP2ha-w</dc:identifier>
</cp:coreProperties>
</file>