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5" r:id="rId3"/>
  </p:sldMasterIdLst>
  <p:notesMasterIdLst>
    <p:notesMasterId r:id="rId53"/>
  </p:notesMasterIdLst>
  <p:handoutMasterIdLst>
    <p:handoutMasterId r:id="rId54"/>
  </p:handoutMasterIdLst>
  <p:sldIdLst>
    <p:sldId id="294" r:id="rId4"/>
    <p:sldId id="256" r:id="rId5"/>
    <p:sldId id="296" r:id="rId6"/>
    <p:sldId id="297" r:id="rId7"/>
    <p:sldId id="304" r:id="rId8"/>
    <p:sldId id="305" r:id="rId9"/>
    <p:sldId id="306" r:id="rId10"/>
    <p:sldId id="278" r:id="rId11"/>
    <p:sldId id="307" r:id="rId12"/>
    <p:sldId id="279" r:id="rId13"/>
    <p:sldId id="308" r:id="rId14"/>
    <p:sldId id="315" r:id="rId15"/>
    <p:sldId id="316" r:id="rId16"/>
    <p:sldId id="317" r:id="rId17"/>
    <p:sldId id="318" r:id="rId18"/>
    <p:sldId id="310" r:id="rId19"/>
    <p:sldId id="282" r:id="rId20"/>
    <p:sldId id="267" r:id="rId21"/>
    <p:sldId id="281" r:id="rId22"/>
    <p:sldId id="311" r:id="rId23"/>
    <p:sldId id="283" r:id="rId24"/>
    <p:sldId id="268" r:id="rId25"/>
    <p:sldId id="293" r:id="rId26"/>
    <p:sldId id="298" r:id="rId27"/>
    <p:sldId id="303" r:id="rId28"/>
    <p:sldId id="320" r:id="rId29"/>
    <p:sldId id="321" r:id="rId30"/>
    <p:sldId id="299" r:id="rId31"/>
    <p:sldId id="323" r:id="rId32"/>
    <p:sldId id="324" r:id="rId33"/>
    <p:sldId id="325" r:id="rId34"/>
    <p:sldId id="326" r:id="rId35"/>
    <p:sldId id="327" r:id="rId36"/>
    <p:sldId id="328" r:id="rId37"/>
    <p:sldId id="301" r:id="rId38"/>
    <p:sldId id="330" r:id="rId39"/>
    <p:sldId id="331" r:id="rId40"/>
    <p:sldId id="302" r:id="rId41"/>
    <p:sldId id="333" r:id="rId42"/>
    <p:sldId id="334" r:id="rId43"/>
    <p:sldId id="335" r:id="rId44"/>
    <p:sldId id="336" r:id="rId45"/>
    <p:sldId id="337" r:id="rId46"/>
    <p:sldId id="338" r:id="rId47"/>
    <p:sldId id="339" r:id="rId48"/>
    <p:sldId id="340" r:id="rId49"/>
    <p:sldId id="341" r:id="rId50"/>
    <p:sldId id="342" r:id="rId51"/>
    <p:sldId id="344" r:id="rId52"/>
  </p:sldIdLst>
  <p:sldSz cx="18288000" cy="10287000"/>
  <p:notesSz cx="6858000" cy="9144000"/>
  <p:embeddedFontLst>
    <p:embeddedFont>
      <p:font typeface="#9Slide03 BoosterNextFYBlack" panose="020B0604020202020204" charset="0"/>
      <p:regular r:id="rId55"/>
    </p:embeddedFont>
    <p:embeddedFont>
      <p:font typeface="#9Slide07 IcielCrocante" panose="020B0604020202020204" charset="0"/>
      <p:regular r:id="rId56"/>
    </p:embeddedFont>
    <p:embeddedFont>
      <p:font typeface="Agrandir Medium" panose="020B0604020202020204" charset="0"/>
      <p:regular r:id="rId57"/>
    </p:embeddedFont>
    <p:embeddedFont>
      <p:font typeface="Bellota Text" panose="020B0604020202020204" charset="0"/>
      <p:regular r:id="rId58"/>
      <p:bold r:id="rId59"/>
      <p:italic r:id="rId60"/>
      <p:boldItalic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Comic Sans MS" panose="030F0702030302020204" pitchFamily="66" charset="0"/>
      <p:regular r:id="rId66"/>
      <p:bold r:id="rId67"/>
      <p:italic r:id="rId68"/>
      <p:boldItalic r:id="rId69"/>
    </p:embeddedFont>
    <p:embeddedFont>
      <p:font typeface="Gill Sans MT" panose="020B0502020104020203" pitchFamily="34" charset="0"/>
      <p:regular r:id="rId70"/>
      <p:bold r:id="rId71"/>
      <p:italic r:id="rId72"/>
      <p:boldItalic r:id="rId73"/>
    </p:embeddedFont>
    <p:embeddedFont>
      <p:font typeface="Impact" panose="020B0806030902050204" pitchFamily="34" charset="0"/>
      <p:regular r:id="rId74"/>
    </p:embeddedFont>
    <p:embeddedFont>
      <p:font typeface="Segoe Print" panose="02000600000000000000" pitchFamily="2" charset="0"/>
      <p:regular r:id="rId75"/>
      <p:bold r:id="rId76"/>
    </p:embeddedFont>
    <p:embeddedFont>
      <p:font typeface="Yusei Magic" panose="020B0604020202020204" charset="0"/>
      <p:regular r:id="rId7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F2"/>
    <a:srgbClr val="FEFB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22" autoAdjust="0"/>
  </p:normalViewPr>
  <p:slideViewPr>
    <p:cSldViewPr>
      <p:cViewPr varScale="1">
        <p:scale>
          <a:sx n="73" d="100"/>
          <a:sy n="73" d="100"/>
        </p:scale>
        <p:origin x="60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3461" y="2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4.fntdata"/><Relationship Id="rId74" Type="http://schemas.openxmlformats.org/officeDocument/2006/relationships/font" Target="fonts/font20.fntdata"/><Relationship Id="rId79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font" Target="fonts/font7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77" Type="http://schemas.openxmlformats.org/officeDocument/2006/relationships/font" Target="fonts/font23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18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handoutMaster" Target="handoutMasters/handout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3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font" Target="fonts/font19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font" Target="fonts/font1.fntdata"/><Relationship Id="rId76" Type="http://schemas.openxmlformats.org/officeDocument/2006/relationships/font" Target="fonts/font22.fntdata"/><Relationship Id="rId7" Type="http://schemas.openxmlformats.org/officeDocument/2006/relationships/slide" Target="slides/slide4.xml"/><Relationship Id="rId71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924E8C-0918-47A8-9E00-A86482C552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605EF1-F871-4418-A59C-270FCD6A7D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FC64A-3418-4C38-96BB-C9D65C5584D7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E618FB-18D4-4476-AB4C-A6872DEB45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D50B47-E5E2-494E-9FB4-272FA1D7FA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B73CE-5876-437A-B0BE-EA84967A3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067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63BB7-36F1-4CD6-879D-DEAD7F1640CE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334E6-4E42-4858-AD27-3C4E95035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0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For more free game templates like this one, visit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www.taysteachingtoolkit.com</a:t>
            </a:r>
            <a:endParaRPr lang="en-US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400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Animation: </a:t>
            </a:r>
            <a:r>
              <a:rPr lang="en-US" dirty="0"/>
              <a:t>Text appears, then disappears after 1.5 seconds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701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the answer slide. </a:t>
            </a:r>
            <a:r>
              <a:rPr lang="en-US" b="1" dirty="0"/>
              <a:t>Type the same word sentence as the previous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173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Scrambled words appear then disappear after a certain amount of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536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Animation: </a:t>
            </a:r>
            <a:r>
              <a:rPr lang="en-US" dirty="0"/>
              <a:t>Words appear, then disappear after 3 seconds. Students unscramble the words to make sentence.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972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the answer slide. </a:t>
            </a:r>
            <a:r>
              <a:rPr lang="en-US" b="1" dirty="0"/>
              <a:t>Type the sentence the words make from the previous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953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Animation: </a:t>
            </a:r>
            <a:r>
              <a:rPr lang="en-US" dirty="0"/>
              <a:t>Words appear, then disappear after 3 seconds. Students unscramble the words to make sentence.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765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the answer slide. </a:t>
            </a:r>
            <a:r>
              <a:rPr lang="en-US" b="1" dirty="0"/>
              <a:t>Type the sentence the words make from the previous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0816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Animation: </a:t>
            </a:r>
            <a:r>
              <a:rPr lang="en-US" dirty="0"/>
              <a:t>Words appear, then disappear after 3 seconds. Students unscramble the words to make sentence.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392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the answer slide. </a:t>
            </a:r>
            <a:r>
              <a:rPr lang="en-US" b="1" dirty="0"/>
              <a:t>Type the sentence the words make from the previous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6580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Scrambled words move across the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302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2391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on the ice-cream to return to the Wheel.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3900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on the ice-cream to return to the Wheel.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606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on the ice-cream to return to the Wheel.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851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on the ice-cream to return to the Wheel.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13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on the ice-cream to return to the Wheel.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295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on the ice-cream to return to the Wheel.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630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on the ice-cream to return to the Wheel.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924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on the ice-cream to return to the Wheel.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928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ice-cream to return to the Wheel.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5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Sentences appear then disappear after a certain amount of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810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Animation: </a:t>
            </a:r>
            <a:r>
              <a:rPr lang="en-US" dirty="0"/>
              <a:t>Text appears, then disappears after 2 seconds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971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answer slide. </a:t>
            </a:r>
            <a:r>
              <a:rPr lang="en-US" b="1" dirty="0"/>
              <a:t>Type the same word or sentence as the previous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951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Animation: </a:t>
            </a:r>
            <a:r>
              <a:rPr lang="en-US" dirty="0"/>
              <a:t>Text appears, then disappears after 1.5 seconds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358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the answer slide. </a:t>
            </a:r>
            <a:r>
              <a:rPr lang="en-US" b="1" dirty="0"/>
              <a:t>Type the same word sentence as the previous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866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Animation: </a:t>
            </a:r>
            <a:r>
              <a:rPr lang="en-US" dirty="0"/>
              <a:t>Text appears, then disappears after 1.5 seconds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911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the answer slide. </a:t>
            </a:r>
            <a:r>
              <a:rPr lang="en-US" b="1" dirty="0"/>
              <a:t>Type the same word sentence as the previous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468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1426450" y="1069000"/>
            <a:ext cx="13612800" cy="23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9267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5335525" y="946405"/>
            <a:ext cx="7853363" cy="7843838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7785" y="1647582"/>
            <a:ext cx="15477627" cy="6592482"/>
          </a:xfrm>
        </p:spPr>
        <p:txBody>
          <a:bodyPr anchor="ctr">
            <a:noAutofit/>
          </a:bodyPr>
          <a:lstStyle>
            <a:lvl1pPr algn="ctr">
              <a:defRPr sz="15000" spc="1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2568" y="8968795"/>
            <a:ext cx="12068060" cy="111341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3000" b="1" i="0" cap="all" spc="600" baseline="0">
                <a:solidFill>
                  <a:schemeClr val="tx2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425196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2336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854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4394" y="1610833"/>
            <a:ext cx="12280607" cy="6096941"/>
          </a:xfrm>
        </p:spPr>
        <p:txBody>
          <a:bodyPr anchor="b">
            <a:normAutofit/>
          </a:bodyPr>
          <a:lstStyle>
            <a:lvl1pPr>
              <a:defRPr sz="12600" spc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64395" y="7739672"/>
            <a:ext cx="10526232" cy="142670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000" b="1" i="0" cap="all" spc="600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4221957" cy="10287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884154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5950" y="3429000"/>
            <a:ext cx="7200900" cy="542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71694" y="3429000"/>
            <a:ext cx="7200900" cy="542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140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092" y="571500"/>
            <a:ext cx="15259050" cy="22402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517" y="3299450"/>
            <a:ext cx="7200900" cy="94879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850" b="1" cap="all" spc="300" baseline="0">
                <a:solidFill>
                  <a:schemeClr val="tx2"/>
                </a:solidFill>
              </a:defRPr>
            </a:lvl1pPr>
            <a:lvl2pPr marL="685800" indent="0">
              <a:buNone/>
              <a:defRPr sz="285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5950" y="4363653"/>
            <a:ext cx="7200900" cy="4494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950796" y="3299450"/>
            <a:ext cx="7200900" cy="94879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850" b="1" cap="all" spc="300" baseline="0">
                <a:solidFill>
                  <a:schemeClr val="tx2"/>
                </a:solidFill>
              </a:defRPr>
            </a:lvl1pPr>
            <a:lvl2pPr marL="685800" indent="0">
              <a:buNone/>
              <a:defRPr sz="285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950796" y="4363653"/>
            <a:ext cx="7200900" cy="4494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071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86D37025-7318-49F0-8ECC-8795FBBB629D}"/>
              </a:ext>
            </a:extLst>
          </p:cNvPr>
          <p:cNvSpPr/>
          <p:nvPr userDrawn="1"/>
        </p:nvSpPr>
        <p:spPr>
          <a:xfrm>
            <a:off x="5095125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505835DA-81EC-431F-865F-54D2CFF3049A}"/>
              </a:ext>
            </a:extLst>
          </p:cNvPr>
          <p:cNvSpPr/>
          <p:nvPr userDrawn="1"/>
        </p:nvSpPr>
        <p:spPr>
          <a:xfrm>
            <a:off x="-630158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49EB6120-7027-4467-8B58-8A852C1C3051}"/>
              </a:ext>
            </a:extLst>
          </p:cNvPr>
          <p:cNvSpPr/>
          <p:nvPr userDrawn="1"/>
        </p:nvSpPr>
        <p:spPr>
          <a:xfrm>
            <a:off x="11394886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21">
            <a:extLst>
              <a:ext uri="{FF2B5EF4-FFF2-40B4-BE49-F238E27FC236}">
                <a16:creationId xmlns:a16="http://schemas.microsoft.com/office/drawing/2014/main" id="{9B2E283F-E0AC-4C55-8494-83890BC115A1}"/>
              </a:ext>
            </a:extLst>
          </p:cNvPr>
          <p:cNvSpPr/>
          <p:nvPr userDrawn="1"/>
        </p:nvSpPr>
        <p:spPr>
          <a:xfrm>
            <a:off x="-1083190" y="-1062967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877517" y="9563519"/>
            <a:ext cx="3494583" cy="522693"/>
          </a:xfrm>
          <a:prstGeom prst="rect">
            <a:avLst/>
          </a:prstGeom>
        </p:spPr>
        <p:txBody>
          <a:bodyPr/>
          <a:lstStyle/>
          <a:p>
            <a:fld id="{9334D819-9F07-4261-B09B-9E467E5D9002}" type="datetimeFigureOut">
              <a:rPr lang="en-US" smtClean="0"/>
              <a:t>8/22/2024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63519"/>
            <a:ext cx="6172200" cy="51869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2" y="9563519"/>
            <a:ext cx="4229099" cy="518694"/>
          </a:xfrm>
          <a:prstGeom prst="rect">
            <a:avLst/>
          </a:prstGeo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91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877517" y="9563519"/>
            <a:ext cx="3494583" cy="522693"/>
          </a:xfrm>
          <a:prstGeom prst="rect">
            <a:avLst/>
          </a:prstGeom>
        </p:spPr>
        <p:txBody>
          <a:bodyPr/>
          <a:lstStyle/>
          <a:p>
            <a:fld id="{9334D819-9F07-4261-B09B-9E467E5D9002}" type="datetimeFigureOut">
              <a:rPr lang="en-US" smtClean="0"/>
              <a:t>8/22/2024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63519"/>
            <a:ext cx="6172200" cy="51869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2" y="9563519"/>
            <a:ext cx="4229099" cy="518694"/>
          </a:xfrm>
          <a:prstGeom prst="rect">
            <a:avLst/>
          </a:prstGeo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46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11084718" y="0"/>
            <a:ext cx="7203282" cy="10287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6827" y="685799"/>
            <a:ext cx="4638173" cy="179500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850" b="1" i="0" cap="all" spc="45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7577" y="1380566"/>
            <a:ext cx="9237627" cy="7477686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06828" y="2612004"/>
            <a:ext cx="4638173" cy="6246246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800"/>
              </a:spcBef>
              <a:buNone/>
              <a:defRPr sz="2400" baseline="0">
                <a:solidFill>
                  <a:schemeClr val="bg2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7577" y="9563519"/>
            <a:ext cx="1850033" cy="522693"/>
          </a:xfrm>
          <a:prstGeom prst="rect">
            <a:avLst/>
          </a:prstGeom>
        </p:spPr>
        <p:txBody>
          <a:bodyPr/>
          <a:lstStyle/>
          <a:p>
            <a:fld id="{9334D819-9F07-4261-B09B-9E467E5D9002}" type="datetimeFigureOut">
              <a:rPr lang="en-US" smtClean="0"/>
              <a:t>8/22/2024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55431" y="9563519"/>
            <a:ext cx="5223269" cy="51869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6521" y="9563519"/>
            <a:ext cx="1848684" cy="518694"/>
          </a:xfrm>
          <a:prstGeom prst="rect">
            <a:avLst/>
          </a:prstGeo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425196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69077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5197" y="1"/>
            <a:ext cx="11033378" cy="10286999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11084718" y="0"/>
            <a:ext cx="7203282" cy="10287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425196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6825" y="685800"/>
            <a:ext cx="4638176" cy="1795005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850" b="1" i="0" spc="45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06825" y="2612004"/>
            <a:ext cx="4638176" cy="6246246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800"/>
              </a:spcBef>
              <a:buNone/>
              <a:defRPr sz="2400" baseline="0">
                <a:solidFill>
                  <a:schemeClr val="bg2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8925" y="9563519"/>
            <a:ext cx="1848684" cy="522693"/>
          </a:xfrm>
          <a:prstGeom prst="rect">
            <a:avLst/>
          </a:prstGeom>
        </p:spPr>
        <p:txBody>
          <a:bodyPr/>
          <a:lstStyle/>
          <a:p>
            <a:fld id="{9334D819-9F07-4261-B09B-9E467E5D9002}" type="datetimeFigureOut">
              <a:rPr lang="en-US" smtClean="0"/>
              <a:t>8/22/2024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55432" y="9563519"/>
            <a:ext cx="5223267" cy="51869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1352" y="9563519"/>
            <a:ext cx="1851660" cy="518694"/>
          </a:xfrm>
          <a:prstGeom prst="rect">
            <a:avLst/>
          </a:prstGeo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0153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77517" y="9563519"/>
            <a:ext cx="3494583" cy="522693"/>
          </a:xfrm>
          <a:prstGeom prst="rect">
            <a:avLst/>
          </a:prstGeom>
        </p:spPr>
        <p:txBody>
          <a:bodyPr/>
          <a:lstStyle/>
          <a:p>
            <a:fld id="{9334D819-9F07-4261-B09B-9E467E5D9002}" type="datetimeFigureOut">
              <a:rPr lang="en-US" smtClean="0"/>
              <a:t>8/22/2024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63519"/>
            <a:ext cx="6172200" cy="51869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2" y="9563519"/>
            <a:ext cx="4229099" cy="518694"/>
          </a:xfrm>
          <a:prstGeom prst="rect">
            <a:avLst/>
          </a:prstGeo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354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099482" y="573579"/>
            <a:ext cx="2238198" cy="84006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85951" y="573578"/>
            <a:ext cx="12588878" cy="84006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77517" y="9563519"/>
            <a:ext cx="3494583" cy="522693"/>
          </a:xfrm>
          <a:prstGeom prst="rect">
            <a:avLst/>
          </a:prstGeom>
        </p:spPr>
        <p:txBody>
          <a:bodyPr/>
          <a:lstStyle/>
          <a:p>
            <a:fld id="{9334D819-9F07-4261-B09B-9E467E5D9002}" type="datetimeFigureOut">
              <a:rPr lang="en-US" smtClean="0"/>
              <a:t>8/22/2024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63519"/>
            <a:ext cx="6172200" cy="51869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2" y="9563519"/>
            <a:ext cx="4229099" cy="518694"/>
          </a:xfrm>
          <a:prstGeom prst="rect">
            <a:avLst/>
          </a:prstGeo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90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744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8114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53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27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884CEEFC-C4D0-47E5-B107-FFBB6D2EF2D7}"/>
              </a:ext>
            </a:extLst>
          </p:cNvPr>
          <p:cNvSpPr/>
          <p:nvPr userDrawn="1"/>
        </p:nvSpPr>
        <p:spPr>
          <a:xfrm rot="21329782">
            <a:off x="-1463365" y="191423"/>
            <a:ext cx="6349348" cy="9094119"/>
          </a:xfrm>
          <a:custGeom>
            <a:avLst/>
            <a:gdLst/>
            <a:ahLst/>
            <a:cxnLst/>
            <a:rect l="l" t="t" r="r" b="b"/>
            <a:pathLst>
              <a:path w="7041546" h="10085548">
                <a:moveTo>
                  <a:pt x="0" y="0"/>
                </a:moveTo>
                <a:lnTo>
                  <a:pt x="7041546" y="0"/>
                </a:lnTo>
                <a:lnTo>
                  <a:pt x="7041546" y="10085548"/>
                </a:lnTo>
                <a:lnTo>
                  <a:pt x="0" y="10085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5992E9C3-4A1A-400B-B17A-3FA467D90DAB}"/>
              </a:ext>
            </a:extLst>
          </p:cNvPr>
          <p:cNvSpPr/>
          <p:nvPr userDrawn="1"/>
        </p:nvSpPr>
        <p:spPr>
          <a:xfrm>
            <a:off x="-937932" y="8748274"/>
            <a:ext cx="11888335" cy="1352298"/>
          </a:xfrm>
          <a:custGeom>
            <a:avLst/>
            <a:gdLst/>
            <a:ahLst/>
            <a:cxnLst/>
            <a:rect l="l" t="t" r="r" b="b"/>
            <a:pathLst>
              <a:path w="11888335" h="1352298">
                <a:moveTo>
                  <a:pt x="0" y="0"/>
                </a:moveTo>
                <a:lnTo>
                  <a:pt x="11888335" y="0"/>
                </a:lnTo>
                <a:lnTo>
                  <a:pt x="11888335" y="1352298"/>
                </a:lnTo>
                <a:lnTo>
                  <a:pt x="0" y="13522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BEE37589-8365-47A8-9ADA-990DF9D110A2}"/>
              </a:ext>
            </a:extLst>
          </p:cNvPr>
          <p:cNvSpPr/>
          <p:nvPr userDrawn="1"/>
        </p:nvSpPr>
        <p:spPr>
          <a:xfrm>
            <a:off x="10120093" y="8748274"/>
            <a:ext cx="11635495" cy="1323538"/>
          </a:xfrm>
          <a:custGeom>
            <a:avLst/>
            <a:gdLst/>
            <a:ahLst/>
            <a:cxnLst/>
            <a:rect l="l" t="t" r="r" b="b"/>
            <a:pathLst>
              <a:path w="11635495" h="1323538">
                <a:moveTo>
                  <a:pt x="0" y="0"/>
                </a:moveTo>
                <a:lnTo>
                  <a:pt x="11635495" y="0"/>
                </a:lnTo>
                <a:lnTo>
                  <a:pt x="11635495" y="1323537"/>
                </a:lnTo>
                <a:lnTo>
                  <a:pt x="0" y="13235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815F4CD1-FDD9-4F7C-B3A1-86995352DB8D}"/>
              </a:ext>
            </a:extLst>
          </p:cNvPr>
          <p:cNvSpPr/>
          <p:nvPr userDrawn="1"/>
        </p:nvSpPr>
        <p:spPr>
          <a:xfrm>
            <a:off x="-785532" y="9258300"/>
            <a:ext cx="11888335" cy="1352298"/>
          </a:xfrm>
          <a:custGeom>
            <a:avLst/>
            <a:gdLst/>
            <a:ahLst/>
            <a:cxnLst/>
            <a:rect l="l" t="t" r="r" b="b"/>
            <a:pathLst>
              <a:path w="11888335" h="1352298">
                <a:moveTo>
                  <a:pt x="0" y="0"/>
                </a:moveTo>
                <a:lnTo>
                  <a:pt x="11888335" y="0"/>
                </a:lnTo>
                <a:lnTo>
                  <a:pt x="11888335" y="1352298"/>
                </a:lnTo>
                <a:lnTo>
                  <a:pt x="0" y="13522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733551CE-F1DB-4BA4-8AFA-51C4327D5908}"/>
              </a:ext>
            </a:extLst>
          </p:cNvPr>
          <p:cNvSpPr/>
          <p:nvPr userDrawn="1"/>
        </p:nvSpPr>
        <p:spPr>
          <a:xfrm>
            <a:off x="7169983" y="9395662"/>
            <a:ext cx="11888335" cy="1352298"/>
          </a:xfrm>
          <a:custGeom>
            <a:avLst/>
            <a:gdLst/>
            <a:ahLst/>
            <a:cxnLst/>
            <a:rect l="l" t="t" r="r" b="b"/>
            <a:pathLst>
              <a:path w="11888335" h="1352298">
                <a:moveTo>
                  <a:pt x="0" y="0"/>
                </a:moveTo>
                <a:lnTo>
                  <a:pt x="11888335" y="0"/>
                </a:lnTo>
                <a:lnTo>
                  <a:pt x="11888335" y="1352298"/>
                </a:lnTo>
                <a:lnTo>
                  <a:pt x="0" y="13522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D6686E7D-928B-4585-B692-7AB6ADC927B8}"/>
              </a:ext>
            </a:extLst>
          </p:cNvPr>
          <p:cNvSpPr/>
          <p:nvPr userDrawn="1"/>
        </p:nvSpPr>
        <p:spPr>
          <a:xfrm>
            <a:off x="15806591" y="-1055364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951262-AA80-44C8-B164-EDC22435C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435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13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189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651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364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4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42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E87578-F68E-478F-978F-925FA7A5DCB9}"/>
              </a:ext>
            </a:extLst>
          </p:cNvPr>
          <p:cNvGrpSpPr/>
          <p:nvPr userDrawn="1"/>
        </p:nvGrpSpPr>
        <p:grpSpPr>
          <a:xfrm>
            <a:off x="-1790227" y="7916128"/>
            <a:ext cx="24904778" cy="1808005"/>
            <a:chOff x="0" y="0"/>
            <a:chExt cx="33206371" cy="241067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1220DAE-7419-4033-8202-0212C223DAB2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3817156-B775-4B93-962F-87B52F099D34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10">
            <a:extLst>
              <a:ext uri="{FF2B5EF4-FFF2-40B4-BE49-F238E27FC236}">
                <a16:creationId xmlns:a16="http://schemas.microsoft.com/office/drawing/2014/main" id="{DB2DAC57-6E3A-4A51-975F-8376A8ACECB9}"/>
              </a:ext>
            </a:extLst>
          </p:cNvPr>
          <p:cNvGrpSpPr/>
          <p:nvPr userDrawn="1"/>
        </p:nvGrpSpPr>
        <p:grpSpPr>
          <a:xfrm>
            <a:off x="-3308389" y="8315357"/>
            <a:ext cx="24904778" cy="1808005"/>
            <a:chOff x="0" y="0"/>
            <a:chExt cx="33206371" cy="2410673"/>
          </a:xfrm>
        </p:grpSpPr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01B7E69D-12D7-483A-8CDC-BE8D1CA6A9A3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3B199CCC-0B8A-46C5-97BA-0AEEB36564D2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13">
            <a:extLst>
              <a:ext uri="{FF2B5EF4-FFF2-40B4-BE49-F238E27FC236}">
                <a16:creationId xmlns:a16="http://schemas.microsoft.com/office/drawing/2014/main" id="{3191E785-8969-4589-A892-C2065D3A1956}"/>
              </a:ext>
            </a:extLst>
          </p:cNvPr>
          <p:cNvGrpSpPr/>
          <p:nvPr userDrawn="1"/>
        </p:nvGrpSpPr>
        <p:grpSpPr>
          <a:xfrm>
            <a:off x="-3308389" y="8478995"/>
            <a:ext cx="24904778" cy="1808005"/>
            <a:chOff x="0" y="0"/>
            <a:chExt cx="33206371" cy="2410673"/>
          </a:xfrm>
        </p:grpSpPr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12BE6C67-9058-4C71-A13F-3BC8542818B3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AB078AB8-D07B-4884-9BDB-024E3108BEBC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6">
            <a:extLst>
              <a:ext uri="{FF2B5EF4-FFF2-40B4-BE49-F238E27FC236}">
                <a16:creationId xmlns:a16="http://schemas.microsoft.com/office/drawing/2014/main" id="{B42D3F57-8FFE-4698-822E-D017DE2252EF}"/>
              </a:ext>
            </a:extLst>
          </p:cNvPr>
          <p:cNvSpPr/>
          <p:nvPr userDrawn="1"/>
        </p:nvSpPr>
        <p:spPr>
          <a:xfrm>
            <a:off x="1208681" y="4409757"/>
            <a:ext cx="2659510" cy="5078926"/>
          </a:xfrm>
          <a:custGeom>
            <a:avLst/>
            <a:gdLst/>
            <a:ahLst/>
            <a:cxnLst/>
            <a:rect l="l" t="t" r="r" b="b"/>
            <a:pathLst>
              <a:path w="2659510" h="5078926">
                <a:moveTo>
                  <a:pt x="0" y="0"/>
                </a:moveTo>
                <a:lnTo>
                  <a:pt x="2659511" y="0"/>
                </a:lnTo>
                <a:lnTo>
                  <a:pt x="2659511" y="5078926"/>
                </a:lnTo>
                <a:lnTo>
                  <a:pt x="0" y="50789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7">
            <a:extLst>
              <a:ext uri="{FF2B5EF4-FFF2-40B4-BE49-F238E27FC236}">
                <a16:creationId xmlns:a16="http://schemas.microsoft.com/office/drawing/2014/main" id="{C050F90A-835C-4A61-A36C-92520B540726}"/>
              </a:ext>
            </a:extLst>
          </p:cNvPr>
          <p:cNvGrpSpPr/>
          <p:nvPr userDrawn="1"/>
        </p:nvGrpSpPr>
        <p:grpSpPr>
          <a:xfrm>
            <a:off x="-2574719" y="8943430"/>
            <a:ext cx="24904778" cy="1808005"/>
            <a:chOff x="0" y="0"/>
            <a:chExt cx="33206371" cy="2410673"/>
          </a:xfrm>
        </p:grpSpPr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D9458028-5B4A-43AC-AE27-7B65DE27404A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4F37BBEA-0342-4828-BA80-8D176D21AFF5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20">
            <a:extLst>
              <a:ext uri="{FF2B5EF4-FFF2-40B4-BE49-F238E27FC236}">
                <a16:creationId xmlns:a16="http://schemas.microsoft.com/office/drawing/2014/main" id="{CB513231-01D1-45FB-A7CD-D90684C88A66}"/>
              </a:ext>
            </a:extLst>
          </p:cNvPr>
          <p:cNvGrpSpPr/>
          <p:nvPr userDrawn="1"/>
        </p:nvGrpSpPr>
        <p:grpSpPr>
          <a:xfrm>
            <a:off x="-2574719" y="9080902"/>
            <a:ext cx="24904778" cy="1808005"/>
            <a:chOff x="0" y="0"/>
            <a:chExt cx="33206371" cy="2410673"/>
          </a:xfrm>
        </p:grpSpPr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id="{865AEA1A-26C6-4785-B15C-D59F8B687BE5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FD999BC5-4373-4E31-8D91-EE913613EC7B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Freeform 25">
            <a:extLst>
              <a:ext uri="{FF2B5EF4-FFF2-40B4-BE49-F238E27FC236}">
                <a16:creationId xmlns:a16="http://schemas.microsoft.com/office/drawing/2014/main" id="{0A0B3980-35C4-4BD5-BED4-8BBEDC43767B}"/>
              </a:ext>
            </a:extLst>
          </p:cNvPr>
          <p:cNvSpPr/>
          <p:nvPr userDrawn="1"/>
        </p:nvSpPr>
        <p:spPr>
          <a:xfrm>
            <a:off x="-713291" y="-591251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732F6C7-DB1F-4452-B3FB-250C0E709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189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588156-645A-4B02-BD38-B7A0F5F25B1E}"/>
              </a:ext>
            </a:extLst>
          </p:cNvPr>
          <p:cNvSpPr/>
          <p:nvPr userDrawn="1"/>
        </p:nvSpPr>
        <p:spPr>
          <a:xfrm flipH="1">
            <a:off x="12573000" y="3493944"/>
            <a:ext cx="5475891" cy="5639963"/>
          </a:xfrm>
          <a:custGeom>
            <a:avLst/>
            <a:gdLst/>
            <a:ahLst/>
            <a:cxnLst/>
            <a:rect l="l" t="t" r="r" b="b"/>
            <a:pathLst>
              <a:path w="6725027" h="6926526">
                <a:moveTo>
                  <a:pt x="0" y="0"/>
                </a:moveTo>
                <a:lnTo>
                  <a:pt x="6725027" y="0"/>
                </a:lnTo>
                <a:lnTo>
                  <a:pt x="6725027" y="6926526"/>
                </a:lnTo>
                <a:lnTo>
                  <a:pt x="0" y="6926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450A439-6478-499D-8121-5269A4E50DF5}"/>
              </a:ext>
            </a:extLst>
          </p:cNvPr>
          <p:cNvSpPr/>
          <p:nvPr userDrawn="1"/>
        </p:nvSpPr>
        <p:spPr>
          <a:xfrm rot="-10800000" flipH="1" flipV="1">
            <a:off x="0" y="6770931"/>
            <a:ext cx="4673729" cy="3704993"/>
          </a:xfrm>
          <a:custGeom>
            <a:avLst/>
            <a:gdLst/>
            <a:ahLst/>
            <a:cxnLst/>
            <a:rect l="l" t="t" r="r" b="b"/>
            <a:pathLst>
              <a:path w="4673729" h="3704993">
                <a:moveTo>
                  <a:pt x="4673729" y="3704993"/>
                </a:moveTo>
                <a:lnTo>
                  <a:pt x="0" y="3704993"/>
                </a:lnTo>
                <a:lnTo>
                  <a:pt x="0" y="0"/>
                </a:lnTo>
                <a:lnTo>
                  <a:pt x="4673729" y="0"/>
                </a:lnTo>
                <a:lnTo>
                  <a:pt x="4673729" y="370499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DF86604-0337-4F0E-AC2B-55CD8D636AB8}"/>
              </a:ext>
            </a:extLst>
          </p:cNvPr>
          <p:cNvSpPr/>
          <p:nvPr userDrawn="1"/>
        </p:nvSpPr>
        <p:spPr>
          <a:xfrm>
            <a:off x="4938378" y="8528123"/>
            <a:ext cx="8886139" cy="2294239"/>
          </a:xfrm>
          <a:custGeom>
            <a:avLst/>
            <a:gdLst/>
            <a:ahLst/>
            <a:cxnLst/>
            <a:rect l="l" t="t" r="r" b="b"/>
            <a:pathLst>
              <a:path w="8886139" h="2294239">
                <a:moveTo>
                  <a:pt x="0" y="0"/>
                </a:moveTo>
                <a:lnTo>
                  <a:pt x="8886139" y="0"/>
                </a:lnTo>
                <a:lnTo>
                  <a:pt x="8886139" y="2294240"/>
                </a:lnTo>
                <a:lnTo>
                  <a:pt x="0" y="22942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F32FF6C-3513-47C6-A526-F749C5F3B37D}"/>
              </a:ext>
            </a:extLst>
          </p:cNvPr>
          <p:cNvSpPr/>
          <p:nvPr userDrawn="1"/>
        </p:nvSpPr>
        <p:spPr>
          <a:xfrm rot="-10800000" flipV="1">
            <a:off x="13824517" y="6793057"/>
            <a:ext cx="4645819" cy="3682867"/>
          </a:xfrm>
          <a:custGeom>
            <a:avLst/>
            <a:gdLst/>
            <a:ahLst/>
            <a:cxnLst/>
            <a:rect l="l" t="t" r="r" b="b"/>
            <a:pathLst>
              <a:path w="4645819" h="3682867">
                <a:moveTo>
                  <a:pt x="0" y="3682867"/>
                </a:moveTo>
                <a:lnTo>
                  <a:pt x="4645818" y="3682867"/>
                </a:lnTo>
                <a:lnTo>
                  <a:pt x="4645818" y="0"/>
                </a:lnTo>
                <a:lnTo>
                  <a:pt x="0" y="0"/>
                </a:lnTo>
                <a:lnTo>
                  <a:pt x="0" y="368286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93BBC6-31B7-4ABB-8659-586F27DD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8802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010D88A4-989E-4D69-855E-3A68CB0BBB44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7750A235-7036-4DC0-8A41-D4D242502C0A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77517" y="573578"/>
            <a:ext cx="15267483" cy="22381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517" y="3429002"/>
            <a:ext cx="15267483" cy="5390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1" y="0"/>
            <a:ext cx="1328738" cy="10287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7862804" y="0"/>
            <a:ext cx="425196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29949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7650" kern="1200" cap="all" spc="3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3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7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1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1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271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5" Type="http://schemas.openxmlformats.org/officeDocument/2006/relationships/audio" Target="../media/audio1.wav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5" Type="http://schemas.openxmlformats.org/officeDocument/2006/relationships/audio" Target="../media/audio1.wav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5" Type="http://schemas.openxmlformats.org/officeDocument/2006/relationships/audio" Target="../media/audio1.wav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1.wdp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12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11" Type="http://schemas.openxmlformats.org/officeDocument/2006/relationships/image" Target="../media/image33.svg"/><Relationship Id="rId5" Type="http://schemas.openxmlformats.org/officeDocument/2006/relationships/image" Target="../media/image2.svg"/><Relationship Id="rId15" Type="http://schemas.openxmlformats.org/officeDocument/2006/relationships/image" Target="../media/image36.svg"/><Relationship Id="rId10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4.svg"/><Relationship Id="rId1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5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9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6.pn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13" Type="http://schemas.openxmlformats.org/officeDocument/2006/relationships/image" Target="../media/image61.png"/><Relationship Id="rId18" Type="http://schemas.openxmlformats.org/officeDocument/2006/relationships/slide" Target="slide47.xml"/><Relationship Id="rId3" Type="http://schemas.openxmlformats.org/officeDocument/2006/relationships/slide" Target="slide7.xml"/><Relationship Id="rId21" Type="http://schemas.openxmlformats.org/officeDocument/2006/relationships/image" Target="../media/image65.png"/><Relationship Id="rId7" Type="http://schemas.openxmlformats.org/officeDocument/2006/relationships/image" Target="../media/image58.png"/><Relationship Id="rId12" Type="http://schemas.openxmlformats.org/officeDocument/2006/relationships/slide" Target="slide44.xml"/><Relationship Id="rId17" Type="http://schemas.openxmlformats.org/officeDocument/2006/relationships/image" Target="../media/image63.png"/><Relationship Id="rId2" Type="http://schemas.openxmlformats.org/officeDocument/2006/relationships/slide" Target="slide6.xml"/><Relationship Id="rId16" Type="http://schemas.openxmlformats.org/officeDocument/2006/relationships/slide" Target="slide46.xml"/><Relationship Id="rId20" Type="http://schemas.openxmlformats.org/officeDocument/2006/relationships/slide" Target="slide4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1.xml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5" Type="http://schemas.openxmlformats.org/officeDocument/2006/relationships/image" Target="../media/image62.png"/><Relationship Id="rId10" Type="http://schemas.openxmlformats.org/officeDocument/2006/relationships/slide" Target="slide43.xml"/><Relationship Id="rId19" Type="http://schemas.openxmlformats.org/officeDocument/2006/relationships/image" Target="../media/image64.png"/><Relationship Id="rId4" Type="http://schemas.openxmlformats.org/officeDocument/2006/relationships/slide" Target="slide40.xml"/><Relationship Id="rId9" Type="http://schemas.openxmlformats.org/officeDocument/2006/relationships/image" Target="../media/image59.png"/><Relationship Id="rId14" Type="http://schemas.openxmlformats.org/officeDocument/2006/relationships/slide" Target="slide4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6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slide" Target="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slide" Target="slide39.xml"/><Relationship Id="rId4" Type="http://schemas.openxmlformats.org/officeDocument/2006/relationships/image" Target="../media/image66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slide" Target="slide39.xml"/><Relationship Id="rId4" Type="http://schemas.openxmlformats.org/officeDocument/2006/relationships/image" Target="../media/image66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slide" Target="slide39.xml"/><Relationship Id="rId4" Type="http://schemas.openxmlformats.org/officeDocument/2006/relationships/image" Target="../media/image66.gi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image" Target="../media/image66.gif"/><Relationship Id="rId4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slide" Target="slide39.xml"/><Relationship Id="rId4" Type="http://schemas.openxmlformats.org/officeDocument/2006/relationships/image" Target="../media/image66.gi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55.svg"/><Relationship Id="rId3" Type="http://schemas.openxmlformats.org/officeDocument/2006/relationships/audio" Target="../media/audio2.wav"/><Relationship Id="rId7" Type="http://schemas.openxmlformats.org/officeDocument/2006/relationships/image" Target="../media/image71.jpe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svg"/><Relationship Id="rId11" Type="http://schemas.openxmlformats.org/officeDocument/2006/relationships/slide" Target="slide39.xml"/><Relationship Id="rId5" Type="http://schemas.openxmlformats.org/officeDocument/2006/relationships/image" Target="../media/image69.png"/><Relationship Id="rId10" Type="http://schemas.openxmlformats.org/officeDocument/2006/relationships/image" Target="../media/image66.gif"/><Relationship Id="rId4" Type="http://schemas.openxmlformats.org/officeDocument/2006/relationships/image" Target="../media/image68.jpeg"/><Relationship Id="rId9" Type="http://schemas.openxmlformats.org/officeDocument/2006/relationships/image" Target="../media/image73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slide" Target="slide39.xml"/><Relationship Id="rId3" Type="http://schemas.openxmlformats.org/officeDocument/2006/relationships/audio" Target="../media/audio2.wav"/><Relationship Id="rId7" Type="http://schemas.openxmlformats.org/officeDocument/2006/relationships/image" Target="../media/image77.svg"/><Relationship Id="rId12" Type="http://schemas.openxmlformats.org/officeDocument/2006/relationships/image" Target="../media/image66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svg"/><Relationship Id="rId5" Type="http://schemas.openxmlformats.org/officeDocument/2006/relationships/image" Target="../media/image75.svg"/><Relationship Id="rId15" Type="http://schemas.openxmlformats.org/officeDocument/2006/relationships/image" Target="../media/image55.sv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55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2.jpeg"/><Relationship Id="rId12" Type="http://schemas.openxmlformats.org/officeDocument/2006/relationships/image" Target="../media/image5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slide" Target="slide39.xml"/><Relationship Id="rId5" Type="http://schemas.openxmlformats.org/officeDocument/2006/relationships/audio" Target="../media/audio2.wav"/><Relationship Id="rId10" Type="http://schemas.openxmlformats.org/officeDocument/2006/relationships/image" Target="../media/image66.gif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mber">
            <a:extLst>
              <a:ext uri="{FF2B5EF4-FFF2-40B4-BE49-F238E27FC236}">
                <a16:creationId xmlns:a16="http://schemas.microsoft.com/office/drawing/2014/main" id="{C263D974-8CAB-3245-A919-B2DBD44DC8DE}"/>
              </a:ext>
            </a:extLst>
          </p:cNvPr>
          <p:cNvSpPr/>
          <p:nvPr/>
        </p:nvSpPr>
        <p:spPr>
          <a:xfrm>
            <a:off x="-25931" y="4150920"/>
            <a:ext cx="112402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12000" dirty="0">
                <a:solidFill>
                  <a:srgbClr val="F3F3F2"/>
                </a:solidFill>
                <a:latin typeface="Comic Sans MS" panose="030F0702030302020204" pitchFamily="66" charset="0"/>
              </a:rPr>
              <a:t>2</a:t>
            </a:r>
            <a:endParaRPr lang="en-US" sz="2100" dirty="0">
              <a:solidFill>
                <a:srgbClr val="65B4C5"/>
              </a:solidFill>
              <a:latin typeface="Gill Sans MT" panose="020B0502020104020203"/>
            </a:endParaRPr>
          </a:p>
        </p:txBody>
      </p:sp>
      <p:pic>
        <p:nvPicPr>
          <p:cNvPr id="1026" name="Picture 2" descr="Động Phong Nha và 7 điều thú vị nhất">
            <a:extLst>
              <a:ext uri="{FF2B5EF4-FFF2-40B4-BE49-F238E27FC236}">
                <a16:creationId xmlns:a16="http://schemas.microsoft.com/office/drawing/2014/main" id="{0CCAAB82-4A3A-4CCC-8A27-587D2A5DC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1204913"/>
            <a:ext cx="11258550" cy="78771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69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  <p:sndAc>
          <p:stSnd>
            <p:snd r:embed="rId3" name="Whoosh.wav"/>
          </p:stSnd>
        </p:sndAc>
      </p:transition>
    </mc:Choice>
    <mc:Fallback xmlns="">
      <p:transition spd="med">
        <p:fade/>
        <p:sndAc>
          <p:stSnd>
            <p:snd r:embed="rId5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nswer">
            <a:extLst>
              <a:ext uri="{FF2B5EF4-FFF2-40B4-BE49-F238E27FC236}">
                <a16:creationId xmlns:a16="http://schemas.microsoft.com/office/drawing/2014/main" id="{B9409DF2-0E2B-F844-8BA4-F09269713082}"/>
              </a:ext>
            </a:extLst>
          </p:cNvPr>
          <p:cNvSpPr txBox="1">
            <a:spLocks/>
          </p:cNvSpPr>
          <p:nvPr/>
        </p:nvSpPr>
        <p:spPr>
          <a:xfrm>
            <a:off x="2135676" y="2527605"/>
            <a:ext cx="15267483" cy="5643267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lnSpc>
                <a:spcPct val="90000"/>
              </a:lnSpc>
              <a:spcBef>
                <a:spcPts val="1050"/>
              </a:spcBef>
              <a:buClr>
                <a:srgbClr val="65B4C5"/>
              </a:buClr>
              <a:buNone/>
            </a:pPr>
            <a:r>
              <a:rPr lang="en-US" sz="14400" b="1" spc="-450">
                <a:solidFill>
                  <a:srgbClr val="65B4C5">
                    <a:lumMod val="50000"/>
                  </a:srgbClr>
                </a:solidFill>
                <a:latin typeface="Segoe Print" panose="02000800000000000000" pitchFamily="2" charset="0"/>
                <a:cs typeface="MV Boli" panose="02000500030200090000" pitchFamily="2" charset="0"/>
              </a:rPr>
              <a:t>Phong Nha Cave</a:t>
            </a:r>
            <a:endParaRPr lang="en-US" sz="14400" b="1" spc="-450" dirty="0">
              <a:solidFill>
                <a:srgbClr val="65B4C5">
                  <a:lumMod val="50000"/>
                </a:srgbClr>
              </a:solidFill>
              <a:latin typeface="Segoe Print" panose="02000800000000000000" pitchFamily="2" charset="0"/>
              <a:cs typeface="MV Boli" panose="02000500030200090000" pitchFamily="2" charset="0"/>
            </a:endParaRPr>
          </a:p>
        </p:txBody>
      </p:sp>
      <p:sp>
        <p:nvSpPr>
          <p:cNvPr id="6" name="Question">
            <a:extLst>
              <a:ext uri="{FF2B5EF4-FFF2-40B4-BE49-F238E27FC236}">
                <a16:creationId xmlns:a16="http://schemas.microsoft.com/office/drawing/2014/main" id="{EA8EC07F-28B3-CF35-4E36-2AFBEFCE4978}"/>
              </a:ext>
            </a:extLst>
          </p:cNvPr>
          <p:cNvSpPr txBox="1">
            <a:spLocks/>
          </p:cNvSpPr>
          <p:nvPr/>
        </p:nvSpPr>
        <p:spPr>
          <a:xfrm rot="16200000">
            <a:off x="-4618241" y="4618241"/>
            <a:ext cx="10287000" cy="1050519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371600">
              <a:lnSpc>
                <a:spcPct val="100000"/>
              </a:lnSpc>
            </a:pPr>
            <a:r>
              <a:rPr lang="en-US" sz="5400" spc="-1500">
                <a:solidFill>
                  <a:srgbClr val="F3F3F2"/>
                </a:solidFill>
                <a:latin typeface="Comic Sans MS" panose="030F0702030302020204" pitchFamily="66" charset="0"/>
              </a:rPr>
              <a:t>W</a:t>
            </a:r>
            <a:r>
              <a:rPr lang="en-US" sz="5400" spc="300">
                <a:solidFill>
                  <a:srgbClr val="F3F3F2"/>
                </a:solidFill>
                <a:latin typeface="Comic Sans MS" panose="030F0702030302020204" pitchFamily="66" charset="0"/>
              </a:rPr>
              <a:t>HAT’S THE answer?</a:t>
            </a:r>
            <a:endParaRPr lang="en-US" sz="5400" spc="300" dirty="0">
              <a:solidFill>
                <a:srgbClr val="F3F3F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11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mber">
            <a:extLst>
              <a:ext uri="{FF2B5EF4-FFF2-40B4-BE49-F238E27FC236}">
                <a16:creationId xmlns:a16="http://schemas.microsoft.com/office/drawing/2014/main" id="{C263D974-8CAB-3245-A919-B2DBD44DC8DE}"/>
              </a:ext>
            </a:extLst>
          </p:cNvPr>
          <p:cNvSpPr/>
          <p:nvPr/>
        </p:nvSpPr>
        <p:spPr>
          <a:xfrm>
            <a:off x="-25931" y="4150920"/>
            <a:ext cx="112402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12000">
                <a:solidFill>
                  <a:srgbClr val="F3F3F2"/>
                </a:solidFill>
                <a:latin typeface="Comic Sans MS" panose="030F0702030302020204" pitchFamily="66" charset="0"/>
              </a:rPr>
              <a:t>3</a:t>
            </a:r>
            <a:endParaRPr lang="en-US" sz="2100" dirty="0">
              <a:solidFill>
                <a:srgbClr val="65B4C5"/>
              </a:solidFill>
              <a:latin typeface="Gill Sans MT" panose="020B0502020104020203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CAAB82-4A3A-4CCC-8A27-587D2A5DC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14725" y="1965684"/>
            <a:ext cx="11258550" cy="63556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45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36470">
        <p14:pan dir="u"/>
        <p:sndAc>
          <p:stSnd>
            <p:snd r:embed="rId3" name="Whoosh.wav"/>
          </p:stSnd>
        </p:sndAc>
      </p:transition>
    </mc:Choice>
    <mc:Fallback xmlns="">
      <p:transition spd="slow">
        <p:fade/>
        <p:sndAc>
          <p:stSnd>
            <p:snd r:embed="rId5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nswer">
            <a:extLst>
              <a:ext uri="{FF2B5EF4-FFF2-40B4-BE49-F238E27FC236}">
                <a16:creationId xmlns:a16="http://schemas.microsoft.com/office/drawing/2014/main" id="{B9409DF2-0E2B-F844-8BA4-F09269713082}"/>
              </a:ext>
            </a:extLst>
          </p:cNvPr>
          <p:cNvSpPr txBox="1">
            <a:spLocks/>
          </p:cNvSpPr>
          <p:nvPr/>
        </p:nvSpPr>
        <p:spPr>
          <a:xfrm>
            <a:off x="2135676" y="2527605"/>
            <a:ext cx="15267483" cy="5643267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lnSpc>
                <a:spcPct val="90000"/>
              </a:lnSpc>
              <a:spcBef>
                <a:spcPts val="1050"/>
              </a:spcBef>
              <a:buClr>
                <a:srgbClr val="65B4C5"/>
              </a:buClr>
              <a:buNone/>
            </a:pPr>
            <a:r>
              <a:rPr lang="en-US" sz="14400" b="1" spc="-450">
                <a:solidFill>
                  <a:srgbClr val="65B4C5">
                    <a:lumMod val="50000"/>
                  </a:srgbClr>
                </a:solidFill>
                <a:latin typeface="Segoe Print" panose="02000800000000000000" pitchFamily="2" charset="0"/>
                <a:cs typeface="MV Boli" panose="02000500030200090000" pitchFamily="2" charset="0"/>
              </a:rPr>
              <a:t>Phu Quoc Island</a:t>
            </a:r>
            <a:endParaRPr lang="en-US" sz="14400" b="1" spc="-450" dirty="0">
              <a:solidFill>
                <a:srgbClr val="65B4C5">
                  <a:lumMod val="50000"/>
                </a:srgbClr>
              </a:solidFill>
              <a:latin typeface="Segoe Print" panose="02000800000000000000" pitchFamily="2" charset="0"/>
              <a:cs typeface="MV Boli" panose="02000500030200090000" pitchFamily="2" charset="0"/>
            </a:endParaRPr>
          </a:p>
        </p:txBody>
      </p:sp>
      <p:sp>
        <p:nvSpPr>
          <p:cNvPr id="6" name="Question">
            <a:extLst>
              <a:ext uri="{FF2B5EF4-FFF2-40B4-BE49-F238E27FC236}">
                <a16:creationId xmlns:a16="http://schemas.microsoft.com/office/drawing/2014/main" id="{EA8EC07F-28B3-CF35-4E36-2AFBEFCE4978}"/>
              </a:ext>
            </a:extLst>
          </p:cNvPr>
          <p:cNvSpPr txBox="1">
            <a:spLocks/>
          </p:cNvSpPr>
          <p:nvPr/>
        </p:nvSpPr>
        <p:spPr>
          <a:xfrm rot="16200000">
            <a:off x="-4618241" y="4618241"/>
            <a:ext cx="10287000" cy="1050519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371600">
              <a:lnSpc>
                <a:spcPct val="100000"/>
              </a:lnSpc>
            </a:pPr>
            <a:r>
              <a:rPr lang="en-US" sz="5400" spc="-1500">
                <a:solidFill>
                  <a:srgbClr val="F3F3F2"/>
                </a:solidFill>
                <a:latin typeface="Comic Sans MS" panose="030F0702030302020204" pitchFamily="66" charset="0"/>
              </a:rPr>
              <a:t>W</a:t>
            </a:r>
            <a:r>
              <a:rPr lang="en-US" sz="5400" spc="300">
                <a:solidFill>
                  <a:srgbClr val="F3F3F2"/>
                </a:solidFill>
                <a:latin typeface="Comic Sans MS" panose="030F0702030302020204" pitchFamily="66" charset="0"/>
              </a:rPr>
              <a:t>HAT’S THE answer?</a:t>
            </a:r>
            <a:endParaRPr lang="en-US" sz="5400" spc="300" dirty="0">
              <a:solidFill>
                <a:srgbClr val="F3F3F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33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mber">
            <a:extLst>
              <a:ext uri="{FF2B5EF4-FFF2-40B4-BE49-F238E27FC236}">
                <a16:creationId xmlns:a16="http://schemas.microsoft.com/office/drawing/2014/main" id="{C263D974-8CAB-3245-A919-B2DBD44DC8DE}"/>
              </a:ext>
            </a:extLst>
          </p:cNvPr>
          <p:cNvSpPr/>
          <p:nvPr/>
        </p:nvSpPr>
        <p:spPr>
          <a:xfrm>
            <a:off x="-25931" y="4150920"/>
            <a:ext cx="112402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12000">
                <a:solidFill>
                  <a:srgbClr val="F3F3F2"/>
                </a:solidFill>
                <a:latin typeface="Comic Sans MS" panose="030F0702030302020204" pitchFamily="66" charset="0"/>
              </a:rPr>
              <a:t>4</a:t>
            </a:r>
            <a:endParaRPr lang="en-US" sz="2100" dirty="0">
              <a:solidFill>
                <a:srgbClr val="65B4C5"/>
              </a:solidFill>
              <a:latin typeface="Gill Sans MT" panose="020B050202010402020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E0752F-9CD9-4DA5-8591-2A60A3E712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5800" y="2247900"/>
            <a:ext cx="9688991" cy="530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6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36470">
        <p14:pan dir="u"/>
        <p:sndAc>
          <p:stSnd>
            <p:snd r:embed="rId3" name="Whoosh.wav"/>
          </p:stSnd>
        </p:sndAc>
      </p:transition>
    </mc:Choice>
    <mc:Fallback xmlns="">
      <p:transition spd="slow">
        <p:fade/>
        <p:sndAc>
          <p:stSnd>
            <p:snd r:embed="rId5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nswer">
            <a:extLst>
              <a:ext uri="{FF2B5EF4-FFF2-40B4-BE49-F238E27FC236}">
                <a16:creationId xmlns:a16="http://schemas.microsoft.com/office/drawing/2014/main" id="{B9409DF2-0E2B-F844-8BA4-F09269713082}"/>
              </a:ext>
            </a:extLst>
          </p:cNvPr>
          <p:cNvSpPr txBox="1">
            <a:spLocks/>
          </p:cNvSpPr>
          <p:nvPr/>
        </p:nvSpPr>
        <p:spPr>
          <a:xfrm>
            <a:off x="2135676" y="2527605"/>
            <a:ext cx="15267483" cy="5643267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lnSpc>
                <a:spcPct val="90000"/>
              </a:lnSpc>
              <a:spcBef>
                <a:spcPts val="1050"/>
              </a:spcBef>
              <a:buClr>
                <a:srgbClr val="65B4C5"/>
              </a:buClr>
              <a:buNone/>
            </a:pPr>
            <a:r>
              <a:rPr lang="en-US" sz="12000" b="1" spc="-450">
                <a:solidFill>
                  <a:srgbClr val="65B4C5">
                    <a:lumMod val="50000"/>
                  </a:srgbClr>
                </a:solidFill>
                <a:latin typeface="Segoe Print" panose="02000800000000000000" pitchFamily="2" charset="0"/>
                <a:cs typeface="MV Boli" panose="02000500030200090000" pitchFamily="2" charset="0"/>
              </a:rPr>
              <a:t>Dam Sen Aquarium</a:t>
            </a:r>
            <a:endParaRPr lang="en-US" sz="12000" b="1" spc="-450" dirty="0">
              <a:solidFill>
                <a:srgbClr val="65B4C5">
                  <a:lumMod val="50000"/>
                </a:srgbClr>
              </a:solidFill>
              <a:latin typeface="Segoe Print" panose="02000800000000000000" pitchFamily="2" charset="0"/>
              <a:cs typeface="MV Boli" panose="02000500030200090000" pitchFamily="2" charset="0"/>
            </a:endParaRPr>
          </a:p>
        </p:txBody>
      </p:sp>
      <p:sp>
        <p:nvSpPr>
          <p:cNvPr id="6" name="Question">
            <a:extLst>
              <a:ext uri="{FF2B5EF4-FFF2-40B4-BE49-F238E27FC236}">
                <a16:creationId xmlns:a16="http://schemas.microsoft.com/office/drawing/2014/main" id="{EA8EC07F-28B3-CF35-4E36-2AFBEFCE4978}"/>
              </a:ext>
            </a:extLst>
          </p:cNvPr>
          <p:cNvSpPr txBox="1">
            <a:spLocks/>
          </p:cNvSpPr>
          <p:nvPr/>
        </p:nvSpPr>
        <p:spPr>
          <a:xfrm rot="16200000">
            <a:off x="-4618241" y="4618241"/>
            <a:ext cx="10287000" cy="1050519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371600">
              <a:lnSpc>
                <a:spcPct val="100000"/>
              </a:lnSpc>
            </a:pPr>
            <a:r>
              <a:rPr lang="en-US" sz="5400" spc="-1500">
                <a:solidFill>
                  <a:srgbClr val="F3F3F2"/>
                </a:solidFill>
                <a:latin typeface="Comic Sans MS" panose="030F0702030302020204" pitchFamily="66" charset="0"/>
              </a:rPr>
              <a:t>W</a:t>
            </a:r>
            <a:r>
              <a:rPr lang="en-US" sz="5400" spc="300">
                <a:solidFill>
                  <a:srgbClr val="F3F3F2"/>
                </a:solidFill>
                <a:latin typeface="Comic Sans MS" panose="030F0702030302020204" pitchFamily="66" charset="0"/>
              </a:rPr>
              <a:t>HAT’S THE answer?</a:t>
            </a:r>
            <a:endParaRPr lang="en-US" sz="5400" spc="300" dirty="0">
              <a:solidFill>
                <a:srgbClr val="F3F3F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99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piral">
            <a:extLst>
              <a:ext uri="{FF2B5EF4-FFF2-40B4-BE49-F238E27FC236}">
                <a16:creationId xmlns:a16="http://schemas.microsoft.com/office/drawing/2014/main" id="{23F17B9C-D750-7348-8964-5EF48746B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 bwMode="auto">
          <a:xfrm>
            <a:off x="5534588" y="1532073"/>
            <a:ext cx="7646496" cy="720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"/>
          <p:cNvSpPr txBox="1">
            <a:spLocks/>
          </p:cNvSpPr>
          <p:nvPr/>
        </p:nvSpPr>
        <p:spPr>
          <a:xfrm>
            <a:off x="1562349" y="3459835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lnSpc>
                <a:spcPct val="100000"/>
              </a:lnSpc>
            </a:pPr>
            <a:r>
              <a:rPr lang="en-US" sz="24900" spc="1200" dirty="0">
                <a:solidFill>
                  <a:srgbClr val="F3F3F2"/>
                </a:solidFill>
                <a:latin typeface="Comic Sans MS" panose="030F0702030302020204" pitchFamily="66" charset="0"/>
              </a:rPr>
              <a:t>Level 2</a:t>
            </a:r>
          </a:p>
        </p:txBody>
      </p:sp>
    </p:spTree>
    <p:extLst>
      <p:ext uri="{BB962C8B-B14F-4D97-AF65-F5344CB8AC3E}">
        <p14:creationId xmlns:p14="http://schemas.microsoft.com/office/powerpoint/2010/main" val="418719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3647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 5"/>
          <p:cNvSpPr txBox="1">
            <a:spLocks/>
          </p:cNvSpPr>
          <p:nvPr/>
        </p:nvSpPr>
        <p:spPr>
          <a:xfrm>
            <a:off x="4128998" y="112833"/>
            <a:ext cx="7362987" cy="29560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lnSpc>
                <a:spcPct val="100000"/>
              </a:lnSpc>
              <a:spcBef>
                <a:spcPts val="1050"/>
              </a:spcBef>
              <a:buClr>
                <a:srgbClr val="65B4C5"/>
              </a:buClr>
              <a:buNone/>
            </a:pPr>
            <a:r>
              <a:rPr lang="en-US" sz="12000" b="1">
                <a:solidFill>
                  <a:srgbClr val="65B4C5">
                    <a:lumMod val="50000"/>
                  </a:srgbClr>
                </a:solidFill>
                <a:latin typeface="Segoe Print" panose="02000800000000000000" pitchFamily="2" charset="0"/>
                <a:cs typeface="MV Boli" panose="02000500030200090000" pitchFamily="2" charset="0"/>
              </a:rPr>
              <a:t>to</a:t>
            </a:r>
            <a:endParaRPr lang="en-US" sz="12000" b="1" dirty="0">
              <a:solidFill>
                <a:srgbClr val="65B4C5">
                  <a:lumMod val="50000"/>
                </a:srgbClr>
              </a:solidFill>
              <a:latin typeface="Segoe Print" panose="02000800000000000000" pitchFamily="2" charset="0"/>
              <a:cs typeface="MV Boli" panose="02000500030200090000" pitchFamily="2" charset="0"/>
            </a:endParaRPr>
          </a:p>
        </p:txBody>
      </p:sp>
      <p:sp>
        <p:nvSpPr>
          <p:cNvPr id="5" name="Word 3"/>
          <p:cNvSpPr txBox="1">
            <a:spLocks/>
          </p:cNvSpPr>
          <p:nvPr/>
        </p:nvSpPr>
        <p:spPr>
          <a:xfrm>
            <a:off x="10648962" y="6618075"/>
            <a:ext cx="7362987" cy="29180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lnSpc>
                <a:spcPct val="100000"/>
              </a:lnSpc>
              <a:spcBef>
                <a:spcPts val="1050"/>
              </a:spcBef>
              <a:buClr>
                <a:srgbClr val="65B4C5"/>
              </a:buClr>
              <a:buNone/>
            </a:pPr>
            <a:r>
              <a:rPr lang="en-US" sz="12000" b="1">
                <a:solidFill>
                  <a:srgbClr val="65B4C5">
                    <a:lumMod val="50000"/>
                  </a:srgbClr>
                </a:solidFill>
                <a:latin typeface="Segoe Print" panose="02000800000000000000" pitchFamily="2" charset="0"/>
                <a:cs typeface="MV Boli" panose="02000500030200090000" pitchFamily="2" charset="0"/>
              </a:rPr>
              <a:t>you</a:t>
            </a:r>
            <a:endParaRPr lang="en-US" sz="12000" b="1" dirty="0">
              <a:solidFill>
                <a:srgbClr val="65B4C5">
                  <a:lumMod val="50000"/>
                </a:srgbClr>
              </a:solidFill>
              <a:latin typeface="Segoe Print" panose="02000800000000000000" pitchFamily="2" charset="0"/>
              <a:cs typeface="MV Boli" panose="02000500030200090000" pitchFamily="2" charset="0"/>
            </a:endParaRPr>
          </a:p>
        </p:txBody>
      </p:sp>
      <p:sp>
        <p:nvSpPr>
          <p:cNvPr id="8" name="Word 2"/>
          <p:cNvSpPr txBox="1">
            <a:spLocks/>
          </p:cNvSpPr>
          <p:nvPr/>
        </p:nvSpPr>
        <p:spPr>
          <a:xfrm>
            <a:off x="10583947" y="1587215"/>
            <a:ext cx="7362989" cy="29180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lnSpc>
                <a:spcPct val="100000"/>
              </a:lnSpc>
              <a:spcBef>
                <a:spcPts val="1050"/>
              </a:spcBef>
              <a:buClr>
                <a:srgbClr val="65B4C5"/>
              </a:buClr>
              <a:buNone/>
            </a:pPr>
            <a:r>
              <a:rPr lang="en-US" sz="12000" b="1">
                <a:solidFill>
                  <a:srgbClr val="65B4C5">
                    <a:lumMod val="50000"/>
                  </a:srgbClr>
                </a:solidFill>
                <a:latin typeface="Segoe Print" panose="02000800000000000000" pitchFamily="2" charset="0"/>
                <a:cs typeface="MV Boli" panose="02000500030200090000" pitchFamily="2" charset="0"/>
              </a:rPr>
              <a:t>are</a:t>
            </a:r>
            <a:endParaRPr lang="en-US" sz="12000" b="1" dirty="0">
              <a:solidFill>
                <a:srgbClr val="65B4C5">
                  <a:lumMod val="50000"/>
                </a:srgbClr>
              </a:solidFill>
              <a:latin typeface="Segoe Print" panose="02000800000000000000" pitchFamily="2" charset="0"/>
              <a:cs typeface="MV Boli" panose="02000500030200090000" pitchFamily="2" charset="0"/>
            </a:endParaRPr>
          </a:p>
        </p:txBody>
      </p:sp>
      <p:sp>
        <p:nvSpPr>
          <p:cNvPr id="9" name="Word 4"/>
          <p:cNvSpPr txBox="1">
            <a:spLocks/>
          </p:cNvSpPr>
          <p:nvPr/>
        </p:nvSpPr>
        <p:spPr>
          <a:xfrm>
            <a:off x="2203480" y="7354344"/>
            <a:ext cx="7701989" cy="29180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lnSpc>
                <a:spcPct val="100000"/>
              </a:lnSpc>
              <a:spcBef>
                <a:spcPts val="1050"/>
              </a:spcBef>
              <a:buClr>
                <a:srgbClr val="65B4C5"/>
              </a:buClr>
              <a:buNone/>
            </a:pPr>
            <a:r>
              <a:rPr lang="en-US" sz="12000" b="1">
                <a:solidFill>
                  <a:srgbClr val="65B4C5">
                    <a:lumMod val="50000"/>
                  </a:srgbClr>
                </a:solidFill>
                <a:latin typeface="Segoe Print" panose="02000800000000000000" pitchFamily="2" charset="0"/>
                <a:cs typeface="MV Boli" panose="02000500030200090000" pitchFamily="2" charset="0"/>
              </a:rPr>
              <a:t>going</a:t>
            </a:r>
            <a:endParaRPr lang="en-US" sz="12000" b="1" dirty="0">
              <a:solidFill>
                <a:srgbClr val="65B4C5">
                  <a:lumMod val="50000"/>
                </a:srgbClr>
              </a:solidFill>
              <a:latin typeface="Segoe Print" panose="02000800000000000000" pitchFamily="2" charset="0"/>
              <a:cs typeface="MV Boli" panose="02000500030200090000" pitchFamily="2" charset="0"/>
            </a:endParaRPr>
          </a:p>
        </p:txBody>
      </p:sp>
      <p:sp>
        <p:nvSpPr>
          <p:cNvPr id="10" name="Word 1"/>
          <p:cNvSpPr txBox="1">
            <a:spLocks/>
          </p:cNvSpPr>
          <p:nvPr/>
        </p:nvSpPr>
        <p:spPr>
          <a:xfrm>
            <a:off x="1017989" y="2758163"/>
            <a:ext cx="7701989" cy="29180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lnSpc>
                <a:spcPct val="100000"/>
              </a:lnSpc>
              <a:spcBef>
                <a:spcPts val="1050"/>
              </a:spcBef>
              <a:buClr>
                <a:srgbClr val="65B4C5"/>
              </a:buClr>
              <a:buNone/>
            </a:pPr>
            <a:r>
              <a:rPr lang="en-US" sz="12000" b="1">
                <a:solidFill>
                  <a:srgbClr val="65B4C5">
                    <a:lumMod val="50000"/>
                  </a:srgbClr>
                </a:solidFill>
                <a:latin typeface="Segoe Print" panose="02000800000000000000" pitchFamily="2" charset="0"/>
                <a:cs typeface="MV Boli" panose="02000500030200090000" pitchFamily="2" charset="0"/>
              </a:rPr>
              <a:t>Where</a:t>
            </a:r>
            <a:endParaRPr lang="en-US" sz="12000" b="1" dirty="0">
              <a:solidFill>
                <a:srgbClr val="65B4C5">
                  <a:lumMod val="50000"/>
                </a:srgbClr>
              </a:solidFill>
              <a:latin typeface="Segoe Print" panose="02000800000000000000" pitchFamily="2" charset="0"/>
              <a:cs typeface="MV Boli" panose="02000500030200090000" pitchFamily="2" charset="0"/>
            </a:endParaRPr>
          </a:p>
        </p:txBody>
      </p:sp>
      <p:sp>
        <p:nvSpPr>
          <p:cNvPr id="11" name="Word 6"/>
          <p:cNvSpPr txBox="1">
            <a:spLocks/>
          </p:cNvSpPr>
          <p:nvPr/>
        </p:nvSpPr>
        <p:spPr>
          <a:xfrm>
            <a:off x="6064241" y="4699476"/>
            <a:ext cx="7362986" cy="29180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lnSpc>
                <a:spcPct val="100000"/>
              </a:lnSpc>
              <a:spcBef>
                <a:spcPts val="1050"/>
              </a:spcBef>
              <a:buClr>
                <a:srgbClr val="65B4C5"/>
              </a:buClr>
              <a:buNone/>
            </a:pPr>
            <a:r>
              <a:rPr lang="en-US" sz="12000" b="1">
                <a:solidFill>
                  <a:srgbClr val="65B4C5">
                    <a:lumMod val="50000"/>
                  </a:srgbClr>
                </a:solidFill>
                <a:latin typeface="Segoe Print" panose="02000800000000000000" pitchFamily="2" charset="0"/>
                <a:cs typeface="MV Boli" panose="02000500030200090000" pitchFamily="2" charset="0"/>
              </a:rPr>
              <a:t>visit?</a:t>
            </a:r>
            <a:endParaRPr lang="en-US" sz="12000" b="1" dirty="0">
              <a:solidFill>
                <a:srgbClr val="65B4C5">
                  <a:lumMod val="50000"/>
                </a:srgbClr>
              </a:solidFill>
              <a:latin typeface="Segoe Print" panose="02000800000000000000" pitchFamily="2" charset="0"/>
              <a:cs typeface="MV Boli" panose="02000500030200090000" pitchFamily="2" charset="0"/>
            </a:endParaRPr>
          </a:p>
        </p:txBody>
      </p:sp>
      <p:sp>
        <p:nvSpPr>
          <p:cNvPr id="13" name="Number">
            <a:extLst>
              <a:ext uri="{FF2B5EF4-FFF2-40B4-BE49-F238E27FC236}">
                <a16:creationId xmlns:a16="http://schemas.microsoft.com/office/drawing/2014/main" id="{DD091375-1074-6742-B322-F00F89F636ED}"/>
              </a:ext>
            </a:extLst>
          </p:cNvPr>
          <p:cNvSpPr/>
          <p:nvPr/>
        </p:nvSpPr>
        <p:spPr>
          <a:xfrm>
            <a:off x="-25931" y="4150920"/>
            <a:ext cx="112402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12000" dirty="0">
                <a:solidFill>
                  <a:srgbClr val="F3F3F2"/>
                </a:solidFill>
                <a:latin typeface="Comic Sans MS" panose="030F0702030302020204" pitchFamily="66" charset="0"/>
              </a:rPr>
              <a:t>5</a:t>
            </a:r>
            <a:endParaRPr lang="en-US" sz="2100" dirty="0">
              <a:solidFill>
                <a:srgbClr val="65B4C5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352429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36470">
        <p14:pan dir="u"/>
        <p:sndAc>
          <p:stSnd>
            <p:snd r:embed="rId3" name="Whoosh.wav"/>
          </p:stSnd>
        </p:sndAc>
      </p:transition>
    </mc:Choice>
    <mc:Fallback xmlns="">
      <p:transition spd="slow">
        <p:fade/>
        <p:sndAc>
          <p:stSnd>
            <p:snd r:embed="rId4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nswer">
            <a:extLst>
              <a:ext uri="{FF2B5EF4-FFF2-40B4-BE49-F238E27FC236}">
                <a16:creationId xmlns:a16="http://schemas.microsoft.com/office/drawing/2014/main" id="{D8B7B55E-C42C-B24B-B4BD-7801C59670B4}"/>
              </a:ext>
            </a:extLst>
          </p:cNvPr>
          <p:cNvSpPr txBox="1">
            <a:spLocks/>
          </p:cNvSpPr>
          <p:nvPr/>
        </p:nvSpPr>
        <p:spPr>
          <a:xfrm>
            <a:off x="2135676" y="2527605"/>
            <a:ext cx="15267483" cy="5643267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lnSpc>
                <a:spcPct val="90000"/>
              </a:lnSpc>
              <a:spcBef>
                <a:spcPts val="1050"/>
              </a:spcBef>
              <a:buClr>
                <a:srgbClr val="65B4C5"/>
              </a:buClr>
              <a:buNone/>
            </a:pPr>
            <a:r>
              <a:rPr lang="en-US" sz="8800" b="1" spc="-450" dirty="0">
                <a:solidFill>
                  <a:srgbClr val="65B4C5">
                    <a:lumMod val="50000"/>
                  </a:srgbClr>
                </a:solidFill>
                <a:latin typeface="Segoe Print" panose="02000800000000000000" pitchFamily="2" charset="0"/>
                <a:cs typeface="MV Boli" panose="02000500030200090000" pitchFamily="2" charset="0"/>
              </a:rPr>
              <a:t>Where are you going to visit?</a:t>
            </a:r>
          </a:p>
        </p:txBody>
      </p:sp>
      <p:sp>
        <p:nvSpPr>
          <p:cNvPr id="2" name="Question">
            <a:extLst>
              <a:ext uri="{FF2B5EF4-FFF2-40B4-BE49-F238E27FC236}">
                <a16:creationId xmlns:a16="http://schemas.microsoft.com/office/drawing/2014/main" id="{FF5ACAA9-4B32-7CB4-8FA1-C115574AF5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16200000">
            <a:off x="-4618037" y="4585798"/>
            <a:ext cx="10287000" cy="1050925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00" spc="-1500" dirty="0">
                <a:solidFill>
                  <a:schemeClr val="bg2"/>
                </a:solidFill>
                <a:latin typeface="Comic Sans MS" panose="030F0702030302020204" pitchFamily="66" charset="0"/>
              </a:rPr>
              <a:t>W</a:t>
            </a:r>
            <a:r>
              <a:rPr lang="en-US" sz="5400" dirty="0">
                <a:solidFill>
                  <a:schemeClr val="bg2"/>
                </a:solidFill>
                <a:latin typeface="Comic Sans MS" panose="030F0702030302020204" pitchFamily="66" charset="0"/>
              </a:rPr>
              <a:t>HAT’S THE answer?</a:t>
            </a:r>
          </a:p>
        </p:txBody>
      </p:sp>
    </p:spTree>
    <p:extLst>
      <p:ext uri="{BB962C8B-B14F-4D97-AF65-F5344CB8AC3E}">
        <p14:creationId xmlns:p14="http://schemas.microsoft.com/office/powerpoint/2010/main" val="407574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 1"/>
          <p:cNvSpPr txBox="1">
            <a:spLocks/>
          </p:cNvSpPr>
          <p:nvPr/>
        </p:nvSpPr>
        <p:spPr>
          <a:xfrm>
            <a:off x="9135328" y="362286"/>
            <a:ext cx="8014068" cy="29560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lnSpc>
                <a:spcPct val="100000"/>
              </a:lnSpc>
              <a:spcBef>
                <a:spcPts val="1050"/>
              </a:spcBef>
              <a:buClr>
                <a:srgbClr val="65B4C5"/>
              </a:buClr>
              <a:buNone/>
            </a:pPr>
            <a:r>
              <a:rPr lang="en-US" sz="10000" b="1">
                <a:solidFill>
                  <a:srgbClr val="65B4C5">
                    <a:lumMod val="50000"/>
                  </a:srgbClr>
                </a:solidFill>
                <a:latin typeface="Segoe Print" panose="02000800000000000000" pitchFamily="2" charset="0"/>
                <a:cs typeface="MV Boli" panose="02000500030200090000" pitchFamily="2" charset="0"/>
              </a:rPr>
              <a:t>I'm</a:t>
            </a:r>
            <a:endParaRPr lang="en-US" sz="10000" b="1" dirty="0">
              <a:solidFill>
                <a:srgbClr val="65B4C5">
                  <a:lumMod val="50000"/>
                </a:srgbClr>
              </a:solidFill>
              <a:latin typeface="Segoe Print" panose="02000800000000000000" pitchFamily="2" charset="0"/>
              <a:cs typeface="MV Boli" panose="02000500030200090000" pitchFamily="2" charset="0"/>
            </a:endParaRPr>
          </a:p>
        </p:txBody>
      </p:sp>
      <p:sp>
        <p:nvSpPr>
          <p:cNvPr id="5" name="Word 2"/>
          <p:cNvSpPr txBox="1">
            <a:spLocks/>
          </p:cNvSpPr>
          <p:nvPr/>
        </p:nvSpPr>
        <p:spPr>
          <a:xfrm>
            <a:off x="5840548" y="3589044"/>
            <a:ext cx="8088846" cy="29180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lnSpc>
                <a:spcPct val="100000"/>
              </a:lnSpc>
              <a:spcBef>
                <a:spcPts val="1050"/>
              </a:spcBef>
              <a:buClr>
                <a:srgbClr val="65B4C5"/>
              </a:buClr>
              <a:buNone/>
            </a:pPr>
            <a:r>
              <a:rPr lang="en-US" sz="10000" b="1">
                <a:solidFill>
                  <a:srgbClr val="65B4C5">
                    <a:lumMod val="50000"/>
                  </a:srgbClr>
                </a:solidFill>
                <a:latin typeface="Segoe Print" panose="02000800000000000000" pitchFamily="2" charset="0"/>
                <a:cs typeface="MV Boli" panose="02000500030200090000" pitchFamily="2" charset="0"/>
              </a:rPr>
              <a:t>going to</a:t>
            </a:r>
            <a:endParaRPr lang="en-US" sz="10000" b="1" dirty="0">
              <a:solidFill>
                <a:srgbClr val="65B4C5">
                  <a:lumMod val="50000"/>
                </a:srgbClr>
              </a:solidFill>
              <a:latin typeface="Segoe Print" panose="02000800000000000000" pitchFamily="2" charset="0"/>
              <a:cs typeface="MV Boli" panose="02000500030200090000" pitchFamily="2" charset="0"/>
            </a:endParaRPr>
          </a:p>
        </p:txBody>
      </p:sp>
      <p:sp>
        <p:nvSpPr>
          <p:cNvPr id="8" name="Word 3"/>
          <p:cNvSpPr txBox="1">
            <a:spLocks/>
          </p:cNvSpPr>
          <p:nvPr/>
        </p:nvSpPr>
        <p:spPr>
          <a:xfrm>
            <a:off x="10287000" y="7048500"/>
            <a:ext cx="7535129" cy="29180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lnSpc>
                <a:spcPct val="100000"/>
              </a:lnSpc>
              <a:spcBef>
                <a:spcPts val="1050"/>
              </a:spcBef>
              <a:buClr>
                <a:srgbClr val="65B4C5"/>
              </a:buClr>
              <a:buNone/>
            </a:pPr>
            <a:r>
              <a:rPr lang="en-US" sz="10000" b="1">
                <a:solidFill>
                  <a:srgbClr val="65B4C5">
                    <a:lumMod val="50000"/>
                  </a:srgbClr>
                </a:solidFill>
                <a:latin typeface="Segoe Print" panose="02000800000000000000" pitchFamily="2" charset="0"/>
                <a:cs typeface="MV Boli" panose="02000500030200090000" pitchFamily="2" charset="0"/>
              </a:rPr>
              <a:t>visit</a:t>
            </a:r>
            <a:endParaRPr lang="en-US" sz="10000" b="1" dirty="0">
              <a:solidFill>
                <a:srgbClr val="65B4C5">
                  <a:lumMod val="50000"/>
                </a:srgbClr>
              </a:solidFill>
              <a:latin typeface="Segoe Print" panose="02000800000000000000" pitchFamily="2" charset="0"/>
              <a:cs typeface="MV Boli" panose="02000500030200090000" pitchFamily="2" charset="0"/>
            </a:endParaRPr>
          </a:p>
        </p:txBody>
      </p:sp>
      <p:sp>
        <p:nvSpPr>
          <p:cNvPr id="9" name="Word 4"/>
          <p:cNvSpPr txBox="1">
            <a:spLocks/>
          </p:cNvSpPr>
          <p:nvPr/>
        </p:nvSpPr>
        <p:spPr>
          <a:xfrm>
            <a:off x="1600200" y="6110718"/>
            <a:ext cx="7535129" cy="29180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lnSpc>
                <a:spcPct val="100000"/>
              </a:lnSpc>
              <a:spcBef>
                <a:spcPts val="1050"/>
              </a:spcBef>
              <a:buClr>
                <a:srgbClr val="65B4C5"/>
              </a:buClr>
              <a:buNone/>
            </a:pPr>
            <a:r>
              <a:rPr lang="en-US" sz="10000" b="1">
                <a:solidFill>
                  <a:srgbClr val="65B4C5">
                    <a:lumMod val="50000"/>
                  </a:srgbClr>
                </a:solidFill>
                <a:latin typeface="Segoe Print" panose="02000800000000000000" pitchFamily="2" charset="0"/>
                <a:cs typeface="MV Boli" panose="02000500030200090000" pitchFamily="2" charset="0"/>
              </a:rPr>
              <a:t>Phu Quoc</a:t>
            </a:r>
            <a:endParaRPr lang="en-US" sz="10000" b="1" dirty="0">
              <a:solidFill>
                <a:srgbClr val="65B4C5">
                  <a:lumMod val="50000"/>
                </a:srgbClr>
              </a:solidFill>
              <a:latin typeface="Segoe Print" panose="02000800000000000000" pitchFamily="2" charset="0"/>
              <a:cs typeface="MV Boli" panose="02000500030200090000" pitchFamily="2" charset="0"/>
            </a:endParaRPr>
          </a:p>
        </p:txBody>
      </p:sp>
      <p:sp>
        <p:nvSpPr>
          <p:cNvPr id="10" name="Word 5"/>
          <p:cNvSpPr txBox="1">
            <a:spLocks/>
          </p:cNvSpPr>
          <p:nvPr/>
        </p:nvSpPr>
        <p:spPr>
          <a:xfrm>
            <a:off x="1580356" y="1207551"/>
            <a:ext cx="7218606" cy="29180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lnSpc>
                <a:spcPct val="100000"/>
              </a:lnSpc>
              <a:spcBef>
                <a:spcPts val="1050"/>
              </a:spcBef>
              <a:buClr>
                <a:srgbClr val="65B4C5"/>
              </a:buClr>
              <a:buNone/>
            </a:pPr>
            <a:r>
              <a:rPr lang="en-US" sz="10000" b="1">
                <a:solidFill>
                  <a:srgbClr val="65B4C5">
                    <a:lumMod val="50000"/>
                  </a:srgbClr>
                </a:solidFill>
                <a:latin typeface="Segoe Print" panose="02000800000000000000" pitchFamily="2" charset="0"/>
                <a:cs typeface="MV Boli" panose="02000500030200090000" pitchFamily="2" charset="0"/>
              </a:rPr>
              <a:t>Island</a:t>
            </a:r>
            <a:endParaRPr lang="en-US" sz="10000" b="1" dirty="0">
              <a:solidFill>
                <a:srgbClr val="65B4C5">
                  <a:lumMod val="50000"/>
                </a:srgbClr>
              </a:solidFill>
              <a:latin typeface="Segoe Print" panose="02000800000000000000" pitchFamily="2" charset="0"/>
              <a:cs typeface="MV Boli" panose="02000500030200090000" pitchFamily="2" charset="0"/>
            </a:endParaRPr>
          </a:p>
        </p:txBody>
      </p:sp>
      <p:sp>
        <p:nvSpPr>
          <p:cNvPr id="12" name="Number">
            <a:extLst>
              <a:ext uri="{FF2B5EF4-FFF2-40B4-BE49-F238E27FC236}">
                <a16:creationId xmlns:a16="http://schemas.microsoft.com/office/drawing/2014/main" id="{641A8747-8BB7-F741-A5A6-5B135B8F6B1A}"/>
              </a:ext>
            </a:extLst>
          </p:cNvPr>
          <p:cNvSpPr/>
          <p:nvPr/>
        </p:nvSpPr>
        <p:spPr>
          <a:xfrm>
            <a:off x="-25931" y="4150920"/>
            <a:ext cx="112402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12000" dirty="0">
                <a:solidFill>
                  <a:srgbClr val="F3F3F2"/>
                </a:solidFill>
                <a:latin typeface="Comic Sans MS" panose="030F0702030302020204" pitchFamily="66" charset="0"/>
              </a:rPr>
              <a:t>6</a:t>
            </a:r>
            <a:endParaRPr lang="en-US" sz="2100" dirty="0">
              <a:solidFill>
                <a:srgbClr val="65B4C5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91849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36470">
        <p:push/>
        <p:sndAc>
          <p:stSnd>
            <p:snd r:embed="rId3" name="Whoosh.wav"/>
          </p:stSnd>
        </p:sndAc>
      </p:transition>
    </mc:Choice>
    <mc:Fallback xmlns="">
      <p:transition spd="slow">
        <p:push/>
        <p:sndAc>
          <p:stSnd>
            <p:snd r:embed="rId4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469502"/>
            <a:ext cx="4714378" cy="5588164"/>
          </a:xfrm>
          <a:custGeom>
            <a:avLst/>
            <a:gdLst/>
            <a:ahLst/>
            <a:cxnLst/>
            <a:rect l="l" t="t" r="r" b="b"/>
            <a:pathLst>
              <a:path w="4714378" h="5588164">
                <a:moveTo>
                  <a:pt x="0" y="0"/>
                </a:moveTo>
                <a:lnTo>
                  <a:pt x="4714378" y="0"/>
                </a:lnTo>
                <a:lnTo>
                  <a:pt x="4714378" y="5588164"/>
                </a:lnTo>
                <a:lnTo>
                  <a:pt x="0" y="55881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095125" y="8503202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630158" y="8503202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1394886" y="8503202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9828892" y="8503202"/>
            <a:ext cx="1774068" cy="1783798"/>
          </a:xfrm>
          <a:custGeom>
            <a:avLst/>
            <a:gdLst/>
            <a:ahLst/>
            <a:cxnLst/>
            <a:rect l="l" t="t" r="r" b="b"/>
            <a:pathLst>
              <a:path w="1774068" h="1783798">
                <a:moveTo>
                  <a:pt x="0" y="0"/>
                </a:moveTo>
                <a:lnTo>
                  <a:pt x="1774068" y="0"/>
                </a:lnTo>
                <a:lnTo>
                  <a:pt x="1774068" y="1783798"/>
                </a:lnTo>
                <a:lnTo>
                  <a:pt x="0" y="1783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601200" y="-287940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6" y="0"/>
                </a:lnTo>
                <a:lnTo>
                  <a:pt x="3251726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179584" y="3030552"/>
            <a:ext cx="11079716" cy="3587058"/>
          </a:xfrm>
          <a:custGeom>
            <a:avLst/>
            <a:gdLst/>
            <a:ahLst/>
            <a:cxnLst/>
            <a:rect l="l" t="t" r="r" b="b"/>
            <a:pathLst>
              <a:path w="9733980" h="3151376">
                <a:moveTo>
                  <a:pt x="0" y="0"/>
                </a:moveTo>
                <a:lnTo>
                  <a:pt x="9733980" y="0"/>
                </a:lnTo>
                <a:lnTo>
                  <a:pt x="9733980" y="3151376"/>
                </a:lnTo>
                <a:lnTo>
                  <a:pt x="0" y="3151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407952" y="3248995"/>
            <a:ext cx="10379400" cy="1546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69"/>
              </a:lnSpc>
              <a:spcBef>
                <a:spcPct val="0"/>
              </a:spcBef>
            </a:pPr>
            <a:r>
              <a:rPr lang="en-US" sz="7200">
                <a:solidFill>
                  <a:srgbClr val="293982"/>
                </a:solidFill>
                <a:latin typeface="#9Slide07 IcielCrocante" panose="02000000000000000000" pitchFamily="2" charset="0"/>
              </a:rPr>
              <a:t>Our Summer Holidays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17979" y="5096927"/>
            <a:ext cx="6959347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42"/>
              </a:lnSpc>
              <a:spcBef>
                <a:spcPct val="0"/>
              </a:spcBef>
            </a:pPr>
            <a:r>
              <a:rPr lang="en-US" sz="5400" dirty="0">
                <a:solidFill>
                  <a:srgbClr val="293982"/>
                </a:solidFill>
                <a:latin typeface="Agrandir Medium"/>
              </a:rPr>
              <a:t>Lesson 1 - Period 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570D8D-085A-44AF-9DB4-ED65F919AD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8" b="89903" l="188" r="96248">
                        <a14:foregroundMark x1="18574" y1="8155" x2="75422" y2="18447"/>
                        <a14:foregroundMark x1="57036" y1="16699" x2="26642" y2="38252"/>
                        <a14:foregroundMark x1="32083" y1="23689" x2="24015" y2="57282"/>
                        <a14:foregroundMark x1="11069" y1="17282" x2="9568" y2="65825"/>
                        <a14:foregroundMark x1="9568" y1="65825" x2="25704" y2="78447"/>
                        <a14:foregroundMark x1="25704" y1="78447" x2="46529" y2="77087"/>
                        <a14:foregroundMark x1="46529" y1="77087" x2="68293" y2="50097"/>
                        <a14:foregroundMark x1="68293" y1="50097" x2="65103" y2="29903"/>
                        <a14:foregroundMark x1="65103" y1="29903" x2="55347" y2="10291"/>
                        <a14:foregroundMark x1="55347" y1="10291" x2="51970" y2="7184"/>
                        <a14:foregroundMark x1="24578" y1="6408" x2="35647" y2="10680"/>
                        <a14:foregroundMark x1="35647" y1="10680" x2="78612" y2="13204"/>
                        <a14:foregroundMark x1="78612" y1="13204" x2="71670" y2="56505"/>
                        <a14:foregroundMark x1="71670" y1="56505" x2="64728" y2="70874"/>
                        <a14:foregroundMark x1="64728" y1="70874" x2="48030" y2="81942"/>
                        <a14:foregroundMark x1="48030" y1="81942" x2="19700" y2="84466"/>
                        <a14:foregroundMark x1="19700" y1="84466" x2="2251" y2="62330"/>
                        <a14:foregroundMark x1="2251" y1="62330" x2="375" y2="50874"/>
                        <a14:foregroundMark x1="5816" y1="6408" x2="35272" y2="14563"/>
                        <a14:foregroundMark x1="35272" y1="14563" x2="35272" y2="14563"/>
                        <a14:foregroundMark x1="13696" y1="1748" x2="81614" y2="1748"/>
                        <a14:foregroundMark x1="67917" y1="39223" x2="23827" y2="64078"/>
                        <a14:foregroundMark x1="23827" y1="64078" x2="19137" y2="63883"/>
                        <a14:foregroundMark x1="41651" y1="17282" x2="29831" y2="62136"/>
                        <a14:foregroundMark x1="23265" y1="24466" x2="42402" y2="60777"/>
                        <a14:foregroundMark x1="42402" y1="60777" x2="42402" y2="61553"/>
                        <a14:foregroundMark x1="36210" y1="28932" x2="42402" y2="46990"/>
                        <a14:foregroundMark x1="53283" y1="21165" x2="54972" y2="68544"/>
                        <a14:foregroundMark x1="54972" y1="68544" x2="43902" y2="79612"/>
                        <a14:foregroundMark x1="43902" y1="79612" x2="19512" y2="82524"/>
                        <a14:foregroundMark x1="19512" y1="82524" x2="2064" y2="76699"/>
                        <a14:foregroundMark x1="4503" y1="78447" x2="26079" y2="88738"/>
                        <a14:foregroundMark x1="26079" y1="88738" x2="47280" y2="89126"/>
                        <a14:foregroundMark x1="47280" y1="89126" x2="63508" y2="84260"/>
                        <a14:foregroundMark x1="81251" y1="69329" x2="90206" y2="52336"/>
                        <a14:foregroundMark x1="94990" y1="25631" x2="85741" y2="5631"/>
                        <a14:foregroundMark x1="86679" y1="5049" x2="78236" y2="55146"/>
                        <a14:foregroundMark x1="87054" y1="37476" x2="74859" y2="61748"/>
                        <a14:foregroundMark x1="74859" y1="61748" x2="55722" y2="78835"/>
                        <a14:foregroundMark x1="51220" y1="33592" x2="47467" y2="61165"/>
                        <a14:foregroundMark x1="60788" y1="37476" x2="51220" y2="66019"/>
                        <a14:foregroundMark x1="62101" y1="40583" x2="51595" y2="61553"/>
                        <a14:foregroundMark x1="64165" y1="47767" x2="35647" y2="66408"/>
                        <a14:foregroundMark x1="35647" y1="66408" x2="28143" y2="42913"/>
                        <a14:foregroundMark x1="28143" y1="42913" x2="34334" y2="27379"/>
                        <a14:foregroundMark x1="34334" y1="27379" x2="52345" y2="31068"/>
                        <a14:foregroundMark x1="52908" y1="25825" x2="35272" y2="25049"/>
                        <a14:foregroundMark x1="33583" y1="25049" x2="15385" y2="40583"/>
                        <a14:foregroundMark x1="82364" y1="2330" x2="91370" y2="15146"/>
                        <a14:foregroundMark x1="91370" y1="15146" x2="91557" y2="15728"/>
                        <a14:foregroundMark x1="90161" y1="26602" x2="87992" y2="54175"/>
                        <a14:foregroundMark x1="90619" y1="20777" x2="90161" y2="26602"/>
                        <a14:foregroundMark x1="85553" y1="52039" x2="69794" y2="76311"/>
                        <a14:foregroundMark x1="65854" y1="78252" x2="55722" y2="86214"/>
                        <a14:foregroundMark x1="89118" y1="5049" x2="91557" y2="14757"/>
                        <a14:foregroundMark x1="88555" y1="2330" x2="88368" y2="14563"/>
                        <a14:foregroundMark x1="92120" y1="12233" x2="92308" y2="20388"/>
                        <a14:foregroundMark x1="96060" y1="27379" x2="96060" y2="27379"/>
                        <a14:foregroundMark x1="94371" y1="26408" x2="93809" y2="30874"/>
                        <a14:foregroundMark x1="93809" y1="26602" x2="87805" y2="42718"/>
                        <a14:foregroundMark x1="1313" y1="3107" x2="188" y2="32621"/>
                        <a14:foregroundMark x1="5066" y1="388" x2="66229" y2="1165"/>
                        <a14:foregroundMark x1="78236" y1="583" x2="56848" y2="2913"/>
                        <a14:foregroundMark x1="56848" y1="2913" x2="56848" y2="2913"/>
                        <a14:foregroundMark x1="82739" y1="583" x2="48030" y2="3883"/>
                        <a14:foregroundMark x1="73358" y1="583" x2="48593" y2="1553"/>
                        <a14:foregroundMark x1="563" y1="34951" x2="938" y2="46408"/>
                        <a14:foregroundMark x1="9568" y1="39612" x2="15009" y2="49515"/>
                        <a14:backgroundMark x1="96623" y1="31650" x2="95310" y2="43301"/>
                        <a14:backgroundMark x1="96248" y1="31528" x2="96248" y2="36311"/>
                        <a14:backgroundMark x1="96811" y1="26602" x2="96060" y2="26602"/>
                        <a14:backgroundMark x1="95310" y1="43689" x2="94747" y2="46796"/>
                        <a14:backgroundMark x1="95310" y1="41748" x2="93996" y2="52816"/>
                        <a14:backgroundMark x1="80488" y1="71456" x2="75235" y2="82136"/>
                        <a14:backgroundMark x1="72233" y1="80000" x2="67355" y2="84854"/>
                        <a14:backgroundMark x1="81238" y1="69320" x2="75797" y2="77087"/>
                        <a14:backgroundMark x1="66792" y1="82136" x2="66229" y2="84854"/>
                        <a14:backgroundMark x1="74109" y1="78641" x2="69606" y2="82913"/>
                        <a14:backgroundMark x1="95122" y1="25631" x2="95122" y2="265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114300"/>
            <a:ext cx="4061812" cy="392464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6D3C1CB5-81AE-4574-AF24-8F40160BE979}"/>
              </a:ext>
            </a:extLst>
          </p:cNvPr>
          <p:cNvSpPr/>
          <p:nvPr/>
        </p:nvSpPr>
        <p:spPr>
          <a:xfrm>
            <a:off x="13022720" y="5705585"/>
            <a:ext cx="4402207" cy="4303158"/>
          </a:xfrm>
          <a:custGeom>
            <a:avLst/>
            <a:gdLst/>
            <a:ahLst/>
            <a:cxnLst/>
            <a:rect l="l" t="t" r="r" b="b"/>
            <a:pathLst>
              <a:path w="4402207" h="4303158">
                <a:moveTo>
                  <a:pt x="0" y="0"/>
                </a:moveTo>
                <a:lnTo>
                  <a:pt x="4402207" y="0"/>
                </a:lnTo>
                <a:lnTo>
                  <a:pt x="4402207" y="4303157"/>
                </a:lnTo>
                <a:lnTo>
                  <a:pt x="0" y="43031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nswer">
            <a:extLst>
              <a:ext uri="{FF2B5EF4-FFF2-40B4-BE49-F238E27FC236}">
                <a16:creationId xmlns:a16="http://schemas.microsoft.com/office/drawing/2014/main" id="{B5D09619-316C-C340-BE4B-676A4ECF743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76801" y="2095500"/>
            <a:ext cx="9372600" cy="564356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8800" b="1" spc="-450" dirty="0">
                <a:solidFill>
                  <a:schemeClr val="tx2">
                    <a:lumMod val="50000"/>
                  </a:schemeClr>
                </a:solidFill>
                <a:latin typeface="Segoe Print" panose="02000800000000000000" pitchFamily="2" charset="0"/>
                <a:cs typeface="MV Boli" panose="02000500030200090000" pitchFamily="2" charset="0"/>
              </a:rPr>
              <a:t>I'm going to visit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8800" b="1" spc="-450" dirty="0">
                <a:solidFill>
                  <a:schemeClr val="tx2">
                    <a:lumMod val="50000"/>
                  </a:schemeClr>
                </a:solidFill>
                <a:latin typeface="Segoe Print" panose="02000800000000000000" pitchFamily="2" charset="0"/>
                <a:cs typeface="MV Boli" panose="02000500030200090000" pitchFamily="2" charset="0"/>
              </a:rPr>
              <a:t>Phu Quoc Island.</a:t>
            </a:r>
          </a:p>
        </p:txBody>
      </p:sp>
      <p:sp>
        <p:nvSpPr>
          <p:cNvPr id="2" name="Question">
            <a:extLst>
              <a:ext uri="{FF2B5EF4-FFF2-40B4-BE49-F238E27FC236}">
                <a16:creationId xmlns:a16="http://schemas.microsoft.com/office/drawing/2014/main" id="{852FCCC9-55FF-C590-80FE-E2AC121332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16200000">
            <a:off x="-4588729" y="4618039"/>
            <a:ext cx="10287000" cy="1050925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00" spc="-1500" dirty="0">
                <a:solidFill>
                  <a:schemeClr val="bg2"/>
                </a:solidFill>
                <a:latin typeface="Comic Sans MS" panose="030F0702030302020204" pitchFamily="66" charset="0"/>
              </a:rPr>
              <a:t>W</a:t>
            </a:r>
            <a:r>
              <a:rPr lang="en-US" sz="5400" dirty="0">
                <a:solidFill>
                  <a:schemeClr val="bg2"/>
                </a:solidFill>
                <a:latin typeface="Comic Sans MS" panose="030F0702030302020204" pitchFamily="66" charset="0"/>
              </a:rPr>
              <a:t>HAT’S THE answer?</a:t>
            </a:r>
          </a:p>
        </p:txBody>
      </p:sp>
    </p:spTree>
    <p:extLst>
      <p:ext uri="{BB962C8B-B14F-4D97-AF65-F5344CB8AC3E}">
        <p14:creationId xmlns:p14="http://schemas.microsoft.com/office/powerpoint/2010/main" val="230884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 2"/>
          <p:cNvSpPr txBox="1">
            <a:spLocks/>
          </p:cNvSpPr>
          <p:nvPr/>
        </p:nvSpPr>
        <p:spPr>
          <a:xfrm rot="21350290">
            <a:off x="10185756" y="3642399"/>
            <a:ext cx="7519077" cy="29560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lnSpc>
                <a:spcPct val="100000"/>
              </a:lnSpc>
              <a:spcBef>
                <a:spcPts val="1050"/>
              </a:spcBef>
              <a:buClr>
                <a:srgbClr val="65B4C5"/>
              </a:buClr>
              <a:buNone/>
            </a:pPr>
            <a:r>
              <a:rPr lang="en-US" sz="10000" b="1">
                <a:solidFill>
                  <a:srgbClr val="65B4C5">
                    <a:lumMod val="50000"/>
                  </a:srgbClr>
                </a:solidFill>
                <a:latin typeface="Segoe Print" panose="02000800000000000000" pitchFamily="2" charset="0"/>
                <a:cs typeface="MV Boli" panose="02000500030200090000" pitchFamily="2" charset="0"/>
              </a:rPr>
              <a:t>your plan</a:t>
            </a:r>
            <a:endParaRPr lang="en-US" sz="10000" b="1" dirty="0">
              <a:solidFill>
                <a:srgbClr val="65B4C5">
                  <a:lumMod val="50000"/>
                </a:srgbClr>
              </a:solidFill>
              <a:latin typeface="Segoe Print" panose="02000800000000000000" pitchFamily="2" charset="0"/>
              <a:cs typeface="MV Boli" panose="02000500030200090000" pitchFamily="2" charset="0"/>
            </a:endParaRPr>
          </a:p>
        </p:txBody>
      </p:sp>
      <p:sp>
        <p:nvSpPr>
          <p:cNvPr id="5" name="Word 5"/>
          <p:cNvSpPr txBox="1">
            <a:spLocks/>
          </p:cNvSpPr>
          <p:nvPr/>
        </p:nvSpPr>
        <p:spPr>
          <a:xfrm rot="564823">
            <a:off x="8438221" y="6792387"/>
            <a:ext cx="7211870" cy="29180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lnSpc>
                <a:spcPct val="100000"/>
              </a:lnSpc>
              <a:spcBef>
                <a:spcPts val="1050"/>
              </a:spcBef>
              <a:buClr>
                <a:srgbClr val="65B4C5"/>
              </a:buClr>
              <a:buNone/>
            </a:pPr>
            <a:r>
              <a:rPr lang="en-US" sz="10000" b="1">
                <a:solidFill>
                  <a:srgbClr val="65B4C5">
                    <a:lumMod val="50000"/>
                  </a:srgbClr>
                </a:solidFill>
                <a:latin typeface="Segoe Print" panose="02000800000000000000" pitchFamily="2" charset="0"/>
                <a:cs typeface="MV Boli" panose="02000500030200090000" pitchFamily="2" charset="0"/>
              </a:rPr>
              <a:t>summer</a:t>
            </a:r>
            <a:endParaRPr lang="en-US" sz="10000" b="1" dirty="0">
              <a:solidFill>
                <a:srgbClr val="65B4C5">
                  <a:lumMod val="50000"/>
                </a:srgbClr>
              </a:solidFill>
              <a:latin typeface="Segoe Print" panose="02000800000000000000" pitchFamily="2" charset="0"/>
              <a:cs typeface="MV Boli" panose="02000500030200090000" pitchFamily="2" charset="0"/>
            </a:endParaRPr>
          </a:p>
        </p:txBody>
      </p:sp>
      <p:sp>
        <p:nvSpPr>
          <p:cNvPr id="8" name="Word 3"/>
          <p:cNvSpPr txBox="1">
            <a:spLocks/>
          </p:cNvSpPr>
          <p:nvPr/>
        </p:nvSpPr>
        <p:spPr>
          <a:xfrm rot="339711">
            <a:off x="487878" y="6485792"/>
            <a:ext cx="7634948" cy="29180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lnSpc>
                <a:spcPct val="100000"/>
              </a:lnSpc>
              <a:spcBef>
                <a:spcPts val="1050"/>
              </a:spcBef>
              <a:buClr>
                <a:srgbClr val="65B4C5"/>
              </a:buClr>
              <a:buNone/>
            </a:pPr>
            <a:r>
              <a:rPr lang="en-US" sz="10000" b="1">
                <a:solidFill>
                  <a:srgbClr val="65B4C5">
                    <a:lumMod val="50000"/>
                  </a:srgbClr>
                </a:solidFill>
                <a:latin typeface="Segoe Print" panose="02000800000000000000" pitchFamily="2" charset="0"/>
                <a:cs typeface="MV Boli" panose="02000500030200090000" pitchFamily="2" charset="0"/>
              </a:rPr>
              <a:t>for</a:t>
            </a:r>
            <a:endParaRPr lang="en-US" sz="10000" b="1" dirty="0">
              <a:solidFill>
                <a:srgbClr val="65B4C5">
                  <a:lumMod val="50000"/>
                </a:srgbClr>
              </a:solidFill>
              <a:latin typeface="Segoe Print" panose="02000800000000000000" pitchFamily="2" charset="0"/>
              <a:cs typeface="MV Boli" panose="02000500030200090000" pitchFamily="2" charset="0"/>
            </a:endParaRPr>
          </a:p>
        </p:txBody>
      </p:sp>
      <p:sp>
        <p:nvSpPr>
          <p:cNvPr id="9" name="Word 6"/>
          <p:cNvSpPr txBox="1">
            <a:spLocks/>
          </p:cNvSpPr>
          <p:nvPr/>
        </p:nvSpPr>
        <p:spPr>
          <a:xfrm rot="21138570">
            <a:off x="1048752" y="1064588"/>
            <a:ext cx="7224072" cy="29180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lnSpc>
                <a:spcPct val="100000"/>
              </a:lnSpc>
              <a:spcBef>
                <a:spcPts val="1050"/>
              </a:spcBef>
              <a:buClr>
                <a:srgbClr val="65B4C5"/>
              </a:buClr>
              <a:buNone/>
            </a:pPr>
            <a:r>
              <a:rPr lang="en-US" sz="10000" b="1">
                <a:solidFill>
                  <a:srgbClr val="65B4C5">
                    <a:lumMod val="50000"/>
                  </a:srgbClr>
                </a:solidFill>
                <a:latin typeface="Segoe Print" panose="02000800000000000000" pitchFamily="2" charset="0"/>
                <a:cs typeface="MV Boli" panose="02000500030200090000" pitchFamily="2" charset="0"/>
              </a:rPr>
              <a:t>holiday?</a:t>
            </a:r>
            <a:endParaRPr lang="en-US" sz="10000" b="1" dirty="0">
              <a:solidFill>
                <a:srgbClr val="65B4C5">
                  <a:lumMod val="50000"/>
                </a:srgbClr>
              </a:solidFill>
              <a:latin typeface="Segoe Print" panose="02000800000000000000" pitchFamily="2" charset="0"/>
              <a:cs typeface="MV Boli" panose="02000500030200090000" pitchFamily="2" charset="0"/>
            </a:endParaRPr>
          </a:p>
        </p:txBody>
      </p:sp>
      <p:sp>
        <p:nvSpPr>
          <p:cNvPr id="10" name="Word 1"/>
          <p:cNvSpPr txBox="1">
            <a:spLocks/>
          </p:cNvSpPr>
          <p:nvPr/>
        </p:nvSpPr>
        <p:spPr>
          <a:xfrm rot="20758308">
            <a:off x="3646683" y="3361913"/>
            <a:ext cx="7362660" cy="29180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lnSpc>
                <a:spcPct val="100000"/>
              </a:lnSpc>
              <a:spcBef>
                <a:spcPts val="1050"/>
              </a:spcBef>
              <a:buClr>
                <a:srgbClr val="65B4C5"/>
              </a:buClr>
              <a:buNone/>
            </a:pPr>
            <a:r>
              <a:rPr lang="en-US" sz="10000" b="1">
                <a:solidFill>
                  <a:srgbClr val="65B4C5">
                    <a:lumMod val="50000"/>
                  </a:srgbClr>
                </a:solidFill>
                <a:latin typeface="Segoe Print" panose="02000800000000000000" pitchFamily="2" charset="0"/>
                <a:cs typeface="MV Boli" panose="02000500030200090000" pitchFamily="2" charset="0"/>
              </a:rPr>
              <a:t>What's</a:t>
            </a:r>
            <a:endParaRPr lang="en-US" sz="10000" b="1" dirty="0">
              <a:solidFill>
                <a:srgbClr val="65B4C5">
                  <a:lumMod val="50000"/>
                </a:srgbClr>
              </a:solidFill>
              <a:latin typeface="Segoe Print" panose="02000800000000000000" pitchFamily="2" charset="0"/>
              <a:cs typeface="MV Boli" panose="02000500030200090000" pitchFamily="2" charset="0"/>
            </a:endParaRPr>
          </a:p>
        </p:txBody>
      </p:sp>
      <p:sp>
        <p:nvSpPr>
          <p:cNvPr id="11" name="Word 4"/>
          <p:cNvSpPr txBox="1">
            <a:spLocks/>
          </p:cNvSpPr>
          <p:nvPr/>
        </p:nvSpPr>
        <p:spPr>
          <a:xfrm rot="20929495">
            <a:off x="10093404" y="27573"/>
            <a:ext cx="7363797" cy="29180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lnSpc>
                <a:spcPct val="100000"/>
              </a:lnSpc>
              <a:spcBef>
                <a:spcPts val="1050"/>
              </a:spcBef>
              <a:buClr>
                <a:srgbClr val="65B4C5"/>
              </a:buClr>
              <a:buNone/>
            </a:pPr>
            <a:r>
              <a:rPr lang="en-US" sz="10000" b="1">
                <a:solidFill>
                  <a:srgbClr val="65B4C5">
                    <a:lumMod val="50000"/>
                  </a:srgbClr>
                </a:solidFill>
                <a:latin typeface="Segoe Print" panose="02000800000000000000" pitchFamily="2" charset="0"/>
                <a:cs typeface="MV Boli" panose="02000500030200090000" pitchFamily="2" charset="0"/>
              </a:rPr>
              <a:t>the</a:t>
            </a:r>
            <a:endParaRPr lang="en-US" sz="10000" b="1" dirty="0">
              <a:solidFill>
                <a:srgbClr val="65B4C5">
                  <a:lumMod val="50000"/>
                </a:srgbClr>
              </a:solidFill>
              <a:latin typeface="Segoe Print" panose="02000800000000000000" pitchFamily="2" charset="0"/>
              <a:cs typeface="MV Boli" panose="02000500030200090000" pitchFamily="2" charset="0"/>
            </a:endParaRPr>
          </a:p>
        </p:txBody>
      </p:sp>
      <p:sp>
        <p:nvSpPr>
          <p:cNvPr id="13" name="Number">
            <a:extLst>
              <a:ext uri="{FF2B5EF4-FFF2-40B4-BE49-F238E27FC236}">
                <a16:creationId xmlns:a16="http://schemas.microsoft.com/office/drawing/2014/main" id="{57F27C20-4079-3940-9A2C-4CAAD3BE122A}"/>
              </a:ext>
            </a:extLst>
          </p:cNvPr>
          <p:cNvSpPr/>
          <p:nvPr/>
        </p:nvSpPr>
        <p:spPr>
          <a:xfrm>
            <a:off x="-25931" y="4150920"/>
            <a:ext cx="112402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12000">
                <a:solidFill>
                  <a:srgbClr val="F3F3F2"/>
                </a:solidFill>
                <a:latin typeface="Comic Sans MS" panose="030F0702030302020204" pitchFamily="66" charset="0"/>
              </a:rPr>
              <a:t>7</a:t>
            </a:r>
            <a:endParaRPr lang="en-US" sz="2100" dirty="0">
              <a:solidFill>
                <a:srgbClr val="65B4C5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149154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  <p:sndAc>
          <p:stSnd>
            <p:snd r:embed="rId3" name="Whoosh.wav"/>
          </p:stSnd>
        </p:sndAc>
      </p:transition>
    </mc:Choice>
    <mc:Fallback xmlns="">
      <p:transition spd="med">
        <p:fade/>
        <p:sndAc>
          <p:stSnd>
            <p:snd r:embed="rId5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nswer">
            <a:extLst>
              <a:ext uri="{FF2B5EF4-FFF2-40B4-BE49-F238E27FC236}">
                <a16:creationId xmlns:a16="http://schemas.microsoft.com/office/drawing/2014/main" id="{FE763D40-589F-1241-90DF-3A77150A3DE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52801" y="2321719"/>
            <a:ext cx="11734800" cy="564356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8800" b="1" spc="-450" dirty="0">
                <a:solidFill>
                  <a:schemeClr val="tx2">
                    <a:lumMod val="50000"/>
                  </a:schemeClr>
                </a:solidFill>
                <a:latin typeface="Segoe Print" panose="02000800000000000000" pitchFamily="2" charset="0"/>
                <a:cs typeface="MV Boli" panose="02000500030200090000" pitchFamily="2" charset="0"/>
              </a:rPr>
              <a:t>What's your plan for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8800" b="1" spc="-450" dirty="0">
                <a:solidFill>
                  <a:schemeClr val="tx2">
                    <a:lumMod val="50000"/>
                  </a:schemeClr>
                </a:solidFill>
                <a:latin typeface="Segoe Print" panose="02000800000000000000" pitchFamily="2" charset="0"/>
                <a:cs typeface="MV Boli" panose="02000500030200090000" pitchFamily="2" charset="0"/>
              </a:rPr>
              <a:t>the summer holiday?</a:t>
            </a:r>
          </a:p>
        </p:txBody>
      </p:sp>
      <p:sp>
        <p:nvSpPr>
          <p:cNvPr id="2" name="Question">
            <a:extLst>
              <a:ext uri="{FF2B5EF4-FFF2-40B4-BE49-F238E27FC236}">
                <a16:creationId xmlns:a16="http://schemas.microsoft.com/office/drawing/2014/main" id="{7A9EE834-18B6-E61A-8A63-956983F996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16200000">
            <a:off x="-4618037" y="4618039"/>
            <a:ext cx="10287000" cy="1050925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00" spc="-1500" dirty="0">
                <a:solidFill>
                  <a:schemeClr val="bg2"/>
                </a:solidFill>
                <a:latin typeface="Comic Sans MS" panose="030F0702030302020204" pitchFamily="66" charset="0"/>
              </a:rPr>
              <a:t>W</a:t>
            </a:r>
            <a:r>
              <a:rPr lang="en-US" sz="5400" dirty="0">
                <a:solidFill>
                  <a:schemeClr val="bg2"/>
                </a:solidFill>
                <a:latin typeface="Comic Sans MS" panose="030F0702030302020204" pitchFamily="66" charset="0"/>
              </a:rPr>
              <a:t>HAT’S THE answer?</a:t>
            </a:r>
          </a:p>
        </p:txBody>
      </p:sp>
    </p:spTree>
    <p:extLst>
      <p:ext uri="{BB962C8B-B14F-4D97-AF65-F5344CB8AC3E}">
        <p14:creationId xmlns:p14="http://schemas.microsoft.com/office/powerpoint/2010/main" val="48408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3647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piral">
            <a:extLst>
              <a:ext uri="{FF2B5EF4-FFF2-40B4-BE49-F238E27FC236}">
                <a16:creationId xmlns:a16="http://schemas.microsoft.com/office/drawing/2014/main" id="{747E3C35-7B93-6849-90A8-4A01FC3B4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 bwMode="auto">
          <a:xfrm>
            <a:off x="5534588" y="1532073"/>
            <a:ext cx="7646496" cy="720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"/>
          <p:cNvSpPr txBox="1">
            <a:spLocks/>
          </p:cNvSpPr>
          <p:nvPr/>
        </p:nvSpPr>
        <p:spPr>
          <a:xfrm>
            <a:off x="1562349" y="3459835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lnSpc>
                <a:spcPct val="100000"/>
              </a:lnSpc>
            </a:pPr>
            <a:r>
              <a:rPr lang="en-US" sz="20700" spc="1200" dirty="0">
                <a:solidFill>
                  <a:srgbClr val="F3F3F2"/>
                </a:solidFill>
                <a:latin typeface="Comic Sans MS" panose="030F0702030302020204" pitchFamily="66" charset="0"/>
              </a:rPr>
              <a:t>Great Job!</a:t>
            </a:r>
          </a:p>
        </p:txBody>
      </p:sp>
    </p:spTree>
    <p:extLst>
      <p:ext uri="{BB962C8B-B14F-4D97-AF65-F5344CB8AC3E}">
        <p14:creationId xmlns:p14="http://schemas.microsoft.com/office/powerpoint/2010/main" val="58909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3647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8031669" y="-738739"/>
            <a:ext cx="2072266" cy="10972803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6719913" y="329288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7010400" y="101092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02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3429026" y="3991897"/>
            <a:ext cx="11001951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Listen and number.</a:t>
            </a:r>
          </a:p>
        </p:txBody>
      </p:sp>
    </p:spTree>
    <p:extLst>
      <p:ext uri="{BB962C8B-B14F-4D97-AF65-F5344CB8AC3E}">
        <p14:creationId xmlns:p14="http://schemas.microsoft.com/office/powerpoint/2010/main" val="243678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D56AE9-741F-49B3-AB9E-1583A3D26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331" y="2247900"/>
            <a:ext cx="17297400" cy="1143000"/>
          </a:xfrm>
        </p:spPr>
        <p:txBody>
          <a:bodyPr/>
          <a:lstStyle/>
          <a:p>
            <a:r>
              <a:rPr lang="en-US"/>
              <a:t>What place can you see in each picture?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2A33D1-F309-7EA4-7B2D-9C783FEFC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0500"/>
            <a:ext cx="18212731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6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D56AE9-741F-49B3-AB9E-1583A3D26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0"/>
            <a:ext cx="13258800" cy="1143000"/>
          </a:xfrm>
        </p:spPr>
        <p:txBody>
          <a:bodyPr/>
          <a:lstStyle/>
          <a:p>
            <a:r>
              <a:rPr lang="en-US" dirty="0"/>
              <a:t>Listen and number.</a:t>
            </a:r>
          </a:p>
        </p:txBody>
      </p:sp>
      <p:pic>
        <p:nvPicPr>
          <p:cNvPr id="2" name="Track 94">
            <a:hlinkClick r:id="" action="ppaction://media"/>
            <a:extLst>
              <a:ext uri="{FF2B5EF4-FFF2-40B4-BE49-F238E27FC236}">
                <a16:creationId xmlns:a16="http://schemas.microsoft.com/office/drawing/2014/main" id="{832FAB0C-01FA-4B2B-81C1-F75A38608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30200" y="0"/>
            <a:ext cx="1524000" cy="1523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9A7445-D474-484E-906B-C074BFF992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" b="1846"/>
          <a:stretch/>
        </p:blipFill>
        <p:spPr>
          <a:xfrm>
            <a:off x="6853566" y="6175587"/>
            <a:ext cx="10857157" cy="41444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00A230-84F9-488F-9E34-E6B0E296F1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" r="1880"/>
          <a:stretch/>
        </p:blipFill>
        <p:spPr>
          <a:xfrm>
            <a:off x="143531" y="2082628"/>
            <a:ext cx="10857157" cy="414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8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8E95E6C-449F-439F-AD5A-8D91A696D7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" b="1846"/>
          <a:stretch/>
        </p:blipFill>
        <p:spPr>
          <a:xfrm>
            <a:off x="6858000" y="5448301"/>
            <a:ext cx="11286469" cy="48387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FD56AE9-741F-49B3-AB9E-1583A3D26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156601"/>
            <a:ext cx="13258800" cy="1143000"/>
          </a:xfrm>
        </p:spPr>
        <p:txBody>
          <a:bodyPr/>
          <a:lstStyle/>
          <a:p>
            <a:r>
              <a:rPr lang="en-US" dirty="0"/>
              <a:t>Let's check.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A4A8DF-E270-4FFD-832D-7F54CB79E5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r="3148"/>
          <a:stretch/>
        </p:blipFill>
        <p:spPr>
          <a:xfrm>
            <a:off x="228600" y="1562100"/>
            <a:ext cx="11436278" cy="4691031"/>
          </a:xfrm>
          <a:prstGeom prst="rect">
            <a:avLst/>
          </a:prstGeom>
        </p:spPr>
      </p:pic>
      <p:pic>
        <p:nvPicPr>
          <p:cNvPr id="2" name="Track 94">
            <a:hlinkClick r:id="" action="ppaction://media"/>
            <a:extLst>
              <a:ext uri="{FF2B5EF4-FFF2-40B4-BE49-F238E27FC236}">
                <a16:creationId xmlns:a16="http://schemas.microsoft.com/office/drawing/2014/main" id="{832FAB0C-01FA-4B2B-81C1-F75A38608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63400" y="156601"/>
            <a:ext cx="1349375" cy="13493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FED5B3-43F0-4289-BA54-9313BBE595BF}"/>
              </a:ext>
            </a:extLst>
          </p:cNvPr>
          <p:cNvSpPr txBox="1"/>
          <p:nvPr/>
        </p:nvSpPr>
        <p:spPr>
          <a:xfrm>
            <a:off x="16916401" y="8691880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DF6BE4-4860-4AC9-ACA1-4FF146283AE9}"/>
              </a:ext>
            </a:extLst>
          </p:cNvPr>
          <p:cNvSpPr txBox="1"/>
          <p:nvPr/>
        </p:nvSpPr>
        <p:spPr>
          <a:xfrm>
            <a:off x="10853437" y="4685484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433815-8EB8-44F7-8395-96C75DC285DF}"/>
              </a:ext>
            </a:extLst>
          </p:cNvPr>
          <p:cNvSpPr txBox="1"/>
          <p:nvPr/>
        </p:nvSpPr>
        <p:spPr>
          <a:xfrm>
            <a:off x="11481480" y="8691880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605F0A-A257-42EA-9929-8819613796ED}"/>
              </a:ext>
            </a:extLst>
          </p:cNvPr>
          <p:cNvSpPr txBox="1"/>
          <p:nvPr/>
        </p:nvSpPr>
        <p:spPr>
          <a:xfrm>
            <a:off x="4809400" y="4669382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8874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2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12108291" y="85182"/>
            <a:ext cx="1425418" cy="9430900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4800600" y="3488130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5091085" y="3587773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03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8139305" y="4106430"/>
            <a:ext cx="11409291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lang="en-US" sz="7700" b="1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Read and complete.</a:t>
            </a:r>
            <a:endParaRPr kumimoji="0" lang="en-US" sz="77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00A3DB08-98A8-4A2D-AC47-79154125C25F}"/>
              </a:ext>
            </a:extLst>
          </p:cNvPr>
          <p:cNvSpPr/>
          <p:nvPr/>
        </p:nvSpPr>
        <p:spPr>
          <a:xfrm rot="18840541" flipH="1">
            <a:off x="524375" y="4229246"/>
            <a:ext cx="4146924" cy="4915534"/>
          </a:xfrm>
          <a:custGeom>
            <a:avLst/>
            <a:gdLst/>
            <a:ahLst/>
            <a:cxnLst/>
            <a:rect l="l" t="t" r="r" b="b"/>
            <a:pathLst>
              <a:path w="4146924" h="4915534">
                <a:moveTo>
                  <a:pt x="4146924" y="0"/>
                </a:moveTo>
                <a:lnTo>
                  <a:pt x="0" y="0"/>
                </a:lnTo>
                <a:lnTo>
                  <a:pt x="0" y="4915534"/>
                </a:lnTo>
                <a:lnTo>
                  <a:pt x="4146924" y="4915534"/>
                </a:lnTo>
                <a:lnTo>
                  <a:pt x="41469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6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9E7F65-D975-43BE-8CB3-34B286C57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8205" y="2034635"/>
            <a:ext cx="6980234" cy="3807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E9DC3B-BA5D-44F4-9F98-A301FBF3B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6644" y="2162760"/>
            <a:ext cx="6633150" cy="37105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E0752F-9CD9-4DA5-8591-2A60A3E712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0344" y="6189931"/>
            <a:ext cx="6845255" cy="37479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051CC7-BD6A-4F67-90B0-878D1571E1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5943" y="6264983"/>
            <a:ext cx="6671713" cy="3736159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5D658276-5613-4FAD-B896-3B40B6DAFB5A}"/>
              </a:ext>
            </a:extLst>
          </p:cNvPr>
          <p:cNvSpPr txBox="1">
            <a:spLocks/>
          </p:cNvSpPr>
          <p:nvPr/>
        </p:nvSpPr>
        <p:spPr>
          <a:xfrm>
            <a:off x="2514600" y="225558"/>
            <a:ext cx="13258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What places can you guess?</a:t>
            </a:r>
          </a:p>
        </p:txBody>
      </p:sp>
    </p:spTree>
    <p:extLst>
      <p:ext uri="{BB962C8B-B14F-4D97-AF65-F5344CB8AC3E}">
        <p14:creationId xmlns:p14="http://schemas.microsoft.com/office/powerpoint/2010/main" val="326661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FE9C514-9ABA-4668-B729-CA886D91D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981" y="672732"/>
            <a:ext cx="13258800" cy="1143000"/>
          </a:xfrm>
        </p:spPr>
        <p:txBody>
          <a:bodyPr/>
          <a:lstStyle/>
          <a:p>
            <a:r>
              <a:rPr lang="en-US" sz="8000" b="1" dirty="0"/>
              <a:t>Table of contents</a:t>
            </a:r>
          </a:p>
        </p:txBody>
      </p:sp>
      <p:sp>
        <p:nvSpPr>
          <p:cNvPr id="20" name="Google Shape;3865;p34">
            <a:extLst>
              <a:ext uri="{FF2B5EF4-FFF2-40B4-BE49-F238E27FC236}">
                <a16:creationId xmlns:a16="http://schemas.microsoft.com/office/drawing/2014/main" id="{0E7114E6-21EF-4557-AF2C-1C931B351FC6}"/>
              </a:ext>
            </a:extLst>
          </p:cNvPr>
          <p:cNvSpPr/>
          <p:nvPr/>
        </p:nvSpPr>
        <p:spPr>
          <a:xfrm>
            <a:off x="2430513" y="5938274"/>
            <a:ext cx="1094936" cy="909712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1" name="Google Shape;3866;p34">
            <a:extLst>
              <a:ext uri="{FF2B5EF4-FFF2-40B4-BE49-F238E27FC236}">
                <a16:creationId xmlns:a16="http://schemas.microsoft.com/office/drawing/2014/main" id="{3BFDB339-DB05-4815-B8FC-9E2767FC7937}"/>
              </a:ext>
            </a:extLst>
          </p:cNvPr>
          <p:cNvSpPr/>
          <p:nvPr/>
        </p:nvSpPr>
        <p:spPr>
          <a:xfrm>
            <a:off x="8313951" y="6122081"/>
            <a:ext cx="1094936" cy="909712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2" name="Google Shape;3867;p34">
            <a:extLst>
              <a:ext uri="{FF2B5EF4-FFF2-40B4-BE49-F238E27FC236}">
                <a16:creationId xmlns:a16="http://schemas.microsoft.com/office/drawing/2014/main" id="{EBF8A80F-765E-400D-A665-D0CD149027BC}"/>
              </a:ext>
            </a:extLst>
          </p:cNvPr>
          <p:cNvSpPr/>
          <p:nvPr/>
        </p:nvSpPr>
        <p:spPr>
          <a:xfrm>
            <a:off x="3887791" y="2788237"/>
            <a:ext cx="1293453" cy="909712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3" name="Google Shape;3868;p34">
            <a:extLst>
              <a:ext uri="{FF2B5EF4-FFF2-40B4-BE49-F238E27FC236}">
                <a16:creationId xmlns:a16="http://schemas.microsoft.com/office/drawing/2014/main" id="{B1E81188-F39E-4796-8861-7A98B1CBC792}"/>
              </a:ext>
            </a:extLst>
          </p:cNvPr>
          <p:cNvSpPr/>
          <p:nvPr/>
        </p:nvSpPr>
        <p:spPr>
          <a:xfrm>
            <a:off x="13432220" y="2734254"/>
            <a:ext cx="1293453" cy="909712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4" name="Google Shape;3869;p34">
            <a:extLst>
              <a:ext uri="{FF2B5EF4-FFF2-40B4-BE49-F238E27FC236}">
                <a16:creationId xmlns:a16="http://schemas.microsoft.com/office/drawing/2014/main" id="{BB294683-8907-41CA-BDE5-18258205CD48}"/>
              </a:ext>
            </a:extLst>
          </p:cNvPr>
          <p:cNvSpPr txBox="1">
            <a:spLocks/>
          </p:cNvSpPr>
          <p:nvPr/>
        </p:nvSpPr>
        <p:spPr>
          <a:xfrm rot="3822">
            <a:off x="3593268" y="2427174"/>
            <a:ext cx="1882501" cy="147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4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01</a:t>
            </a:r>
          </a:p>
        </p:txBody>
      </p:sp>
      <p:sp>
        <p:nvSpPr>
          <p:cNvPr id="25" name="Google Shape;3870;p34">
            <a:extLst>
              <a:ext uri="{FF2B5EF4-FFF2-40B4-BE49-F238E27FC236}">
                <a16:creationId xmlns:a16="http://schemas.microsoft.com/office/drawing/2014/main" id="{DB526646-7484-4962-80C3-8630E80ABB6F}"/>
              </a:ext>
            </a:extLst>
          </p:cNvPr>
          <p:cNvSpPr txBox="1">
            <a:spLocks/>
          </p:cNvSpPr>
          <p:nvPr/>
        </p:nvSpPr>
        <p:spPr>
          <a:xfrm>
            <a:off x="1734348" y="4280528"/>
            <a:ext cx="7508063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0" rIns="18285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2400"/>
              <a:buFont typeface="Yusei Magic"/>
              <a:buNone/>
              <a:tabLst/>
              <a:defRPr/>
            </a:pPr>
            <a:r>
              <a:rPr lang="en-US" sz="5400" kern="0" dirty="0">
                <a:solidFill>
                  <a:srgbClr val="002060"/>
                </a:solidFill>
                <a:latin typeface="Comic Sans MS" panose="030F0702030302020204" pitchFamily="66" charset="0"/>
                <a:cs typeface="Bellota Text"/>
                <a:sym typeface="Bellota Text"/>
              </a:rPr>
              <a:t>Warm-up and Review</a:t>
            </a:r>
            <a:endParaRPr lang="en-US" sz="5400" kern="0" dirty="0">
              <a:solidFill>
                <a:srgbClr val="002060"/>
              </a:solidFill>
              <a:latin typeface="Comic Sans MS" panose="030F0702030302020204" pitchFamily="66" charset="0"/>
              <a:cs typeface="Bellota Text"/>
            </a:endParaRPr>
          </a:p>
        </p:txBody>
      </p:sp>
      <p:sp>
        <p:nvSpPr>
          <p:cNvPr id="27" name="Google Shape;3873;p34">
            <a:extLst>
              <a:ext uri="{FF2B5EF4-FFF2-40B4-BE49-F238E27FC236}">
                <a16:creationId xmlns:a16="http://schemas.microsoft.com/office/drawing/2014/main" id="{E6F3F43A-663E-49E6-ABB2-DF2FECACB18D}"/>
              </a:ext>
            </a:extLst>
          </p:cNvPr>
          <p:cNvSpPr txBox="1">
            <a:spLocks/>
          </p:cNvSpPr>
          <p:nvPr/>
        </p:nvSpPr>
        <p:spPr>
          <a:xfrm rot="3822">
            <a:off x="2181192" y="5533440"/>
            <a:ext cx="1593578" cy="147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4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03</a:t>
            </a:r>
          </a:p>
        </p:txBody>
      </p:sp>
      <p:sp>
        <p:nvSpPr>
          <p:cNvPr id="29" name="Google Shape;3876;p34">
            <a:extLst>
              <a:ext uri="{FF2B5EF4-FFF2-40B4-BE49-F238E27FC236}">
                <a16:creationId xmlns:a16="http://schemas.microsoft.com/office/drawing/2014/main" id="{0A4BCFC9-C1BA-4102-A4D5-7E586D53EB7E}"/>
              </a:ext>
            </a:extLst>
          </p:cNvPr>
          <p:cNvSpPr txBox="1">
            <a:spLocks/>
          </p:cNvSpPr>
          <p:nvPr/>
        </p:nvSpPr>
        <p:spPr>
          <a:xfrm rot="3822">
            <a:off x="13372839" y="2307013"/>
            <a:ext cx="1882501" cy="147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4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02</a:t>
            </a:r>
          </a:p>
        </p:txBody>
      </p:sp>
      <p:sp>
        <p:nvSpPr>
          <p:cNvPr id="30" name="Google Shape;3875;p34">
            <a:extLst>
              <a:ext uri="{FF2B5EF4-FFF2-40B4-BE49-F238E27FC236}">
                <a16:creationId xmlns:a16="http://schemas.microsoft.com/office/drawing/2014/main" id="{2445A970-FE00-40A5-9230-887BDA8EFDBB}"/>
              </a:ext>
            </a:extLst>
          </p:cNvPr>
          <p:cNvSpPr txBox="1">
            <a:spLocks/>
          </p:cNvSpPr>
          <p:nvPr/>
        </p:nvSpPr>
        <p:spPr>
          <a:xfrm>
            <a:off x="-167674" y="6847986"/>
            <a:ext cx="6400800" cy="12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1100"/>
              <a:buFont typeface="Bellota Text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Read and complete.</a:t>
            </a:r>
          </a:p>
        </p:txBody>
      </p:sp>
      <p:sp>
        <p:nvSpPr>
          <p:cNvPr id="32" name="Google Shape;3879;p34">
            <a:extLst>
              <a:ext uri="{FF2B5EF4-FFF2-40B4-BE49-F238E27FC236}">
                <a16:creationId xmlns:a16="http://schemas.microsoft.com/office/drawing/2014/main" id="{FAC97965-ADD6-4551-84B2-00EE5B32C7D0}"/>
              </a:ext>
            </a:extLst>
          </p:cNvPr>
          <p:cNvSpPr txBox="1">
            <a:spLocks/>
          </p:cNvSpPr>
          <p:nvPr/>
        </p:nvSpPr>
        <p:spPr>
          <a:xfrm rot="3822">
            <a:off x="8120187" y="5743459"/>
            <a:ext cx="1593578" cy="147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4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04</a:t>
            </a:r>
          </a:p>
        </p:txBody>
      </p:sp>
      <p:sp>
        <p:nvSpPr>
          <p:cNvPr id="33" name="Google Shape;3878;p34">
            <a:extLst>
              <a:ext uri="{FF2B5EF4-FFF2-40B4-BE49-F238E27FC236}">
                <a16:creationId xmlns:a16="http://schemas.microsoft.com/office/drawing/2014/main" id="{20CFEA3A-3656-49A2-83FB-588C87D2EC05}"/>
              </a:ext>
            </a:extLst>
          </p:cNvPr>
          <p:cNvSpPr txBox="1">
            <a:spLocks/>
          </p:cNvSpPr>
          <p:nvPr/>
        </p:nvSpPr>
        <p:spPr>
          <a:xfrm>
            <a:off x="10668000" y="3829023"/>
            <a:ext cx="6821895" cy="1068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1100"/>
              <a:buFont typeface="Bellota Text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Listen and number.</a:t>
            </a:r>
          </a:p>
        </p:txBody>
      </p:sp>
      <p:sp>
        <p:nvSpPr>
          <p:cNvPr id="35" name="Google Shape;3881;p34">
            <a:extLst>
              <a:ext uri="{FF2B5EF4-FFF2-40B4-BE49-F238E27FC236}">
                <a16:creationId xmlns:a16="http://schemas.microsoft.com/office/drawing/2014/main" id="{B74A39E0-6420-4BA8-816F-6ACDC3A5B2CD}"/>
              </a:ext>
            </a:extLst>
          </p:cNvPr>
          <p:cNvSpPr txBox="1">
            <a:spLocks/>
          </p:cNvSpPr>
          <p:nvPr/>
        </p:nvSpPr>
        <p:spPr>
          <a:xfrm>
            <a:off x="5716576" y="7048831"/>
            <a:ext cx="6400800" cy="12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1100"/>
              <a:buFont typeface="Bellota Text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Listen, complete and sing.</a:t>
            </a:r>
          </a:p>
        </p:txBody>
      </p:sp>
      <p:sp>
        <p:nvSpPr>
          <p:cNvPr id="36" name="Google Shape;3866;p34">
            <a:extLst>
              <a:ext uri="{FF2B5EF4-FFF2-40B4-BE49-F238E27FC236}">
                <a16:creationId xmlns:a16="http://schemas.microsoft.com/office/drawing/2014/main" id="{B35E8970-5331-4A2C-97C1-D1344321988B}"/>
              </a:ext>
            </a:extLst>
          </p:cNvPr>
          <p:cNvSpPr/>
          <p:nvPr/>
        </p:nvSpPr>
        <p:spPr>
          <a:xfrm>
            <a:off x="14655351" y="6122081"/>
            <a:ext cx="1094936" cy="909712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37" name="Google Shape;3880;p34">
            <a:extLst>
              <a:ext uri="{FF2B5EF4-FFF2-40B4-BE49-F238E27FC236}">
                <a16:creationId xmlns:a16="http://schemas.microsoft.com/office/drawing/2014/main" id="{7025D06C-F008-4E9D-A65D-F1467894DCFD}"/>
              </a:ext>
            </a:extLst>
          </p:cNvPr>
          <p:cNvSpPr txBox="1">
            <a:spLocks/>
          </p:cNvSpPr>
          <p:nvPr/>
        </p:nvSpPr>
        <p:spPr>
          <a:xfrm>
            <a:off x="12573919" y="8254231"/>
            <a:ext cx="52578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0" rIns="18285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>
              <a:buClr>
                <a:srgbClr val="704940"/>
              </a:buClr>
              <a:defRPr/>
            </a:pPr>
            <a:r>
              <a:rPr lang="en-US" sz="5400" kern="0" dirty="0">
                <a:solidFill>
                  <a:srgbClr val="002060"/>
                </a:solidFill>
                <a:latin typeface="Comic Sans MS" panose="030F0702030302020204" pitchFamily="66" charset="0"/>
                <a:cs typeface="Bellota Text"/>
              </a:rPr>
              <a:t>Fun corner and Wrap-up</a:t>
            </a:r>
          </a:p>
        </p:txBody>
      </p:sp>
      <p:sp>
        <p:nvSpPr>
          <p:cNvPr id="39" name="Google Shape;3879;p34">
            <a:extLst>
              <a:ext uri="{FF2B5EF4-FFF2-40B4-BE49-F238E27FC236}">
                <a16:creationId xmlns:a16="http://schemas.microsoft.com/office/drawing/2014/main" id="{B8B783F4-E405-44A4-9909-7C7171ACE456}"/>
              </a:ext>
            </a:extLst>
          </p:cNvPr>
          <p:cNvSpPr txBox="1">
            <a:spLocks/>
          </p:cNvSpPr>
          <p:nvPr/>
        </p:nvSpPr>
        <p:spPr>
          <a:xfrm rot="3822">
            <a:off x="14459372" y="5795281"/>
            <a:ext cx="1593578" cy="147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4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33926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98DDA-F982-4F2D-85A7-1C9C802FF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938" y="60958"/>
            <a:ext cx="13258800" cy="1143000"/>
          </a:xfrm>
        </p:spPr>
        <p:txBody>
          <a:bodyPr/>
          <a:lstStyle/>
          <a:p>
            <a:r>
              <a:rPr lang="en-US"/>
              <a:t>What's missing?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41897E-4669-9549-2E74-6B787A8E0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306" y="1266284"/>
            <a:ext cx="7078063" cy="387721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6C5165B-9FC8-1673-F5E9-C44B50BA3D13}"/>
              </a:ext>
            </a:extLst>
          </p:cNvPr>
          <p:cNvSpPr/>
          <p:nvPr/>
        </p:nvSpPr>
        <p:spPr>
          <a:xfrm>
            <a:off x="893759" y="5341772"/>
            <a:ext cx="16500482" cy="3276600"/>
          </a:xfrm>
          <a:prstGeom prst="rect">
            <a:avLst/>
          </a:prstGeom>
          <a:solidFill>
            <a:srgbClr val="FFF7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7000" b="1" i="0" u="none" strike="noStrike" baseline="0" dirty="0">
                <a:solidFill>
                  <a:srgbClr val="000000"/>
                </a:solidFill>
                <a:latin typeface="+mj-lt"/>
              </a:rPr>
              <a:t>1. </a:t>
            </a:r>
            <a:r>
              <a:rPr lang="en-GB" sz="7000" b="0" i="0" u="none" strike="noStrike" baseline="0" dirty="0">
                <a:solidFill>
                  <a:srgbClr val="F04123"/>
                </a:solidFill>
                <a:latin typeface="+mj-lt"/>
              </a:rPr>
              <a:t>A: </a:t>
            </a:r>
            <a:r>
              <a:rPr lang="en-GB" sz="7000" b="0" i="0" u="none" strike="noStrike" baseline="0" dirty="0">
                <a:solidFill>
                  <a:srgbClr val="000000"/>
                </a:solidFill>
                <a:latin typeface="+mj-lt"/>
              </a:rPr>
              <a:t>Have you got a plan for </a:t>
            </a:r>
            <a:r>
              <a:rPr lang="vi-VN" sz="7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	summer 			holidays? </a:t>
            </a:r>
            <a:r>
              <a:rPr lang="en-GB" sz="7000" b="0" i="0" u="none" strike="noStrike" baseline="0" dirty="0">
                <a:solidFill>
                  <a:srgbClr val="000000"/>
                </a:solidFill>
                <a:latin typeface="+mj-lt"/>
              </a:rPr>
              <a:t>Where are you going to visit?</a:t>
            </a:r>
          </a:p>
          <a:p>
            <a:pPr algn="l"/>
            <a:r>
              <a:rPr lang="vi-VN" sz="7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B: </a:t>
            </a:r>
            <a:r>
              <a:rPr lang="vi-VN" sz="7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going to ____</a:t>
            </a:r>
            <a:r>
              <a:rPr lang="vi-VN" sz="7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</a:t>
            </a:r>
            <a:r>
              <a:rPr lang="vi-VN" sz="7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7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CC83A9-5EB2-4C2C-8265-8C0CD8993C6F}"/>
              </a:ext>
            </a:extLst>
          </p:cNvPr>
          <p:cNvSpPr txBox="1"/>
          <p:nvPr/>
        </p:nvSpPr>
        <p:spPr>
          <a:xfrm>
            <a:off x="7239000" y="7436954"/>
            <a:ext cx="684995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visit </a:t>
            </a:r>
            <a:r>
              <a:rPr lang="en-US" sz="7000" dirty="0">
                <a:solidFill>
                  <a:srgbClr val="FF0000"/>
                </a:solidFill>
                <a:latin typeface="Comic Sans MS" panose="030F0702030302020204" pitchFamily="66" charset="0"/>
              </a:rPr>
              <a:t>Huong</a:t>
            </a:r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 River</a:t>
            </a:r>
          </a:p>
        </p:txBody>
      </p:sp>
    </p:spTree>
    <p:extLst>
      <p:ext uri="{BB962C8B-B14F-4D97-AF65-F5344CB8AC3E}">
        <p14:creationId xmlns:p14="http://schemas.microsoft.com/office/powerpoint/2010/main" val="361619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98DDA-F982-4F2D-85A7-1C9C802FF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0" y="118115"/>
            <a:ext cx="6884234" cy="779585"/>
          </a:xfrm>
        </p:spPr>
        <p:txBody>
          <a:bodyPr/>
          <a:lstStyle/>
          <a:p>
            <a:r>
              <a:rPr lang="en-US" sz="4800" dirty="0"/>
              <a:t>Read and complete.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C5EDF8-D115-3E75-6400-FDA90FC4C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897700"/>
            <a:ext cx="5181600" cy="28186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CFF8B6-3033-2D92-99DF-0DF1BCDA1AD6}"/>
              </a:ext>
            </a:extLst>
          </p:cNvPr>
          <p:cNvSpPr/>
          <p:nvPr/>
        </p:nvSpPr>
        <p:spPr>
          <a:xfrm>
            <a:off x="838200" y="3716310"/>
            <a:ext cx="8153400" cy="21891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3200" b="1" i="0" u="none" strike="noStrike" baseline="0" dirty="0">
                <a:solidFill>
                  <a:srgbClr val="000000"/>
                </a:solidFill>
                <a:latin typeface="+mj-lt"/>
              </a:rPr>
              <a:t>1. </a:t>
            </a:r>
            <a:r>
              <a:rPr lang="en-GB" sz="3200" b="0" i="0" u="none" strike="noStrike" baseline="0" dirty="0">
                <a:solidFill>
                  <a:srgbClr val="F04123"/>
                </a:solidFill>
                <a:latin typeface="+mj-lt"/>
              </a:rPr>
              <a:t>A: </a:t>
            </a:r>
            <a:r>
              <a:rPr lang="en-GB" sz="3200" b="0" i="0" u="none" strike="noStrike" baseline="0" dirty="0">
                <a:solidFill>
                  <a:srgbClr val="000000"/>
                </a:solidFill>
                <a:latin typeface="+mj-lt"/>
              </a:rPr>
              <a:t>Have you got a plan for </a:t>
            </a:r>
            <a:r>
              <a:rPr lang="vi-VN" sz="3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summer 	holidays? </a:t>
            </a:r>
            <a:r>
              <a:rPr lang="en-GB" sz="3200" b="0" i="0" u="none" strike="noStrike" baseline="0" dirty="0">
                <a:solidFill>
                  <a:srgbClr val="000000"/>
                </a:solidFill>
                <a:latin typeface="+mj-lt"/>
              </a:rPr>
              <a:t>Where are you going to visit?</a:t>
            </a:r>
          </a:p>
          <a:p>
            <a:pPr algn="l"/>
            <a:r>
              <a:rPr lang="vi-VN" sz="320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32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vi-VN" sz="3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going to ________</a:t>
            </a:r>
            <a:r>
              <a:rPr lang="vi-VN" sz="32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</a:t>
            </a:r>
            <a:r>
              <a:rPr lang="vi-VN" sz="3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B23D98-324E-4246-86DD-9D9AEDB8F94E}"/>
              </a:ext>
            </a:extLst>
          </p:cNvPr>
          <p:cNvSpPr txBox="1"/>
          <p:nvPr/>
        </p:nvSpPr>
        <p:spPr>
          <a:xfrm>
            <a:off x="3871106" y="4970780"/>
            <a:ext cx="372730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visit Huong River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5C4561-324A-8F1B-2BE8-F7CD16EC4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0172" y="909773"/>
            <a:ext cx="4681427" cy="28065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067144-8A67-3DE2-4D26-15F903391576}"/>
              </a:ext>
            </a:extLst>
          </p:cNvPr>
          <p:cNvSpPr/>
          <p:nvPr/>
        </p:nvSpPr>
        <p:spPr>
          <a:xfrm>
            <a:off x="9993478" y="3840714"/>
            <a:ext cx="8077199" cy="17610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3200" b="1" i="0" u="none" strike="noStrike" baseline="0" dirty="0">
                <a:solidFill>
                  <a:srgbClr val="000000"/>
                </a:solidFill>
                <a:latin typeface="+mj-lt"/>
              </a:rPr>
              <a:t>2. </a:t>
            </a:r>
            <a:r>
              <a:rPr lang="en-GB" sz="3200" b="0" i="0" u="none" strike="noStrike" baseline="0" dirty="0">
                <a:solidFill>
                  <a:srgbClr val="F04123"/>
                </a:solidFill>
                <a:latin typeface="+mj-lt"/>
              </a:rPr>
              <a:t>A: </a:t>
            </a:r>
            <a:r>
              <a:rPr lang="en-GB" sz="3200" b="0" i="0" u="none" strike="noStrike" baseline="0" dirty="0">
                <a:solidFill>
                  <a:srgbClr val="000000"/>
                </a:solidFill>
                <a:latin typeface="+mj-lt"/>
              </a:rPr>
              <a:t>Where are you </a:t>
            </a:r>
            <a:r>
              <a:rPr lang="en-GB" sz="3200" b="0" i="0" u="none" strike="noStrike" baseline="0" dirty="0">
                <a:solidFill>
                  <a:schemeClr val="tx1"/>
                </a:solidFill>
                <a:latin typeface="+mj-lt"/>
              </a:rPr>
              <a:t>______ </a:t>
            </a:r>
            <a:r>
              <a:rPr lang="en-GB" sz="3200" b="0" i="0" u="none" strike="noStrike" baseline="0" dirty="0">
                <a:solidFill>
                  <a:srgbClr val="000000"/>
                </a:solidFill>
                <a:latin typeface="+mj-lt"/>
              </a:rPr>
              <a:t>visit</a:t>
            </a:r>
            <a:r>
              <a:rPr lang="vi-VN" sz="32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summer?</a:t>
            </a:r>
          </a:p>
          <a:p>
            <a:pPr algn="l"/>
            <a:r>
              <a:rPr lang="vi-VN" sz="320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20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vi-VN" sz="3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going to ___</a:t>
            </a:r>
            <a:r>
              <a:rPr lang="vi-VN" sz="32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_____.</a:t>
            </a:r>
          </a:p>
          <a:p>
            <a:pPr algn="l"/>
            <a:r>
              <a:rPr lang="en-GB" sz="3200" dirty="0">
                <a:solidFill>
                  <a:srgbClr val="F04123"/>
                </a:solidFill>
                <a:latin typeface="+mj-lt"/>
              </a:rPr>
              <a:t>     </a:t>
            </a:r>
            <a:r>
              <a:rPr lang="en-GB" sz="3200" b="0" i="0" u="none" strike="noStrike" baseline="0" dirty="0">
                <a:solidFill>
                  <a:srgbClr val="F04123"/>
                </a:solidFill>
                <a:latin typeface="+mj-lt"/>
              </a:rPr>
              <a:t>A: </a:t>
            </a:r>
            <a:r>
              <a:rPr lang="en-GB" sz="3200" b="0" i="0" u="none" strike="noStrike" baseline="0" dirty="0">
                <a:solidFill>
                  <a:srgbClr val="000000"/>
                </a:solidFill>
                <a:latin typeface="+mj-lt"/>
              </a:rPr>
              <a:t>I hope you have a great time.</a:t>
            </a:r>
            <a:endParaRPr lang="vi-VN" sz="320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7FD1A1-B39F-21F1-EE8A-8BB0976B5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5697048"/>
            <a:ext cx="5181600" cy="279925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818FF45-7318-4E5B-4403-670FA215A55D}"/>
              </a:ext>
            </a:extLst>
          </p:cNvPr>
          <p:cNvSpPr/>
          <p:nvPr/>
        </p:nvSpPr>
        <p:spPr>
          <a:xfrm>
            <a:off x="868680" y="8509502"/>
            <a:ext cx="8275320" cy="17851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3200" b="1" i="0" u="none" strike="noStrike" baseline="0" dirty="0">
                <a:solidFill>
                  <a:srgbClr val="000000"/>
                </a:solidFill>
                <a:latin typeface="+mj-lt"/>
              </a:rPr>
              <a:t>3. </a:t>
            </a:r>
            <a:r>
              <a:rPr lang="en-GB" sz="3200" b="0" i="0" u="none" strike="noStrike" baseline="0" dirty="0">
                <a:solidFill>
                  <a:srgbClr val="F04123"/>
                </a:solidFill>
                <a:latin typeface="+mj-lt"/>
              </a:rPr>
              <a:t>A: </a:t>
            </a:r>
            <a:r>
              <a:rPr lang="en-GB" sz="3200" b="0" i="0" u="none" strike="noStrike" baseline="0" dirty="0">
                <a:solidFill>
                  <a:srgbClr val="000000"/>
                </a:solidFill>
                <a:latin typeface="+mj-lt"/>
              </a:rPr>
              <a:t>What’s your plan for the </a:t>
            </a:r>
            <a:r>
              <a:rPr lang="vi-VN" sz="3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summer holidays? </a:t>
            </a:r>
          </a:p>
          <a:p>
            <a:pPr algn="l"/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___</a:t>
            </a:r>
            <a:r>
              <a:rPr lang="vi-VN" sz="32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 visit</a:t>
            </a:r>
            <a:r>
              <a:rPr lang="vi-VN" sz="3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l"/>
            <a:r>
              <a:rPr lang="vi-VN" sz="3200" dirty="0">
                <a:solidFill>
                  <a:srgbClr val="F04123"/>
                </a:solidFill>
                <a:latin typeface="+mj-lt"/>
                <a:cs typeface="Calibri" panose="020F0502020204030204" pitchFamily="34" charset="0"/>
              </a:rPr>
              <a:t>    </a:t>
            </a:r>
            <a:r>
              <a:rPr lang="vi-VN" sz="32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vi-VN" sz="3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going </a:t>
            </a:r>
            <a:r>
              <a:rPr lang="vi-VN" sz="32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_______________.</a:t>
            </a:r>
            <a:endParaRPr lang="vi-VN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19DC7B-FD14-F08F-2906-368CCB69C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0993" y="5545842"/>
            <a:ext cx="4833007" cy="279805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79F9805-924F-66A2-F32A-FCFDA2AF81F2}"/>
              </a:ext>
            </a:extLst>
          </p:cNvPr>
          <p:cNvSpPr/>
          <p:nvPr/>
        </p:nvSpPr>
        <p:spPr>
          <a:xfrm>
            <a:off x="9993478" y="8593122"/>
            <a:ext cx="7761122" cy="16178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3200" b="1" i="0" u="none" strike="noStrike" baseline="0" dirty="0">
                <a:solidFill>
                  <a:srgbClr val="000000"/>
                </a:solidFill>
                <a:latin typeface="+mj-lt"/>
              </a:rPr>
              <a:t>4. </a:t>
            </a:r>
            <a:r>
              <a:rPr lang="en-GB" sz="3200" b="0" i="0" u="none" strike="noStrike" baseline="0" dirty="0">
                <a:solidFill>
                  <a:srgbClr val="F04123"/>
                </a:solidFill>
                <a:latin typeface="+mj-lt"/>
              </a:rPr>
              <a:t>A: </a:t>
            </a:r>
            <a:r>
              <a:rPr lang="en-GB" sz="3200" b="0" i="0" u="none" strike="noStrike" baseline="0" dirty="0">
                <a:solidFill>
                  <a:schemeClr val="tx1"/>
                </a:solidFill>
                <a:latin typeface="+mj-lt"/>
              </a:rPr>
              <a:t>Where ____________ this summer</a:t>
            </a:r>
            <a:r>
              <a:rPr lang="en-GB" sz="3200" b="0" i="0" u="none" strike="noStrike" baseline="0" dirty="0">
                <a:solidFill>
                  <a:srgbClr val="000000"/>
                </a:solidFill>
                <a:latin typeface="+mj-lt"/>
              </a:rPr>
              <a:t>?</a:t>
            </a:r>
          </a:p>
          <a:p>
            <a:pPr algn="l"/>
            <a:r>
              <a:rPr lang="vi-VN" sz="32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B: </a:t>
            </a:r>
            <a:r>
              <a:rPr lang="vi-VN" sz="32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____________.</a:t>
            </a:r>
          </a:p>
          <a:p>
            <a:pPr algn="l"/>
            <a:r>
              <a:rPr lang="en-GB" sz="3200" dirty="0">
                <a:solidFill>
                  <a:srgbClr val="F04123"/>
                </a:solidFill>
                <a:latin typeface="+mj-lt"/>
              </a:rPr>
              <a:t>     </a:t>
            </a:r>
            <a:r>
              <a:rPr lang="en-GB" sz="3200" b="0" i="0" u="none" strike="noStrike" baseline="0" dirty="0">
                <a:solidFill>
                  <a:srgbClr val="F04123"/>
                </a:solidFill>
                <a:latin typeface="+mj-lt"/>
              </a:rPr>
              <a:t>A: </a:t>
            </a:r>
            <a:r>
              <a:rPr lang="en-GB" sz="3200" b="0" i="0" u="none" strike="noStrike" baseline="0" dirty="0">
                <a:solidFill>
                  <a:srgbClr val="000000"/>
                </a:solidFill>
                <a:latin typeface="+mj-lt"/>
              </a:rPr>
              <a:t>Have a good time!</a:t>
            </a:r>
            <a:endParaRPr lang="vi-VN" sz="32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47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98DDA-F982-4F2D-85A7-1C9C802FF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114300"/>
            <a:ext cx="13258800" cy="1143000"/>
          </a:xfrm>
        </p:spPr>
        <p:txBody>
          <a:bodyPr/>
          <a:lstStyle/>
          <a:p>
            <a:r>
              <a:rPr lang="en-US" dirty="0"/>
              <a:t>Let's check.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8C9DFB-9389-D944-4052-8A30DC6B5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968" y="1236689"/>
            <a:ext cx="7937564" cy="44402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962B91-71C6-FCBF-CF04-461E2E703856}"/>
              </a:ext>
            </a:extLst>
          </p:cNvPr>
          <p:cNvSpPr/>
          <p:nvPr/>
        </p:nvSpPr>
        <p:spPr>
          <a:xfrm>
            <a:off x="914400" y="6217241"/>
            <a:ext cx="16992600" cy="3276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6000" b="1" i="0" u="none" strike="noStrike" baseline="0" dirty="0">
                <a:solidFill>
                  <a:srgbClr val="000000"/>
                </a:solidFill>
                <a:latin typeface="+mj-lt"/>
              </a:rPr>
              <a:t>2. </a:t>
            </a:r>
            <a:r>
              <a:rPr lang="en-GB" sz="6000" b="0" i="0" u="none" strike="noStrike" baseline="0" dirty="0">
                <a:solidFill>
                  <a:srgbClr val="F04123"/>
                </a:solidFill>
                <a:latin typeface="+mj-lt"/>
              </a:rPr>
              <a:t>A: </a:t>
            </a:r>
            <a:r>
              <a:rPr lang="en-GB" sz="6000" b="0" i="0" u="none" strike="noStrike" baseline="0" dirty="0">
                <a:solidFill>
                  <a:srgbClr val="000000"/>
                </a:solidFill>
                <a:latin typeface="+mj-lt"/>
              </a:rPr>
              <a:t>Where are you </a:t>
            </a:r>
            <a:r>
              <a:rPr lang="en-GB" sz="6000" b="0" i="0" u="none" strike="noStrike" baseline="0" dirty="0">
                <a:solidFill>
                  <a:schemeClr val="tx1"/>
                </a:solidFill>
                <a:latin typeface="+mj-lt"/>
              </a:rPr>
              <a:t>_________ </a:t>
            </a:r>
            <a:r>
              <a:rPr lang="en-GB" sz="6000" b="0" i="0" u="none" strike="noStrike" baseline="0" dirty="0">
                <a:solidFill>
                  <a:srgbClr val="000000"/>
                </a:solidFill>
                <a:latin typeface="+mj-lt"/>
              </a:rPr>
              <a:t>visit</a:t>
            </a:r>
            <a:r>
              <a:rPr lang="vi-VN" sz="60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6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summer?</a:t>
            </a:r>
          </a:p>
          <a:p>
            <a:pPr algn="l"/>
            <a:r>
              <a:rPr lang="en-US" sz="600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6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vi-VN" sz="6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going to </a:t>
            </a:r>
            <a:r>
              <a:rPr lang="en-US" sz="6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vi-VN" sz="6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</a:t>
            </a:r>
            <a:r>
              <a:rPr lang="vi-VN" sz="6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__________________.</a:t>
            </a:r>
          </a:p>
          <a:p>
            <a:pPr algn="l"/>
            <a:r>
              <a:rPr lang="en-GB" sz="6000" dirty="0">
                <a:solidFill>
                  <a:srgbClr val="F04123"/>
                </a:solidFill>
                <a:latin typeface="+mj-lt"/>
              </a:rPr>
              <a:t>    </a:t>
            </a:r>
            <a:r>
              <a:rPr lang="en-GB" sz="6000" b="0" i="0" u="none" strike="noStrike" baseline="0" dirty="0">
                <a:solidFill>
                  <a:srgbClr val="F04123"/>
                </a:solidFill>
                <a:latin typeface="+mj-lt"/>
              </a:rPr>
              <a:t>A: </a:t>
            </a:r>
            <a:r>
              <a:rPr lang="en-GB" sz="6000" b="0" i="0" u="none" strike="noStrike" baseline="0" dirty="0">
                <a:solidFill>
                  <a:srgbClr val="000000"/>
                </a:solidFill>
                <a:latin typeface="+mj-lt"/>
              </a:rPr>
              <a:t>I hope you have a great time.</a:t>
            </a:r>
            <a:endParaRPr lang="vi-VN" sz="60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CC83A9-5EB2-4C2C-8265-8C0CD8993C6F}"/>
              </a:ext>
            </a:extLst>
          </p:cNvPr>
          <p:cNvSpPr txBox="1"/>
          <p:nvPr/>
        </p:nvSpPr>
        <p:spPr>
          <a:xfrm>
            <a:off x="7315200" y="6217240"/>
            <a:ext cx="33057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Comic Sans MS" panose="030F0702030302020204" pitchFamily="66" charset="0"/>
              </a:rPr>
              <a:t>going 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F2E26E-62AE-4015-8FEB-7F55E7BB93DD}"/>
              </a:ext>
            </a:extLst>
          </p:cNvPr>
          <p:cNvSpPr txBox="1"/>
          <p:nvPr/>
        </p:nvSpPr>
        <p:spPr>
          <a:xfrm>
            <a:off x="6343940" y="7301542"/>
            <a:ext cx="85539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Comic Sans MS" panose="030F0702030302020204" pitchFamily="66" charset="0"/>
              </a:rPr>
              <a:t>visit Phu Quoc Island</a:t>
            </a:r>
          </a:p>
        </p:txBody>
      </p:sp>
    </p:spTree>
    <p:extLst>
      <p:ext uri="{BB962C8B-B14F-4D97-AF65-F5344CB8AC3E}">
        <p14:creationId xmlns:p14="http://schemas.microsoft.com/office/powerpoint/2010/main" val="139196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98DDA-F982-4F2D-85A7-1C9C802FF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85494"/>
            <a:ext cx="13258800" cy="1143000"/>
          </a:xfrm>
        </p:spPr>
        <p:txBody>
          <a:bodyPr/>
          <a:lstStyle/>
          <a:p>
            <a:r>
              <a:rPr lang="en-US"/>
              <a:t>Let's check.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BE9B1C-2EEF-C27B-23E4-BCDF90769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916" y="1228494"/>
            <a:ext cx="7116168" cy="43396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EB01C06-1987-FECE-5950-F2173030B24F}"/>
              </a:ext>
            </a:extLst>
          </p:cNvPr>
          <p:cNvSpPr/>
          <p:nvPr/>
        </p:nvSpPr>
        <p:spPr>
          <a:xfrm>
            <a:off x="990600" y="5568182"/>
            <a:ext cx="17297400" cy="3276600"/>
          </a:xfrm>
          <a:prstGeom prst="rect">
            <a:avLst/>
          </a:prstGeom>
          <a:solidFill>
            <a:srgbClr val="FFF7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7000" b="1" i="0" u="none" strike="noStrike" baseline="0">
                <a:solidFill>
                  <a:srgbClr val="000000"/>
                </a:solidFill>
                <a:latin typeface="+mj-lt"/>
              </a:rPr>
              <a:t>3. </a:t>
            </a:r>
            <a:r>
              <a:rPr lang="en-GB" sz="7000" b="0" i="0" u="none" strike="noStrike" baseline="0">
                <a:solidFill>
                  <a:srgbClr val="F04123"/>
                </a:solidFill>
                <a:latin typeface="+mj-lt"/>
              </a:rPr>
              <a:t>A: </a:t>
            </a:r>
            <a:r>
              <a:rPr lang="en-GB" sz="7000" b="0" i="0" u="none" strike="noStrike" baseline="0">
                <a:solidFill>
                  <a:srgbClr val="000000"/>
                </a:solidFill>
                <a:latin typeface="+mj-lt"/>
              </a:rPr>
              <a:t>What’s your plan for the </a:t>
            </a:r>
            <a:r>
              <a:rPr lang="vi-VN" sz="70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summer 				holidays? Where ___</a:t>
            </a:r>
            <a:r>
              <a:rPr lang="vi-VN" sz="7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 visit</a:t>
            </a:r>
            <a:r>
              <a:rPr lang="vi-VN" sz="70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l"/>
            <a:r>
              <a:rPr lang="vi-VN" sz="7000" b="0" i="0" u="none" strike="noStrike" baseline="0">
                <a:solidFill>
                  <a:srgbClr val="F04123"/>
                </a:solidFill>
                <a:latin typeface="+mj-lt"/>
              </a:rPr>
              <a:t>	</a:t>
            </a:r>
            <a:r>
              <a:rPr lang="vi-VN" sz="7000" b="0" i="0" u="none" strike="noStrike" baseline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vi-VN" sz="70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going </a:t>
            </a:r>
            <a:r>
              <a:rPr lang="vi-VN" sz="7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_____________________.</a:t>
            </a:r>
            <a:endParaRPr lang="vi-VN" sz="7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F2E26E-62AE-4015-8FEB-7F55E7BB93DD}"/>
              </a:ext>
            </a:extLst>
          </p:cNvPr>
          <p:cNvSpPr txBox="1"/>
          <p:nvPr/>
        </p:nvSpPr>
        <p:spPr>
          <a:xfrm>
            <a:off x="7543800" y="7869360"/>
            <a:ext cx="86645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visit Dam Sen Aquarium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CC83A9-5EB2-4C2C-8265-8C0CD8993C6F}"/>
              </a:ext>
            </a:extLst>
          </p:cNvPr>
          <p:cNvSpPr txBox="1"/>
          <p:nvPr/>
        </p:nvSpPr>
        <p:spPr>
          <a:xfrm>
            <a:off x="8305800" y="6718771"/>
            <a:ext cx="58705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are you going to</a:t>
            </a:r>
          </a:p>
        </p:txBody>
      </p:sp>
    </p:spTree>
    <p:extLst>
      <p:ext uri="{BB962C8B-B14F-4D97-AF65-F5344CB8AC3E}">
        <p14:creationId xmlns:p14="http://schemas.microsoft.com/office/powerpoint/2010/main" val="318427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98DDA-F982-4F2D-85A7-1C9C802FF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599" y="30605"/>
            <a:ext cx="13258800" cy="1143000"/>
          </a:xfrm>
        </p:spPr>
        <p:txBody>
          <a:bodyPr/>
          <a:lstStyle/>
          <a:p>
            <a:r>
              <a:rPr lang="en-US"/>
              <a:t>Let's check.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2EE583-0384-88D6-BF00-D2E887C6F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704" y="1173605"/>
            <a:ext cx="6906589" cy="38676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BD05684-6881-28CA-81C8-6DC57415FFD0}"/>
              </a:ext>
            </a:extLst>
          </p:cNvPr>
          <p:cNvSpPr/>
          <p:nvPr/>
        </p:nvSpPr>
        <p:spPr>
          <a:xfrm>
            <a:off x="381000" y="5568182"/>
            <a:ext cx="17907000" cy="3276600"/>
          </a:xfrm>
          <a:prstGeom prst="rect">
            <a:avLst/>
          </a:prstGeom>
          <a:solidFill>
            <a:srgbClr val="FFF7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6000" b="1" i="0" u="none" strike="noStrike" baseline="0" dirty="0">
                <a:solidFill>
                  <a:srgbClr val="000000"/>
                </a:solidFill>
                <a:latin typeface="+mj-lt"/>
              </a:rPr>
              <a:t>4. </a:t>
            </a:r>
            <a:r>
              <a:rPr lang="en-GB" sz="6000" b="0" i="0" u="none" strike="noStrike" baseline="0" dirty="0">
                <a:solidFill>
                  <a:srgbClr val="F04123"/>
                </a:solidFill>
                <a:latin typeface="+mj-lt"/>
              </a:rPr>
              <a:t>A: </a:t>
            </a:r>
            <a:r>
              <a:rPr lang="en-GB" sz="6000" b="0" i="0" u="none" strike="noStrike" baseline="0" dirty="0">
                <a:solidFill>
                  <a:schemeClr val="tx1"/>
                </a:solidFill>
                <a:latin typeface="+mj-lt"/>
              </a:rPr>
              <a:t>Where ______________________ this summer</a:t>
            </a:r>
            <a:r>
              <a:rPr lang="en-GB" sz="6000" b="0" i="0" u="none" strike="noStrike" baseline="0" dirty="0">
                <a:solidFill>
                  <a:srgbClr val="000000"/>
                </a:solidFill>
                <a:latin typeface="+mj-lt"/>
              </a:rPr>
              <a:t>?</a:t>
            </a:r>
          </a:p>
          <a:p>
            <a:pPr algn="l"/>
            <a:r>
              <a:rPr lang="en-US" sz="600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6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vi-VN" sz="6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</a:t>
            </a:r>
            <a:r>
              <a:rPr lang="en-US" sz="6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</a:t>
            </a:r>
            <a:r>
              <a:rPr lang="vi-VN" sz="6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__________________________.</a:t>
            </a:r>
          </a:p>
          <a:p>
            <a:pPr algn="l"/>
            <a:r>
              <a:rPr lang="en-GB" sz="6000" dirty="0">
                <a:solidFill>
                  <a:srgbClr val="F04123"/>
                </a:solidFill>
                <a:latin typeface="+mj-lt"/>
              </a:rPr>
              <a:t>    </a:t>
            </a:r>
            <a:r>
              <a:rPr lang="en-GB" sz="6000" b="0" i="0" u="none" strike="noStrike" baseline="0" dirty="0">
                <a:solidFill>
                  <a:srgbClr val="F04123"/>
                </a:solidFill>
                <a:latin typeface="+mj-lt"/>
              </a:rPr>
              <a:t>A: </a:t>
            </a:r>
            <a:r>
              <a:rPr lang="en-GB" sz="6000" b="0" i="0" u="none" strike="noStrike" baseline="0" dirty="0">
                <a:solidFill>
                  <a:srgbClr val="000000"/>
                </a:solidFill>
                <a:latin typeface="+mj-lt"/>
              </a:rPr>
              <a:t>Have a good time!</a:t>
            </a:r>
            <a:endParaRPr lang="vi-VN" sz="60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F2E26E-62AE-4015-8FEB-7F55E7BB93DD}"/>
              </a:ext>
            </a:extLst>
          </p:cNvPr>
          <p:cNvSpPr txBox="1"/>
          <p:nvPr/>
        </p:nvSpPr>
        <p:spPr>
          <a:xfrm>
            <a:off x="3295281" y="6652484"/>
            <a:ext cx="116974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Comic Sans MS" panose="030F0702030302020204" pitchFamily="66" charset="0"/>
              </a:rPr>
              <a:t>going to visit Phong Nha Cave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CC83A9-5EB2-4C2C-8265-8C0CD8993C6F}"/>
              </a:ext>
            </a:extLst>
          </p:cNvPr>
          <p:cNvSpPr txBox="1"/>
          <p:nvPr/>
        </p:nvSpPr>
        <p:spPr>
          <a:xfrm>
            <a:off x="4419600" y="5696952"/>
            <a:ext cx="83936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Comic Sans MS" panose="030F0702030302020204" pitchFamily="66" charset="0"/>
              </a:rPr>
              <a:t>are you going to visit</a:t>
            </a:r>
          </a:p>
        </p:txBody>
      </p:sp>
    </p:spTree>
    <p:extLst>
      <p:ext uri="{BB962C8B-B14F-4D97-AF65-F5344CB8AC3E}">
        <p14:creationId xmlns:p14="http://schemas.microsoft.com/office/powerpoint/2010/main" val="14185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8015810" y="-1176883"/>
            <a:ext cx="2103203" cy="11886422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7414308" y="522555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7704795" y="540335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04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3124226" y="4010533"/>
            <a:ext cx="11886368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Listen, complete and sing.</a:t>
            </a: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B5726F8A-26A3-4298-96F8-1056D964E98D}"/>
              </a:ext>
            </a:extLst>
          </p:cNvPr>
          <p:cNvSpPr/>
          <p:nvPr/>
        </p:nvSpPr>
        <p:spPr>
          <a:xfrm>
            <a:off x="1024295" y="6444685"/>
            <a:ext cx="2881877" cy="3475948"/>
          </a:xfrm>
          <a:custGeom>
            <a:avLst/>
            <a:gdLst/>
            <a:ahLst/>
            <a:cxnLst/>
            <a:rect l="l" t="t" r="r" b="b"/>
            <a:pathLst>
              <a:path w="2881877" h="3475948">
                <a:moveTo>
                  <a:pt x="0" y="0"/>
                </a:moveTo>
                <a:lnTo>
                  <a:pt x="2881877" y="0"/>
                </a:lnTo>
                <a:lnTo>
                  <a:pt x="2881877" y="3475948"/>
                </a:lnTo>
                <a:lnTo>
                  <a:pt x="0" y="3475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4E76C9-C7E8-A365-1E33-073C55FFC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9346"/>
            <a:ext cx="18288000" cy="8388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09A676-44DA-497D-A441-6D3DCDAE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-24359"/>
            <a:ext cx="7696200" cy="976859"/>
          </a:xfrm>
        </p:spPr>
        <p:txBody>
          <a:bodyPr/>
          <a:lstStyle/>
          <a:p>
            <a:r>
              <a:rPr lang="en-US" sz="5400" dirty="0"/>
              <a:t>Read, look and guess.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022952-9FCB-4960-8CB2-A623FB665EBF}"/>
              </a:ext>
            </a:extLst>
          </p:cNvPr>
          <p:cNvSpPr txBox="1"/>
          <p:nvPr/>
        </p:nvSpPr>
        <p:spPr>
          <a:xfrm>
            <a:off x="2819400" y="864497"/>
            <a:ext cx="1381093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000" b="1" i="0" u="none" strike="noStrike" baseline="0" dirty="0">
                <a:solidFill>
                  <a:srgbClr val="FA9D1C"/>
                </a:solidFill>
                <a:latin typeface="Comic Sans MS" panose="030F0702030302020204" pitchFamily="66" charset="0"/>
              </a:rPr>
              <a:t>Where are you going to visit this summer?</a:t>
            </a:r>
            <a:endParaRPr lang="vi-VN" sz="5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637A20-7435-54F0-DEA0-A83660F5AD57}"/>
              </a:ext>
            </a:extLst>
          </p:cNvPr>
          <p:cNvSpPr txBox="1"/>
          <p:nvPr/>
        </p:nvSpPr>
        <p:spPr>
          <a:xfrm>
            <a:off x="160020" y="2089347"/>
            <a:ext cx="8153400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4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Summer’s almost here!</a:t>
            </a:r>
          </a:p>
          <a:p>
            <a:pPr algn="l"/>
            <a:r>
              <a:rPr lang="en-GB" sz="4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Where are you going to visit?</a:t>
            </a:r>
          </a:p>
          <a:p>
            <a:pPr algn="l"/>
            <a:r>
              <a:rPr lang="en-GB" sz="4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I’m going to visit a forest</a:t>
            </a:r>
          </a:p>
          <a:p>
            <a:pPr algn="l"/>
            <a:r>
              <a:rPr lang="en-US" sz="4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and a (1) _______.</a:t>
            </a:r>
          </a:p>
          <a:p>
            <a:pPr algn="l"/>
            <a:r>
              <a:rPr lang="en-GB" sz="4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I’m going to learn about</a:t>
            </a:r>
          </a:p>
          <a:p>
            <a:pPr algn="l"/>
            <a:r>
              <a:rPr lang="en-GB" sz="4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trees and draw some pictures.</a:t>
            </a:r>
            <a:endParaRPr lang="vi-VN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A0573D-5309-E337-6765-8C9B18B8A8F7}"/>
              </a:ext>
            </a:extLst>
          </p:cNvPr>
          <p:cNvSpPr txBox="1"/>
          <p:nvPr/>
        </p:nvSpPr>
        <p:spPr>
          <a:xfrm>
            <a:off x="8763000" y="2065411"/>
            <a:ext cx="8156898" cy="45243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vi-VN" sz="4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Summer’s almost here!</a:t>
            </a:r>
          </a:p>
          <a:p>
            <a:pPr algn="l"/>
            <a:r>
              <a:rPr lang="en-GB" sz="4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Where are you going to visit?</a:t>
            </a:r>
          </a:p>
          <a:p>
            <a:pPr algn="l"/>
            <a:r>
              <a:rPr lang="en-GB" sz="4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I’m going to visit an (2) ___ and</a:t>
            </a:r>
          </a:p>
          <a:p>
            <a:pPr algn="l"/>
            <a:r>
              <a:rPr lang="vi-VN" sz="4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 waterfall.</a:t>
            </a:r>
          </a:p>
          <a:p>
            <a:pPr algn="l"/>
            <a:r>
              <a:rPr lang="en-GB" sz="4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I’m going to learn about (3) ___</a:t>
            </a:r>
          </a:p>
          <a:p>
            <a:pPr algn="l"/>
            <a:r>
              <a:rPr lang="vi-VN" sz="4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and take some photos.</a:t>
            </a:r>
            <a:endParaRPr lang="vi-VN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01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9A676-44DA-497D-A441-6D3DCDAE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562" y="-1326"/>
            <a:ext cx="13258800" cy="1143000"/>
          </a:xfrm>
        </p:spPr>
        <p:txBody>
          <a:bodyPr/>
          <a:lstStyle/>
          <a:p>
            <a:r>
              <a:rPr lang="en-US" sz="7200"/>
              <a:t>Listen and complete.</a:t>
            </a:r>
          </a:p>
        </p:txBody>
      </p:sp>
      <p:pic>
        <p:nvPicPr>
          <p:cNvPr id="3" name="Track 95">
            <a:hlinkClick r:id="" action="ppaction://media"/>
            <a:extLst>
              <a:ext uri="{FF2B5EF4-FFF2-40B4-BE49-F238E27FC236}">
                <a16:creationId xmlns:a16="http://schemas.microsoft.com/office/drawing/2014/main" id="{403F6E8E-D246-4EA3-AF84-5CB06F96C0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01800" y="136391"/>
            <a:ext cx="1600200" cy="160019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A9C6D62-8924-471A-9C35-7BCF27ACE90C}"/>
              </a:ext>
            </a:extLst>
          </p:cNvPr>
          <p:cNvSpPr txBox="1">
            <a:spLocks/>
          </p:cNvSpPr>
          <p:nvPr/>
        </p:nvSpPr>
        <p:spPr>
          <a:xfrm>
            <a:off x="2503924" y="-145529"/>
            <a:ext cx="13258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sz="7200"/>
              <a:t>Listen and sing.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4FFADC1-3A9B-50F4-8CBB-FE80800D0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93393"/>
            <a:ext cx="18288000" cy="89799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6261EA-3005-D60B-2490-D0FE9C646D43}"/>
              </a:ext>
            </a:extLst>
          </p:cNvPr>
          <p:cNvSpPr txBox="1"/>
          <p:nvPr/>
        </p:nvSpPr>
        <p:spPr>
          <a:xfrm>
            <a:off x="2514600" y="1409700"/>
            <a:ext cx="1381093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000" b="1" i="0" u="none" strike="noStrike" baseline="0">
                <a:solidFill>
                  <a:srgbClr val="FA9D1C"/>
                </a:solidFill>
                <a:latin typeface="Comic Sans MS" panose="030F0702030302020204" pitchFamily="66" charset="0"/>
              </a:rPr>
              <a:t>Where are you going to visit this summer?</a:t>
            </a:r>
            <a:endParaRPr lang="vi-VN" sz="500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A247AB-14BE-42F0-25A2-A66295BF02C1}"/>
              </a:ext>
            </a:extLst>
          </p:cNvPr>
          <p:cNvSpPr txBox="1"/>
          <p:nvPr/>
        </p:nvSpPr>
        <p:spPr>
          <a:xfrm>
            <a:off x="260378" y="2400062"/>
            <a:ext cx="813216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4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Summer’s almost here!</a:t>
            </a:r>
          </a:p>
          <a:p>
            <a:pPr algn="l"/>
            <a:r>
              <a:rPr lang="en-GB" sz="4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Where are you going to visit?</a:t>
            </a:r>
          </a:p>
          <a:p>
            <a:pPr algn="l"/>
            <a:r>
              <a:rPr lang="en-GB" sz="4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I’m going to visit a forest</a:t>
            </a:r>
          </a:p>
          <a:p>
            <a:pPr algn="l"/>
            <a:r>
              <a:rPr lang="en-US" sz="4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and a (1) _____.</a:t>
            </a:r>
          </a:p>
          <a:p>
            <a:pPr algn="l"/>
            <a:r>
              <a:rPr lang="en-GB" sz="4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I’m going to learn about</a:t>
            </a:r>
          </a:p>
          <a:p>
            <a:pPr algn="l"/>
            <a:r>
              <a:rPr lang="en-GB" sz="4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trees and draw some pictures.</a:t>
            </a:r>
            <a:endParaRPr lang="vi-VN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1F5C2A-23C4-7EF2-3190-826AB4071A64}"/>
              </a:ext>
            </a:extLst>
          </p:cNvPr>
          <p:cNvSpPr txBox="1"/>
          <p:nvPr/>
        </p:nvSpPr>
        <p:spPr>
          <a:xfrm>
            <a:off x="8660434" y="2414983"/>
            <a:ext cx="8786575" cy="45243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vi-VN" sz="4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Summer’s almost here!</a:t>
            </a:r>
          </a:p>
          <a:p>
            <a:pPr algn="l"/>
            <a:r>
              <a:rPr lang="en-GB" sz="4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Where are you going to visit?</a:t>
            </a:r>
          </a:p>
          <a:p>
            <a:pPr algn="l"/>
            <a:r>
              <a:rPr lang="en-GB" sz="4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I’m going to visit an (2) _________ </a:t>
            </a:r>
          </a:p>
          <a:p>
            <a:pPr algn="l"/>
            <a:r>
              <a:rPr lang="en-GB" sz="4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vi-VN" sz="4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 waterfall.</a:t>
            </a:r>
          </a:p>
          <a:p>
            <a:pPr algn="l"/>
            <a:r>
              <a:rPr lang="en-GB" sz="4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I’m going to learn about (3) ____</a:t>
            </a:r>
          </a:p>
          <a:p>
            <a:pPr algn="l"/>
            <a:r>
              <a:rPr lang="vi-VN" sz="4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and take some photos.</a:t>
            </a:r>
            <a:endParaRPr lang="vi-VN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6D887-C021-47DF-A892-FF1938AAB4A1}"/>
              </a:ext>
            </a:extLst>
          </p:cNvPr>
          <p:cNvSpPr txBox="1"/>
          <p:nvPr/>
        </p:nvSpPr>
        <p:spPr>
          <a:xfrm>
            <a:off x="2770414" y="4586611"/>
            <a:ext cx="154080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A6EBB2-B536-4A95-B3BE-320832039F39}"/>
              </a:ext>
            </a:extLst>
          </p:cNvPr>
          <p:cNvSpPr txBox="1"/>
          <p:nvPr/>
        </p:nvSpPr>
        <p:spPr>
          <a:xfrm>
            <a:off x="14384716" y="3869040"/>
            <a:ext cx="288252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aquarium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36F65F-A273-4D3D-A77A-9A1345B2CA81}"/>
              </a:ext>
            </a:extLst>
          </p:cNvPr>
          <p:cNvSpPr txBox="1"/>
          <p:nvPr/>
        </p:nvSpPr>
        <p:spPr>
          <a:xfrm>
            <a:off x="15639292" y="5323097"/>
            <a:ext cx="137249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fish</a:t>
            </a:r>
          </a:p>
        </p:txBody>
      </p:sp>
    </p:spTree>
    <p:extLst>
      <p:ext uri="{BB962C8B-B14F-4D97-AF65-F5344CB8AC3E}">
        <p14:creationId xmlns:p14="http://schemas.microsoft.com/office/powerpoint/2010/main" val="228370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7641918" y="4998630"/>
            <a:ext cx="1067804" cy="3306202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760830" y="3204959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3938;p35">
            <a:extLst>
              <a:ext uri="{FF2B5EF4-FFF2-40B4-BE49-F238E27FC236}">
                <a16:creationId xmlns:a16="http://schemas.microsoft.com/office/drawing/2014/main" id="{99226F1C-E62A-4347-B4F7-70C1177130AC}"/>
              </a:ext>
            </a:extLst>
          </p:cNvPr>
          <p:cNvSpPr txBox="1">
            <a:spLocks/>
          </p:cNvSpPr>
          <p:nvPr/>
        </p:nvSpPr>
        <p:spPr>
          <a:xfrm>
            <a:off x="5181600" y="2849937"/>
            <a:ext cx="11220570" cy="2915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7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600"/>
              <a:buFont typeface="Yusei Magic"/>
              <a:buNone/>
              <a:tabLst/>
              <a:defRPr/>
            </a:pPr>
            <a:r>
              <a:rPr lang="en-US" sz="8800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Fun corner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600"/>
              <a:buFont typeface="Yusei Magic"/>
              <a:buNone/>
              <a:tabLst/>
              <a:defRPr/>
            </a:pPr>
            <a:r>
              <a:rPr lang="en-US" sz="8800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and Wrap-up</a:t>
            </a: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Comic Sans MS" panose="030F0702030302020204" pitchFamily="66" charset="0"/>
              <a:sym typeface="Yusei Magic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1000357" y="3204959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05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6553226" y="6274038"/>
            <a:ext cx="6927131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lang="en-US" sz="4400" b="1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Let's play!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</p:spTree>
    <p:extLst>
      <p:ext uri="{BB962C8B-B14F-4D97-AF65-F5344CB8AC3E}">
        <p14:creationId xmlns:p14="http://schemas.microsoft.com/office/powerpoint/2010/main" val="161832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36470">
        <p:fad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7FD32B-8BB8-45A0-8F29-2A832EFB4702}"/>
              </a:ext>
            </a:extLst>
          </p:cNvPr>
          <p:cNvGrpSpPr/>
          <p:nvPr/>
        </p:nvGrpSpPr>
        <p:grpSpPr>
          <a:xfrm>
            <a:off x="7840055" y="1891572"/>
            <a:ext cx="8328274" cy="8327064"/>
            <a:chOff x="1179481" y="619489"/>
            <a:chExt cx="5552182" cy="5551376"/>
          </a:xfrm>
        </p:grpSpPr>
        <p:grpSp>
          <p:nvGrpSpPr>
            <p:cNvPr id="1195" name="Group 1194">
              <a:extLst>
                <a:ext uri="{FF2B5EF4-FFF2-40B4-BE49-F238E27FC236}">
                  <a16:creationId xmlns:a16="http://schemas.microsoft.com/office/drawing/2014/main" id="{8E9631C1-D97C-475E-9218-2437DAE313E1}"/>
                </a:ext>
              </a:extLst>
            </p:cNvPr>
            <p:cNvGrpSpPr>
              <a:grpSpLocks/>
            </p:cNvGrpSpPr>
            <p:nvPr/>
          </p:nvGrpSpPr>
          <p:grpSpPr>
            <a:xfrm>
              <a:off x="1179481" y="619489"/>
              <a:ext cx="5552182" cy="5551376"/>
              <a:chOff x="1771398" y="1117404"/>
              <a:chExt cx="4082400" cy="4081807"/>
            </a:xfrm>
          </p:grpSpPr>
          <p:grpSp>
            <p:nvGrpSpPr>
              <p:cNvPr id="1198" name="Group 1197">
                <a:extLst>
                  <a:ext uri="{FF2B5EF4-FFF2-40B4-BE49-F238E27FC236}">
                    <a16:creationId xmlns:a16="http://schemas.microsoft.com/office/drawing/2014/main" id="{F95D2380-63A7-498E-B3D6-A9F6E5036F68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771398" y="1117404"/>
                <a:ext cx="4082400" cy="4081807"/>
                <a:chOff x="1756530" y="1102936"/>
                <a:chExt cx="4082400" cy="4081807"/>
              </a:xfrm>
            </p:grpSpPr>
            <p:sp>
              <p:nvSpPr>
                <p:cNvPr id="1206" name="Partial Circle 1205">
                  <a:hlinkClick r:id="rId2" action="ppaction://hlinksldjump"/>
                  <a:extLst>
                    <a:ext uri="{FF2B5EF4-FFF2-40B4-BE49-F238E27FC236}">
                      <a16:creationId xmlns:a16="http://schemas.microsoft.com/office/drawing/2014/main" id="{1EE368A0-93C4-4013-B2DB-1E448613AC1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0"/>
                    <a:gd name="adj2" fmla="val 1878854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800">
                    <a:solidFill>
                      <a:schemeClr val="tx1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207" name="Partial Circle 1206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F23C9EA4-19A9-4B3C-AAE9-BF827743199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1788903"/>
                    <a:gd name="adj2" fmla="val 3666782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800">
                    <a:solidFill>
                      <a:schemeClr val="tx1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208" name="Partial Circle 1207">
                  <a:extLst>
                    <a:ext uri="{FF2B5EF4-FFF2-40B4-BE49-F238E27FC236}">
                      <a16:creationId xmlns:a16="http://schemas.microsoft.com/office/drawing/2014/main" id="{85EF55BE-6542-4F99-9A75-83C6E5E6E91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3557884"/>
                    <a:gd name="adj2" fmla="val 5385633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800">
                    <a:solidFill>
                      <a:schemeClr val="tx1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209" name="Partial Circle 1208">
                  <a:extLst>
                    <a:ext uri="{FF2B5EF4-FFF2-40B4-BE49-F238E27FC236}">
                      <a16:creationId xmlns:a16="http://schemas.microsoft.com/office/drawing/2014/main" id="{9E7458BE-0585-4C15-BE94-B657DADDA89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5376793"/>
                    <a:gd name="adj2" fmla="val 7165093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800">
                    <a:solidFill>
                      <a:schemeClr val="tx1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210" name="Partial Circle 1209">
                  <a:extLst>
                    <a:ext uri="{FF2B5EF4-FFF2-40B4-BE49-F238E27FC236}">
                      <a16:creationId xmlns:a16="http://schemas.microsoft.com/office/drawing/2014/main" id="{A902DA7B-CF86-4075-90F4-4A162DBBA6F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7138571"/>
                    <a:gd name="adj2" fmla="val 9024974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800">
                    <a:solidFill>
                      <a:schemeClr val="tx1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211" name="Partial Circle 1210">
                  <a:extLst>
                    <a:ext uri="{FF2B5EF4-FFF2-40B4-BE49-F238E27FC236}">
                      <a16:creationId xmlns:a16="http://schemas.microsoft.com/office/drawing/2014/main" id="{182221DB-4D61-4767-BD54-E40485E9711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8985279"/>
                    <a:gd name="adj2" fmla="val 10851129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800">
                    <a:solidFill>
                      <a:schemeClr val="tx1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1199" name="Group 1198">
                <a:extLst>
                  <a:ext uri="{FF2B5EF4-FFF2-40B4-BE49-F238E27FC236}">
                    <a16:creationId xmlns:a16="http://schemas.microsoft.com/office/drawing/2014/main" id="{74F0E654-2259-4E2E-8FDE-BE1621CD5214}"/>
                  </a:ext>
                </a:extLst>
              </p:cNvPr>
              <p:cNvGrpSpPr>
                <a:grpSpLocks/>
              </p:cNvGrpSpPr>
              <p:nvPr/>
            </p:nvGrpSpPr>
            <p:grpSpPr>
              <a:xfrm flipH="1" flipV="1">
                <a:off x="1771398" y="1117404"/>
                <a:ext cx="4082400" cy="4081807"/>
                <a:chOff x="1756530" y="1102936"/>
                <a:chExt cx="4082400" cy="4081807"/>
              </a:xfrm>
            </p:grpSpPr>
            <p:sp>
              <p:nvSpPr>
                <p:cNvPr id="1200" name="Partial Circle 1199">
                  <a:extLst>
                    <a:ext uri="{FF2B5EF4-FFF2-40B4-BE49-F238E27FC236}">
                      <a16:creationId xmlns:a16="http://schemas.microsoft.com/office/drawing/2014/main" id="{9227EB37-737F-45C2-AF46-175E2E9919B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0"/>
                    <a:gd name="adj2" fmla="val 1878854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800">
                    <a:solidFill>
                      <a:schemeClr val="tx1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201" name="Partial Circle 1200">
                  <a:extLst>
                    <a:ext uri="{FF2B5EF4-FFF2-40B4-BE49-F238E27FC236}">
                      <a16:creationId xmlns:a16="http://schemas.microsoft.com/office/drawing/2014/main" id="{110D4504-7A4C-4368-971C-9D700654BC2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1788903"/>
                    <a:gd name="adj2" fmla="val 3666782"/>
                  </a:avLst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800">
                    <a:solidFill>
                      <a:schemeClr val="tx1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202" name="Partial Circle 1201">
                  <a:extLst>
                    <a:ext uri="{FF2B5EF4-FFF2-40B4-BE49-F238E27FC236}">
                      <a16:creationId xmlns:a16="http://schemas.microsoft.com/office/drawing/2014/main" id="{77DD5CCE-F891-472C-B3AD-BD0AB26FF59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3557884"/>
                    <a:gd name="adj2" fmla="val 5385633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800" dirty="0">
                    <a:solidFill>
                      <a:schemeClr val="tx1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203" name="Partial Circle 1202">
                  <a:extLst>
                    <a:ext uri="{FF2B5EF4-FFF2-40B4-BE49-F238E27FC236}">
                      <a16:creationId xmlns:a16="http://schemas.microsoft.com/office/drawing/2014/main" id="{F6EA1510-55A1-4F94-B7AC-8AB1B0E1D17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5376793"/>
                    <a:gd name="adj2" fmla="val 7165093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800">
                    <a:solidFill>
                      <a:schemeClr val="tx1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204" name="Partial Circle 1203">
                  <a:extLst>
                    <a:ext uri="{FF2B5EF4-FFF2-40B4-BE49-F238E27FC236}">
                      <a16:creationId xmlns:a16="http://schemas.microsoft.com/office/drawing/2014/main" id="{9F6CB7B9-32B5-4385-9CF9-7A23B54414B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7138571"/>
                    <a:gd name="adj2" fmla="val 9024974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800" dirty="0">
                    <a:solidFill>
                      <a:schemeClr val="tx1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205" name="Partial Circle 1204">
                  <a:extLst>
                    <a:ext uri="{FF2B5EF4-FFF2-40B4-BE49-F238E27FC236}">
                      <a16:creationId xmlns:a16="http://schemas.microsoft.com/office/drawing/2014/main" id="{9E34062E-23CC-46DA-81A3-853B072EA9C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8985279"/>
                    <a:gd name="adj2" fmla="val 10851129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800">
                    <a:solidFill>
                      <a:schemeClr val="tx1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</p:grp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521540C5-C230-4778-BA6C-A3BCCBBFA301}"/>
                </a:ext>
              </a:extLst>
            </p:cNvPr>
            <p:cNvSpPr txBox="1"/>
            <p:nvPr/>
          </p:nvSpPr>
          <p:spPr>
            <a:xfrm rot="16982697">
              <a:off x="3254586" y="1493504"/>
              <a:ext cx="2366721" cy="841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800">
                  <a:ln>
                    <a:solidFill>
                      <a:srgbClr val="1C3751"/>
                    </a:solidFill>
                  </a:ln>
                  <a:solidFill>
                    <a:schemeClr val="bg1"/>
                  </a:solidFill>
                  <a:latin typeface="Comic Sans MS" panose="030F0702030302020204" pitchFamily="66" charset="0"/>
                </a:rPr>
                <a:t>3 jumping</a:t>
              </a:r>
              <a:r>
                <a:rPr lang="en-US" sz="380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3800">
                  <a:ln>
                    <a:solidFill>
                      <a:srgbClr val="1C3751"/>
                    </a:solidFill>
                  </a:ln>
                  <a:solidFill>
                    <a:schemeClr val="bg1"/>
                  </a:solidFill>
                  <a:latin typeface="Comic Sans MS" panose="030F0702030302020204" pitchFamily="66" charset="0"/>
                </a:rPr>
                <a:t>jacks</a:t>
              </a:r>
              <a:endParaRPr lang="en-US" sz="3800" dirty="0">
                <a:ln>
                  <a:solidFill>
                    <a:srgbClr val="1C375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5A6EBC86-180E-46AC-BC85-791A90E188C3}"/>
                </a:ext>
              </a:extLst>
            </p:cNvPr>
            <p:cNvSpPr txBox="1"/>
            <p:nvPr/>
          </p:nvSpPr>
          <p:spPr>
            <a:xfrm rot="20170866">
              <a:off x="4206011" y="2773576"/>
              <a:ext cx="2483086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800">
                  <a:ln>
                    <a:solidFill>
                      <a:srgbClr val="1C3751"/>
                    </a:solidFill>
                  </a:ln>
                  <a:solidFill>
                    <a:schemeClr val="bg1"/>
                  </a:solidFill>
                  <a:latin typeface="Comic Sans MS" panose="030F0702030302020204" pitchFamily="66" charset="0"/>
                </a:rPr>
                <a:t>2 stars</a:t>
              </a:r>
              <a:endParaRPr lang="en-US" sz="3800" dirty="0">
                <a:ln>
                  <a:solidFill>
                    <a:srgbClr val="1C375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A02B5E43-4513-4F63-A160-B6FB3BFC8EBC}"/>
                </a:ext>
              </a:extLst>
            </p:cNvPr>
            <p:cNvSpPr txBox="1"/>
            <p:nvPr/>
          </p:nvSpPr>
          <p:spPr>
            <a:xfrm rot="2606472">
              <a:off x="3945421" y="4103168"/>
              <a:ext cx="2324890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800">
                  <a:ln>
                    <a:solidFill>
                      <a:srgbClr val="1C3751"/>
                    </a:solidFill>
                  </a:ln>
                  <a:solidFill>
                    <a:schemeClr val="bg1"/>
                  </a:solidFill>
                  <a:latin typeface="Comic Sans MS" panose="030F0702030302020204" pitchFamily="66" charset="0"/>
                </a:rPr>
                <a:t>-5 stars</a:t>
              </a:r>
              <a:endParaRPr lang="en-US" sz="3800" dirty="0">
                <a:ln>
                  <a:solidFill>
                    <a:srgbClr val="1C375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A8873EA7-BC31-41EB-90A9-3E80187CB0D1}"/>
                </a:ext>
              </a:extLst>
            </p:cNvPr>
            <p:cNvSpPr txBox="1"/>
            <p:nvPr/>
          </p:nvSpPr>
          <p:spPr>
            <a:xfrm rot="6182697">
              <a:off x="2434823" y="4732688"/>
              <a:ext cx="2297815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800">
                  <a:ln>
                    <a:solidFill>
                      <a:srgbClr val="1C3751"/>
                    </a:solidFill>
                  </a:ln>
                  <a:solidFill>
                    <a:schemeClr val="bg1"/>
                  </a:solidFill>
                  <a:latin typeface="Comic Sans MS" panose="030F0702030302020204" pitchFamily="66" charset="0"/>
                </a:rPr>
                <a:t>3 squats</a:t>
              </a:r>
              <a:endParaRPr lang="en-US" sz="3800" dirty="0">
                <a:ln>
                  <a:solidFill>
                    <a:srgbClr val="1C375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0AE8C628-833E-429D-BAE0-F6F68CFBEDBA}"/>
                </a:ext>
              </a:extLst>
            </p:cNvPr>
            <p:cNvSpPr txBox="1"/>
            <p:nvPr/>
          </p:nvSpPr>
          <p:spPr>
            <a:xfrm rot="9725558">
              <a:off x="1249282" y="3611137"/>
              <a:ext cx="2441054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800">
                  <a:ln>
                    <a:solidFill>
                      <a:srgbClr val="1C3751"/>
                    </a:solidFill>
                  </a:ln>
                  <a:solidFill>
                    <a:schemeClr val="bg1"/>
                  </a:solidFill>
                  <a:latin typeface="Comic Sans MS" panose="030F0702030302020204" pitchFamily="66" charset="0"/>
                </a:rPr>
                <a:t>No star</a:t>
              </a:r>
              <a:endParaRPr lang="en-US" sz="3800" dirty="0">
                <a:ln>
                  <a:solidFill>
                    <a:srgbClr val="1C375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E4EAF08A-F97E-45D2-9149-7864578B566D}"/>
                </a:ext>
              </a:extLst>
            </p:cNvPr>
            <p:cNvSpPr txBox="1"/>
            <p:nvPr/>
          </p:nvSpPr>
          <p:spPr>
            <a:xfrm rot="13436864">
              <a:off x="1642568" y="2095154"/>
              <a:ext cx="2457960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800">
                  <a:ln>
                    <a:solidFill>
                      <a:srgbClr val="1C3751"/>
                    </a:solidFill>
                  </a:ln>
                  <a:solidFill>
                    <a:schemeClr val="bg1"/>
                  </a:solidFill>
                  <a:latin typeface="Comic Sans MS" panose="030F0702030302020204" pitchFamily="66" charset="0"/>
                </a:rPr>
                <a:t>5</a:t>
              </a:r>
              <a:r>
                <a:rPr lang="en-US" sz="380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3800">
                  <a:ln>
                    <a:solidFill>
                      <a:srgbClr val="1C3751"/>
                    </a:solidFill>
                  </a:ln>
                  <a:solidFill>
                    <a:schemeClr val="bg1"/>
                  </a:solidFill>
                  <a:latin typeface="Comic Sans MS" panose="030F0702030302020204" pitchFamily="66" charset="0"/>
                </a:rPr>
                <a:t>stars</a:t>
              </a:r>
              <a:endParaRPr lang="en-US" sz="3800" dirty="0">
                <a:ln>
                  <a:solidFill>
                    <a:srgbClr val="1C375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DE9EED87-8DBD-4DEB-9377-1CF088A0CD1A}"/>
                </a:ext>
              </a:extLst>
            </p:cNvPr>
            <p:cNvSpPr txBox="1"/>
            <p:nvPr/>
          </p:nvSpPr>
          <p:spPr>
            <a:xfrm rot="877888">
              <a:off x="4282877" y="3616044"/>
              <a:ext cx="2366721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800">
                  <a:ln>
                    <a:solidFill>
                      <a:srgbClr val="1C3751"/>
                    </a:solidFill>
                  </a:ln>
                  <a:solidFill>
                    <a:schemeClr val="bg1"/>
                  </a:solidFill>
                  <a:latin typeface="Comic Sans MS" panose="030F0702030302020204" pitchFamily="66" charset="0"/>
                </a:rPr>
                <a:t>5</a:t>
              </a:r>
              <a:r>
                <a:rPr lang="en-US" sz="380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3800">
                  <a:ln>
                    <a:solidFill>
                      <a:srgbClr val="1C3751"/>
                    </a:solidFill>
                  </a:ln>
                  <a:solidFill>
                    <a:schemeClr val="bg1"/>
                  </a:solidFill>
                  <a:latin typeface="Comic Sans MS" panose="030F0702030302020204" pitchFamily="66" charset="0"/>
                </a:rPr>
                <a:t>high</a:t>
              </a:r>
              <a:r>
                <a:rPr lang="en-US" sz="380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3800">
                  <a:ln>
                    <a:solidFill>
                      <a:srgbClr val="1C3751"/>
                    </a:solidFill>
                  </a:ln>
                  <a:solidFill>
                    <a:schemeClr val="bg1"/>
                  </a:solidFill>
                  <a:latin typeface="Comic Sans MS" panose="030F0702030302020204" pitchFamily="66" charset="0"/>
                </a:rPr>
                <a:t>knees</a:t>
              </a:r>
              <a:endParaRPr lang="en-US" sz="3800" dirty="0">
                <a:ln>
                  <a:solidFill>
                    <a:srgbClr val="1C375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A8EC029F-2790-44BE-A599-0A2C1E755CDE}"/>
                </a:ext>
              </a:extLst>
            </p:cNvPr>
            <p:cNvSpPr txBox="1"/>
            <p:nvPr/>
          </p:nvSpPr>
          <p:spPr>
            <a:xfrm rot="4470774">
              <a:off x="3254851" y="4585614"/>
              <a:ext cx="2307843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800">
                  <a:ln>
                    <a:solidFill>
                      <a:srgbClr val="1C3751"/>
                    </a:solidFill>
                  </a:ln>
                  <a:solidFill>
                    <a:schemeClr val="bg1"/>
                  </a:solidFill>
                  <a:latin typeface="Comic Sans MS" panose="030F0702030302020204" pitchFamily="66" charset="0"/>
                </a:rPr>
                <a:t>10 stars</a:t>
              </a:r>
              <a:endParaRPr lang="en-US" sz="3800" dirty="0">
                <a:ln>
                  <a:solidFill>
                    <a:srgbClr val="1C375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2DEC5F10-59BB-447D-9FFA-780461EACDB8}"/>
                </a:ext>
              </a:extLst>
            </p:cNvPr>
            <p:cNvSpPr txBox="1"/>
            <p:nvPr/>
          </p:nvSpPr>
          <p:spPr>
            <a:xfrm rot="8126305">
              <a:off x="1739436" y="4305496"/>
              <a:ext cx="2375266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800">
                  <a:ln>
                    <a:solidFill>
                      <a:srgbClr val="1C3751"/>
                    </a:solidFill>
                  </a:ln>
                  <a:solidFill>
                    <a:schemeClr val="bg1"/>
                  </a:solidFill>
                  <a:latin typeface="Comic Sans MS" panose="030F0702030302020204" pitchFamily="66" charset="0"/>
                </a:rPr>
                <a:t>-2 stars</a:t>
              </a:r>
              <a:endParaRPr lang="en-US" sz="3800" dirty="0">
                <a:ln>
                  <a:solidFill>
                    <a:srgbClr val="1C375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554ECF7B-ED42-4B6D-B655-02B17E19E00C}"/>
                </a:ext>
              </a:extLst>
            </p:cNvPr>
            <p:cNvSpPr txBox="1"/>
            <p:nvPr/>
          </p:nvSpPr>
          <p:spPr>
            <a:xfrm rot="11731332">
              <a:off x="1244908" y="2747630"/>
              <a:ext cx="2375266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800">
                  <a:ln>
                    <a:solidFill>
                      <a:srgbClr val="1C3751"/>
                    </a:solidFill>
                  </a:ln>
                  <a:solidFill>
                    <a:schemeClr val="bg1"/>
                  </a:solidFill>
                  <a:latin typeface="Comic Sans MS" panose="030F0702030302020204" pitchFamily="66" charset="0"/>
                </a:rPr>
                <a:t>Spin around</a:t>
              </a:r>
              <a:endParaRPr lang="en-US" sz="3800" dirty="0">
                <a:ln>
                  <a:solidFill>
                    <a:srgbClr val="1C375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A70F2977-034F-4BCC-802E-E8F44B142DC0}"/>
                </a:ext>
              </a:extLst>
            </p:cNvPr>
            <p:cNvSpPr txBox="1"/>
            <p:nvPr/>
          </p:nvSpPr>
          <p:spPr>
            <a:xfrm rot="15367444">
              <a:off x="2345575" y="1663898"/>
              <a:ext cx="2375267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800">
                  <a:ln>
                    <a:solidFill>
                      <a:srgbClr val="1C3751"/>
                    </a:solidFill>
                  </a:ln>
                  <a:solidFill>
                    <a:schemeClr val="bg1"/>
                  </a:solidFill>
                  <a:latin typeface="Comic Sans MS" panose="030F0702030302020204" pitchFamily="66" charset="0"/>
                </a:rPr>
                <a:t>1 star</a:t>
              </a:r>
              <a:endParaRPr lang="en-US" sz="3800" dirty="0">
                <a:ln>
                  <a:solidFill>
                    <a:srgbClr val="1C375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0B98672D-F1FD-421A-8CF8-A408E4C76F66}"/>
                </a:ext>
              </a:extLst>
            </p:cNvPr>
            <p:cNvSpPr txBox="1"/>
            <p:nvPr/>
          </p:nvSpPr>
          <p:spPr>
            <a:xfrm rot="18774017">
              <a:off x="3884539" y="2043495"/>
              <a:ext cx="2366721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800">
                  <a:ln>
                    <a:solidFill>
                      <a:srgbClr val="1C3751"/>
                    </a:solidFill>
                  </a:ln>
                  <a:solidFill>
                    <a:schemeClr val="bg1"/>
                  </a:solidFill>
                  <a:latin typeface="Comic Sans MS" panose="030F0702030302020204" pitchFamily="66" charset="0"/>
                </a:rPr>
                <a:t>3 stars</a:t>
              </a:r>
              <a:endParaRPr lang="en-US" sz="3800" dirty="0">
                <a:ln>
                  <a:solidFill>
                    <a:srgbClr val="1C375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196" name="Freeform: Shape 1195">
            <a:extLst>
              <a:ext uri="{FF2B5EF4-FFF2-40B4-BE49-F238E27FC236}">
                <a16:creationId xmlns:a16="http://schemas.microsoft.com/office/drawing/2014/main" id="{44099FE2-AD1B-43EF-9F07-FD3D7C0FB4C8}"/>
              </a:ext>
            </a:extLst>
          </p:cNvPr>
          <p:cNvSpPr>
            <a:spLocks/>
          </p:cNvSpPr>
          <p:nvPr/>
        </p:nvSpPr>
        <p:spPr>
          <a:xfrm>
            <a:off x="7840055" y="1891573"/>
            <a:ext cx="7163206" cy="7163206"/>
          </a:xfrm>
          <a:custGeom>
            <a:avLst/>
            <a:gdLst>
              <a:gd name="connsiteX0" fmla="*/ 2026414 w 3489227"/>
              <a:gd name="connsiteY0" fmla="*/ 0 h 3489227"/>
              <a:gd name="connsiteX1" fmla="*/ 3459305 w 3489227"/>
              <a:gd name="connsiteY1" fmla="*/ 593523 h 3489227"/>
              <a:gd name="connsiteX2" fmla="*/ 3489227 w 3489227"/>
              <a:gd name="connsiteY2" fmla="*/ 626446 h 3489227"/>
              <a:gd name="connsiteX3" fmla="*/ 3378247 w 3489227"/>
              <a:gd name="connsiteY3" fmla="*/ 525579 h 3489227"/>
              <a:gd name="connsiteX4" fmla="*/ 2089259 w 3489227"/>
              <a:gd name="connsiteY4" fmla="*/ 62845 h 3489227"/>
              <a:gd name="connsiteX5" fmla="*/ 62845 w 3489227"/>
              <a:gd name="connsiteY5" fmla="*/ 2089259 h 3489227"/>
              <a:gd name="connsiteX6" fmla="*/ 525580 w 3489227"/>
              <a:gd name="connsiteY6" fmla="*/ 3378247 h 3489227"/>
              <a:gd name="connsiteX7" fmla="*/ 626446 w 3489227"/>
              <a:gd name="connsiteY7" fmla="*/ 3489227 h 3489227"/>
              <a:gd name="connsiteX8" fmla="*/ 593523 w 3489227"/>
              <a:gd name="connsiteY8" fmla="*/ 3459305 h 3489227"/>
              <a:gd name="connsiteX9" fmla="*/ 0 w 3489227"/>
              <a:gd name="connsiteY9" fmla="*/ 2026414 h 3489227"/>
              <a:gd name="connsiteX10" fmla="*/ 2026414 w 3489227"/>
              <a:gd name="connsiteY10" fmla="*/ 0 h 348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9227" h="3489227">
                <a:moveTo>
                  <a:pt x="2026414" y="0"/>
                </a:moveTo>
                <a:cubicBezTo>
                  <a:pt x="2585993" y="0"/>
                  <a:pt x="3092597" y="226814"/>
                  <a:pt x="3459305" y="593523"/>
                </a:cubicBezTo>
                <a:lnTo>
                  <a:pt x="3489227" y="626446"/>
                </a:lnTo>
                <a:lnTo>
                  <a:pt x="3378247" y="525579"/>
                </a:lnTo>
                <a:cubicBezTo>
                  <a:pt x="3027963" y="236500"/>
                  <a:pt x="2578891" y="62845"/>
                  <a:pt x="2089259" y="62845"/>
                </a:cubicBezTo>
                <a:cubicBezTo>
                  <a:pt x="970101" y="62845"/>
                  <a:pt x="62845" y="970101"/>
                  <a:pt x="62845" y="2089259"/>
                </a:cubicBezTo>
                <a:cubicBezTo>
                  <a:pt x="62845" y="2578891"/>
                  <a:pt x="236500" y="3027963"/>
                  <a:pt x="525580" y="3378247"/>
                </a:cubicBezTo>
                <a:lnTo>
                  <a:pt x="626446" y="3489227"/>
                </a:lnTo>
                <a:lnTo>
                  <a:pt x="593523" y="3459305"/>
                </a:lnTo>
                <a:cubicBezTo>
                  <a:pt x="226814" y="3092597"/>
                  <a:pt x="0" y="2585993"/>
                  <a:pt x="0" y="2026414"/>
                </a:cubicBezTo>
                <a:cubicBezTo>
                  <a:pt x="0" y="907256"/>
                  <a:pt x="907256" y="0"/>
                  <a:pt x="2026414" y="0"/>
                </a:cubicBezTo>
                <a:close/>
              </a:path>
            </a:pathLst>
          </a:custGeom>
          <a:solidFill>
            <a:schemeClr val="tx1">
              <a:alpha val="15000"/>
            </a:schemeClr>
          </a:solidFill>
          <a:ln>
            <a:noFill/>
          </a:ln>
        </p:spPr>
        <p:txBody>
          <a:bodyPr rot="0" spcFirstLastPara="1" vertOverflow="overflow" horzOverflow="overflow" vert="horz" wrap="square" lIns="137138" tIns="68550" rIns="137138" bIns="685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3800">
              <a:latin typeface="Comic Sans MS" panose="030F0702030302020204" pitchFamily="66" charset="0"/>
            </a:endParaRPr>
          </a:p>
        </p:txBody>
      </p:sp>
      <p:grpSp>
        <p:nvGrpSpPr>
          <p:cNvPr id="1161" name="Group 1160">
            <a:extLst>
              <a:ext uri="{FF2B5EF4-FFF2-40B4-BE49-F238E27FC236}">
                <a16:creationId xmlns:a16="http://schemas.microsoft.com/office/drawing/2014/main" id="{1C8440CB-4608-4747-8687-1DD3BD2E469B}"/>
              </a:ext>
            </a:extLst>
          </p:cNvPr>
          <p:cNvGrpSpPr>
            <a:grpSpLocks/>
          </p:cNvGrpSpPr>
          <p:nvPr/>
        </p:nvGrpSpPr>
        <p:grpSpPr>
          <a:xfrm>
            <a:off x="11582919" y="5597713"/>
            <a:ext cx="897298" cy="897298"/>
            <a:chOff x="3134414" y="3459637"/>
            <a:chExt cx="631596" cy="631596"/>
          </a:xfrm>
          <a:effectLst>
            <a:outerShdw blurRad="63500" sx="102000" sy="102000" algn="ctr" rotWithShape="0">
              <a:prstClr val="black">
                <a:alpha val="50000"/>
              </a:prstClr>
            </a:outerShdw>
          </a:effectLst>
        </p:grpSpPr>
        <p:sp>
          <p:nvSpPr>
            <p:cNvPr id="1179" name="Oval 1178">
              <a:extLst>
                <a:ext uri="{FF2B5EF4-FFF2-40B4-BE49-F238E27FC236}">
                  <a16:creationId xmlns:a16="http://schemas.microsoft.com/office/drawing/2014/main" id="{CAABA252-F774-4059-A61F-BC107BD73E9B}"/>
                </a:ext>
              </a:extLst>
            </p:cNvPr>
            <p:cNvSpPr>
              <a:spLocks/>
            </p:cNvSpPr>
            <p:nvPr/>
          </p:nvSpPr>
          <p:spPr>
            <a:xfrm>
              <a:off x="3134414" y="3459637"/>
              <a:ext cx="631596" cy="631596"/>
            </a:xfrm>
            <a:prstGeom prst="ellipse">
              <a:avLst/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137138" tIns="68550" rIns="137138" bIns="6855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800">
                <a:latin typeface="Comic Sans MS" panose="030F0702030302020204" pitchFamily="66" charset="0"/>
              </a:endParaRPr>
            </a:p>
          </p:txBody>
        </p:sp>
        <p:sp>
          <p:nvSpPr>
            <p:cNvPr id="1180" name="Oval 1179">
              <a:extLst>
                <a:ext uri="{FF2B5EF4-FFF2-40B4-BE49-F238E27FC236}">
                  <a16:creationId xmlns:a16="http://schemas.microsoft.com/office/drawing/2014/main" id="{82A5875D-C799-40F9-BBBD-F0382DB7A3F2}"/>
                </a:ext>
              </a:extLst>
            </p:cNvPr>
            <p:cNvSpPr>
              <a:spLocks/>
            </p:cNvSpPr>
            <p:nvPr/>
          </p:nvSpPr>
          <p:spPr>
            <a:xfrm>
              <a:off x="3195689" y="3520912"/>
              <a:ext cx="509047" cy="509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1" vertOverflow="overflow" horzOverflow="overflow" vert="horz" wrap="square" lIns="137138" tIns="68550" rIns="137138" bIns="6855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800">
                <a:latin typeface="Comic Sans MS" panose="030F0702030302020204" pitchFamily="66" charset="0"/>
              </a:endParaRPr>
            </a:p>
          </p:txBody>
        </p:sp>
        <p:sp>
          <p:nvSpPr>
            <p:cNvPr id="1181" name="Star: 5 Points 1180">
              <a:extLst>
                <a:ext uri="{FF2B5EF4-FFF2-40B4-BE49-F238E27FC236}">
                  <a16:creationId xmlns:a16="http://schemas.microsoft.com/office/drawing/2014/main" id="{BD62BCF0-A91A-4DCC-BC1A-17C381AB60C3}"/>
                </a:ext>
              </a:extLst>
            </p:cNvPr>
            <p:cNvSpPr>
              <a:spLocks/>
            </p:cNvSpPr>
            <p:nvPr/>
          </p:nvSpPr>
          <p:spPr>
            <a:xfrm>
              <a:off x="3242822" y="3582992"/>
              <a:ext cx="414780" cy="352699"/>
            </a:xfrm>
            <a:prstGeom prst="star5">
              <a:avLst>
                <a:gd name="adj" fmla="val 27560"/>
                <a:gd name="hf" fmla="val 105146"/>
                <a:gd name="vf" fmla="val 110557"/>
              </a:avLst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137138" tIns="68550" rIns="137138" bIns="6855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80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62" name="Group 1161">
            <a:extLst>
              <a:ext uri="{FF2B5EF4-FFF2-40B4-BE49-F238E27FC236}">
                <a16:creationId xmlns:a16="http://schemas.microsoft.com/office/drawing/2014/main" id="{FD663830-5B26-4C02-83C0-50D0364973AD}"/>
              </a:ext>
            </a:extLst>
          </p:cNvPr>
          <p:cNvGrpSpPr>
            <a:grpSpLocks/>
          </p:cNvGrpSpPr>
          <p:nvPr/>
        </p:nvGrpSpPr>
        <p:grpSpPr>
          <a:xfrm>
            <a:off x="15027303" y="5588847"/>
            <a:ext cx="1779982" cy="1119442"/>
            <a:chOff x="10351950" y="3379331"/>
            <a:chExt cx="815993" cy="55214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id="{229BD2A3-3172-49F0-B27D-7594EF0D22B0}"/>
                </a:ext>
              </a:extLst>
            </p:cNvPr>
            <p:cNvSpPr>
              <a:spLocks/>
            </p:cNvSpPr>
            <p:nvPr/>
          </p:nvSpPr>
          <p:spPr>
            <a:xfrm rot="4803578" flipV="1">
              <a:off x="10483876" y="3247405"/>
              <a:ext cx="552142" cy="815993"/>
            </a:xfrm>
            <a:custGeom>
              <a:avLst/>
              <a:gdLst>
                <a:gd name="connsiteX0" fmla="*/ 0 w 507084"/>
                <a:gd name="connsiteY0" fmla="*/ 748472 h 749403"/>
                <a:gd name="connsiteX1" fmla="*/ 259446 w 507084"/>
                <a:gd name="connsiteY1" fmla="*/ 748472 h 749403"/>
                <a:gd name="connsiteX2" fmla="*/ 259602 w 507084"/>
                <a:gd name="connsiteY2" fmla="*/ 749403 h 749403"/>
                <a:gd name="connsiteX3" fmla="*/ 507084 w 507084"/>
                <a:gd name="connsiteY3" fmla="*/ 663311 h 749403"/>
                <a:gd name="connsiteX4" fmla="*/ 135395 w 507084"/>
                <a:gd name="connsiteY4" fmla="*/ 3446 h 749403"/>
                <a:gd name="connsiteX5" fmla="*/ 134809 w 507084"/>
                <a:gd name="connsiteY5" fmla="*/ 0 h 749403"/>
                <a:gd name="connsiteX6" fmla="*/ 134481 w 507084"/>
                <a:gd name="connsiteY6" fmla="*/ 1824 h 749403"/>
                <a:gd name="connsiteX7" fmla="*/ 133839 w 507084"/>
                <a:gd name="connsiteY7" fmla="*/ 685 h 749403"/>
                <a:gd name="connsiteX8" fmla="*/ 134248 w 507084"/>
                <a:gd name="connsiteY8" fmla="*/ 3116 h 74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7084" h="749403">
                  <a:moveTo>
                    <a:pt x="0" y="748472"/>
                  </a:moveTo>
                  <a:lnTo>
                    <a:pt x="259446" y="748472"/>
                  </a:lnTo>
                  <a:lnTo>
                    <a:pt x="259602" y="749403"/>
                  </a:lnTo>
                  <a:lnTo>
                    <a:pt x="507084" y="663311"/>
                  </a:lnTo>
                  <a:lnTo>
                    <a:pt x="135395" y="3446"/>
                  </a:lnTo>
                  <a:lnTo>
                    <a:pt x="134809" y="0"/>
                  </a:lnTo>
                  <a:lnTo>
                    <a:pt x="134481" y="1824"/>
                  </a:lnTo>
                  <a:lnTo>
                    <a:pt x="133839" y="685"/>
                  </a:lnTo>
                  <a:lnTo>
                    <a:pt x="134248" y="3116"/>
                  </a:lnTo>
                  <a:close/>
                </a:path>
              </a:pathLst>
            </a:cu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137138" tIns="68550" rIns="137138" bIns="6855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800">
                <a:latin typeface="Comic Sans MS" panose="030F0702030302020204" pitchFamily="66" charset="0"/>
              </a:endParaRPr>
            </a:p>
          </p:txBody>
        </p:sp>
        <p:grpSp>
          <p:nvGrpSpPr>
            <p:cNvPr id="1176" name="Group 1175">
              <a:extLst>
                <a:ext uri="{FF2B5EF4-FFF2-40B4-BE49-F238E27FC236}">
                  <a16:creationId xmlns:a16="http://schemas.microsoft.com/office/drawing/2014/main" id="{B7F659F5-9900-406B-B47E-0902E7A65F99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376451" y="3396621"/>
              <a:ext cx="749786" cy="390621"/>
              <a:chOff x="9980691" y="2643347"/>
              <a:chExt cx="755933" cy="393822"/>
            </a:xfrm>
          </p:grpSpPr>
          <p:sp>
            <p:nvSpPr>
              <p:cNvPr id="1177" name="Isosceles Triangle 1176">
                <a:extLst>
                  <a:ext uri="{FF2B5EF4-FFF2-40B4-BE49-F238E27FC236}">
                    <a16:creationId xmlns:a16="http://schemas.microsoft.com/office/drawing/2014/main" id="{4067F261-C9A2-4A64-9D62-ADB2749A3B80}"/>
                  </a:ext>
                </a:extLst>
              </p:cNvPr>
              <p:cNvSpPr>
                <a:spLocks/>
              </p:cNvSpPr>
              <p:nvPr/>
            </p:nvSpPr>
            <p:spPr>
              <a:xfrm rot="4803578" flipV="1">
                <a:off x="10225906" y="2398132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rgbClr val="FFFF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8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178" name="Isosceles Triangle 1177">
                <a:extLst>
                  <a:ext uri="{FF2B5EF4-FFF2-40B4-BE49-F238E27FC236}">
                    <a16:creationId xmlns:a16="http://schemas.microsoft.com/office/drawing/2014/main" id="{5A506957-7E6F-4999-A78A-60B353F1D3B7}"/>
                  </a:ext>
                </a:extLst>
              </p:cNvPr>
              <p:cNvSpPr>
                <a:spLocks/>
              </p:cNvSpPr>
              <p:nvPr/>
            </p:nvSpPr>
            <p:spPr>
              <a:xfrm rot="16675634">
                <a:off x="10227231" y="2527777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rgbClr val="EFC6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800"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68" name="Google Shape;815;p44">
            <a:extLst>
              <a:ext uri="{FF2B5EF4-FFF2-40B4-BE49-F238E27FC236}">
                <a16:creationId xmlns:a16="http://schemas.microsoft.com/office/drawing/2014/main" id="{C9110629-3B59-4392-A366-DC3D73ABA7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47025" y="462831"/>
            <a:ext cx="10393950" cy="11430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lnSpc>
                <a:spcPct val="125000"/>
              </a:lnSpc>
            </a:pPr>
            <a:r>
              <a:rPr lang="es" sz="10000" b="1">
                <a:latin typeface="Comic Sans MS" panose="030F0702030302020204" pitchFamily="66" charset="0"/>
              </a:rPr>
              <a:t>Spin the wheel</a:t>
            </a:r>
            <a:endParaRPr sz="10000" b="1"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BB431-6667-4A93-82A2-79CE2093F9F8}"/>
              </a:ext>
            </a:extLst>
          </p:cNvPr>
          <p:cNvSpPr txBox="1"/>
          <p:nvPr/>
        </p:nvSpPr>
        <p:spPr>
          <a:xfrm>
            <a:off x="16955219" y="5026583"/>
            <a:ext cx="13327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#9Slide03 BoosterNextFYBlack" panose="02000A03000000020004" pitchFamily="2" charset="0"/>
              </a:rPr>
              <a:t>Click here to spin</a:t>
            </a:r>
          </a:p>
        </p:txBody>
      </p:sp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D3CD6EA3-DCC5-4E6A-983A-835BB2C22B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859" y="1891572"/>
            <a:ext cx="2286198" cy="2469094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09C84DD3-618D-495D-BD13-423829E390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7654" y="1906140"/>
            <a:ext cx="2645893" cy="26337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AB4A8CAF-938B-4998-91D3-A7B5DF294B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58928" y="2155725"/>
            <a:ext cx="1932599" cy="2328874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  <a:extLst>
              <a:ext uri="{FF2B5EF4-FFF2-40B4-BE49-F238E27FC236}">
                <a16:creationId xmlns:a16="http://schemas.microsoft.com/office/drawing/2014/main" id="{8E4F7DA8-708C-4501-B5D3-693263F163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919" y="4578245"/>
            <a:ext cx="2341067" cy="2213040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  <a:extLst>
              <a:ext uri="{FF2B5EF4-FFF2-40B4-BE49-F238E27FC236}">
                <a16:creationId xmlns:a16="http://schemas.microsoft.com/office/drawing/2014/main" id="{F0568F4E-72B3-409E-B764-61DDF3DAB2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71594" y="4900141"/>
            <a:ext cx="1664352" cy="2316681"/>
          </a:xfrm>
          <a:prstGeom prst="rect">
            <a:avLst/>
          </a:prstGeom>
        </p:spPr>
      </p:pic>
      <p:pic>
        <p:nvPicPr>
          <p:cNvPr id="9" name="Picture 8">
            <a:hlinkClick r:id="rId14" action="ppaction://hlinksldjump"/>
            <a:extLst>
              <a:ext uri="{FF2B5EF4-FFF2-40B4-BE49-F238E27FC236}">
                <a16:creationId xmlns:a16="http://schemas.microsoft.com/office/drawing/2014/main" id="{2F99F037-EB0D-42A5-B27E-636495B998F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94516" y="4754979"/>
            <a:ext cx="2402032" cy="2511770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41E03FE0-7937-4BD6-819F-258154FE0C8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620" y="7074231"/>
            <a:ext cx="2304488" cy="2737341"/>
          </a:xfrm>
          <a:prstGeom prst="rect">
            <a:avLst/>
          </a:prstGeom>
        </p:spPr>
      </p:pic>
      <p:pic>
        <p:nvPicPr>
          <p:cNvPr id="12" name="Picture 11">
            <a:hlinkClick r:id="rId18" action="ppaction://hlinksldjump"/>
            <a:extLst>
              <a:ext uri="{FF2B5EF4-FFF2-40B4-BE49-F238E27FC236}">
                <a16:creationId xmlns:a16="http://schemas.microsoft.com/office/drawing/2014/main" id="{5E0788DC-9426-4AC4-9F0D-D89B6DF86FE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74644" y="7455645"/>
            <a:ext cx="2322777" cy="2560542"/>
          </a:xfrm>
          <a:prstGeom prst="rect">
            <a:avLst/>
          </a:prstGeom>
        </p:spPr>
      </p:pic>
      <p:pic>
        <p:nvPicPr>
          <p:cNvPr id="13" name="Picture 12">
            <a:hlinkClick r:id="rId20" action="ppaction://hlinksldjump"/>
            <a:extLst>
              <a:ext uri="{FF2B5EF4-FFF2-40B4-BE49-F238E27FC236}">
                <a16:creationId xmlns:a16="http://schemas.microsoft.com/office/drawing/2014/main" id="{83E65C70-E61D-488B-9E97-56172D18A26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819639" y="7074231"/>
            <a:ext cx="1865538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8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12407573" y="3721556"/>
            <a:ext cx="1225990" cy="3306202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4455383" y="3320693"/>
            <a:ext cx="2707417" cy="2053965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4773233" y="3320068"/>
            <a:ext cx="2071715" cy="2012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15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01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11685346" y="4996964"/>
            <a:ext cx="3581385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lang="en-US" sz="4400" b="1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Let's play!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  <p:sp>
        <p:nvSpPr>
          <p:cNvPr id="7" name="Google Shape;3870;p34">
            <a:extLst>
              <a:ext uri="{FF2B5EF4-FFF2-40B4-BE49-F238E27FC236}">
                <a16:creationId xmlns:a16="http://schemas.microsoft.com/office/drawing/2014/main" id="{DB526646-7484-4962-80C3-8630E80ABB6F}"/>
              </a:ext>
            </a:extLst>
          </p:cNvPr>
          <p:cNvSpPr txBox="1">
            <a:spLocks/>
          </p:cNvSpPr>
          <p:nvPr/>
        </p:nvSpPr>
        <p:spPr>
          <a:xfrm>
            <a:off x="7315201" y="3771900"/>
            <a:ext cx="109728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0" rIns="18285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2400"/>
              <a:buFont typeface="Yusei Magic"/>
              <a:buNone/>
              <a:tabLst/>
              <a:defRPr/>
            </a:pPr>
            <a:r>
              <a:rPr lang="en-US" sz="8000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Warm-up and Review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Comic Sans MS" panose="030F0702030302020204" pitchFamily="66" charset="0"/>
              <a:sym typeface="Yusei Magic"/>
            </a:endParaRPr>
          </a:p>
        </p:txBody>
      </p:sp>
    </p:spTree>
    <p:extLst>
      <p:ext uri="{BB962C8B-B14F-4D97-AF65-F5344CB8AC3E}">
        <p14:creationId xmlns:p14="http://schemas.microsoft.com/office/powerpoint/2010/main" val="181171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4C3EB-A83A-47D6-B9A2-83B0FDD2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0" y="1638299"/>
            <a:ext cx="16154400" cy="1143000"/>
          </a:xfrm>
        </p:spPr>
        <p:txBody>
          <a:bodyPr/>
          <a:lstStyle/>
          <a:p>
            <a:r>
              <a:rPr lang="en-US"/>
              <a:t>Where are you ___ visit this summer?</a:t>
            </a:r>
          </a:p>
        </p:txBody>
      </p:sp>
      <p:sp>
        <p:nvSpPr>
          <p:cNvPr id="4" name="Google Shape;3936;p35">
            <a:extLst>
              <a:ext uri="{FF2B5EF4-FFF2-40B4-BE49-F238E27FC236}">
                <a16:creationId xmlns:a16="http://schemas.microsoft.com/office/drawing/2014/main" id="{13F9525D-1294-4D8F-9DB8-87678DE7583A}"/>
              </a:ext>
            </a:extLst>
          </p:cNvPr>
          <p:cNvSpPr/>
          <p:nvPr/>
        </p:nvSpPr>
        <p:spPr>
          <a:xfrm rot="16200000">
            <a:off x="8442251" y="1600200"/>
            <a:ext cx="1708298" cy="4724400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vert="vert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A. going  </a:t>
            </a:r>
            <a:endParaRPr kumimoji="0" sz="800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7" name="Google Shape;3936;p35">
            <a:extLst>
              <a:ext uri="{FF2B5EF4-FFF2-40B4-BE49-F238E27FC236}">
                <a16:creationId xmlns:a16="http://schemas.microsoft.com/office/drawing/2014/main" id="{FBCBECC2-73DB-430D-8314-3F0DED261A9F}"/>
              </a:ext>
            </a:extLst>
          </p:cNvPr>
          <p:cNvSpPr/>
          <p:nvPr/>
        </p:nvSpPr>
        <p:spPr>
          <a:xfrm rot="16200000">
            <a:off x="8937551" y="3140149"/>
            <a:ext cx="1708298" cy="5715000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vert="vert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B. going to</a:t>
            </a:r>
            <a:endParaRPr kumimoji="0" sz="8000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8" name="Google Shape;3936;p35">
            <a:extLst>
              <a:ext uri="{FF2B5EF4-FFF2-40B4-BE49-F238E27FC236}">
                <a16:creationId xmlns:a16="http://schemas.microsoft.com/office/drawing/2014/main" id="{8077F3B7-3151-4548-B9D5-0F4517B9966D}"/>
              </a:ext>
            </a:extLst>
          </p:cNvPr>
          <p:cNvSpPr/>
          <p:nvPr/>
        </p:nvSpPr>
        <p:spPr>
          <a:xfrm rot="16200000">
            <a:off x="7794551" y="6318398"/>
            <a:ext cx="1708298" cy="3429000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vert="vert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C. will</a:t>
            </a:r>
            <a:endParaRPr kumimoji="0" sz="80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" name="Freeform 10">
            <a:hlinkClick r:id="rId4" action="ppaction://hlinksldjump"/>
            <a:extLst>
              <a:ext uri="{FF2B5EF4-FFF2-40B4-BE49-F238E27FC236}">
                <a16:creationId xmlns:a16="http://schemas.microsoft.com/office/drawing/2014/main" id="{25EE24C1-1451-4A50-84ED-92385FF3BD4F}"/>
              </a:ext>
            </a:extLst>
          </p:cNvPr>
          <p:cNvSpPr/>
          <p:nvPr/>
        </p:nvSpPr>
        <p:spPr>
          <a:xfrm>
            <a:off x="1638300" y="5806351"/>
            <a:ext cx="3177863" cy="3832949"/>
          </a:xfrm>
          <a:custGeom>
            <a:avLst/>
            <a:gdLst/>
            <a:ahLst/>
            <a:cxnLst/>
            <a:rect l="l" t="t" r="r" b="b"/>
            <a:pathLst>
              <a:path w="2881877" h="3475948">
                <a:moveTo>
                  <a:pt x="0" y="0"/>
                </a:moveTo>
                <a:lnTo>
                  <a:pt x="2881877" y="0"/>
                </a:lnTo>
                <a:lnTo>
                  <a:pt x="2881877" y="3475948"/>
                </a:lnTo>
                <a:lnTo>
                  <a:pt x="0" y="34759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74" name="Picture 2" descr="See You Soon! | TAN Xs – Westlake Village — Health &amp; Wellness Tanning Salon  | TAN XS in Westlake Village">
            <a:extLst>
              <a:ext uri="{FF2B5EF4-FFF2-40B4-BE49-F238E27FC236}">
                <a16:creationId xmlns:a16="http://schemas.microsoft.com/office/drawing/2014/main" id="{E4650187-2F1A-471B-86E0-DFFC23576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9800" y="4930051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2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4C3EB-A83A-47D6-B9A2-83B0FDD2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647700"/>
            <a:ext cx="12725400" cy="1143000"/>
          </a:xfrm>
        </p:spPr>
        <p:txBody>
          <a:bodyPr/>
          <a:lstStyle/>
          <a:p>
            <a:pPr algn="l"/>
            <a:r>
              <a:rPr lang="en-US" dirty="0"/>
              <a:t>I'm going to visit _________. </a:t>
            </a:r>
            <a:br>
              <a:rPr lang="en-US" dirty="0"/>
            </a:br>
            <a:r>
              <a:rPr lang="en-US" dirty="0"/>
              <a:t>I'm going to learn about fish.</a:t>
            </a:r>
          </a:p>
        </p:txBody>
      </p:sp>
      <p:sp>
        <p:nvSpPr>
          <p:cNvPr id="4" name="Google Shape;3936;p35">
            <a:extLst>
              <a:ext uri="{FF2B5EF4-FFF2-40B4-BE49-F238E27FC236}">
                <a16:creationId xmlns:a16="http://schemas.microsoft.com/office/drawing/2014/main" id="{13F9525D-1294-4D8F-9DB8-87678DE7583A}"/>
              </a:ext>
            </a:extLst>
          </p:cNvPr>
          <p:cNvSpPr/>
          <p:nvPr/>
        </p:nvSpPr>
        <p:spPr>
          <a:xfrm rot="16200000">
            <a:off x="9813851" y="1447800"/>
            <a:ext cx="1708298" cy="5029200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vert="vert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A. a cave  </a:t>
            </a:r>
            <a:endParaRPr kumimoji="0" sz="800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7" name="Google Shape;3936;p35">
            <a:extLst>
              <a:ext uri="{FF2B5EF4-FFF2-40B4-BE49-F238E27FC236}">
                <a16:creationId xmlns:a16="http://schemas.microsoft.com/office/drawing/2014/main" id="{FBCBECC2-73DB-430D-8314-3F0DED261A9F}"/>
              </a:ext>
            </a:extLst>
          </p:cNvPr>
          <p:cNvSpPr/>
          <p:nvPr/>
        </p:nvSpPr>
        <p:spPr>
          <a:xfrm rot="16200000">
            <a:off x="10309151" y="2987749"/>
            <a:ext cx="1708298" cy="6019800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vert="vert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B. a forest</a:t>
            </a:r>
            <a:endParaRPr kumimoji="0" sz="8000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8" name="Google Shape;3936;p35">
            <a:extLst>
              <a:ext uri="{FF2B5EF4-FFF2-40B4-BE49-F238E27FC236}">
                <a16:creationId xmlns:a16="http://schemas.microsoft.com/office/drawing/2014/main" id="{8077F3B7-3151-4548-B9D5-0F4517B9966D}"/>
              </a:ext>
            </a:extLst>
          </p:cNvPr>
          <p:cNvSpPr/>
          <p:nvPr/>
        </p:nvSpPr>
        <p:spPr>
          <a:xfrm rot="16200000">
            <a:off x="11109251" y="4222898"/>
            <a:ext cx="1708298" cy="7620000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vert="vert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C. an aquarium</a:t>
            </a:r>
            <a:endParaRPr kumimoji="0" sz="80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3" name="Picture 2" descr="See You Soon! | TAN Xs – Westlake Village — Health &amp; Wellness Tanning Salon  | TAN XS in Westlake Village">
            <a:extLst>
              <a:ext uri="{FF2B5EF4-FFF2-40B4-BE49-F238E27FC236}">
                <a16:creationId xmlns:a16="http://schemas.microsoft.com/office/drawing/2014/main" id="{ACA830AB-5D9E-4187-B456-58D7AEC51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8700" y="7156597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10">
            <a:hlinkClick r:id="rId5" action="ppaction://hlinksldjump"/>
            <a:extLst>
              <a:ext uri="{FF2B5EF4-FFF2-40B4-BE49-F238E27FC236}">
                <a16:creationId xmlns:a16="http://schemas.microsoft.com/office/drawing/2014/main" id="{A3B3E0F3-E8CA-4A75-89B5-89CEE60B3234}"/>
              </a:ext>
            </a:extLst>
          </p:cNvPr>
          <p:cNvSpPr/>
          <p:nvPr/>
        </p:nvSpPr>
        <p:spPr>
          <a:xfrm>
            <a:off x="1638300" y="5806351"/>
            <a:ext cx="3177863" cy="3832949"/>
          </a:xfrm>
          <a:custGeom>
            <a:avLst/>
            <a:gdLst/>
            <a:ahLst/>
            <a:cxnLst/>
            <a:rect l="l" t="t" r="r" b="b"/>
            <a:pathLst>
              <a:path w="2881877" h="3475948">
                <a:moveTo>
                  <a:pt x="0" y="0"/>
                </a:moveTo>
                <a:lnTo>
                  <a:pt x="2881877" y="0"/>
                </a:lnTo>
                <a:lnTo>
                  <a:pt x="2881877" y="3475948"/>
                </a:lnTo>
                <a:lnTo>
                  <a:pt x="0" y="34759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7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4C3EB-A83A-47D6-B9A2-83B0FDD2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0" y="647700"/>
            <a:ext cx="13258800" cy="1143000"/>
          </a:xfrm>
        </p:spPr>
        <p:txBody>
          <a:bodyPr/>
          <a:lstStyle/>
          <a:p>
            <a:pPr algn="l"/>
            <a:r>
              <a:rPr lang="en-US" dirty="0"/>
              <a:t>Summer's almost here. </a:t>
            </a:r>
            <a:br>
              <a:rPr lang="en-US" dirty="0"/>
            </a:br>
            <a:r>
              <a:rPr lang="en-US" dirty="0"/>
              <a:t>Where are you going ___?</a:t>
            </a:r>
          </a:p>
        </p:txBody>
      </p:sp>
      <p:sp>
        <p:nvSpPr>
          <p:cNvPr id="4" name="Google Shape;3936;p35">
            <a:extLst>
              <a:ext uri="{FF2B5EF4-FFF2-40B4-BE49-F238E27FC236}">
                <a16:creationId xmlns:a16="http://schemas.microsoft.com/office/drawing/2014/main" id="{13F9525D-1294-4D8F-9DB8-87678DE7583A}"/>
              </a:ext>
            </a:extLst>
          </p:cNvPr>
          <p:cNvSpPr/>
          <p:nvPr/>
        </p:nvSpPr>
        <p:spPr>
          <a:xfrm rot="16200000">
            <a:off x="9280451" y="1981200"/>
            <a:ext cx="1708298" cy="3962400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vert="vert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A.visit  </a:t>
            </a:r>
            <a:endParaRPr kumimoji="0" sz="80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7" name="Google Shape;3936;p35">
            <a:extLst>
              <a:ext uri="{FF2B5EF4-FFF2-40B4-BE49-F238E27FC236}">
                <a16:creationId xmlns:a16="http://schemas.microsoft.com/office/drawing/2014/main" id="{FBCBECC2-73DB-430D-8314-3F0DED261A9F}"/>
              </a:ext>
            </a:extLst>
          </p:cNvPr>
          <p:cNvSpPr/>
          <p:nvPr/>
        </p:nvSpPr>
        <p:spPr>
          <a:xfrm rot="16200000">
            <a:off x="10080551" y="3216349"/>
            <a:ext cx="1708298" cy="5562600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vert="vert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B.to visit</a:t>
            </a:r>
            <a:endParaRPr kumimoji="0" sz="80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8" name="Google Shape;3936;p35">
            <a:extLst>
              <a:ext uri="{FF2B5EF4-FFF2-40B4-BE49-F238E27FC236}">
                <a16:creationId xmlns:a16="http://schemas.microsoft.com/office/drawing/2014/main" id="{8077F3B7-3151-4548-B9D5-0F4517B9966D}"/>
              </a:ext>
            </a:extLst>
          </p:cNvPr>
          <p:cNvSpPr/>
          <p:nvPr/>
        </p:nvSpPr>
        <p:spPr>
          <a:xfrm rot="16200000">
            <a:off x="10080551" y="5251598"/>
            <a:ext cx="1708298" cy="5562600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vert="vert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C.visiting</a:t>
            </a:r>
            <a:endParaRPr kumimoji="0" sz="8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0" name="Picture 2" descr="See You Soon! | TAN Xs – Westlake Village — Health &amp; Wellness Tanning Salon  | TAN XS in Westlake Village">
            <a:extLst>
              <a:ext uri="{FF2B5EF4-FFF2-40B4-BE49-F238E27FC236}">
                <a16:creationId xmlns:a16="http://schemas.microsoft.com/office/drawing/2014/main" id="{7FF32E21-51A9-4FAD-A57D-707BDAC81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6640" y="5099198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0">
            <a:hlinkClick r:id="rId5" action="ppaction://hlinksldjump"/>
            <a:extLst>
              <a:ext uri="{FF2B5EF4-FFF2-40B4-BE49-F238E27FC236}">
                <a16:creationId xmlns:a16="http://schemas.microsoft.com/office/drawing/2014/main" id="{8E861C45-7558-4545-83F4-0FD46678A342}"/>
              </a:ext>
            </a:extLst>
          </p:cNvPr>
          <p:cNvSpPr/>
          <p:nvPr/>
        </p:nvSpPr>
        <p:spPr>
          <a:xfrm>
            <a:off x="1638300" y="5806351"/>
            <a:ext cx="3177863" cy="3832949"/>
          </a:xfrm>
          <a:custGeom>
            <a:avLst/>
            <a:gdLst/>
            <a:ahLst/>
            <a:cxnLst/>
            <a:rect l="l" t="t" r="r" b="b"/>
            <a:pathLst>
              <a:path w="2881877" h="3475948">
                <a:moveTo>
                  <a:pt x="0" y="0"/>
                </a:moveTo>
                <a:lnTo>
                  <a:pt x="2881877" y="0"/>
                </a:lnTo>
                <a:lnTo>
                  <a:pt x="2881877" y="3475948"/>
                </a:lnTo>
                <a:lnTo>
                  <a:pt x="0" y="34759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9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4C3EB-A83A-47D6-B9A2-83B0FDD2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647700"/>
            <a:ext cx="13258800" cy="1143000"/>
          </a:xfrm>
        </p:spPr>
        <p:txBody>
          <a:bodyPr/>
          <a:lstStyle/>
          <a:p>
            <a:r>
              <a:rPr lang="en-US" dirty="0"/>
              <a:t>I'm going to visit a forest </a:t>
            </a:r>
            <a:br>
              <a:rPr lang="en-US" dirty="0"/>
            </a:br>
            <a:r>
              <a:rPr lang="en-US" dirty="0"/>
              <a:t>to learn about ___.</a:t>
            </a:r>
          </a:p>
        </p:txBody>
      </p:sp>
      <p:sp>
        <p:nvSpPr>
          <p:cNvPr id="4" name="Google Shape;3936;p35">
            <a:extLst>
              <a:ext uri="{FF2B5EF4-FFF2-40B4-BE49-F238E27FC236}">
                <a16:creationId xmlns:a16="http://schemas.microsoft.com/office/drawing/2014/main" id="{13F9525D-1294-4D8F-9DB8-87678DE7583A}"/>
              </a:ext>
            </a:extLst>
          </p:cNvPr>
          <p:cNvSpPr/>
          <p:nvPr/>
        </p:nvSpPr>
        <p:spPr>
          <a:xfrm rot="16200000">
            <a:off x="9585251" y="1676400"/>
            <a:ext cx="1708298" cy="4572000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vert="vert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A. trees  </a:t>
            </a:r>
            <a:endParaRPr kumimoji="0" sz="800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7" name="Google Shape;3936;p35">
            <a:extLst>
              <a:ext uri="{FF2B5EF4-FFF2-40B4-BE49-F238E27FC236}">
                <a16:creationId xmlns:a16="http://schemas.microsoft.com/office/drawing/2014/main" id="{FBCBECC2-73DB-430D-8314-3F0DED261A9F}"/>
              </a:ext>
            </a:extLst>
          </p:cNvPr>
          <p:cNvSpPr/>
          <p:nvPr/>
        </p:nvSpPr>
        <p:spPr>
          <a:xfrm rot="16200000">
            <a:off x="9280451" y="4016449"/>
            <a:ext cx="1708298" cy="3962400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vert="vert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B. fish</a:t>
            </a:r>
            <a:endParaRPr kumimoji="0" sz="8000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8" name="Google Shape;3936;p35">
            <a:extLst>
              <a:ext uri="{FF2B5EF4-FFF2-40B4-BE49-F238E27FC236}">
                <a16:creationId xmlns:a16="http://schemas.microsoft.com/office/drawing/2014/main" id="{8077F3B7-3151-4548-B9D5-0F4517B9966D}"/>
              </a:ext>
            </a:extLst>
          </p:cNvPr>
          <p:cNvSpPr/>
          <p:nvPr/>
        </p:nvSpPr>
        <p:spPr>
          <a:xfrm rot="16200000">
            <a:off x="10766351" y="4565798"/>
            <a:ext cx="1708298" cy="6934200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vert="vert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C. the beach</a:t>
            </a:r>
            <a:endParaRPr kumimoji="0" sz="80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9" name="Picture 2" descr="See You Soon! | TAN Xs – Westlake Village — Health &amp; Wellness Tanning Salon  | TAN XS in Westlake Village">
            <a:extLst>
              <a:ext uri="{FF2B5EF4-FFF2-40B4-BE49-F238E27FC236}">
                <a16:creationId xmlns:a16="http://schemas.microsoft.com/office/drawing/2014/main" id="{2BFB6A13-A93F-4FE6-8ABB-38762F766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200" y="2922225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10">
            <a:hlinkClick r:id="rId5" action="ppaction://hlinksldjump"/>
            <a:extLst>
              <a:ext uri="{FF2B5EF4-FFF2-40B4-BE49-F238E27FC236}">
                <a16:creationId xmlns:a16="http://schemas.microsoft.com/office/drawing/2014/main" id="{F246FF11-B00A-48E7-9BE1-20E0517AE244}"/>
              </a:ext>
            </a:extLst>
          </p:cNvPr>
          <p:cNvSpPr/>
          <p:nvPr/>
        </p:nvSpPr>
        <p:spPr>
          <a:xfrm>
            <a:off x="1638300" y="5806351"/>
            <a:ext cx="3177863" cy="3832949"/>
          </a:xfrm>
          <a:custGeom>
            <a:avLst/>
            <a:gdLst/>
            <a:ahLst/>
            <a:cxnLst/>
            <a:rect l="l" t="t" r="r" b="b"/>
            <a:pathLst>
              <a:path w="2881877" h="3475948">
                <a:moveTo>
                  <a:pt x="0" y="0"/>
                </a:moveTo>
                <a:lnTo>
                  <a:pt x="2881877" y="0"/>
                </a:lnTo>
                <a:lnTo>
                  <a:pt x="2881877" y="3475948"/>
                </a:lnTo>
                <a:lnTo>
                  <a:pt x="0" y="34759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1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4C3EB-A83A-47D6-B9A2-83B0FDD2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647700"/>
            <a:ext cx="13258800" cy="1143000"/>
          </a:xfrm>
        </p:spPr>
        <p:txBody>
          <a:bodyPr/>
          <a:lstStyle/>
          <a:p>
            <a:r>
              <a:rPr lang="en-US"/>
              <a:t>I'm going to visit ___.</a:t>
            </a:r>
          </a:p>
        </p:txBody>
      </p:sp>
      <p:sp>
        <p:nvSpPr>
          <p:cNvPr id="4" name="Google Shape;3936;p35">
            <a:extLst>
              <a:ext uri="{FF2B5EF4-FFF2-40B4-BE49-F238E27FC236}">
                <a16:creationId xmlns:a16="http://schemas.microsoft.com/office/drawing/2014/main" id="{13F9525D-1294-4D8F-9DB8-87678DE7583A}"/>
              </a:ext>
            </a:extLst>
          </p:cNvPr>
          <p:cNvSpPr/>
          <p:nvPr/>
        </p:nvSpPr>
        <p:spPr>
          <a:xfrm rot="16200000">
            <a:off x="10156751" y="1409700"/>
            <a:ext cx="1708298" cy="5105400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vert="vert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A. a cave  </a:t>
            </a:r>
            <a:endParaRPr kumimoji="0" sz="800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7" name="Google Shape;3936;p35">
            <a:extLst>
              <a:ext uri="{FF2B5EF4-FFF2-40B4-BE49-F238E27FC236}">
                <a16:creationId xmlns:a16="http://schemas.microsoft.com/office/drawing/2014/main" id="{FBCBECC2-73DB-430D-8314-3F0DED261A9F}"/>
              </a:ext>
            </a:extLst>
          </p:cNvPr>
          <p:cNvSpPr/>
          <p:nvPr/>
        </p:nvSpPr>
        <p:spPr>
          <a:xfrm rot="16200000">
            <a:off x="11261651" y="2340049"/>
            <a:ext cx="1708298" cy="7315200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vert="vert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B. a waterfall</a:t>
            </a:r>
            <a:endParaRPr kumimoji="0" sz="8000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8" name="Google Shape;3936;p35">
            <a:extLst>
              <a:ext uri="{FF2B5EF4-FFF2-40B4-BE49-F238E27FC236}">
                <a16:creationId xmlns:a16="http://schemas.microsoft.com/office/drawing/2014/main" id="{8077F3B7-3151-4548-B9D5-0F4517B9966D}"/>
              </a:ext>
            </a:extLst>
          </p:cNvPr>
          <p:cNvSpPr/>
          <p:nvPr/>
        </p:nvSpPr>
        <p:spPr>
          <a:xfrm rot="16200000">
            <a:off x="11528351" y="4108598"/>
            <a:ext cx="1708298" cy="7848600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vert="vert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C. an aquarium </a:t>
            </a:r>
            <a:endParaRPr kumimoji="0" sz="80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026" name="Picture 2" descr="1,200+ Waterfall Clipart Stock Illustrations, Royalty-Free Vector Graphics  &amp; Clip Art - iStock">
            <a:extLst>
              <a:ext uri="{FF2B5EF4-FFF2-40B4-BE49-F238E27FC236}">
                <a16:creationId xmlns:a16="http://schemas.microsoft.com/office/drawing/2014/main" id="{C4FEAA3A-DC9F-4B15-88CF-F4BC6F264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418" y="2069123"/>
            <a:ext cx="9245111" cy="821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ee You Soon! | TAN Xs – Westlake Village — Health &amp; Wellness Tanning Salon  | TAN XS in Westlake Village">
            <a:extLst>
              <a:ext uri="{FF2B5EF4-FFF2-40B4-BE49-F238E27FC236}">
                <a16:creationId xmlns:a16="http://schemas.microsoft.com/office/drawing/2014/main" id="{376C891B-0F72-4D0B-B1DE-479EE478A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800" y="5099198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0">
            <a:hlinkClick r:id="rId6" action="ppaction://hlinksldjump"/>
            <a:extLst>
              <a:ext uri="{FF2B5EF4-FFF2-40B4-BE49-F238E27FC236}">
                <a16:creationId xmlns:a16="http://schemas.microsoft.com/office/drawing/2014/main" id="{06586659-A7E3-4368-98B3-9BFD3FA1E6F7}"/>
              </a:ext>
            </a:extLst>
          </p:cNvPr>
          <p:cNvSpPr/>
          <p:nvPr/>
        </p:nvSpPr>
        <p:spPr>
          <a:xfrm>
            <a:off x="16072339" y="7646290"/>
            <a:ext cx="2057400" cy="2481513"/>
          </a:xfrm>
          <a:custGeom>
            <a:avLst/>
            <a:gdLst/>
            <a:ahLst/>
            <a:cxnLst/>
            <a:rect l="l" t="t" r="r" b="b"/>
            <a:pathLst>
              <a:path w="2881877" h="3475948">
                <a:moveTo>
                  <a:pt x="0" y="0"/>
                </a:moveTo>
                <a:lnTo>
                  <a:pt x="2881877" y="0"/>
                </a:lnTo>
                <a:lnTo>
                  <a:pt x="2881877" y="3475948"/>
                </a:lnTo>
                <a:lnTo>
                  <a:pt x="0" y="34759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5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4C3EB-A83A-47D6-B9A2-83B0FDD2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600" y="647700"/>
            <a:ext cx="11734800" cy="1143000"/>
          </a:xfrm>
        </p:spPr>
        <p:txBody>
          <a:bodyPr/>
          <a:lstStyle/>
          <a:p>
            <a:r>
              <a:rPr lang="en-US"/>
              <a:t>Where ___ this summer?</a:t>
            </a:r>
          </a:p>
        </p:txBody>
      </p:sp>
      <p:sp>
        <p:nvSpPr>
          <p:cNvPr id="4" name="Google Shape;3936;p35">
            <a:extLst>
              <a:ext uri="{FF2B5EF4-FFF2-40B4-BE49-F238E27FC236}">
                <a16:creationId xmlns:a16="http://schemas.microsoft.com/office/drawing/2014/main" id="{13F9525D-1294-4D8F-9DB8-87678DE7583A}"/>
              </a:ext>
            </a:extLst>
          </p:cNvPr>
          <p:cNvSpPr/>
          <p:nvPr/>
        </p:nvSpPr>
        <p:spPr>
          <a:xfrm rot="16200000">
            <a:off x="6784901" y="-2914650"/>
            <a:ext cx="1708298" cy="13754100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vert="vert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A. you are going to visit   </a:t>
            </a:r>
            <a:endParaRPr kumimoji="0" sz="800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7" name="Google Shape;3936;p35">
            <a:extLst>
              <a:ext uri="{FF2B5EF4-FFF2-40B4-BE49-F238E27FC236}">
                <a16:creationId xmlns:a16="http://schemas.microsoft.com/office/drawing/2014/main" id="{FBCBECC2-73DB-430D-8314-3F0DED261A9F}"/>
              </a:ext>
            </a:extLst>
          </p:cNvPr>
          <p:cNvSpPr/>
          <p:nvPr/>
        </p:nvSpPr>
        <p:spPr>
          <a:xfrm rot="16200000">
            <a:off x="6784901" y="-879401"/>
            <a:ext cx="1708298" cy="13754100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vert="vert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B. are you going to visit</a:t>
            </a:r>
            <a:endParaRPr kumimoji="0" sz="8000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8" name="Google Shape;3936;p35">
            <a:extLst>
              <a:ext uri="{FF2B5EF4-FFF2-40B4-BE49-F238E27FC236}">
                <a16:creationId xmlns:a16="http://schemas.microsoft.com/office/drawing/2014/main" id="{8077F3B7-3151-4548-B9D5-0F4517B9966D}"/>
              </a:ext>
            </a:extLst>
          </p:cNvPr>
          <p:cNvSpPr/>
          <p:nvPr/>
        </p:nvSpPr>
        <p:spPr>
          <a:xfrm rot="16200000">
            <a:off x="6784901" y="1155848"/>
            <a:ext cx="1708298" cy="13754100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vert="vert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C. are you go to visiting</a:t>
            </a:r>
            <a:endParaRPr kumimoji="0" sz="80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1" name="Picture 2" descr="See You Soon! | TAN Xs – Westlake Village — Health &amp; Wellness Tanning Salon  | TAN XS in Westlake Village">
            <a:extLst>
              <a:ext uri="{FF2B5EF4-FFF2-40B4-BE49-F238E27FC236}">
                <a16:creationId xmlns:a16="http://schemas.microsoft.com/office/drawing/2014/main" id="{9608C617-A943-44FC-8A98-09ADFF3D0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400" y="5096658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10">
            <a:hlinkClick r:id="rId5" action="ppaction://hlinksldjump"/>
            <a:extLst>
              <a:ext uri="{FF2B5EF4-FFF2-40B4-BE49-F238E27FC236}">
                <a16:creationId xmlns:a16="http://schemas.microsoft.com/office/drawing/2014/main" id="{133B7B92-9881-4F31-9ECD-3230C913D89C}"/>
              </a:ext>
            </a:extLst>
          </p:cNvPr>
          <p:cNvSpPr/>
          <p:nvPr/>
        </p:nvSpPr>
        <p:spPr>
          <a:xfrm>
            <a:off x="15773400" y="7048500"/>
            <a:ext cx="2095500" cy="2846626"/>
          </a:xfrm>
          <a:custGeom>
            <a:avLst/>
            <a:gdLst/>
            <a:ahLst/>
            <a:cxnLst/>
            <a:rect l="l" t="t" r="r" b="b"/>
            <a:pathLst>
              <a:path w="2881877" h="3475948">
                <a:moveTo>
                  <a:pt x="0" y="0"/>
                </a:moveTo>
                <a:lnTo>
                  <a:pt x="2881877" y="0"/>
                </a:lnTo>
                <a:lnTo>
                  <a:pt x="2881877" y="3475948"/>
                </a:lnTo>
                <a:lnTo>
                  <a:pt x="0" y="34759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5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4C3EB-A83A-47D6-B9A2-83B0FDD2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647700"/>
            <a:ext cx="12634454" cy="1143000"/>
          </a:xfrm>
        </p:spPr>
        <p:txBody>
          <a:bodyPr/>
          <a:lstStyle/>
          <a:p>
            <a:r>
              <a:rPr lang="en-US"/>
              <a:t>I'm going ___ some pictures.</a:t>
            </a:r>
          </a:p>
        </p:txBody>
      </p:sp>
      <p:sp>
        <p:nvSpPr>
          <p:cNvPr id="4" name="Google Shape;3936;p35">
            <a:extLst>
              <a:ext uri="{FF2B5EF4-FFF2-40B4-BE49-F238E27FC236}">
                <a16:creationId xmlns:a16="http://schemas.microsoft.com/office/drawing/2014/main" id="{13F9525D-1294-4D8F-9DB8-87678DE7583A}"/>
              </a:ext>
            </a:extLst>
          </p:cNvPr>
          <p:cNvSpPr/>
          <p:nvPr/>
        </p:nvSpPr>
        <p:spPr>
          <a:xfrm rot="16200000">
            <a:off x="2422451" y="1447800"/>
            <a:ext cx="1708298" cy="5029200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vert="vert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A.taking</a:t>
            </a:r>
            <a:endParaRPr kumimoji="0" sz="80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7" name="Google Shape;3936;p35">
            <a:extLst>
              <a:ext uri="{FF2B5EF4-FFF2-40B4-BE49-F238E27FC236}">
                <a16:creationId xmlns:a16="http://schemas.microsoft.com/office/drawing/2014/main" id="{FBCBECC2-73DB-430D-8314-3F0DED261A9F}"/>
              </a:ext>
            </a:extLst>
          </p:cNvPr>
          <p:cNvSpPr/>
          <p:nvPr/>
        </p:nvSpPr>
        <p:spPr>
          <a:xfrm rot="16200000">
            <a:off x="2117651" y="3787849"/>
            <a:ext cx="1708298" cy="4419600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vert="vert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B.take</a:t>
            </a:r>
            <a:endParaRPr kumimoji="0" sz="80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8" name="Google Shape;3936;p35">
            <a:extLst>
              <a:ext uri="{FF2B5EF4-FFF2-40B4-BE49-F238E27FC236}">
                <a16:creationId xmlns:a16="http://schemas.microsoft.com/office/drawing/2014/main" id="{8077F3B7-3151-4548-B9D5-0F4517B9966D}"/>
              </a:ext>
            </a:extLst>
          </p:cNvPr>
          <p:cNvSpPr/>
          <p:nvPr/>
        </p:nvSpPr>
        <p:spPr>
          <a:xfrm rot="16200000">
            <a:off x="2574851" y="5365898"/>
            <a:ext cx="1708298" cy="5334000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vert="vert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C.to take</a:t>
            </a:r>
            <a:endParaRPr kumimoji="0" sz="80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FD3D57-DAE5-4DFE-81C5-774DBC7ADE2D}"/>
              </a:ext>
            </a:extLst>
          </p:cNvPr>
          <p:cNvGrpSpPr/>
          <p:nvPr/>
        </p:nvGrpSpPr>
        <p:grpSpPr>
          <a:xfrm>
            <a:off x="11377456" y="1219200"/>
            <a:ext cx="6764007" cy="8268268"/>
            <a:chOff x="11259954" y="1127444"/>
            <a:chExt cx="6764007" cy="8268268"/>
          </a:xfrm>
        </p:grpSpPr>
        <p:grpSp>
          <p:nvGrpSpPr>
            <p:cNvPr id="13" name="Group 11">
              <a:extLst>
                <a:ext uri="{FF2B5EF4-FFF2-40B4-BE49-F238E27FC236}">
                  <a16:creationId xmlns:a16="http://schemas.microsoft.com/office/drawing/2014/main" id="{7C58145B-8F1A-43A9-BCA6-BB6540A30673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89432">
              <a:off x="13668428" y="2234093"/>
              <a:ext cx="3874686" cy="4501262"/>
              <a:chOff x="0" y="0"/>
              <a:chExt cx="5466080" cy="6350000"/>
            </a:xfrm>
          </p:grpSpPr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16B455E8-DF5C-48AD-B0FA-F347F8AB4F93}"/>
                  </a:ext>
                </a:extLst>
              </p:cNvPr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DB5F6E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3F2F93E9-97B9-4208-891B-348069519930}"/>
                  </a:ext>
                </a:extLst>
              </p:cNvPr>
              <p:cNvSpPr/>
              <p:nvPr/>
            </p:nvSpPr>
            <p:spPr>
              <a:xfrm>
                <a:off x="247650" y="294640"/>
                <a:ext cx="4889500" cy="4693920"/>
              </a:xfrm>
              <a:custGeom>
                <a:avLst/>
                <a:gdLst/>
                <a:ahLst/>
                <a:cxnLst/>
                <a:rect l="l" t="t" r="r" b="b"/>
                <a:pathLst>
                  <a:path w="4889500" h="4693920">
                    <a:moveTo>
                      <a:pt x="487045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19050"/>
                    </a:cubicBezTo>
                    <a:lnTo>
                      <a:pt x="0" y="4674870"/>
                    </a:lnTo>
                    <a:cubicBezTo>
                      <a:pt x="0" y="4686300"/>
                      <a:pt x="8890" y="4693920"/>
                      <a:pt x="19050" y="4693920"/>
                    </a:cubicBezTo>
                    <a:lnTo>
                      <a:pt x="4870450" y="4693920"/>
                    </a:lnTo>
                    <a:cubicBezTo>
                      <a:pt x="4880610" y="4693920"/>
                      <a:pt x="4889500" y="4685030"/>
                      <a:pt x="4889500" y="4674870"/>
                    </a:cubicBezTo>
                    <a:lnTo>
                      <a:pt x="4889500" y="20320"/>
                    </a:lnTo>
                    <a:cubicBezTo>
                      <a:pt x="4889500" y="8890"/>
                      <a:pt x="4881880" y="0"/>
                      <a:pt x="487045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22316" r="-22316"/>
                </a:stretch>
              </a:blip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EA3BE6C7-3B2F-4275-9BC0-50D0F7C2048D}"/>
                  </a:ext>
                </a:extLst>
              </p:cNvPr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DB5F6E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B3F1D0DE-ED0F-4FA3-951E-4CE25DA8ECE1}"/>
                  </a:ext>
                </a:extLst>
              </p:cNvPr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705099DA-9A1E-4808-8B40-97ABDEEA876F}"/>
                </a:ext>
              </a:extLst>
            </p:cNvPr>
            <p:cNvSpPr/>
            <p:nvPr/>
          </p:nvSpPr>
          <p:spPr>
            <a:xfrm>
              <a:off x="16412261" y="1127444"/>
              <a:ext cx="1611700" cy="1644592"/>
            </a:xfrm>
            <a:custGeom>
              <a:avLst/>
              <a:gdLst/>
              <a:ahLst/>
              <a:cxnLst/>
              <a:rect l="l" t="t" r="r" b="b"/>
              <a:pathLst>
                <a:path w="1611700" h="1644592">
                  <a:moveTo>
                    <a:pt x="0" y="0"/>
                  </a:moveTo>
                  <a:lnTo>
                    <a:pt x="1611700" y="0"/>
                  </a:lnTo>
                  <a:lnTo>
                    <a:pt x="1611700" y="1644591"/>
                  </a:lnTo>
                  <a:lnTo>
                    <a:pt x="0" y="16445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" name="Group 6">
              <a:extLst>
                <a:ext uri="{FF2B5EF4-FFF2-40B4-BE49-F238E27FC236}">
                  <a16:creationId xmlns:a16="http://schemas.microsoft.com/office/drawing/2014/main" id="{BC78EEF5-9537-4294-AFCB-0319C2910A19}"/>
                </a:ext>
              </a:extLst>
            </p:cNvPr>
            <p:cNvGrpSpPr>
              <a:grpSpLocks noChangeAspect="1"/>
            </p:cNvGrpSpPr>
            <p:nvPr/>
          </p:nvGrpSpPr>
          <p:grpSpPr>
            <a:xfrm rot="649597">
              <a:off x="11388366" y="5290548"/>
              <a:ext cx="3533725" cy="4105164"/>
              <a:chOff x="0" y="0"/>
              <a:chExt cx="5466080" cy="6350000"/>
            </a:xfrm>
          </p:grpSpPr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9FB57CDF-6AE8-400E-946E-ADB14AABD42A}"/>
                  </a:ext>
                </a:extLst>
              </p:cNvPr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415EB4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82831664-6D95-43FE-BE8A-606B32B19724}"/>
                  </a:ext>
                </a:extLst>
              </p:cNvPr>
              <p:cNvSpPr/>
              <p:nvPr/>
            </p:nvSpPr>
            <p:spPr>
              <a:xfrm>
                <a:off x="247650" y="294640"/>
                <a:ext cx="4889500" cy="4693920"/>
              </a:xfrm>
              <a:custGeom>
                <a:avLst/>
                <a:gdLst/>
                <a:ahLst/>
                <a:cxnLst/>
                <a:rect l="l" t="t" r="r" b="b"/>
                <a:pathLst>
                  <a:path w="4889500" h="4693920">
                    <a:moveTo>
                      <a:pt x="487045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19050"/>
                    </a:cubicBezTo>
                    <a:lnTo>
                      <a:pt x="0" y="4674870"/>
                    </a:lnTo>
                    <a:cubicBezTo>
                      <a:pt x="0" y="4686300"/>
                      <a:pt x="8890" y="4693920"/>
                      <a:pt x="19050" y="4693920"/>
                    </a:cubicBezTo>
                    <a:lnTo>
                      <a:pt x="4870450" y="4693920"/>
                    </a:lnTo>
                    <a:cubicBezTo>
                      <a:pt x="4880610" y="4693920"/>
                      <a:pt x="4889500" y="4685030"/>
                      <a:pt x="4889500" y="4674870"/>
                    </a:cubicBezTo>
                    <a:lnTo>
                      <a:pt x="4889500" y="20320"/>
                    </a:lnTo>
                    <a:cubicBezTo>
                      <a:pt x="4889500" y="8890"/>
                      <a:pt x="4881880" y="0"/>
                      <a:pt x="487045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22045" r="-22045"/>
                </a:stretch>
              </a:blip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4DB9B4C6-7102-4738-BA45-1FAD1BF4ECBE}"/>
                  </a:ext>
                </a:extLst>
              </p:cNvPr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29398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ABD4A7CE-B049-476C-B37F-53247AA97721}"/>
                  </a:ext>
                </a:extLst>
              </p:cNvPr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941B0381-EA9F-40DE-BDC6-303FAAB29B60}"/>
                </a:ext>
              </a:extLst>
            </p:cNvPr>
            <p:cNvSpPr/>
            <p:nvPr/>
          </p:nvSpPr>
          <p:spPr>
            <a:xfrm>
              <a:off x="11259954" y="4418831"/>
              <a:ext cx="1137888" cy="1161110"/>
            </a:xfrm>
            <a:custGeom>
              <a:avLst/>
              <a:gdLst/>
              <a:ahLst/>
              <a:cxnLst/>
              <a:rect l="l" t="t" r="r" b="b"/>
              <a:pathLst>
                <a:path w="1430574" h="1459769">
                  <a:moveTo>
                    <a:pt x="0" y="0"/>
                  </a:moveTo>
                  <a:lnTo>
                    <a:pt x="1430574" y="0"/>
                  </a:lnTo>
                  <a:lnTo>
                    <a:pt x="1430574" y="1459770"/>
                  </a:lnTo>
                  <a:lnTo>
                    <a:pt x="0" y="1459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5" name="Picture 2" descr="See You Soon! | TAN Xs – Westlake Village — Health &amp; Wellness Tanning Salon  | TAN XS in Westlake Village">
            <a:extLst>
              <a:ext uri="{FF2B5EF4-FFF2-40B4-BE49-F238E27FC236}">
                <a16:creationId xmlns:a16="http://schemas.microsoft.com/office/drawing/2014/main" id="{E3D696B9-3233-42FF-9443-698FFB5E8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5086956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reeform 10">
            <a:hlinkClick r:id="rId11" action="ppaction://hlinksldjump"/>
            <a:extLst>
              <a:ext uri="{FF2B5EF4-FFF2-40B4-BE49-F238E27FC236}">
                <a16:creationId xmlns:a16="http://schemas.microsoft.com/office/drawing/2014/main" id="{D522C032-07CB-4E64-B30E-23919C9BE9EC}"/>
              </a:ext>
            </a:extLst>
          </p:cNvPr>
          <p:cNvSpPr/>
          <p:nvPr/>
        </p:nvSpPr>
        <p:spPr>
          <a:xfrm>
            <a:off x="15245581" y="7233687"/>
            <a:ext cx="2328582" cy="2808597"/>
          </a:xfrm>
          <a:custGeom>
            <a:avLst/>
            <a:gdLst/>
            <a:ahLst/>
            <a:cxnLst/>
            <a:rect l="l" t="t" r="r" b="b"/>
            <a:pathLst>
              <a:path w="2881877" h="3475948">
                <a:moveTo>
                  <a:pt x="0" y="0"/>
                </a:moveTo>
                <a:lnTo>
                  <a:pt x="2881877" y="0"/>
                </a:lnTo>
                <a:lnTo>
                  <a:pt x="2881877" y="3475948"/>
                </a:lnTo>
                <a:lnTo>
                  <a:pt x="0" y="34759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4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4C3EB-A83A-47D6-B9A2-83B0FDD2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600" y="525581"/>
            <a:ext cx="11744855" cy="1188919"/>
          </a:xfrm>
          <a:prstGeom prst="wedgeRoundRectCallout">
            <a:avLst>
              <a:gd name="adj1" fmla="val -61592"/>
              <a:gd name="adj2" fmla="val -6136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pPr algn="l"/>
            <a:r>
              <a:rPr lang="en-US" sz="6000" dirty="0"/>
              <a:t>What's your ___ for summer?</a:t>
            </a:r>
          </a:p>
        </p:txBody>
      </p:sp>
      <p:sp>
        <p:nvSpPr>
          <p:cNvPr id="4" name="Google Shape;3936;p35">
            <a:extLst>
              <a:ext uri="{FF2B5EF4-FFF2-40B4-BE49-F238E27FC236}">
                <a16:creationId xmlns:a16="http://schemas.microsoft.com/office/drawing/2014/main" id="{13F9525D-1294-4D8F-9DB8-87678DE7583A}"/>
              </a:ext>
            </a:extLst>
          </p:cNvPr>
          <p:cNvSpPr/>
          <p:nvPr/>
        </p:nvSpPr>
        <p:spPr>
          <a:xfrm rot="16200000">
            <a:off x="1660451" y="2676638"/>
            <a:ext cx="1708298" cy="3962400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vert="vert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A. plan</a:t>
            </a:r>
            <a:endParaRPr kumimoji="0" sz="800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7" name="Google Shape;3936;p35">
            <a:extLst>
              <a:ext uri="{FF2B5EF4-FFF2-40B4-BE49-F238E27FC236}">
                <a16:creationId xmlns:a16="http://schemas.microsoft.com/office/drawing/2014/main" id="{FBCBECC2-73DB-430D-8314-3F0DED261A9F}"/>
              </a:ext>
            </a:extLst>
          </p:cNvPr>
          <p:cNvSpPr/>
          <p:nvPr/>
        </p:nvSpPr>
        <p:spPr>
          <a:xfrm rot="16200000">
            <a:off x="1774751" y="4548951"/>
            <a:ext cx="1708298" cy="4191000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vert="vert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B. visit</a:t>
            </a:r>
            <a:endParaRPr kumimoji="0" sz="8000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8" name="Google Shape;3936;p35">
            <a:extLst>
              <a:ext uri="{FF2B5EF4-FFF2-40B4-BE49-F238E27FC236}">
                <a16:creationId xmlns:a16="http://schemas.microsoft.com/office/drawing/2014/main" id="{8077F3B7-3151-4548-B9D5-0F4517B9966D}"/>
              </a:ext>
            </a:extLst>
          </p:cNvPr>
          <p:cNvSpPr/>
          <p:nvPr/>
        </p:nvSpPr>
        <p:spPr>
          <a:xfrm rot="16200000">
            <a:off x="1927151" y="6459792"/>
            <a:ext cx="1708298" cy="4495800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vert="vert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C. going</a:t>
            </a:r>
            <a:endParaRPr kumimoji="0" sz="80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E193FB3-E241-476C-B336-C33733BC7B28}"/>
              </a:ext>
            </a:extLst>
          </p:cNvPr>
          <p:cNvSpPr txBox="1">
            <a:spLocks/>
          </p:cNvSpPr>
          <p:nvPr/>
        </p:nvSpPr>
        <p:spPr>
          <a:xfrm>
            <a:off x="7761766" y="4445250"/>
            <a:ext cx="7848600" cy="2460550"/>
          </a:xfrm>
          <a:prstGeom prst="wedgeRoundRectCallout">
            <a:avLst>
              <a:gd name="adj1" fmla="val 58159"/>
              <a:gd name="adj2" fmla="val -5187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b="0" dirty="0"/>
              <a:t>I'm going to visit Phu Quoc Island.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88F974B-3407-4B1B-9425-976E82610384}"/>
              </a:ext>
            </a:extLst>
          </p:cNvPr>
          <p:cNvGrpSpPr/>
          <p:nvPr/>
        </p:nvGrpSpPr>
        <p:grpSpPr>
          <a:xfrm rot="21425895" flipH="1">
            <a:off x="15889695" y="3888808"/>
            <a:ext cx="2337523" cy="2460550"/>
            <a:chOff x="7883066" y="3816201"/>
            <a:chExt cx="1622884" cy="1708299"/>
          </a:xfrm>
        </p:grpSpPr>
        <p:pic>
          <p:nvPicPr>
            <p:cNvPr id="6" name="Graphic 5" descr="Woman with long straight hair">
              <a:extLst>
                <a:ext uri="{FF2B5EF4-FFF2-40B4-BE49-F238E27FC236}">
                  <a16:creationId xmlns:a16="http://schemas.microsoft.com/office/drawing/2014/main" id="{C631C12C-92C6-4D3E-8946-9C13F312B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83066" y="3816201"/>
              <a:ext cx="1622884" cy="1708299"/>
            </a:xfrm>
            <a:prstGeom prst="rect">
              <a:avLst/>
            </a:prstGeom>
          </p:spPr>
        </p:pic>
        <p:pic>
          <p:nvPicPr>
            <p:cNvPr id="26" name="Graphic 25" descr="A smiling face">
              <a:extLst>
                <a:ext uri="{FF2B5EF4-FFF2-40B4-BE49-F238E27FC236}">
                  <a16:creationId xmlns:a16="http://schemas.microsoft.com/office/drawing/2014/main" id="{54570A2C-8C1C-423B-986D-9FCBB4516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595080" y="4376687"/>
              <a:ext cx="707353" cy="729458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99DA577-3D6E-47F6-B07F-AEDE3FDEF334}"/>
              </a:ext>
            </a:extLst>
          </p:cNvPr>
          <p:cNvGrpSpPr/>
          <p:nvPr/>
        </p:nvGrpSpPr>
        <p:grpSpPr>
          <a:xfrm>
            <a:off x="2745739" y="231857"/>
            <a:ext cx="2233920" cy="2460550"/>
            <a:chOff x="4876800" y="644266"/>
            <a:chExt cx="2233920" cy="2460550"/>
          </a:xfrm>
        </p:grpSpPr>
        <p:pic>
          <p:nvPicPr>
            <p:cNvPr id="10" name="Graphic 9" descr="A child with wavy hair">
              <a:extLst>
                <a:ext uri="{FF2B5EF4-FFF2-40B4-BE49-F238E27FC236}">
                  <a16:creationId xmlns:a16="http://schemas.microsoft.com/office/drawing/2014/main" id="{ED62CF3C-8004-4AEA-A98D-758B987D3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876800" y="644266"/>
              <a:ext cx="2233920" cy="2460550"/>
            </a:xfrm>
            <a:prstGeom prst="rect">
              <a:avLst/>
            </a:prstGeom>
          </p:spPr>
        </p:pic>
        <p:pic>
          <p:nvPicPr>
            <p:cNvPr id="28" name="Graphic 27" descr="A talking face">
              <a:extLst>
                <a:ext uri="{FF2B5EF4-FFF2-40B4-BE49-F238E27FC236}">
                  <a16:creationId xmlns:a16="http://schemas.microsoft.com/office/drawing/2014/main" id="{B1B79705-5911-4C46-8278-1601CE07F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715000" y="1562100"/>
              <a:ext cx="1020910" cy="1212330"/>
            </a:xfrm>
            <a:prstGeom prst="rect">
              <a:avLst/>
            </a:prstGeom>
          </p:spPr>
        </p:pic>
      </p:grpSp>
      <p:pic>
        <p:nvPicPr>
          <p:cNvPr id="32" name="Picture 2" descr="See You Soon! | TAN Xs – Westlake Village — Health &amp; Wellness Tanning Salon  | TAN XS in Westlake Village">
            <a:extLst>
              <a:ext uri="{FF2B5EF4-FFF2-40B4-BE49-F238E27FC236}">
                <a16:creationId xmlns:a16="http://schemas.microsoft.com/office/drawing/2014/main" id="{5F8748C2-66AD-4252-BD24-72E02CC11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483" y="3759387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Freeform 10">
            <a:hlinkClick r:id="rId13" action="ppaction://hlinksldjump"/>
            <a:extLst>
              <a:ext uri="{FF2B5EF4-FFF2-40B4-BE49-F238E27FC236}">
                <a16:creationId xmlns:a16="http://schemas.microsoft.com/office/drawing/2014/main" id="{25187EB5-93E7-4673-B30C-99209F5A62AD}"/>
              </a:ext>
            </a:extLst>
          </p:cNvPr>
          <p:cNvSpPr/>
          <p:nvPr/>
        </p:nvSpPr>
        <p:spPr>
          <a:xfrm>
            <a:off x="15610366" y="6905800"/>
            <a:ext cx="2459089" cy="2952210"/>
          </a:xfrm>
          <a:custGeom>
            <a:avLst/>
            <a:gdLst/>
            <a:ahLst/>
            <a:cxnLst/>
            <a:rect l="l" t="t" r="r" b="b"/>
            <a:pathLst>
              <a:path w="2881877" h="3475948">
                <a:moveTo>
                  <a:pt x="0" y="0"/>
                </a:moveTo>
                <a:lnTo>
                  <a:pt x="2881877" y="0"/>
                </a:lnTo>
                <a:lnTo>
                  <a:pt x="2881877" y="3475948"/>
                </a:lnTo>
                <a:lnTo>
                  <a:pt x="0" y="34759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4C3EB-A83A-47D6-B9A2-83B0FDD2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850" y="92470"/>
            <a:ext cx="13258800" cy="783830"/>
          </a:xfrm>
        </p:spPr>
        <p:txBody>
          <a:bodyPr/>
          <a:lstStyle/>
          <a:p>
            <a:r>
              <a:rPr lang="en-US" sz="6000" dirty="0"/>
              <a:t>Listen and choose.</a:t>
            </a:r>
            <a:br>
              <a:rPr lang="en-US" dirty="0"/>
            </a:br>
            <a:r>
              <a:rPr lang="en-US" b="0" dirty="0">
                <a:solidFill>
                  <a:schemeClr val="accent6">
                    <a:lumMod val="75000"/>
                  </a:schemeClr>
                </a:solidFill>
              </a:rPr>
              <a:t>Where is she going to visit?</a:t>
            </a:r>
          </a:p>
        </p:txBody>
      </p:sp>
      <p:pic>
        <p:nvPicPr>
          <p:cNvPr id="9" name="Track 94">
            <a:hlinkClick r:id="" action="ppaction://media"/>
            <a:extLst>
              <a:ext uri="{FF2B5EF4-FFF2-40B4-BE49-F238E27FC236}">
                <a16:creationId xmlns:a16="http://schemas.microsoft.com/office/drawing/2014/main" id="{901C3794-A7B5-43CF-B592-B47621684B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213" end="30371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163800" y="342900"/>
            <a:ext cx="2438400" cy="24383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E251976-17E3-41BB-A84D-656E32F876AA}"/>
              </a:ext>
            </a:extLst>
          </p:cNvPr>
          <p:cNvGrpSpPr/>
          <p:nvPr/>
        </p:nvGrpSpPr>
        <p:grpSpPr>
          <a:xfrm>
            <a:off x="767588" y="3139018"/>
            <a:ext cx="4265150" cy="4954584"/>
            <a:chOff x="767588" y="3139018"/>
            <a:chExt cx="4265150" cy="4954584"/>
          </a:xfrm>
        </p:grpSpPr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A890B50B-039D-48C9-A561-65BE47C9B10A}"/>
                </a:ext>
              </a:extLst>
            </p:cNvPr>
            <p:cNvSpPr/>
            <p:nvPr/>
          </p:nvSpPr>
          <p:spPr>
            <a:xfrm rot="354555">
              <a:off x="767588" y="3139018"/>
              <a:ext cx="4244258" cy="4953781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415EB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6FB0BBCC-CE96-43CC-BBFB-68C51CD1F67B}"/>
                </a:ext>
              </a:extLst>
            </p:cNvPr>
            <p:cNvSpPr/>
            <p:nvPr/>
          </p:nvSpPr>
          <p:spPr>
            <a:xfrm rot="354555">
              <a:off x="768282" y="3144776"/>
              <a:ext cx="4258131" cy="4948826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293982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0A4807C2-3D42-4292-880B-E97477155A05}"/>
                </a:ext>
              </a:extLst>
            </p:cNvPr>
            <p:cNvSpPr/>
            <p:nvPr/>
          </p:nvSpPr>
          <p:spPr>
            <a:xfrm rot="354555">
              <a:off x="773616" y="3140404"/>
              <a:ext cx="4259122" cy="4950808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3C3DFE2F-7C0C-4102-8792-4F3B8A9BFC7C}"/>
                </a:ext>
              </a:extLst>
            </p:cNvPr>
            <p:cNvSpPr txBox="1">
              <a:spLocks/>
            </p:cNvSpPr>
            <p:nvPr/>
          </p:nvSpPr>
          <p:spPr>
            <a:xfrm>
              <a:off x="1451150" y="6816532"/>
              <a:ext cx="2362200" cy="1143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lang="en-US" sz="6600" b="1" kern="1200">
                  <a:solidFill>
                    <a:srgbClr val="293982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</a:lstStyle>
            <a:p>
              <a:r>
                <a:rPr lang="en-US" sz="8800" dirty="0">
                  <a:solidFill>
                    <a:schemeClr val="bg1"/>
                  </a:solidFill>
                </a:rPr>
                <a:t>A</a:t>
              </a:r>
            </a:p>
          </p:txBody>
        </p:sp>
        <p:pic>
          <p:nvPicPr>
            <p:cNvPr id="2050" name="Picture 2" descr="Khám phá động Phong Nha Quảng Bình - “Kỳ quan đệ nhất động”">
              <a:extLst>
                <a:ext uri="{FF2B5EF4-FFF2-40B4-BE49-F238E27FC236}">
                  <a16:creationId xmlns:a16="http://schemas.microsoft.com/office/drawing/2014/main" id="{36233F9C-8DC0-4C40-9FC0-10195BEA38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75" r="15575"/>
            <a:stretch/>
          </p:blipFill>
          <p:spPr bwMode="auto">
            <a:xfrm rot="367641">
              <a:off x="960850" y="3337794"/>
              <a:ext cx="3864024" cy="3737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D6FE774-EC7C-4DE7-ACFF-84B5A155E6B7}"/>
              </a:ext>
            </a:extLst>
          </p:cNvPr>
          <p:cNvGrpSpPr/>
          <p:nvPr/>
        </p:nvGrpSpPr>
        <p:grpSpPr>
          <a:xfrm>
            <a:off x="6372739" y="3708176"/>
            <a:ext cx="4377701" cy="5085909"/>
            <a:chOff x="6956105" y="3708176"/>
            <a:chExt cx="4377701" cy="5085909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EC3E0070-6A4C-4208-BCBD-419663F276F2}"/>
                </a:ext>
              </a:extLst>
            </p:cNvPr>
            <p:cNvSpPr/>
            <p:nvPr/>
          </p:nvSpPr>
          <p:spPr>
            <a:xfrm rot="21320470">
              <a:off x="6956105" y="3709286"/>
              <a:ext cx="4356510" cy="5084799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DB5F6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3ABB053C-CA9A-4A50-86CF-D48748F4D3A2}"/>
                </a:ext>
              </a:extLst>
            </p:cNvPr>
            <p:cNvSpPr/>
            <p:nvPr/>
          </p:nvSpPr>
          <p:spPr>
            <a:xfrm rot="21320470">
              <a:off x="6957302" y="3713703"/>
              <a:ext cx="4370750" cy="5079713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DB5F6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194A5720-EB72-41FF-91FA-09FAF0349940}"/>
                </a:ext>
              </a:extLst>
            </p:cNvPr>
            <p:cNvSpPr/>
            <p:nvPr/>
          </p:nvSpPr>
          <p:spPr>
            <a:xfrm rot="21320470">
              <a:off x="6962039" y="3708176"/>
              <a:ext cx="4371767" cy="5081747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D7461201-1A6C-4B60-8B82-D89ADFA006EA}"/>
                </a:ext>
              </a:extLst>
            </p:cNvPr>
            <p:cNvSpPr txBox="1">
              <a:spLocks/>
            </p:cNvSpPr>
            <p:nvPr/>
          </p:nvSpPr>
          <p:spPr>
            <a:xfrm rot="20977405">
              <a:off x="8183421" y="7527891"/>
              <a:ext cx="2362200" cy="1143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lang="en-US" sz="6600" b="1" kern="1200">
                  <a:solidFill>
                    <a:srgbClr val="293982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</a:lstStyle>
            <a:p>
              <a:r>
                <a:rPr lang="en-US" sz="8800" dirty="0">
                  <a:solidFill>
                    <a:schemeClr val="bg1"/>
                  </a:solidFill>
                </a:rPr>
                <a:t>B</a:t>
              </a:r>
            </a:p>
          </p:txBody>
        </p:sp>
        <p:pic>
          <p:nvPicPr>
            <p:cNvPr id="2052" name="Picture 4" descr="Tổng hợp Kinh nghiệm du lịch Phú Quốc cho gia đình chi tiết nhất">
              <a:extLst>
                <a:ext uri="{FF2B5EF4-FFF2-40B4-BE49-F238E27FC236}">
                  <a16:creationId xmlns:a16="http://schemas.microsoft.com/office/drawing/2014/main" id="{D216CCFD-4687-4A67-9571-1D77BDD083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73" t="-269" r="17675" b="269"/>
            <a:stretch/>
          </p:blipFill>
          <p:spPr bwMode="auto">
            <a:xfrm rot="21339404">
              <a:off x="7077697" y="3909705"/>
              <a:ext cx="3977051" cy="3836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221B3E3-9328-4BA2-98FF-32E79BBE23AA}"/>
              </a:ext>
            </a:extLst>
          </p:cNvPr>
          <p:cNvGrpSpPr/>
          <p:nvPr/>
        </p:nvGrpSpPr>
        <p:grpSpPr>
          <a:xfrm>
            <a:off x="12219519" y="3305835"/>
            <a:ext cx="4340501" cy="5041777"/>
            <a:chOff x="13133004" y="3305835"/>
            <a:chExt cx="4340501" cy="5041777"/>
          </a:xfrm>
        </p:grpSpPr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C4B87A83-4E92-4BF9-88D7-49EAD7437104}"/>
                </a:ext>
              </a:extLst>
            </p:cNvPr>
            <p:cNvSpPr/>
            <p:nvPr/>
          </p:nvSpPr>
          <p:spPr>
            <a:xfrm rot="196618">
              <a:off x="13133004" y="3305835"/>
              <a:ext cx="4319259" cy="5041321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chemeClr val="accent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8C55A463-6D58-4050-A340-39F8E115AB29}"/>
                </a:ext>
              </a:extLst>
            </p:cNvPr>
            <p:cNvSpPr/>
            <p:nvPr/>
          </p:nvSpPr>
          <p:spPr>
            <a:xfrm rot="196618">
              <a:off x="13133855" y="3311334"/>
              <a:ext cx="4333378" cy="5036278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293982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947AD580-0FC8-4150-9397-5DDE9D3CF572}"/>
                </a:ext>
              </a:extLst>
            </p:cNvPr>
            <p:cNvSpPr/>
            <p:nvPr/>
          </p:nvSpPr>
          <p:spPr>
            <a:xfrm rot="196618">
              <a:off x="13139119" y="3306615"/>
              <a:ext cx="4334386" cy="5038295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92296BA3-1156-464D-A504-9A698BBC6DC1}"/>
                </a:ext>
              </a:extLst>
            </p:cNvPr>
            <p:cNvSpPr txBox="1">
              <a:spLocks/>
            </p:cNvSpPr>
            <p:nvPr/>
          </p:nvSpPr>
          <p:spPr>
            <a:xfrm>
              <a:off x="14142255" y="7154304"/>
              <a:ext cx="2362200" cy="1143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lang="en-US" sz="6600" b="1" kern="1200">
                  <a:solidFill>
                    <a:srgbClr val="293982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</a:lstStyle>
            <a:p>
              <a:r>
                <a:rPr lang="en-US" sz="8800" dirty="0">
                  <a:solidFill>
                    <a:schemeClr val="bg1"/>
                  </a:solidFill>
                </a:rPr>
                <a:t>C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2A09619-36B2-44BF-B5D2-40EDCBCF5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2586" r="22586"/>
            <a:stretch/>
          </p:blipFill>
          <p:spPr>
            <a:xfrm rot="178655">
              <a:off x="13290256" y="3424718"/>
              <a:ext cx="3984758" cy="3803495"/>
            </a:xfrm>
            <a:prstGeom prst="rect">
              <a:avLst/>
            </a:prstGeom>
          </p:spPr>
        </p:pic>
      </p:grpSp>
      <p:pic>
        <p:nvPicPr>
          <p:cNvPr id="38" name="Picture 2" descr="See You Soon! | TAN Xs – Westlake Village — Health &amp; Wellness Tanning Salon  | TAN XS in Westlake Village">
            <a:extLst>
              <a:ext uri="{FF2B5EF4-FFF2-40B4-BE49-F238E27FC236}">
                <a16:creationId xmlns:a16="http://schemas.microsoft.com/office/drawing/2014/main" id="{C45D306A-4D71-41C7-B477-0EAC218A7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950" y="8297304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Freeform 10">
            <a:hlinkClick r:id="rId11" action="ppaction://hlinksldjump"/>
            <a:extLst>
              <a:ext uri="{FF2B5EF4-FFF2-40B4-BE49-F238E27FC236}">
                <a16:creationId xmlns:a16="http://schemas.microsoft.com/office/drawing/2014/main" id="{68BF7667-F214-487D-A7D5-421B692B3570}"/>
              </a:ext>
            </a:extLst>
          </p:cNvPr>
          <p:cNvSpPr/>
          <p:nvPr/>
        </p:nvSpPr>
        <p:spPr>
          <a:xfrm>
            <a:off x="16158571" y="7245058"/>
            <a:ext cx="2129429" cy="2765123"/>
          </a:xfrm>
          <a:custGeom>
            <a:avLst/>
            <a:gdLst/>
            <a:ahLst/>
            <a:cxnLst/>
            <a:rect l="l" t="t" r="r" b="b"/>
            <a:pathLst>
              <a:path w="2881877" h="3475948">
                <a:moveTo>
                  <a:pt x="0" y="0"/>
                </a:moveTo>
                <a:lnTo>
                  <a:pt x="2881877" y="0"/>
                </a:lnTo>
                <a:lnTo>
                  <a:pt x="2881877" y="3475948"/>
                </a:lnTo>
                <a:lnTo>
                  <a:pt x="0" y="34759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8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Spiral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 bwMode="auto">
          <a:xfrm>
            <a:off x="4420076" y="683936"/>
            <a:ext cx="9447849" cy="889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"/>
          <p:cNvSpPr>
            <a:spLocks noGrp="1"/>
          </p:cNvSpPr>
          <p:nvPr>
            <p:ph type="ctrTitle" idx="4294967295"/>
          </p:nvPr>
        </p:nvSpPr>
        <p:spPr>
          <a:xfrm>
            <a:off x="1404938" y="1847057"/>
            <a:ext cx="15478125" cy="65928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r>
              <a:rPr lang="en-US" sz="16300" b="1" dirty="0">
                <a:solidFill>
                  <a:schemeClr val="bg2"/>
                </a:solidFill>
                <a:latin typeface="Comic Sans MS" panose="030F0702030302020204" pitchFamily="66" charset="0"/>
              </a:rPr>
              <a:t>catch THE sentence!</a:t>
            </a:r>
          </a:p>
        </p:txBody>
      </p:sp>
    </p:spTree>
    <p:extLst>
      <p:ext uri="{BB962C8B-B14F-4D97-AF65-F5344CB8AC3E}">
        <p14:creationId xmlns:p14="http://schemas.microsoft.com/office/powerpoint/2010/main" val="153715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"/>
          <p:cNvSpPr>
            <a:spLocks noGrp="1"/>
          </p:cNvSpPr>
          <p:nvPr>
            <p:ph type="title" idx="4294967295"/>
          </p:nvPr>
        </p:nvSpPr>
        <p:spPr>
          <a:xfrm>
            <a:off x="3021013" y="1303338"/>
            <a:ext cx="15266987" cy="2238375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rPr lang="en-US" sz="13200" spc="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HOW TO PLAY</a:t>
            </a:r>
          </a:p>
        </p:txBody>
      </p:sp>
      <p:sp>
        <p:nvSpPr>
          <p:cNvPr id="3" name="Instructions"/>
          <p:cNvSpPr>
            <a:spLocks noGrp="1"/>
          </p:cNvSpPr>
          <p:nvPr>
            <p:ph idx="4294967295"/>
          </p:nvPr>
        </p:nvSpPr>
        <p:spPr>
          <a:xfrm>
            <a:off x="1524000" y="3741946"/>
            <a:ext cx="15921037" cy="526256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6000" b="1" spc="-225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 Pictures or scrambled sentences will appear  </a:t>
            </a:r>
            <a:br>
              <a:rPr lang="en-US" sz="6000" b="1" spc="-225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</a:br>
            <a:r>
              <a:rPr lang="en-US" sz="6000" b="1" spc="-225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 then disappear.</a:t>
            </a:r>
            <a:br>
              <a:rPr lang="en-US" sz="6000" b="1" spc="-225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</a:br>
            <a:endParaRPr lang="en-US" sz="3600" b="1" spc="-225" dirty="0">
              <a:solidFill>
                <a:schemeClr val="accent2">
                  <a:lumMod val="60000"/>
                  <a:lumOff val="40000"/>
                </a:schemeClr>
              </a:solidFill>
              <a:latin typeface="Comic Sans MS" panose="030F0702030302020204" pitchFamily="66" charset="0"/>
              <a:cs typeface="MV Boli" panose="02000500030200090000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6000" b="1" spc="-225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 Read / Write them as quickly as possible.</a:t>
            </a:r>
            <a:br>
              <a:rPr lang="en-US" sz="6000" b="1" spc="-225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</a:br>
            <a:endParaRPr lang="en-US" sz="3600" b="1" spc="-225" dirty="0">
              <a:solidFill>
                <a:schemeClr val="accent2">
                  <a:lumMod val="60000"/>
                  <a:lumOff val="40000"/>
                </a:schemeClr>
              </a:solidFill>
              <a:latin typeface="Comic Sans MS" panose="030F0702030302020204" pitchFamily="66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910654"/>
      </p:ext>
    </p:extLst>
  </p:cSld>
  <p:clrMapOvr>
    <a:masterClrMapping/>
  </p:clrMapOvr>
  <p:transition spd="med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piral">
            <a:extLst>
              <a:ext uri="{FF2B5EF4-FFF2-40B4-BE49-F238E27FC236}">
                <a16:creationId xmlns:a16="http://schemas.microsoft.com/office/drawing/2014/main" id="{132F68DD-2C0D-2E42-9A23-7FD5E484D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 bwMode="auto">
          <a:xfrm>
            <a:off x="5534588" y="1532073"/>
            <a:ext cx="7646496" cy="720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"/>
          <p:cNvSpPr txBox="1">
            <a:spLocks/>
          </p:cNvSpPr>
          <p:nvPr/>
        </p:nvSpPr>
        <p:spPr>
          <a:xfrm>
            <a:off x="1405187" y="3459835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lnSpc>
                <a:spcPct val="100000"/>
              </a:lnSpc>
            </a:pPr>
            <a:r>
              <a:rPr lang="en-US" sz="24900" spc="1200" dirty="0">
                <a:solidFill>
                  <a:srgbClr val="F3F3F2"/>
                </a:solidFill>
                <a:latin typeface="Comic Sans MS" panose="030F0702030302020204" pitchFamily="66" charset="0"/>
              </a:rPr>
              <a:t>Level 1</a:t>
            </a:r>
          </a:p>
        </p:txBody>
      </p:sp>
    </p:spTree>
    <p:extLst>
      <p:ext uri="{BB962C8B-B14F-4D97-AF65-F5344CB8AC3E}">
        <p14:creationId xmlns:p14="http://schemas.microsoft.com/office/powerpoint/2010/main" val="116366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3647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ber">
            <a:extLst>
              <a:ext uri="{FF2B5EF4-FFF2-40B4-BE49-F238E27FC236}">
                <a16:creationId xmlns:a16="http://schemas.microsoft.com/office/drawing/2014/main" id="{A1E794D7-3E8B-564F-A23A-263CB193EBFA}"/>
              </a:ext>
            </a:extLst>
          </p:cNvPr>
          <p:cNvSpPr/>
          <p:nvPr/>
        </p:nvSpPr>
        <p:spPr>
          <a:xfrm>
            <a:off x="109580" y="4150920"/>
            <a:ext cx="87716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12000" dirty="0">
                <a:solidFill>
                  <a:srgbClr val="F3F3F2"/>
                </a:solidFill>
                <a:latin typeface="Comic Sans MS" panose="030F0702030302020204" pitchFamily="66" charset="0"/>
              </a:rPr>
              <a:t>1</a:t>
            </a:r>
            <a:endParaRPr lang="en-US" sz="2100" dirty="0">
              <a:solidFill>
                <a:srgbClr val="65B4C5"/>
              </a:solidFill>
              <a:latin typeface="Gill Sans MT" panose="020B050202010402020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470327-943A-4EDA-8138-B6BD5A32A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3400" y="876300"/>
            <a:ext cx="11397343" cy="72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368230068"/>
      </p:ext>
    </p:extLst>
  </p:cSld>
  <p:clrMapOvr>
    <a:masterClrMapping/>
  </p:clrMapOvr>
  <p:transition spd="med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swer"/>
          <p:cNvSpPr>
            <a:spLocks noGrp="1"/>
          </p:cNvSpPr>
          <p:nvPr>
            <p:ph idx="4294967295"/>
          </p:nvPr>
        </p:nvSpPr>
        <p:spPr>
          <a:xfrm>
            <a:off x="3019425" y="2527300"/>
            <a:ext cx="15268575" cy="564356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4400" b="1" spc="-450">
                <a:solidFill>
                  <a:schemeClr val="tx2">
                    <a:lumMod val="50000"/>
                  </a:schemeClr>
                </a:solidFill>
                <a:latin typeface="Segoe Print" panose="02000800000000000000" pitchFamily="2" charset="0"/>
                <a:cs typeface="MV Boli" panose="02000500030200090000" pitchFamily="2" charset="0"/>
              </a:rPr>
              <a:t>Huong River</a:t>
            </a:r>
            <a:endParaRPr lang="en-US" sz="14400" b="1" spc="-450" dirty="0">
              <a:solidFill>
                <a:schemeClr val="tx2">
                  <a:lumMod val="50000"/>
                </a:schemeClr>
              </a:solidFill>
              <a:latin typeface="Segoe Print" panose="02000800000000000000" pitchFamily="2" charset="0"/>
              <a:cs typeface="MV Boli" panose="02000500030200090000" pitchFamily="2" charset="0"/>
            </a:endParaRPr>
          </a:p>
        </p:txBody>
      </p:sp>
      <p:sp>
        <p:nvSpPr>
          <p:cNvPr id="7" name="Question">
            <a:extLst>
              <a:ext uri="{FF2B5EF4-FFF2-40B4-BE49-F238E27FC236}">
                <a16:creationId xmlns:a16="http://schemas.microsoft.com/office/drawing/2014/main" id="{36A64539-978C-B2D0-F56C-05ECA5542EBD}"/>
              </a:ext>
            </a:extLst>
          </p:cNvPr>
          <p:cNvSpPr txBox="1">
            <a:spLocks/>
          </p:cNvSpPr>
          <p:nvPr/>
        </p:nvSpPr>
        <p:spPr>
          <a:xfrm rot="16200000">
            <a:off x="-4618241" y="4618241"/>
            <a:ext cx="10287000" cy="1050519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371600">
              <a:lnSpc>
                <a:spcPct val="100000"/>
              </a:lnSpc>
            </a:pPr>
            <a:r>
              <a:rPr lang="en-US" sz="5400" spc="-1500">
                <a:solidFill>
                  <a:srgbClr val="F3F3F2"/>
                </a:solidFill>
                <a:latin typeface="Comic Sans MS" panose="030F0702030302020204" pitchFamily="66" charset="0"/>
              </a:rPr>
              <a:t>W</a:t>
            </a:r>
            <a:r>
              <a:rPr lang="en-US" sz="5400" spc="300">
                <a:solidFill>
                  <a:srgbClr val="F3F3F2"/>
                </a:solidFill>
                <a:latin typeface="Comic Sans MS" panose="030F0702030302020204" pitchFamily="66" charset="0"/>
              </a:rPr>
              <a:t>HAT’S THE answer?</a:t>
            </a:r>
            <a:endParaRPr lang="en-US" sz="5400" spc="300" dirty="0">
              <a:solidFill>
                <a:srgbClr val="F3F3F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14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dge">
  <a:themeElements>
    <a:clrScheme name="Custom 4">
      <a:dk1>
        <a:srgbClr val="65B4C5"/>
      </a:dk1>
      <a:lt1>
        <a:srgbClr val="FFFFFF"/>
      </a:lt1>
      <a:dk2>
        <a:srgbClr val="65B4C5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6351</TotalTime>
  <Words>1190</Words>
  <Application>Microsoft Office PowerPoint</Application>
  <PresentationFormat>Custom</PresentationFormat>
  <Paragraphs>255</Paragraphs>
  <Slides>49</Slides>
  <Notes>28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64" baseType="lpstr">
      <vt:lpstr>#9Slide03 BoosterNextFYBlack</vt:lpstr>
      <vt:lpstr>Segoe Print</vt:lpstr>
      <vt:lpstr>Impact</vt:lpstr>
      <vt:lpstr>#9Slide07 IcielCrocante</vt:lpstr>
      <vt:lpstr>Bellota Text</vt:lpstr>
      <vt:lpstr>Yusei Magic</vt:lpstr>
      <vt:lpstr>Arial</vt:lpstr>
      <vt:lpstr>Calibri</vt:lpstr>
      <vt:lpstr>Gill Sans MT</vt:lpstr>
      <vt:lpstr>Agrandir Medium</vt:lpstr>
      <vt:lpstr>Comic Sans MS</vt:lpstr>
      <vt:lpstr>Times New Roman</vt:lpstr>
      <vt:lpstr>Office Theme</vt:lpstr>
      <vt:lpstr>Badge</vt:lpstr>
      <vt:lpstr>1_Office Theme</vt:lpstr>
      <vt:lpstr>PowerPoint Presentation</vt:lpstr>
      <vt:lpstr>PowerPoint Presentation</vt:lpstr>
      <vt:lpstr>Table of contents</vt:lpstr>
      <vt:lpstr>PowerPoint Presentation</vt:lpstr>
      <vt:lpstr>catch THE sentence!</vt:lpstr>
      <vt:lpstr>HOW TO PLAY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THE answer?</vt:lpstr>
      <vt:lpstr>PowerPoint Presentation</vt:lpstr>
      <vt:lpstr>WHAT’S THE answer?</vt:lpstr>
      <vt:lpstr>PowerPoint Presentation</vt:lpstr>
      <vt:lpstr>WHAT’S THE answer?</vt:lpstr>
      <vt:lpstr>PowerPoint Presentation</vt:lpstr>
      <vt:lpstr>PowerPoint Presentation</vt:lpstr>
      <vt:lpstr>What place can you see in each picture?</vt:lpstr>
      <vt:lpstr>Listen and number.</vt:lpstr>
      <vt:lpstr>Let's check.</vt:lpstr>
      <vt:lpstr>PowerPoint Presentation</vt:lpstr>
      <vt:lpstr>PowerPoint Presentation</vt:lpstr>
      <vt:lpstr>What's missing?</vt:lpstr>
      <vt:lpstr>Read and complete.</vt:lpstr>
      <vt:lpstr>Let's check.</vt:lpstr>
      <vt:lpstr>Let's check.</vt:lpstr>
      <vt:lpstr>Let's check.</vt:lpstr>
      <vt:lpstr>PowerPoint Presentation</vt:lpstr>
      <vt:lpstr>Read, look and guess.</vt:lpstr>
      <vt:lpstr>Listen and complete.</vt:lpstr>
      <vt:lpstr>PowerPoint Presentation</vt:lpstr>
      <vt:lpstr>Spin the wheel</vt:lpstr>
      <vt:lpstr>Where are you ___ visit this summer?</vt:lpstr>
      <vt:lpstr>I'm going to visit _________.  I'm going to learn about fish.</vt:lpstr>
      <vt:lpstr>Summer's almost here.  Where are you going ___?</vt:lpstr>
      <vt:lpstr>I'm going to visit a forest  to learn about ___.</vt:lpstr>
      <vt:lpstr>I'm going to visit ___.</vt:lpstr>
      <vt:lpstr>Where ___ this summer?</vt:lpstr>
      <vt:lpstr>I'm going ___ some pictures.</vt:lpstr>
      <vt:lpstr>What's your ___ for summer?</vt:lpstr>
      <vt:lpstr>Listen and choose. Where is she going to visit?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38</cp:revision>
  <dcterms:created xsi:type="dcterms:W3CDTF">2006-08-16T00:00:00Z</dcterms:created>
  <dcterms:modified xsi:type="dcterms:W3CDTF">2024-08-22T04:24:43Z</dcterms:modified>
  <cp:category>9Slide.vn</cp:category>
  <dc:identifier>DAF6OP2ha-w</dc:identifier>
</cp:coreProperties>
</file>