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  <p:sldMasterId id="2147483687" r:id="rId3"/>
  </p:sldMasterIdLst>
  <p:notesMasterIdLst>
    <p:notesMasterId r:id="rId46"/>
  </p:notesMasterIdLst>
  <p:handoutMasterIdLst>
    <p:handoutMasterId r:id="rId47"/>
  </p:handoutMasterIdLst>
  <p:sldIdLst>
    <p:sldId id="294" r:id="rId4"/>
    <p:sldId id="256" r:id="rId5"/>
    <p:sldId id="296" r:id="rId6"/>
    <p:sldId id="297" r:id="rId7"/>
    <p:sldId id="432" r:id="rId8"/>
    <p:sldId id="433" r:id="rId9"/>
    <p:sldId id="436" r:id="rId10"/>
    <p:sldId id="434" r:id="rId11"/>
    <p:sldId id="435" r:id="rId12"/>
    <p:sldId id="437" r:id="rId13"/>
    <p:sldId id="438" r:id="rId14"/>
    <p:sldId id="262" r:id="rId15"/>
    <p:sldId id="298" r:id="rId16"/>
    <p:sldId id="426" r:id="rId17"/>
    <p:sldId id="459" r:id="rId18"/>
    <p:sldId id="303" r:id="rId19"/>
    <p:sldId id="461" r:id="rId20"/>
    <p:sldId id="427" r:id="rId21"/>
    <p:sldId id="299" r:id="rId22"/>
    <p:sldId id="428" r:id="rId23"/>
    <p:sldId id="450" r:id="rId24"/>
    <p:sldId id="451" r:id="rId25"/>
    <p:sldId id="454" r:id="rId26"/>
    <p:sldId id="453" r:id="rId27"/>
    <p:sldId id="257" r:id="rId28"/>
    <p:sldId id="457" r:id="rId29"/>
    <p:sldId id="456" r:id="rId30"/>
    <p:sldId id="455" r:id="rId31"/>
    <p:sldId id="429" r:id="rId32"/>
    <p:sldId id="301" r:id="rId33"/>
    <p:sldId id="430" r:id="rId34"/>
    <p:sldId id="302" r:id="rId35"/>
    <p:sldId id="419" r:id="rId36"/>
    <p:sldId id="420" r:id="rId37"/>
    <p:sldId id="443" r:id="rId38"/>
    <p:sldId id="446" r:id="rId39"/>
    <p:sldId id="448" r:id="rId40"/>
    <p:sldId id="445" r:id="rId41"/>
    <p:sldId id="444" r:id="rId42"/>
    <p:sldId id="449" r:id="rId43"/>
    <p:sldId id="447" r:id="rId44"/>
    <p:sldId id="311" r:id="rId45"/>
  </p:sldIdLst>
  <p:sldSz cx="18288000" cy="10287000"/>
  <p:notesSz cx="6858000" cy="9144000"/>
  <p:embeddedFontLst>
    <p:embeddedFont>
      <p:font typeface="#9Slide07 IcielCrocante" panose="020B0604020202020204" charset="0"/>
      <p:regular r:id="rId48"/>
    </p:embeddedFont>
    <p:embeddedFont>
      <p:font typeface="Agrandir Medium" panose="020B0604020202020204" charset="0"/>
      <p:regular r:id="rId49"/>
    </p:embeddedFont>
    <p:embeddedFont>
      <p:font typeface="Arial Black" panose="020B0A04020102020204" pitchFamily="34" charset="0"/>
      <p:bold r:id="rId50"/>
    </p:embeddedFont>
    <p:embeddedFont>
      <p:font typeface="Bellota Text" panose="020B0604020202020204" charset="0"/>
      <p:regular r:id="rId51"/>
      <p:bold r:id="rId52"/>
      <p:italic r:id="rId53"/>
      <p:boldItalic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Comic Sans MS" panose="030F0702030302020204" pitchFamily="66" charset="0"/>
      <p:regular r:id="rId59"/>
      <p:bold r:id="rId60"/>
      <p:italic r:id="rId61"/>
      <p:boldItalic r:id="rId62"/>
    </p:embeddedFont>
    <p:embeddedFont>
      <p:font typeface="Lucida Bright" panose="02040602050505020304" pitchFamily="18" charset="0"/>
      <p:regular r:id="rId63"/>
      <p:bold r:id="rId64"/>
      <p:italic r:id="rId65"/>
      <p:boldItalic r:id="rId66"/>
    </p:embeddedFont>
    <p:embeddedFont>
      <p:font typeface="Marykate" panose="020B0604020202020204" charset="0"/>
      <p:regular r:id="rId67"/>
    </p:embeddedFont>
    <p:embeddedFont>
      <p:font typeface="Poppins SemiBold" panose="020B0604020202020204" charset="0"/>
      <p:bold r:id="rId68"/>
      <p:boldItalic r:id="rId69"/>
    </p:embeddedFont>
    <p:embeddedFont>
      <p:font typeface="Yusei Magic" panose="020B0604020202020204" charset="0"/>
      <p:regular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F2"/>
    <a:srgbClr val="3333CC"/>
    <a:srgbClr val="669900"/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13" autoAdjust="0"/>
    <p:restoredTop sz="94581" autoAdjust="0"/>
  </p:normalViewPr>
  <p:slideViewPr>
    <p:cSldViewPr>
      <p:cViewPr varScale="1">
        <p:scale>
          <a:sx n="73" d="100"/>
          <a:sy n="73" d="100"/>
        </p:scale>
        <p:origin x="55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3461" y="2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handoutMaster" Target="handoutMasters/handoutMaster1.xml"/><Relationship Id="rId63" Type="http://schemas.openxmlformats.org/officeDocument/2006/relationships/font" Target="fonts/font16.fntdata"/><Relationship Id="rId68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74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font" Target="fonts/font14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font" Target="fonts/font22.fntdata"/><Relationship Id="rId8" Type="http://schemas.openxmlformats.org/officeDocument/2006/relationships/slide" Target="slides/slide5.xml"/><Relationship Id="rId51" Type="http://schemas.openxmlformats.org/officeDocument/2006/relationships/font" Target="fonts/font4.fntdata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4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924E8C-0918-47A8-9E00-A86482C552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605EF1-F871-4418-A59C-270FCD6A7D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FC64A-3418-4C38-96BB-C9D65C5584D7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E618FB-18D4-4476-AB4C-A6872DEB45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D50B47-E5E2-494E-9FB4-272FA1D7FA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B73CE-5876-437A-B0BE-EA84967A3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067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63BB7-36F1-4CD6-879D-DEAD7F1640CE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334E6-4E42-4858-AD27-3C4E95035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05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334E6-4E42-4858-AD27-3C4E950350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38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71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- CHOOSE THE NUMBER - CLICK TO THE SEA ANIMALS – It links to the question</a:t>
            </a:r>
          </a:p>
          <a:p>
            <a:r>
              <a:rPr lang="en-US" altLang="zh-CN" dirty="0"/>
              <a:t>- Roll the dice to get the points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334E6-4E42-4858-AD27-3C4E9503509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481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7C8D7F-8DC7-0726-10C3-B6BAD8A097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484C3A-A417-72D5-CE12-D8948C7516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82587F-F9E1-4C7B-27EB-A89803974B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7BAF7D-9AD5-4802-A107-703AF7814B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9776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DEE94AC-1D48-FDFF-A0E1-5E74375FC2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035181-7231-2515-F779-7BF186E09E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645B8C-F945-81CA-72CD-AE360B556D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3C867B-2306-4D34-A610-73E1422A9E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0747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5"/>
            <a:ext cx="15773400" cy="2250281"/>
          </a:xfrm>
        </p:spPr>
        <p:txBody>
          <a:bodyPr/>
          <a:lstStyle>
            <a:lvl1pPr marL="0" indent="0">
              <a:buNone/>
              <a:defRPr sz="3600"/>
            </a:lvl1pPr>
            <a:lvl2pPr marL="685800" indent="0">
              <a:buNone/>
              <a:defRPr sz="3000"/>
            </a:lvl2pPr>
            <a:lvl3pPr marL="1371600" indent="0">
              <a:buNone/>
              <a:defRPr sz="27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679485-F261-762F-CF01-44E474DAA8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6DAAE3-5354-DE59-9C4E-138CA5F298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43ADC7-DD09-9B90-0781-7218527CC9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3F59AB-131C-47C1-B868-DD718C9070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92674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E33621-94C4-45A2-87BF-2F78D8819E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2D1476-AFA6-C52C-EC0F-330C9356F5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A505EE-3761-4B0C-027E-FC167061EC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A39C71-C103-43E6-8874-82CD8BAC77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6075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7" y="2521745"/>
            <a:ext cx="7737474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7" y="3757613"/>
            <a:ext cx="7737474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5576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6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DFEE200-A0F0-C162-B2A5-7207C1F9C0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1F6E806-B2DA-D8B7-986B-93EC4B4EB0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4447BC3-D5FD-86A2-D751-C48AEC4CEB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1A1D11-901D-456D-80F6-2048837B3F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9176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AFCC070-4923-E512-8EE5-812CB39039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4FA1B48-0318-7D0B-B8F0-75614A05F6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0C00AC4-C718-9313-4C5F-D34655E63E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25CA37-317D-4DF8-9391-EBB32B651D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4972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86D37025-7318-49F0-8ECC-8795FBBB629D}"/>
              </a:ext>
            </a:extLst>
          </p:cNvPr>
          <p:cNvSpPr/>
          <p:nvPr userDrawn="1"/>
        </p:nvSpPr>
        <p:spPr>
          <a:xfrm>
            <a:off x="5095125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505835DA-81EC-431F-865F-54D2CFF3049A}"/>
              </a:ext>
            </a:extLst>
          </p:cNvPr>
          <p:cNvSpPr/>
          <p:nvPr userDrawn="1"/>
        </p:nvSpPr>
        <p:spPr>
          <a:xfrm>
            <a:off x="-630158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49EB6120-7027-4467-8B58-8A852C1C3051}"/>
              </a:ext>
            </a:extLst>
          </p:cNvPr>
          <p:cNvSpPr/>
          <p:nvPr userDrawn="1"/>
        </p:nvSpPr>
        <p:spPr>
          <a:xfrm>
            <a:off x="11394886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21">
            <a:extLst>
              <a:ext uri="{FF2B5EF4-FFF2-40B4-BE49-F238E27FC236}">
                <a16:creationId xmlns:a16="http://schemas.microsoft.com/office/drawing/2014/main" id="{9B2E283F-E0AC-4C55-8494-83890BC115A1}"/>
              </a:ext>
            </a:extLst>
          </p:cNvPr>
          <p:cNvSpPr/>
          <p:nvPr userDrawn="1"/>
        </p:nvSpPr>
        <p:spPr>
          <a:xfrm>
            <a:off x="-1083190" y="-1062967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1007558"/>
            <a:ext cx="13258800" cy="1143000"/>
          </a:xfrm>
          <a:prstGeom prst="rect">
            <a:avLst/>
          </a:prstGeom>
        </p:spPr>
        <p:txBody>
          <a:bodyPr/>
          <a:lstStyle>
            <a:lvl1pPr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3681985-C7DF-932E-014E-ADA5DF7C26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9227331-500D-2205-F298-6F405F2027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733D586-F637-FBF6-C884-C01057843F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AA6E30-D410-4F08-A6E0-2464265ABE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5394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754E52-3055-B831-1C54-823DB687B0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D3BAB3-77A4-602F-FE7E-EB3E929F7A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E3136-CA04-AD06-E744-84AAE39CD5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D03A86-3624-4D3A-AE25-0D37552148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3943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AC3A2E-46EA-7C81-C0C5-340E9F3513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746015-66FB-298B-05A0-1C65952D0F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E07175-B204-BFF9-C190-AD05ED1D2B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5DEE92-3D6B-49B3-81B8-83D50FB665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7392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7C4546B-ABA0-7572-888C-7CB2C55443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5AACE3-6184-59BB-C038-E0E6A0F760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4C617E-2251-26D1-58A2-010423355C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B1A1C5-37F1-4422-AC16-D8EFADB130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81068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797931-E7C0-52FB-D5D9-C21CF85E5D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09B2C5-B0D7-39C5-1455-28211E191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486EEE-ABA4-6C33-1A98-B68D224DB7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C942E8-4453-419F-8B2E-1B01F9EF72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6370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8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88FE65F-16DE-ED83-457D-4B720A1ADC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27748A4-9267-3983-ECCC-AFB647122F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54174FC-DF5A-BD40-389B-2486B3FBDD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CB38DD-7C79-4BAC-BC8C-DB3B78F3B9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07823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744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164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129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03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884CEEFC-C4D0-47E5-B107-FFBB6D2EF2D7}"/>
              </a:ext>
            </a:extLst>
          </p:cNvPr>
          <p:cNvSpPr/>
          <p:nvPr userDrawn="1"/>
        </p:nvSpPr>
        <p:spPr>
          <a:xfrm rot="21329782">
            <a:off x="-1463365" y="191423"/>
            <a:ext cx="6349348" cy="9094119"/>
          </a:xfrm>
          <a:custGeom>
            <a:avLst/>
            <a:gdLst/>
            <a:ahLst/>
            <a:cxnLst/>
            <a:rect l="l" t="t" r="r" b="b"/>
            <a:pathLst>
              <a:path w="7041546" h="10085548">
                <a:moveTo>
                  <a:pt x="0" y="0"/>
                </a:moveTo>
                <a:lnTo>
                  <a:pt x="7041546" y="0"/>
                </a:lnTo>
                <a:lnTo>
                  <a:pt x="7041546" y="10085548"/>
                </a:lnTo>
                <a:lnTo>
                  <a:pt x="0" y="10085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5992E9C3-4A1A-400B-B17A-3FA467D90DAB}"/>
              </a:ext>
            </a:extLst>
          </p:cNvPr>
          <p:cNvSpPr/>
          <p:nvPr userDrawn="1"/>
        </p:nvSpPr>
        <p:spPr>
          <a:xfrm>
            <a:off x="-937932" y="8748274"/>
            <a:ext cx="11888335" cy="1352298"/>
          </a:xfrm>
          <a:custGeom>
            <a:avLst/>
            <a:gdLst/>
            <a:ahLst/>
            <a:cxnLst/>
            <a:rect l="l" t="t" r="r" b="b"/>
            <a:pathLst>
              <a:path w="11888335" h="1352298">
                <a:moveTo>
                  <a:pt x="0" y="0"/>
                </a:moveTo>
                <a:lnTo>
                  <a:pt x="11888335" y="0"/>
                </a:lnTo>
                <a:lnTo>
                  <a:pt x="11888335" y="1352298"/>
                </a:lnTo>
                <a:lnTo>
                  <a:pt x="0" y="13522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BEE37589-8365-47A8-9ADA-990DF9D110A2}"/>
              </a:ext>
            </a:extLst>
          </p:cNvPr>
          <p:cNvSpPr/>
          <p:nvPr userDrawn="1"/>
        </p:nvSpPr>
        <p:spPr>
          <a:xfrm>
            <a:off x="10120093" y="8748274"/>
            <a:ext cx="11635495" cy="1323538"/>
          </a:xfrm>
          <a:custGeom>
            <a:avLst/>
            <a:gdLst/>
            <a:ahLst/>
            <a:cxnLst/>
            <a:rect l="l" t="t" r="r" b="b"/>
            <a:pathLst>
              <a:path w="11635495" h="1323538">
                <a:moveTo>
                  <a:pt x="0" y="0"/>
                </a:moveTo>
                <a:lnTo>
                  <a:pt x="11635495" y="0"/>
                </a:lnTo>
                <a:lnTo>
                  <a:pt x="11635495" y="1323537"/>
                </a:lnTo>
                <a:lnTo>
                  <a:pt x="0" y="13235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815F4CD1-FDD9-4F7C-B3A1-86995352DB8D}"/>
              </a:ext>
            </a:extLst>
          </p:cNvPr>
          <p:cNvSpPr/>
          <p:nvPr userDrawn="1"/>
        </p:nvSpPr>
        <p:spPr>
          <a:xfrm>
            <a:off x="-785532" y="9258300"/>
            <a:ext cx="11888335" cy="1352298"/>
          </a:xfrm>
          <a:custGeom>
            <a:avLst/>
            <a:gdLst/>
            <a:ahLst/>
            <a:cxnLst/>
            <a:rect l="l" t="t" r="r" b="b"/>
            <a:pathLst>
              <a:path w="11888335" h="1352298">
                <a:moveTo>
                  <a:pt x="0" y="0"/>
                </a:moveTo>
                <a:lnTo>
                  <a:pt x="11888335" y="0"/>
                </a:lnTo>
                <a:lnTo>
                  <a:pt x="11888335" y="1352298"/>
                </a:lnTo>
                <a:lnTo>
                  <a:pt x="0" y="13522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733551CE-F1DB-4BA4-8AFA-51C4327D5908}"/>
              </a:ext>
            </a:extLst>
          </p:cNvPr>
          <p:cNvSpPr/>
          <p:nvPr userDrawn="1"/>
        </p:nvSpPr>
        <p:spPr>
          <a:xfrm>
            <a:off x="7169983" y="9395662"/>
            <a:ext cx="11888335" cy="1352298"/>
          </a:xfrm>
          <a:custGeom>
            <a:avLst/>
            <a:gdLst/>
            <a:ahLst/>
            <a:cxnLst/>
            <a:rect l="l" t="t" r="r" b="b"/>
            <a:pathLst>
              <a:path w="11888335" h="1352298">
                <a:moveTo>
                  <a:pt x="0" y="0"/>
                </a:moveTo>
                <a:lnTo>
                  <a:pt x="11888335" y="0"/>
                </a:lnTo>
                <a:lnTo>
                  <a:pt x="11888335" y="1352298"/>
                </a:lnTo>
                <a:lnTo>
                  <a:pt x="0" y="13522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D6686E7D-928B-4585-B692-7AB6ADC927B8}"/>
              </a:ext>
            </a:extLst>
          </p:cNvPr>
          <p:cNvSpPr/>
          <p:nvPr userDrawn="1"/>
        </p:nvSpPr>
        <p:spPr>
          <a:xfrm>
            <a:off x="15806591" y="-1055364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951262-AA80-44C8-B164-EDC22435C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1007558"/>
            <a:ext cx="13258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306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683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3812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912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002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367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36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E87578-F68E-478F-978F-925FA7A5DCB9}"/>
              </a:ext>
            </a:extLst>
          </p:cNvPr>
          <p:cNvGrpSpPr/>
          <p:nvPr userDrawn="1"/>
        </p:nvGrpSpPr>
        <p:grpSpPr>
          <a:xfrm>
            <a:off x="-1790227" y="7916128"/>
            <a:ext cx="24904778" cy="1808005"/>
            <a:chOff x="0" y="0"/>
            <a:chExt cx="33206371" cy="2410673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1220DAE-7419-4033-8202-0212C223DAB2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73817156-B775-4B93-962F-87B52F099D34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10">
            <a:extLst>
              <a:ext uri="{FF2B5EF4-FFF2-40B4-BE49-F238E27FC236}">
                <a16:creationId xmlns:a16="http://schemas.microsoft.com/office/drawing/2014/main" id="{DB2DAC57-6E3A-4A51-975F-8376A8ACECB9}"/>
              </a:ext>
            </a:extLst>
          </p:cNvPr>
          <p:cNvGrpSpPr/>
          <p:nvPr userDrawn="1"/>
        </p:nvGrpSpPr>
        <p:grpSpPr>
          <a:xfrm>
            <a:off x="-3308389" y="8315357"/>
            <a:ext cx="24904778" cy="1808005"/>
            <a:chOff x="0" y="0"/>
            <a:chExt cx="33206371" cy="2410673"/>
          </a:xfrm>
        </p:grpSpPr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01B7E69D-12D7-483A-8CDC-BE8D1CA6A9A3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3B199CCC-0B8A-46C5-97BA-0AEEB36564D2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13">
            <a:extLst>
              <a:ext uri="{FF2B5EF4-FFF2-40B4-BE49-F238E27FC236}">
                <a16:creationId xmlns:a16="http://schemas.microsoft.com/office/drawing/2014/main" id="{3191E785-8969-4589-A892-C2065D3A1956}"/>
              </a:ext>
            </a:extLst>
          </p:cNvPr>
          <p:cNvGrpSpPr/>
          <p:nvPr userDrawn="1"/>
        </p:nvGrpSpPr>
        <p:grpSpPr>
          <a:xfrm>
            <a:off x="-3308389" y="8478995"/>
            <a:ext cx="24904778" cy="1808005"/>
            <a:chOff x="0" y="0"/>
            <a:chExt cx="33206371" cy="2410673"/>
          </a:xfrm>
        </p:grpSpPr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12BE6C67-9058-4C71-A13F-3BC8542818B3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AB078AB8-D07B-4884-9BDB-024E3108BEBC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6">
            <a:extLst>
              <a:ext uri="{FF2B5EF4-FFF2-40B4-BE49-F238E27FC236}">
                <a16:creationId xmlns:a16="http://schemas.microsoft.com/office/drawing/2014/main" id="{B42D3F57-8FFE-4698-822E-D017DE2252EF}"/>
              </a:ext>
            </a:extLst>
          </p:cNvPr>
          <p:cNvSpPr/>
          <p:nvPr userDrawn="1"/>
        </p:nvSpPr>
        <p:spPr>
          <a:xfrm>
            <a:off x="1208681" y="4409757"/>
            <a:ext cx="2659510" cy="5078926"/>
          </a:xfrm>
          <a:custGeom>
            <a:avLst/>
            <a:gdLst/>
            <a:ahLst/>
            <a:cxnLst/>
            <a:rect l="l" t="t" r="r" b="b"/>
            <a:pathLst>
              <a:path w="2659510" h="5078926">
                <a:moveTo>
                  <a:pt x="0" y="0"/>
                </a:moveTo>
                <a:lnTo>
                  <a:pt x="2659511" y="0"/>
                </a:lnTo>
                <a:lnTo>
                  <a:pt x="2659511" y="5078926"/>
                </a:lnTo>
                <a:lnTo>
                  <a:pt x="0" y="50789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7">
            <a:extLst>
              <a:ext uri="{FF2B5EF4-FFF2-40B4-BE49-F238E27FC236}">
                <a16:creationId xmlns:a16="http://schemas.microsoft.com/office/drawing/2014/main" id="{C050F90A-835C-4A61-A36C-92520B540726}"/>
              </a:ext>
            </a:extLst>
          </p:cNvPr>
          <p:cNvGrpSpPr/>
          <p:nvPr userDrawn="1"/>
        </p:nvGrpSpPr>
        <p:grpSpPr>
          <a:xfrm>
            <a:off x="-2574719" y="8943430"/>
            <a:ext cx="24904778" cy="1808005"/>
            <a:chOff x="0" y="0"/>
            <a:chExt cx="33206371" cy="2410673"/>
          </a:xfrm>
        </p:grpSpPr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D9458028-5B4A-43AC-AE27-7B65DE27404A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4F37BBEA-0342-4828-BA80-8D176D21AFF5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20">
            <a:extLst>
              <a:ext uri="{FF2B5EF4-FFF2-40B4-BE49-F238E27FC236}">
                <a16:creationId xmlns:a16="http://schemas.microsoft.com/office/drawing/2014/main" id="{CB513231-01D1-45FB-A7CD-D90684C88A66}"/>
              </a:ext>
            </a:extLst>
          </p:cNvPr>
          <p:cNvGrpSpPr/>
          <p:nvPr userDrawn="1"/>
        </p:nvGrpSpPr>
        <p:grpSpPr>
          <a:xfrm>
            <a:off x="-2574719" y="9080902"/>
            <a:ext cx="24904778" cy="1808005"/>
            <a:chOff x="0" y="0"/>
            <a:chExt cx="33206371" cy="2410673"/>
          </a:xfrm>
        </p:grpSpPr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id="{865AEA1A-26C6-4785-B15C-D59F8B687BE5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FD999BC5-4373-4E31-8D91-EE913613EC7B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Freeform 25">
            <a:extLst>
              <a:ext uri="{FF2B5EF4-FFF2-40B4-BE49-F238E27FC236}">
                <a16:creationId xmlns:a16="http://schemas.microsoft.com/office/drawing/2014/main" id="{0A0B3980-35C4-4BD5-BED4-8BBEDC43767B}"/>
              </a:ext>
            </a:extLst>
          </p:cNvPr>
          <p:cNvSpPr/>
          <p:nvPr userDrawn="1"/>
        </p:nvSpPr>
        <p:spPr>
          <a:xfrm>
            <a:off x="-713291" y="-591251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732F6C7-DB1F-4452-B3FB-250C0E709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1007558"/>
            <a:ext cx="13258800" cy="1143000"/>
          </a:xfrm>
          <a:prstGeom prst="rect">
            <a:avLst/>
          </a:prstGeom>
        </p:spPr>
        <p:txBody>
          <a:bodyPr/>
          <a:lstStyle>
            <a:lvl1pPr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189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588156-645A-4B02-BD38-B7A0F5F25B1E}"/>
              </a:ext>
            </a:extLst>
          </p:cNvPr>
          <p:cNvSpPr/>
          <p:nvPr userDrawn="1"/>
        </p:nvSpPr>
        <p:spPr>
          <a:xfrm flipH="1">
            <a:off x="12573000" y="3493944"/>
            <a:ext cx="5475891" cy="5639963"/>
          </a:xfrm>
          <a:custGeom>
            <a:avLst/>
            <a:gdLst/>
            <a:ahLst/>
            <a:cxnLst/>
            <a:rect l="l" t="t" r="r" b="b"/>
            <a:pathLst>
              <a:path w="6725027" h="6926526">
                <a:moveTo>
                  <a:pt x="0" y="0"/>
                </a:moveTo>
                <a:lnTo>
                  <a:pt x="6725027" y="0"/>
                </a:lnTo>
                <a:lnTo>
                  <a:pt x="6725027" y="6926526"/>
                </a:lnTo>
                <a:lnTo>
                  <a:pt x="0" y="6926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450A439-6478-499D-8121-5269A4E50DF5}"/>
              </a:ext>
            </a:extLst>
          </p:cNvPr>
          <p:cNvSpPr/>
          <p:nvPr userDrawn="1"/>
        </p:nvSpPr>
        <p:spPr>
          <a:xfrm rot="-10800000" flipH="1" flipV="1">
            <a:off x="0" y="6770931"/>
            <a:ext cx="4673729" cy="3704993"/>
          </a:xfrm>
          <a:custGeom>
            <a:avLst/>
            <a:gdLst/>
            <a:ahLst/>
            <a:cxnLst/>
            <a:rect l="l" t="t" r="r" b="b"/>
            <a:pathLst>
              <a:path w="4673729" h="3704993">
                <a:moveTo>
                  <a:pt x="4673729" y="3704993"/>
                </a:moveTo>
                <a:lnTo>
                  <a:pt x="0" y="3704993"/>
                </a:lnTo>
                <a:lnTo>
                  <a:pt x="0" y="0"/>
                </a:lnTo>
                <a:lnTo>
                  <a:pt x="4673729" y="0"/>
                </a:lnTo>
                <a:lnTo>
                  <a:pt x="4673729" y="370499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DF86604-0337-4F0E-AC2B-55CD8D636AB8}"/>
              </a:ext>
            </a:extLst>
          </p:cNvPr>
          <p:cNvSpPr/>
          <p:nvPr userDrawn="1"/>
        </p:nvSpPr>
        <p:spPr>
          <a:xfrm>
            <a:off x="4938378" y="8528123"/>
            <a:ext cx="8886139" cy="2294239"/>
          </a:xfrm>
          <a:custGeom>
            <a:avLst/>
            <a:gdLst/>
            <a:ahLst/>
            <a:cxnLst/>
            <a:rect l="l" t="t" r="r" b="b"/>
            <a:pathLst>
              <a:path w="8886139" h="2294239">
                <a:moveTo>
                  <a:pt x="0" y="0"/>
                </a:moveTo>
                <a:lnTo>
                  <a:pt x="8886139" y="0"/>
                </a:lnTo>
                <a:lnTo>
                  <a:pt x="8886139" y="2294240"/>
                </a:lnTo>
                <a:lnTo>
                  <a:pt x="0" y="22942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F32FF6C-3513-47C6-A526-F749C5F3B37D}"/>
              </a:ext>
            </a:extLst>
          </p:cNvPr>
          <p:cNvSpPr/>
          <p:nvPr userDrawn="1"/>
        </p:nvSpPr>
        <p:spPr>
          <a:xfrm rot="-10800000" flipV="1">
            <a:off x="13824517" y="6793057"/>
            <a:ext cx="4645819" cy="3682867"/>
          </a:xfrm>
          <a:custGeom>
            <a:avLst/>
            <a:gdLst/>
            <a:ahLst/>
            <a:cxnLst/>
            <a:rect l="l" t="t" r="r" b="b"/>
            <a:pathLst>
              <a:path w="4645819" h="3682867">
                <a:moveTo>
                  <a:pt x="0" y="3682867"/>
                </a:moveTo>
                <a:lnTo>
                  <a:pt x="4645818" y="3682867"/>
                </a:lnTo>
                <a:lnTo>
                  <a:pt x="4645818" y="0"/>
                </a:lnTo>
                <a:lnTo>
                  <a:pt x="0" y="0"/>
                </a:lnTo>
                <a:lnTo>
                  <a:pt x="0" y="368286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93BBC6-31B7-4ABB-8659-586F27DD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1007558"/>
            <a:ext cx="13258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8802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390FBE3E-2E05-4C2C-895D-18E8873D4F89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1F01253-A6EC-1717-BC80-C1E8CE2220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27BC0ED-92C8-3420-25CC-666A7C96FD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fld id="{2F1A1F08-14DC-4675-B167-998A96BBCA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8414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048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4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3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9.svg"/><Relationship Id="rId7" Type="http://schemas.openxmlformats.org/officeDocument/2006/relationships/image" Target="../media/image5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5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1.wdp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12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11" Type="http://schemas.openxmlformats.org/officeDocument/2006/relationships/image" Target="../media/image33.svg"/><Relationship Id="rId5" Type="http://schemas.openxmlformats.org/officeDocument/2006/relationships/image" Target="../media/image2.svg"/><Relationship Id="rId15" Type="http://schemas.openxmlformats.org/officeDocument/2006/relationships/image" Target="../media/image36.svg"/><Relationship Id="rId10" Type="http://schemas.openxmlformats.org/officeDocument/2006/relationships/image" Target="../media/image32.png"/><Relationship Id="rId4" Type="http://schemas.openxmlformats.org/officeDocument/2006/relationships/image" Target="../media/image1.png"/><Relationship Id="rId9" Type="http://schemas.openxmlformats.org/officeDocument/2006/relationships/image" Target="../media/image4.svg"/><Relationship Id="rId14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9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11" Type="http://schemas.openxmlformats.org/officeDocument/2006/relationships/image" Target="../media/image57.png"/><Relationship Id="rId5" Type="http://schemas.openxmlformats.org/officeDocument/2006/relationships/image" Target="../media/image29.svg"/><Relationship Id="rId10" Type="http://schemas.openxmlformats.org/officeDocument/2006/relationships/image" Target="../media/image56.png"/><Relationship Id="rId4" Type="http://schemas.openxmlformats.org/officeDocument/2006/relationships/image" Target="../media/image28.png"/><Relationship Id="rId9" Type="http://schemas.openxmlformats.org/officeDocument/2006/relationships/image" Target="../media/image3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9.svg"/><Relationship Id="rId12" Type="http://schemas.openxmlformats.org/officeDocument/2006/relationships/image" Target="../media/image6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openxmlformats.org/officeDocument/2006/relationships/image" Target="../media/image31.svg"/><Relationship Id="rId5" Type="http://schemas.openxmlformats.org/officeDocument/2006/relationships/image" Target="../media/image2.svg"/><Relationship Id="rId10" Type="http://schemas.openxmlformats.org/officeDocument/2006/relationships/image" Target="../media/image30.png"/><Relationship Id="rId4" Type="http://schemas.openxmlformats.org/officeDocument/2006/relationships/image" Target="../media/image1.png"/><Relationship Id="rId9" Type="http://schemas.openxmlformats.org/officeDocument/2006/relationships/image" Target="../media/image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9.svg"/><Relationship Id="rId12" Type="http://schemas.openxmlformats.org/officeDocument/2006/relationships/image" Target="../media/image6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openxmlformats.org/officeDocument/2006/relationships/image" Target="../media/image31.svg"/><Relationship Id="rId5" Type="http://schemas.openxmlformats.org/officeDocument/2006/relationships/image" Target="../media/image2.svg"/><Relationship Id="rId10" Type="http://schemas.openxmlformats.org/officeDocument/2006/relationships/image" Target="../media/image30.png"/><Relationship Id="rId4" Type="http://schemas.openxmlformats.org/officeDocument/2006/relationships/image" Target="../media/image1.png"/><Relationship Id="rId9" Type="http://schemas.openxmlformats.org/officeDocument/2006/relationships/image" Target="../media/image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9.svg"/><Relationship Id="rId12" Type="http://schemas.openxmlformats.org/officeDocument/2006/relationships/image" Target="../media/image6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openxmlformats.org/officeDocument/2006/relationships/image" Target="../media/image31.svg"/><Relationship Id="rId5" Type="http://schemas.openxmlformats.org/officeDocument/2006/relationships/image" Target="../media/image2.svg"/><Relationship Id="rId10" Type="http://schemas.openxmlformats.org/officeDocument/2006/relationships/image" Target="../media/image30.png"/><Relationship Id="rId4" Type="http://schemas.openxmlformats.org/officeDocument/2006/relationships/image" Target="../media/image1.png"/><Relationship Id="rId9" Type="http://schemas.openxmlformats.org/officeDocument/2006/relationships/image" Target="../media/image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9.svg"/><Relationship Id="rId12" Type="http://schemas.openxmlformats.org/officeDocument/2006/relationships/image" Target="../media/image4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openxmlformats.org/officeDocument/2006/relationships/image" Target="../media/image31.svg"/><Relationship Id="rId5" Type="http://schemas.openxmlformats.org/officeDocument/2006/relationships/image" Target="../media/image2.svg"/><Relationship Id="rId10" Type="http://schemas.openxmlformats.org/officeDocument/2006/relationships/image" Target="../media/image30.png"/><Relationship Id="rId4" Type="http://schemas.openxmlformats.org/officeDocument/2006/relationships/image" Target="../media/image1.png"/><Relationship Id="rId9" Type="http://schemas.openxmlformats.org/officeDocument/2006/relationships/image" Target="../media/image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9.svg"/><Relationship Id="rId12" Type="http://schemas.openxmlformats.org/officeDocument/2006/relationships/image" Target="../media/image6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openxmlformats.org/officeDocument/2006/relationships/image" Target="../media/image31.svg"/><Relationship Id="rId5" Type="http://schemas.openxmlformats.org/officeDocument/2006/relationships/image" Target="../media/image2.svg"/><Relationship Id="rId10" Type="http://schemas.openxmlformats.org/officeDocument/2006/relationships/image" Target="../media/image30.png"/><Relationship Id="rId4" Type="http://schemas.openxmlformats.org/officeDocument/2006/relationships/image" Target="../media/image1.png"/><Relationship Id="rId9" Type="http://schemas.openxmlformats.org/officeDocument/2006/relationships/image" Target="../media/image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9.svg"/><Relationship Id="rId12" Type="http://schemas.openxmlformats.org/officeDocument/2006/relationships/image" Target="../media/image4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openxmlformats.org/officeDocument/2006/relationships/image" Target="../media/image31.svg"/><Relationship Id="rId5" Type="http://schemas.openxmlformats.org/officeDocument/2006/relationships/image" Target="../media/image2.svg"/><Relationship Id="rId10" Type="http://schemas.openxmlformats.org/officeDocument/2006/relationships/image" Target="../media/image30.png"/><Relationship Id="rId4" Type="http://schemas.openxmlformats.org/officeDocument/2006/relationships/image" Target="../media/image1.png"/><Relationship Id="rId9" Type="http://schemas.openxmlformats.org/officeDocument/2006/relationships/image" Target="../media/image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9.svg"/><Relationship Id="rId12" Type="http://schemas.openxmlformats.org/officeDocument/2006/relationships/image" Target="../media/image4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openxmlformats.org/officeDocument/2006/relationships/image" Target="../media/image31.svg"/><Relationship Id="rId5" Type="http://schemas.openxmlformats.org/officeDocument/2006/relationships/image" Target="../media/image2.svg"/><Relationship Id="rId10" Type="http://schemas.openxmlformats.org/officeDocument/2006/relationships/image" Target="../media/image30.png"/><Relationship Id="rId4" Type="http://schemas.openxmlformats.org/officeDocument/2006/relationships/image" Target="../media/image1.png"/><Relationship Id="rId9" Type="http://schemas.openxmlformats.org/officeDocument/2006/relationships/image" Target="../media/image4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9.svg"/><Relationship Id="rId12" Type="http://schemas.openxmlformats.org/officeDocument/2006/relationships/image" Target="../media/image4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openxmlformats.org/officeDocument/2006/relationships/image" Target="../media/image31.svg"/><Relationship Id="rId5" Type="http://schemas.openxmlformats.org/officeDocument/2006/relationships/image" Target="../media/image2.svg"/><Relationship Id="rId10" Type="http://schemas.openxmlformats.org/officeDocument/2006/relationships/image" Target="../media/image30.png"/><Relationship Id="rId4" Type="http://schemas.openxmlformats.org/officeDocument/2006/relationships/image" Target="../media/image1.png"/><Relationship Id="rId9" Type="http://schemas.openxmlformats.org/officeDocument/2006/relationships/image" Target="../media/image4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svg"/><Relationship Id="rId7" Type="http://schemas.openxmlformats.org/officeDocument/2006/relationships/image" Target="../media/image3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11" Type="http://schemas.openxmlformats.org/officeDocument/2006/relationships/image" Target="../media/image64.png"/><Relationship Id="rId5" Type="http://schemas.openxmlformats.org/officeDocument/2006/relationships/image" Target="../media/image4.svg"/><Relationship Id="rId10" Type="http://schemas.openxmlformats.org/officeDocument/2006/relationships/image" Target="../media/image59.png"/><Relationship Id="rId4" Type="http://schemas.openxmlformats.org/officeDocument/2006/relationships/image" Target="../media/image3.png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13" Type="http://schemas.openxmlformats.org/officeDocument/2006/relationships/image" Target="../media/image74.gif"/><Relationship Id="rId18" Type="http://schemas.openxmlformats.org/officeDocument/2006/relationships/slide" Target="slide35.xml"/><Relationship Id="rId26" Type="http://schemas.openxmlformats.org/officeDocument/2006/relationships/image" Target="../media/image82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78.gif"/><Relationship Id="rId7" Type="http://schemas.openxmlformats.org/officeDocument/2006/relationships/image" Target="../media/image71.gif"/><Relationship Id="rId12" Type="http://schemas.openxmlformats.org/officeDocument/2006/relationships/slide" Target="slide37.xml"/><Relationship Id="rId17" Type="http://schemas.openxmlformats.org/officeDocument/2006/relationships/image" Target="../media/image76.gif"/><Relationship Id="rId25" Type="http://schemas.openxmlformats.org/officeDocument/2006/relationships/image" Target="../media/image81.png"/><Relationship Id="rId2" Type="http://schemas.openxmlformats.org/officeDocument/2006/relationships/video" Target="../media/media3.mp4"/><Relationship Id="rId16" Type="http://schemas.openxmlformats.org/officeDocument/2006/relationships/slide" Target="slide38.xml"/><Relationship Id="rId20" Type="http://schemas.openxmlformats.org/officeDocument/2006/relationships/slide" Target="slide41.xml"/><Relationship Id="rId29" Type="http://schemas.openxmlformats.org/officeDocument/2006/relationships/image" Target="../media/image85.png"/><Relationship Id="rId1" Type="http://schemas.microsoft.com/office/2007/relationships/media" Target="../media/media3.mp4"/><Relationship Id="rId6" Type="http://schemas.openxmlformats.org/officeDocument/2006/relationships/slide" Target="slide39.xml"/><Relationship Id="rId11" Type="http://schemas.openxmlformats.org/officeDocument/2006/relationships/image" Target="../media/image73.gif"/><Relationship Id="rId24" Type="http://schemas.openxmlformats.org/officeDocument/2006/relationships/image" Target="../media/image80.png"/><Relationship Id="rId5" Type="http://schemas.openxmlformats.org/officeDocument/2006/relationships/image" Target="../media/image70.png"/><Relationship Id="rId15" Type="http://schemas.openxmlformats.org/officeDocument/2006/relationships/image" Target="../media/image75.gif"/><Relationship Id="rId23" Type="http://schemas.openxmlformats.org/officeDocument/2006/relationships/image" Target="../media/image79.png"/><Relationship Id="rId28" Type="http://schemas.openxmlformats.org/officeDocument/2006/relationships/image" Target="../media/image84.png"/><Relationship Id="rId10" Type="http://schemas.openxmlformats.org/officeDocument/2006/relationships/slide" Target="slide34.xml"/><Relationship Id="rId19" Type="http://schemas.openxmlformats.org/officeDocument/2006/relationships/image" Target="../media/image77.gif"/><Relationship Id="rId31" Type="http://schemas.openxmlformats.org/officeDocument/2006/relationships/image" Target="../media/image8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2.gif"/><Relationship Id="rId14" Type="http://schemas.openxmlformats.org/officeDocument/2006/relationships/slide" Target="slide36.xml"/><Relationship Id="rId22" Type="http://schemas.openxmlformats.org/officeDocument/2006/relationships/slide" Target="slide42.xml"/><Relationship Id="rId27" Type="http://schemas.openxmlformats.org/officeDocument/2006/relationships/image" Target="../media/image83.png"/><Relationship Id="rId30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4.png"/><Relationship Id="rId4" Type="http://schemas.openxmlformats.org/officeDocument/2006/relationships/image" Target="../media/image73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3.jpeg"/><Relationship Id="rId4" Type="http://schemas.openxmlformats.org/officeDocument/2006/relationships/image" Target="../media/image77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0.jpeg"/><Relationship Id="rId4" Type="http://schemas.openxmlformats.org/officeDocument/2006/relationships/image" Target="../media/image75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91.png"/><Relationship Id="rId4" Type="http://schemas.openxmlformats.org/officeDocument/2006/relationships/image" Target="../media/image74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2.jpeg"/><Relationship Id="rId4" Type="http://schemas.openxmlformats.org/officeDocument/2006/relationships/image" Target="../media/image76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3.jpeg"/><Relationship Id="rId4" Type="http://schemas.openxmlformats.org/officeDocument/2006/relationships/image" Target="../media/image71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3.wdp"/><Relationship Id="rId5" Type="http://schemas.openxmlformats.org/officeDocument/2006/relationships/image" Target="../media/image94.png"/><Relationship Id="rId4" Type="http://schemas.openxmlformats.org/officeDocument/2006/relationships/image" Target="../media/image72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5" Type="http://schemas.openxmlformats.org/officeDocument/2006/relationships/image" Target="../media/image95.png"/><Relationship Id="rId4" Type="http://schemas.openxmlformats.org/officeDocument/2006/relationships/image" Target="../media/image78.gi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EC37F60-6922-6C2E-4A22-C0EE51F1D13B}"/>
              </a:ext>
            </a:extLst>
          </p:cNvPr>
          <p:cNvSpPr txBox="1"/>
          <p:nvPr/>
        </p:nvSpPr>
        <p:spPr>
          <a:xfrm>
            <a:off x="4060855" y="8387535"/>
            <a:ext cx="9382875" cy="1200329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Lucida Bright" panose="02040602050505020304" pitchFamily="18" charset="0"/>
                <a:cs typeface="Poppins SemiBold" panose="00000700000000000000" pitchFamily="2" charset="0"/>
              </a:rPr>
              <a:t>Ban </a:t>
            </a:r>
            <a:r>
              <a:rPr lang="en-US" sz="7200" b="1" dirty="0" err="1">
                <a:solidFill>
                  <a:srgbClr val="002060"/>
                </a:solidFill>
                <a:latin typeface="Lucida Bright" panose="02040602050505020304" pitchFamily="18" charset="0"/>
                <a:cs typeface="Poppins SemiBold" panose="00000700000000000000" pitchFamily="2" charset="0"/>
              </a:rPr>
              <a:t>Gioc</a:t>
            </a:r>
            <a:r>
              <a:rPr lang="en-US" sz="7200" b="1" dirty="0">
                <a:solidFill>
                  <a:srgbClr val="002060"/>
                </a:solidFill>
                <a:latin typeface="Lucida Bright" panose="02040602050505020304" pitchFamily="18" charset="0"/>
                <a:cs typeface="Poppins SemiBold" panose="00000700000000000000" pitchFamily="2" charset="0"/>
              </a:rPr>
              <a:t> Waterfall</a:t>
            </a:r>
          </a:p>
        </p:txBody>
      </p:sp>
      <p:sp>
        <p:nvSpPr>
          <p:cNvPr id="29" name="Rectangle: Rounded Corners 7">
            <a:extLst>
              <a:ext uri="{FF2B5EF4-FFF2-40B4-BE49-F238E27FC236}">
                <a16:creationId xmlns:a16="http://schemas.microsoft.com/office/drawing/2014/main" id="{482C98D8-7F5D-331C-0EBA-F71A1BBEB37B}"/>
              </a:ext>
            </a:extLst>
          </p:cNvPr>
          <p:cNvSpPr/>
          <p:nvPr/>
        </p:nvSpPr>
        <p:spPr>
          <a:xfrm>
            <a:off x="2590523" y="925832"/>
            <a:ext cx="12714551" cy="705741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6699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8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375" y="1562101"/>
            <a:ext cx="11055274" cy="607901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4827934" y="9510559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630158" y="9469918"/>
            <a:ext cx="6621802" cy="1075439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394886" y="9106270"/>
            <a:ext cx="7315200" cy="1439088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189052" y="7051433"/>
            <a:ext cx="2676031" cy="3028430"/>
          </a:xfrm>
          <a:custGeom>
            <a:avLst/>
            <a:gdLst/>
            <a:ahLst/>
            <a:cxnLst/>
            <a:rect l="l" t="t" r="r" b="b"/>
            <a:pathLst>
              <a:path w="2676031" h="3028430">
                <a:moveTo>
                  <a:pt x="0" y="0"/>
                </a:moveTo>
                <a:lnTo>
                  <a:pt x="2676031" y="0"/>
                </a:lnTo>
                <a:lnTo>
                  <a:pt x="2676031" y="3028430"/>
                </a:lnTo>
                <a:lnTo>
                  <a:pt x="0" y="30284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5470716" y="-419100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6" y="0"/>
                </a:lnTo>
                <a:lnTo>
                  <a:pt x="3251726" y="3239903"/>
                </a:lnTo>
                <a:lnTo>
                  <a:pt x="0" y="32399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E6B2869E-5116-57FF-4155-01834855F465}"/>
              </a:ext>
            </a:extLst>
          </p:cNvPr>
          <p:cNvSpPr/>
          <p:nvPr/>
        </p:nvSpPr>
        <p:spPr>
          <a:xfrm>
            <a:off x="3967847" y="925832"/>
            <a:ext cx="4114800" cy="36576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3792987D-3E62-3DC7-4FE3-40CC38B4D046}"/>
              </a:ext>
            </a:extLst>
          </p:cNvPr>
          <p:cNvSpPr/>
          <p:nvPr/>
        </p:nvSpPr>
        <p:spPr>
          <a:xfrm>
            <a:off x="7179484" y="6422263"/>
            <a:ext cx="4114800" cy="36576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5BBAA918-27B7-3EFF-DCF5-3545491ACF2E}"/>
              </a:ext>
            </a:extLst>
          </p:cNvPr>
          <p:cNvSpPr/>
          <p:nvPr/>
        </p:nvSpPr>
        <p:spPr>
          <a:xfrm>
            <a:off x="10412067" y="4594672"/>
            <a:ext cx="4114800" cy="36576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BE86E72A-1810-5830-F67E-B50BF820E0DF}"/>
              </a:ext>
            </a:extLst>
          </p:cNvPr>
          <p:cNvSpPr/>
          <p:nvPr/>
        </p:nvSpPr>
        <p:spPr>
          <a:xfrm>
            <a:off x="13569622" y="6507077"/>
            <a:ext cx="4114800" cy="36576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97EB0063-93C9-D6B4-FC4A-98F5C96AEF16}"/>
              </a:ext>
            </a:extLst>
          </p:cNvPr>
          <p:cNvSpPr/>
          <p:nvPr/>
        </p:nvSpPr>
        <p:spPr>
          <a:xfrm>
            <a:off x="7200273" y="10101771"/>
            <a:ext cx="4114800" cy="36576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B781F3C8-32AF-E57B-4728-A038A5FD6020}"/>
              </a:ext>
            </a:extLst>
          </p:cNvPr>
          <p:cNvSpPr/>
          <p:nvPr/>
        </p:nvSpPr>
        <p:spPr>
          <a:xfrm>
            <a:off x="13597623" y="2776814"/>
            <a:ext cx="4114800" cy="36576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C1604217-0897-7875-3375-0311A56132E7}"/>
              </a:ext>
            </a:extLst>
          </p:cNvPr>
          <p:cNvSpPr/>
          <p:nvPr/>
        </p:nvSpPr>
        <p:spPr>
          <a:xfrm>
            <a:off x="3967847" y="4526282"/>
            <a:ext cx="4114800" cy="36576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55179704-4D5E-B82D-FCEF-184AC548FE33}"/>
              </a:ext>
            </a:extLst>
          </p:cNvPr>
          <p:cNvSpPr/>
          <p:nvPr/>
        </p:nvSpPr>
        <p:spPr>
          <a:xfrm>
            <a:off x="7196823" y="-836798"/>
            <a:ext cx="4114800" cy="36576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FBC642B9-02AA-DB12-27A5-781D63D55293}"/>
              </a:ext>
            </a:extLst>
          </p:cNvPr>
          <p:cNvSpPr/>
          <p:nvPr/>
        </p:nvSpPr>
        <p:spPr>
          <a:xfrm>
            <a:off x="4019834" y="8191500"/>
            <a:ext cx="4114800" cy="36576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FC8EB8DB-2768-7777-46B7-B8396A390839}"/>
              </a:ext>
            </a:extLst>
          </p:cNvPr>
          <p:cNvSpPr/>
          <p:nvPr/>
        </p:nvSpPr>
        <p:spPr>
          <a:xfrm>
            <a:off x="767447" y="2754632"/>
            <a:ext cx="4114800" cy="36576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079B3E48-7427-1955-B09E-19751484B323}"/>
              </a:ext>
            </a:extLst>
          </p:cNvPr>
          <p:cNvSpPr/>
          <p:nvPr/>
        </p:nvSpPr>
        <p:spPr>
          <a:xfrm>
            <a:off x="778835" y="6412232"/>
            <a:ext cx="4114800" cy="36576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2C7146F5-7647-7729-3FBB-2A3E55536E1A}"/>
              </a:ext>
            </a:extLst>
          </p:cNvPr>
          <p:cNvSpPr/>
          <p:nvPr/>
        </p:nvSpPr>
        <p:spPr>
          <a:xfrm>
            <a:off x="738871" y="-902968"/>
            <a:ext cx="4114800" cy="36576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61030A8F-989B-6885-B919-E97F0E68FB68}"/>
              </a:ext>
            </a:extLst>
          </p:cNvPr>
          <p:cNvSpPr/>
          <p:nvPr/>
        </p:nvSpPr>
        <p:spPr>
          <a:xfrm>
            <a:off x="7198727" y="2805370"/>
            <a:ext cx="4114800" cy="36576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7746E3BE-0809-AA5B-9E98-37B26213ED07}"/>
              </a:ext>
            </a:extLst>
          </p:cNvPr>
          <p:cNvSpPr/>
          <p:nvPr/>
        </p:nvSpPr>
        <p:spPr>
          <a:xfrm>
            <a:off x="810135" y="10062750"/>
            <a:ext cx="4114800" cy="36576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E7BF1D0B-728A-E121-F717-E3CAF33F58DE}"/>
              </a:ext>
            </a:extLst>
          </p:cNvPr>
          <p:cNvSpPr/>
          <p:nvPr/>
        </p:nvSpPr>
        <p:spPr>
          <a:xfrm>
            <a:off x="13569622" y="-880365"/>
            <a:ext cx="4114800" cy="36576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7FD36EC0-BB6B-475F-1A42-AA66C2BD113A}"/>
              </a:ext>
            </a:extLst>
          </p:cNvPr>
          <p:cNvSpPr/>
          <p:nvPr/>
        </p:nvSpPr>
        <p:spPr>
          <a:xfrm>
            <a:off x="10412067" y="8286876"/>
            <a:ext cx="4114800" cy="36576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E50F71C6-EE6D-F62A-010E-0CCE7A7A0198}"/>
              </a:ext>
            </a:extLst>
          </p:cNvPr>
          <p:cNvSpPr/>
          <p:nvPr/>
        </p:nvSpPr>
        <p:spPr>
          <a:xfrm>
            <a:off x="10385236" y="931133"/>
            <a:ext cx="4114800" cy="36576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6" name="Rounded Rectangle 32">
            <a:extLst>
              <a:ext uri="{FF2B5EF4-FFF2-40B4-BE49-F238E27FC236}">
                <a16:creationId xmlns:a16="http://schemas.microsoft.com/office/drawing/2014/main" id="{AF38A66E-6B11-5663-1ED5-AD12A6B02820}"/>
              </a:ext>
            </a:extLst>
          </p:cNvPr>
          <p:cNvSpPr/>
          <p:nvPr/>
        </p:nvSpPr>
        <p:spPr>
          <a:xfrm>
            <a:off x="14512024" y="8987700"/>
            <a:ext cx="3386138" cy="11430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sz="210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73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82C98D8-7F5D-331C-0EBA-F71A1BBEB37B}"/>
              </a:ext>
            </a:extLst>
          </p:cNvPr>
          <p:cNvSpPr/>
          <p:nvPr/>
        </p:nvSpPr>
        <p:spPr>
          <a:xfrm>
            <a:off x="2167622" y="684184"/>
            <a:ext cx="12344401" cy="720270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6699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8000"/>
              </a:solidFill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5095125" y="8460526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630158" y="8460526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394886" y="8460526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189052" y="7051433"/>
            <a:ext cx="2676031" cy="3028430"/>
          </a:xfrm>
          <a:custGeom>
            <a:avLst/>
            <a:gdLst/>
            <a:ahLst/>
            <a:cxnLst/>
            <a:rect l="l" t="t" r="r" b="b"/>
            <a:pathLst>
              <a:path w="2676031" h="3028430">
                <a:moveTo>
                  <a:pt x="0" y="0"/>
                </a:moveTo>
                <a:lnTo>
                  <a:pt x="2676031" y="0"/>
                </a:lnTo>
                <a:lnTo>
                  <a:pt x="2676031" y="3028430"/>
                </a:lnTo>
                <a:lnTo>
                  <a:pt x="0" y="30284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5470716" y="-419100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6" y="0"/>
                </a:lnTo>
                <a:lnTo>
                  <a:pt x="3251726" y="3239903"/>
                </a:lnTo>
                <a:lnTo>
                  <a:pt x="0" y="32399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C37F60-6922-6C2E-4A22-C0EE51F1D13B}"/>
              </a:ext>
            </a:extLst>
          </p:cNvPr>
          <p:cNvSpPr txBox="1"/>
          <p:nvPr/>
        </p:nvSpPr>
        <p:spPr>
          <a:xfrm>
            <a:off x="3967742" y="8448647"/>
            <a:ext cx="9382875" cy="1200329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Lucida Bright" panose="02040602050505020304" pitchFamily="18" charset="0"/>
                <a:cs typeface="Poppins SemiBold" panose="00000700000000000000" pitchFamily="2" charset="0"/>
              </a:rPr>
              <a:t>Hoi An Old Town</a:t>
            </a:r>
          </a:p>
        </p:txBody>
      </p:sp>
      <p:pic>
        <p:nvPicPr>
          <p:cNvPr id="8194" name="Picture 2" descr="Xây dựng và phát triển Hội An theo định hướng thành phố sinh thái - văn hóa  - du lịch - Nhịp sống kinh tế Việt Nam &amp; Thế giới">
            <a:extLst>
              <a:ext uri="{FF2B5EF4-FFF2-40B4-BE49-F238E27FC236}">
                <a16:creationId xmlns:a16="http://schemas.microsoft.com/office/drawing/2014/main" id="{4C272E78-4CE9-5DFA-4054-A130CF00B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315" y="1028700"/>
            <a:ext cx="10970685" cy="670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exagon 4">
            <a:extLst>
              <a:ext uri="{FF2B5EF4-FFF2-40B4-BE49-F238E27FC236}">
                <a16:creationId xmlns:a16="http://schemas.microsoft.com/office/drawing/2014/main" id="{1FE09905-93E8-7C8A-3BD8-5F27C7D79A7F}"/>
              </a:ext>
            </a:extLst>
          </p:cNvPr>
          <p:cNvSpPr/>
          <p:nvPr/>
        </p:nvSpPr>
        <p:spPr>
          <a:xfrm>
            <a:off x="3967847" y="867034"/>
            <a:ext cx="4114800" cy="36576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3419EEBC-6726-2DA9-AE2A-244D95FDDE7D}"/>
              </a:ext>
            </a:extLst>
          </p:cNvPr>
          <p:cNvSpPr/>
          <p:nvPr/>
        </p:nvSpPr>
        <p:spPr>
          <a:xfrm>
            <a:off x="7146815" y="2652639"/>
            <a:ext cx="4114800" cy="36576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B7E21604-B372-7DFA-9529-1684035E7407}"/>
              </a:ext>
            </a:extLst>
          </p:cNvPr>
          <p:cNvSpPr/>
          <p:nvPr/>
        </p:nvSpPr>
        <p:spPr>
          <a:xfrm>
            <a:off x="10368647" y="4524634"/>
            <a:ext cx="4114800" cy="36576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507B0E4-7AEA-A3DC-CE35-EE97148F162B}"/>
              </a:ext>
            </a:extLst>
          </p:cNvPr>
          <p:cNvSpPr/>
          <p:nvPr/>
        </p:nvSpPr>
        <p:spPr>
          <a:xfrm>
            <a:off x="10383588" y="8243102"/>
            <a:ext cx="4114800" cy="36576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7581F77C-4806-B81C-EC94-83C29F1D51AD}"/>
              </a:ext>
            </a:extLst>
          </p:cNvPr>
          <p:cNvSpPr/>
          <p:nvPr/>
        </p:nvSpPr>
        <p:spPr>
          <a:xfrm>
            <a:off x="7196822" y="6349032"/>
            <a:ext cx="4114800" cy="36576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8C5EA889-5F29-B807-44B6-EA8E2EF281B6}"/>
              </a:ext>
            </a:extLst>
          </p:cNvPr>
          <p:cNvSpPr/>
          <p:nvPr/>
        </p:nvSpPr>
        <p:spPr>
          <a:xfrm>
            <a:off x="10397223" y="867034"/>
            <a:ext cx="4114800" cy="36576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C58C08B8-3ADF-F669-D440-19CAC9CAC833}"/>
              </a:ext>
            </a:extLst>
          </p:cNvPr>
          <p:cNvSpPr/>
          <p:nvPr/>
        </p:nvSpPr>
        <p:spPr>
          <a:xfrm>
            <a:off x="3967847" y="4447190"/>
            <a:ext cx="4114800" cy="36576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9D737E29-0A81-BC15-BE31-C03B275DF13F}"/>
              </a:ext>
            </a:extLst>
          </p:cNvPr>
          <p:cNvSpPr/>
          <p:nvPr/>
        </p:nvSpPr>
        <p:spPr>
          <a:xfrm>
            <a:off x="7196823" y="-895596"/>
            <a:ext cx="4114800" cy="36576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3E97C57C-E44D-6C8B-1233-9748C3B391CC}"/>
              </a:ext>
            </a:extLst>
          </p:cNvPr>
          <p:cNvSpPr/>
          <p:nvPr/>
        </p:nvSpPr>
        <p:spPr>
          <a:xfrm>
            <a:off x="3954972" y="8135840"/>
            <a:ext cx="4114800" cy="36576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41E3B482-4E41-F9A0-D9C3-0E7C4149201F}"/>
              </a:ext>
            </a:extLst>
          </p:cNvPr>
          <p:cNvSpPr/>
          <p:nvPr/>
        </p:nvSpPr>
        <p:spPr>
          <a:xfrm>
            <a:off x="767447" y="2695834"/>
            <a:ext cx="4114800" cy="36576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3B48987F-772F-79AB-2D9F-28CDF535C293}"/>
              </a:ext>
            </a:extLst>
          </p:cNvPr>
          <p:cNvSpPr/>
          <p:nvPr/>
        </p:nvSpPr>
        <p:spPr>
          <a:xfrm>
            <a:off x="819409" y="6404944"/>
            <a:ext cx="4114800" cy="36576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C1E97B21-97EF-414C-27B6-578432F08400}"/>
              </a:ext>
            </a:extLst>
          </p:cNvPr>
          <p:cNvSpPr/>
          <p:nvPr/>
        </p:nvSpPr>
        <p:spPr>
          <a:xfrm>
            <a:off x="738871" y="-961766"/>
            <a:ext cx="4114800" cy="36576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572DB830-12B7-286C-ED32-EB457ED75BF0}"/>
              </a:ext>
            </a:extLst>
          </p:cNvPr>
          <p:cNvSpPr/>
          <p:nvPr/>
        </p:nvSpPr>
        <p:spPr>
          <a:xfrm>
            <a:off x="13597623" y="10011034"/>
            <a:ext cx="4114800" cy="36576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72458CE5-3B6E-0840-AAA4-B00A3E11173C}"/>
              </a:ext>
            </a:extLst>
          </p:cNvPr>
          <p:cNvSpPr/>
          <p:nvPr/>
        </p:nvSpPr>
        <p:spPr>
          <a:xfrm>
            <a:off x="796023" y="10011034"/>
            <a:ext cx="4114800" cy="36576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96C0768F-EA9B-ABC2-5775-995FA8592B44}"/>
              </a:ext>
            </a:extLst>
          </p:cNvPr>
          <p:cNvSpPr/>
          <p:nvPr/>
        </p:nvSpPr>
        <p:spPr>
          <a:xfrm>
            <a:off x="13616039" y="-912551"/>
            <a:ext cx="4114800" cy="36576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F23BBA39-B453-C8F4-C082-D78F68B4622A}"/>
              </a:ext>
            </a:extLst>
          </p:cNvPr>
          <p:cNvSpPr/>
          <p:nvPr/>
        </p:nvSpPr>
        <p:spPr>
          <a:xfrm>
            <a:off x="13597623" y="6353434"/>
            <a:ext cx="4114800" cy="36576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9C2304F7-769E-9A16-8451-A3EDB9084C7D}"/>
              </a:ext>
            </a:extLst>
          </p:cNvPr>
          <p:cNvSpPr/>
          <p:nvPr/>
        </p:nvSpPr>
        <p:spPr>
          <a:xfrm>
            <a:off x="13583334" y="2684181"/>
            <a:ext cx="4114800" cy="36576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6" name="Rounded Rectangle 32">
            <a:extLst>
              <a:ext uri="{FF2B5EF4-FFF2-40B4-BE49-F238E27FC236}">
                <a16:creationId xmlns:a16="http://schemas.microsoft.com/office/drawing/2014/main" id="{5748802F-71D8-7273-199C-4F36A3BFD96F}"/>
              </a:ext>
            </a:extLst>
          </p:cNvPr>
          <p:cNvSpPr/>
          <p:nvPr/>
        </p:nvSpPr>
        <p:spPr>
          <a:xfrm>
            <a:off x="14512024" y="8928902"/>
            <a:ext cx="3386138" cy="11430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sz="210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75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95125" y="8460526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630158" y="8460526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394886" y="8460526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307879" y="6176172"/>
            <a:ext cx="4402207" cy="4303158"/>
          </a:xfrm>
          <a:custGeom>
            <a:avLst/>
            <a:gdLst/>
            <a:ahLst/>
            <a:cxnLst/>
            <a:rect l="l" t="t" r="r" b="b"/>
            <a:pathLst>
              <a:path w="4402207" h="4303158">
                <a:moveTo>
                  <a:pt x="0" y="0"/>
                </a:moveTo>
                <a:lnTo>
                  <a:pt x="4402207" y="0"/>
                </a:lnTo>
                <a:lnTo>
                  <a:pt x="4402207" y="4303157"/>
                </a:lnTo>
                <a:lnTo>
                  <a:pt x="0" y="43031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189052" y="7051433"/>
            <a:ext cx="2676031" cy="3028430"/>
          </a:xfrm>
          <a:custGeom>
            <a:avLst/>
            <a:gdLst/>
            <a:ahLst/>
            <a:cxnLst/>
            <a:rect l="l" t="t" r="r" b="b"/>
            <a:pathLst>
              <a:path w="2676031" h="3028430">
                <a:moveTo>
                  <a:pt x="0" y="0"/>
                </a:moveTo>
                <a:lnTo>
                  <a:pt x="2676031" y="0"/>
                </a:lnTo>
                <a:lnTo>
                  <a:pt x="2676031" y="3028430"/>
                </a:lnTo>
                <a:lnTo>
                  <a:pt x="0" y="30284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12"/>
          <p:cNvSpPr txBox="1"/>
          <p:nvPr/>
        </p:nvSpPr>
        <p:spPr>
          <a:xfrm rot="-320694">
            <a:off x="2947639" y="7257792"/>
            <a:ext cx="4470934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99"/>
              </a:lnSpc>
              <a:spcBef>
                <a:spcPct val="0"/>
              </a:spcBef>
            </a:pPr>
            <a:r>
              <a:rPr lang="en-US" sz="4999" dirty="0">
                <a:solidFill>
                  <a:srgbClr val="FFFFFF"/>
                </a:solidFill>
                <a:latin typeface="Marykate"/>
              </a:rPr>
              <a:t>My sand castle</a:t>
            </a:r>
          </a:p>
        </p:txBody>
      </p:sp>
      <p:sp>
        <p:nvSpPr>
          <p:cNvPr id="13" name="Freeform 13"/>
          <p:cNvSpPr/>
          <p:nvPr/>
        </p:nvSpPr>
        <p:spPr>
          <a:xfrm>
            <a:off x="14307879" y="-258613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6" y="0"/>
                </a:lnTo>
                <a:lnTo>
                  <a:pt x="3251726" y="3239903"/>
                </a:lnTo>
                <a:lnTo>
                  <a:pt x="0" y="32399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Google Shape;3938;p35">
            <a:extLst>
              <a:ext uri="{FF2B5EF4-FFF2-40B4-BE49-F238E27FC236}">
                <a16:creationId xmlns:a16="http://schemas.microsoft.com/office/drawing/2014/main" id="{25420627-4B20-AE5C-18C2-F519844E9FCC}"/>
              </a:ext>
            </a:extLst>
          </p:cNvPr>
          <p:cNvSpPr txBox="1">
            <a:spLocks/>
          </p:cNvSpPr>
          <p:nvPr/>
        </p:nvSpPr>
        <p:spPr>
          <a:xfrm>
            <a:off x="1981200" y="5265643"/>
            <a:ext cx="15697200" cy="1225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7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600"/>
              <a:buFont typeface="Yusei Magic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Lucida Bright" panose="02040602050505020304" pitchFamily="18" charset="0"/>
                <a:sym typeface="Yusei Magic"/>
              </a:rPr>
              <a:t>Where are you going to visit this summer?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id="{E3FB557D-6FC4-476E-8A56-BD6462D21394}"/>
              </a:ext>
            </a:extLst>
          </p:cNvPr>
          <p:cNvSpPr/>
          <p:nvPr/>
        </p:nvSpPr>
        <p:spPr>
          <a:xfrm rot="16200000">
            <a:off x="8246811" y="-476275"/>
            <a:ext cx="1601205" cy="10932024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id="{0FE4BAEA-21D3-4E14-8A22-56C752E67658}"/>
              </a:ext>
            </a:extLst>
          </p:cNvPr>
          <p:cNvSpPr/>
          <p:nvPr/>
        </p:nvSpPr>
        <p:spPr>
          <a:xfrm>
            <a:off x="6796113" y="1052618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7086600" y="940494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IcielCrocante" panose="02000000000000000000" pitchFamily="2" charset="0"/>
                <a:sym typeface="Yusei Magic"/>
              </a:rPr>
              <a:t>02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2931423" y="4381899"/>
            <a:ext cx="11581977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43678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E1BDDFF-AB44-C6FC-1A55-0EE78EE442C0}"/>
              </a:ext>
            </a:extLst>
          </p:cNvPr>
          <p:cNvGrpSpPr/>
          <p:nvPr/>
        </p:nvGrpSpPr>
        <p:grpSpPr>
          <a:xfrm>
            <a:off x="2584489" y="2005415"/>
            <a:ext cx="12573000" cy="7924800"/>
            <a:chOff x="2514600" y="1714500"/>
            <a:chExt cx="12573000" cy="792480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B918360-1355-99AA-C8FE-B30C8DF5D423}"/>
                </a:ext>
              </a:extLst>
            </p:cNvPr>
            <p:cNvSpPr/>
            <p:nvPr/>
          </p:nvSpPr>
          <p:spPr>
            <a:xfrm>
              <a:off x="2514600" y="1714500"/>
              <a:ext cx="12573000" cy="79248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333CC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B161E3-0F31-1647-739B-502AD4AE7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0" b="3760"/>
            <a:stretch/>
          </p:blipFill>
          <p:spPr>
            <a:xfrm>
              <a:off x="3086100" y="1969873"/>
              <a:ext cx="11430000" cy="7414054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A77EC5A-52F4-F104-DC5E-A7ADCC4F0C54}"/>
              </a:ext>
            </a:extLst>
          </p:cNvPr>
          <p:cNvSpPr/>
          <p:nvPr/>
        </p:nvSpPr>
        <p:spPr>
          <a:xfrm>
            <a:off x="4648200" y="-66423"/>
            <a:ext cx="815800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solidFill>
                  <a:srgbClr val="704848"/>
                </a:solidFill>
                <a:latin typeface="Marykate" panose="02010600030101010101" charset="0"/>
                <a:ea typeface="Segoe UI Black" panose="020B0A02040204020203" pitchFamily="34" charset="0"/>
              </a:rPr>
              <a:t>Who are they?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0ADC75B-302A-21CA-6A20-B26516B428AE}"/>
              </a:ext>
            </a:extLst>
          </p:cNvPr>
          <p:cNvSpPr/>
          <p:nvPr/>
        </p:nvSpPr>
        <p:spPr>
          <a:xfrm>
            <a:off x="2875868" y="0"/>
            <a:ext cx="1192666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solidFill>
                  <a:srgbClr val="704848"/>
                </a:solidFill>
                <a:latin typeface="Marykate" panose="02010600030101010101" charset="0"/>
                <a:ea typeface="Segoe UI Black" panose="020B0A02040204020203" pitchFamily="34" charset="0"/>
              </a:rPr>
              <a:t>What are they doing?</a:t>
            </a:r>
          </a:p>
        </p:txBody>
      </p:sp>
    </p:spTree>
    <p:extLst>
      <p:ext uri="{BB962C8B-B14F-4D97-AF65-F5344CB8AC3E}">
        <p14:creationId xmlns:p14="http://schemas.microsoft.com/office/powerpoint/2010/main" val="428884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E1BDDFF-AB44-C6FC-1A55-0EE78EE442C0}"/>
              </a:ext>
            </a:extLst>
          </p:cNvPr>
          <p:cNvGrpSpPr/>
          <p:nvPr/>
        </p:nvGrpSpPr>
        <p:grpSpPr>
          <a:xfrm>
            <a:off x="2584489" y="2005415"/>
            <a:ext cx="12573000" cy="7924800"/>
            <a:chOff x="2514600" y="1714500"/>
            <a:chExt cx="12573000" cy="792480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B918360-1355-99AA-C8FE-B30C8DF5D423}"/>
                </a:ext>
              </a:extLst>
            </p:cNvPr>
            <p:cNvSpPr/>
            <p:nvPr/>
          </p:nvSpPr>
          <p:spPr>
            <a:xfrm>
              <a:off x="2514600" y="1714500"/>
              <a:ext cx="12573000" cy="79248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333CC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B161E3-0F31-1647-739B-502AD4AE7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0" b="3760"/>
            <a:stretch/>
          </p:blipFill>
          <p:spPr>
            <a:xfrm>
              <a:off x="3086100" y="1969873"/>
              <a:ext cx="11430000" cy="7414054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49C1EF8E-A57D-A526-DCA1-243F9098DC4F}"/>
              </a:ext>
            </a:extLst>
          </p:cNvPr>
          <p:cNvSpPr/>
          <p:nvPr/>
        </p:nvSpPr>
        <p:spPr>
          <a:xfrm>
            <a:off x="4125638" y="-61263"/>
            <a:ext cx="1003672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solidFill>
                  <a:srgbClr val="704848"/>
                </a:solidFill>
                <a:latin typeface="Marykate" panose="02010600030101010101" charset="0"/>
                <a:ea typeface="Segoe UI Black" panose="020B0A02040204020203" pitchFamily="34" charset="0"/>
              </a:rPr>
              <a:t>Listen and repeat.</a:t>
            </a:r>
          </a:p>
        </p:txBody>
      </p:sp>
      <p:pic>
        <p:nvPicPr>
          <p:cNvPr id="25" name="Track 96">
            <a:hlinkClick r:id="" action="ppaction://media"/>
            <a:extLst>
              <a:ext uri="{FF2B5EF4-FFF2-40B4-BE49-F238E27FC236}">
                <a16:creationId xmlns:a16="http://schemas.microsoft.com/office/drawing/2014/main" id="{F070BB68-91CB-F35F-7A78-D932106270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188.71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83001" y="847977"/>
            <a:ext cx="914400" cy="914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533BBA9-3688-E55D-02B3-4B73DECD5F53}"/>
              </a:ext>
            </a:extLst>
          </p:cNvPr>
          <p:cNvSpPr/>
          <p:nvPr/>
        </p:nvSpPr>
        <p:spPr>
          <a:xfrm>
            <a:off x="4800599" y="2005415"/>
            <a:ext cx="9198255" cy="1156885"/>
          </a:xfrm>
          <a:prstGeom prst="roundRect">
            <a:avLst/>
          </a:prstGeom>
          <a:solidFill>
            <a:srgbClr val="FFF7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500" b="0" i="0" u="none" strike="noStrike" baseline="0" dirty="0">
                <a:solidFill>
                  <a:schemeClr val="tx1"/>
                </a:solidFill>
                <a:latin typeface="+mj-lt"/>
              </a:rPr>
              <a:t>What did you do last summer?</a:t>
            </a:r>
            <a:endParaRPr lang="vi-VN" sz="55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58A408-7A82-27A9-EAA2-46ECA880B299}"/>
              </a:ext>
            </a:extLst>
          </p:cNvPr>
          <p:cNvSpPr/>
          <p:nvPr/>
        </p:nvSpPr>
        <p:spPr>
          <a:xfrm>
            <a:off x="6244984" y="8440850"/>
            <a:ext cx="8341005" cy="1846150"/>
          </a:xfrm>
          <a:prstGeom prst="roundRect">
            <a:avLst/>
          </a:prstGeom>
          <a:solidFill>
            <a:srgbClr val="FFF7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5500" b="0" i="0" u="none" strike="noStrike" baseline="0" dirty="0">
                <a:solidFill>
                  <a:schemeClr val="tx1"/>
                </a:solidFill>
                <a:latin typeface="+mj-lt"/>
              </a:rPr>
              <a:t>I grew vegetables on a farm</a:t>
            </a:r>
          </a:p>
          <a:p>
            <a:pPr algn="l"/>
            <a:r>
              <a:rPr lang="vi-VN" sz="55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my grandparents.</a:t>
            </a:r>
            <a:endParaRPr lang="vi-VN" sz="5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63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78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9C1EF8E-A57D-A526-DCA1-243F9098DC4F}"/>
              </a:ext>
            </a:extLst>
          </p:cNvPr>
          <p:cNvSpPr/>
          <p:nvPr/>
        </p:nvSpPr>
        <p:spPr>
          <a:xfrm>
            <a:off x="4506639" y="-91050"/>
            <a:ext cx="1003672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solidFill>
                  <a:srgbClr val="704848"/>
                </a:solidFill>
                <a:latin typeface="Marykate" panose="02010600030101010101" charset="0"/>
                <a:ea typeface="Segoe UI Black" panose="020B0A02040204020203" pitchFamily="34" charset="0"/>
              </a:rPr>
              <a:t>Listen and repeat.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E864AC3-CACD-C599-9BAA-5E6A584ACA7D}"/>
              </a:ext>
            </a:extLst>
          </p:cNvPr>
          <p:cNvGrpSpPr/>
          <p:nvPr/>
        </p:nvGrpSpPr>
        <p:grpSpPr>
          <a:xfrm>
            <a:off x="3586018" y="1748146"/>
            <a:ext cx="11719210" cy="7924800"/>
            <a:chOff x="2911190" y="1714500"/>
            <a:chExt cx="11719210" cy="7924800"/>
          </a:xfrm>
          <a:solidFill>
            <a:schemeClr val="bg1"/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B918360-1355-99AA-C8FE-B30C8DF5D423}"/>
                </a:ext>
              </a:extLst>
            </p:cNvPr>
            <p:cNvSpPr/>
            <p:nvPr/>
          </p:nvSpPr>
          <p:spPr>
            <a:xfrm>
              <a:off x="2911190" y="1714500"/>
              <a:ext cx="11719210" cy="7924800"/>
            </a:xfrm>
            <a:prstGeom prst="roundRect">
              <a:avLst/>
            </a:prstGeom>
            <a:grpFill/>
            <a:ln w="38100">
              <a:solidFill>
                <a:srgbClr val="3333CC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D282DB8-3486-B509-E140-630CAD12CC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56" b="2956"/>
            <a:stretch/>
          </p:blipFill>
          <p:spPr>
            <a:xfrm>
              <a:off x="3668571" y="1976340"/>
              <a:ext cx="10210801" cy="7411860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</p:spPr>
        </p:pic>
      </p:grpSp>
      <p:pic>
        <p:nvPicPr>
          <p:cNvPr id="29" name="Track 96">
            <a:hlinkClick r:id="" action="ppaction://media"/>
            <a:extLst>
              <a:ext uri="{FF2B5EF4-FFF2-40B4-BE49-F238E27FC236}">
                <a16:creationId xmlns:a16="http://schemas.microsoft.com/office/drawing/2014/main" id="{A7B8E31F-2ED7-7FF6-2643-6CFB466C68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30600" y="692369"/>
            <a:ext cx="1055777" cy="10557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BDFDAE6-8743-DC84-E498-0A0349A8DD7A}"/>
              </a:ext>
            </a:extLst>
          </p:cNvPr>
          <p:cNvSpPr/>
          <p:nvPr/>
        </p:nvSpPr>
        <p:spPr>
          <a:xfrm>
            <a:off x="5220004" y="1562100"/>
            <a:ext cx="9562796" cy="1723931"/>
          </a:xfrm>
          <a:prstGeom prst="roundRect">
            <a:avLst/>
          </a:prstGeom>
          <a:solidFill>
            <a:srgbClr val="FFF7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5500" b="0" i="0" u="none" strike="noStrike" baseline="0">
                <a:solidFill>
                  <a:schemeClr val="tx1"/>
                </a:solidFill>
                <a:latin typeface="+mj-lt"/>
              </a:rPr>
              <a:t>What about this year? What are</a:t>
            </a:r>
          </a:p>
          <a:p>
            <a:pPr algn="l"/>
            <a:r>
              <a:rPr lang="en-GB" sz="5500" b="0" i="0" u="none" strike="noStrike" baseline="0">
                <a:solidFill>
                  <a:schemeClr val="tx1"/>
                </a:solidFill>
                <a:latin typeface="+mj-lt"/>
              </a:rPr>
              <a:t>you going to do this summer?</a:t>
            </a:r>
            <a:endParaRPr lang="vi-VN" sz="55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875F04A-753C-B62A-7F51-86919954C3D1}"/>
              </a:ext>
            </a:extLst>
          </p:cNvPr>
          <p:cNvSpPr/>
          <p:nvPr/>
        </p:nvSpPr>
        <p:spPr>
          <a:xfrm>
            <a:off x="8230360" y="7581901"/>
            <a:ext cx="8762240" cy="1142999"/>
          </a:xfrm>
          <a:prstGeom prst="roundRect">
            <a:avLst/>
          </a:prstGeom>
          <a:solidFill>
            <a:srgbClr val="FFF7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55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going to join a music club.</a:t>
            </a:r>
            <a:endParaRPr lang="vi-VN" sz="55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6955E8-9B0B-AE1B-B722-78CC22AE8A61}"/>
              </a:ext>
            </a:extLst>
          </p:cNvPr>
          <p:cNvSpPr/>
          <p:nvPr/>
        </p:nvSpPr>
        <p:spPr>
          <a:xfrm>
            <a:off x="4340901" y="8695114"/>
            <a:ext cx="6631899" cy="1142999"/>
          </a:xfrm>
          <a:prstGeom prst="roundRect">
            <a:avLst/>
          </a:prstGeom>
          <a:solidFill>
            <a:srgbClr val="FFF7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55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sounds fantastic!</a:t>
            </a:r>
            <a:endParaRPr lang="vi-VN" sz="55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06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37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B84933E-8C04-40DC-9196-CC9ECE2B2824}"/>
              </a:ext>
            </a:extLst>
          </p:cNvPr>
          <p:cNvGrpSpPr/>
          <p:nvPr/>
        </p:nvGrpSpPr>
        <p:grpSpPr>
          <a:xfrm>
            <a:off x="762000" y="1028700"/>
            <a:ext cx="7924798" cy="2049136"/>
            <a:chOff x="2763125" y="858984"/>
            <a:chExt cx="2002490" cy="1024568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25E2B37E-528C-47CB-A530-73CE4E57B576}"/>
                </a:ext>
              </a:extLst>
            </p:cNvPr>
            <p:cNvSpPr/>
            <p:nvPr/>
          </p:nvSpPr>
          <p:spPr>
            <a:xfrm>
              <a:off x="2763125" y="858984"/>
              <a:ext cx="2002490" cy="1024568"/>
            </a:xfrm>
            <a:prstGeom prst="wedgeRoundRectCallout">
              <a:avLst>
                <a:gd name="adj1" fmla="val -6395"/>
                <a:gd name="adj2" fmla="val 79653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D143943-D3A0-4367-A019-6348B3BEA762}"/>
                </a:ext>
              </a:extLst>
            </p:cNvPr>
            <p:cNvSpPr txBox="1"/>
            <p:nvPr/>
          </p:nvSpPr>
          <p:spPr>
            <a:xfrm>
              <a:off x="2846869" y="959444"/>
              <a:ext cx="1918746" cy="8771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5400" dirty="0">
                  <a:latin typeface="Comic Sans MS" panose="030F0702030302020204" pitchFamily="66" charset="0"/>
                </a:rPr>
                <a:t>What are you going to do this summer?</a:t>
              </a:r>
              <a:endParaRPr lang="vi-VN" sz="54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84933E-8C04-40DC-9196-CC9ECE2B2824}"/>
              </a:ext>
            </a:extLst>
          </p:cNvPr>
          <p:cNvGrpSpPr/>
          <p:nvPr/>
        </p:nvGrpSpPr>
        <p:grpSpPr>
          <a:xfrm>
            <a:off x="11887200" y="1790700"/>
            <a:ext cx="5820345" cy="2049136"/>
            <a:chOff x="2763125" y="858984"/>
            <a:chExt cx="1470723" cy="1024568"/>
          </a:xfrm>
        </p:grpSpPr>
        <p:sp>
          <p:nvSpPr>
            <p:cNvPr id="11" name="Speech Bubble: Rectangle with Corners Rounded 13">
              <a:extLst>
                <a:ext uri="{FF2B5EF4-FFF2-40B4-BE49-F238E27FC236}">
                  <a16:creationId xmlns:a16="http://schemas.microsoft.com/office/drawing/2014/main" id="{25E2B37E-528C-47CB-A530-73CE4E57B576}"/>
                </a:ext>
              </a:extLst>
            </p:cNvPr>
            <p:cNvSpPr/>
            <p:nvPr/>
          </p:nvSpPr>
          <p:spPr>
            <a:xfrm>
              <a:off x="2763125" y="858984"/>
              <a:ext cx="1470723" cy="1024568"/>
            </a:xfrm>
            <a:prstGeom prst="wedgeRoundRectCallout">
              <a:avLst>
                <a:gd name="adj1" fmla="val 2073"/>
                <a:gd name="adj2" fmla="val 8064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D143943-D3A0-4367-A019-6348B3BEA762}"/>
                </a:ext>
              </a:extLst>
            </p:cNvPr>
            <p:cNvSpPr txBox="1"/>
            <p:nvPr/>
          </p:nvSpPr>
          <p:spPr>
            <a:xfrm>
              <a:off x="2846869" y="959444"/>
              <a:ext cx="1386979" cy="8771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5400" dirty="0">
                  <a:latin typeface="Comic Sans MS" panose="030F0702030302020204" pitchFamily="66" charset="0"/>
                </a:rPr>
                <a:t>I’m going to join </a:t>
              </a:r>
            </a:p>
            <a:p>
              <a:r>
                <a:rPr lang="en-GB" sz="5400" dirty="0">
                  <a:latin typeface="Comic Sans MS" panose="030F0702030302020204" pitchFamily="66" charset="0"/>
                </a:rPr>
                <a:t>a music club.</a:t>
              </a:r>
              <a:endParaRPr lang="vi-VN" sz="5400" dirty="0"/>
            </a:p>
          </p:txBody>
        </p:sp>
      </p:grpSp>
      <p:pic>
        <p:nvPicPr>
          <p:cNvPr id="16" name="Picture 15" descr="Cartoon of a child and child&#10;&#10;Description automatically generated">
            <a:extLst>
              <a:ext uri="{FF2B5EF4-FFF2-40B4-BE49-F238E27FC236}">
                <a16:creationId xmlns:a16="http://schemas.microsoft.com/office/drawing/2014/main" id="{E298A728-27BD-DDBF-CB75-FC4C603AF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305300"/>
            <a:ext cx="10091872" cy="5486400"/>
          </a:xfrm>
          <a:prstGeom prst="rect">
            <a:avLst/>
          </a:prstGeom>
          <a:effectLst>
            <a:glow rad="317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376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9C1EF8E-A57D-A526-DCA1-243F9098DC4F}"/>
              </a:ext>
            </a:extLst>
          </p:cNvPr>
          <p:cNvSpPr/>
          <p:nvPr/>
        </p:nvSpPr>
        <p:spPr>
          <a:xfrm>
            <a:off x="6694494" y="65804"/>
            <a:ext cx="611257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solidFill>
                  <a:srgbClr val="704848"/>
                </a:solidFill>
                <a:latin typeface="Marykate" panose="02010600030101010101" charset="0"/>
                <a:ea typeface="Segoe UI Black" panose="020B0A02040204020203" pitchFamily="34" charset="0"/>
              </a:rPr>
              <a:t>Act </a:t>
            </a:r>
            <a:r>
              <a:rPr lang="en-US" sz="12000" b="1">
                <a:solidFill>
                  <a:srgbClr val="704848"/>
                </a:solidFill>
                <a:latin typeface="Marykate" panose="02010600030101010101" charset="0"/>
                <a:ea typeface="Segoe UI Black" panose="020B0A02040204020203" pitchFamily="34" charset="0"/>
              </a:rPr>
              <a:t>it out.</a:t>
            </a:r>
            <a:endParaRPr lang="en-US" sz="12000" b="1" dirty="0">
              <a:solidFill>
                <a:srgbClr val="704848"/>
              </a:solidFill>
              <a:latin typeface="Marykate" panose="02010600030101010101" charset="0"/>
              <a:ea typeface="Segoe UI Black" panose="020B0A020402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E6B5C5F-D006-0C00-2B25-5B16CBF049E9}"/>
              </a:ext>
            </a:extLst>
          </p:cNvPr>
          <p:cNvGrpSpPr/>
          <p:nvPr/>
        </p:nvGrpSpPr>
        <p:grpSpPr>
          <a:xfrm>
            <a:off x="457200" y="1943100"/>
            <a:ext cx="17602200" cy="7924800"/>
            <a:chOff x="457200" y="1943100"/>
            <a:chExt cx="17602200" cy="792480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B918360-1355-99AA-C8FE-B30C8DF5D423}"/>
                </a:ext>
              </a:extLst>
            </p:cNvPr>
            <p:cNvSpPr/>
            <p:nvPr/>
          </p:nvSpPr>
          <p:spPr>
            <a:xfrm>
              <a:off x="457200" y="1943100"/>
              <a:ext cx="17602200" cy="79248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333CC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5B43954-37B0-D89F-1559-0C2521E4E6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89" r="10389"/>
            <a:stretch/>
          </p:blipFill>
          <p:spPr>
            <a:xfrm>
              <a:off x="762000" y="2375559"/>
              <a:ext cx="8305800" cy="71628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704D90C-FD59-E55B-2F03-A1487C8EAA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9" r="4319"/>
            <a:stretch/>
          </p:blipFill>
          <p:spPr>
            <a:xfrm>
              <a:off x="9372600" y="2324100"/>
              <a:ext cx="8229600" cy="716280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7A3065D-856B-30D7-71F2-24D654725423}"/>
              </a:ext>
            </a:extLst>
          </p:cNvPr>
          <p:cNvSpPr/>
          <p:nvPr/>
        </p:nvSpPr>
        <p:spPr>
          <a:xfrm>
            <a:off x="1676400" y="2437255"/>
            <a:ext cx="6685075" cy="1080685"/>
          </a:xfrm>
          <a:prstGeom prst="roundRect">
            <a:avLst/>
          </a:prstGeom>
          <a:solidFill>
            <a:srgbClr val="FFF7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0" i="0" u="none" strike="noStrike" baseline="0">
                <a:solidFill>
                  <a:schemeClr val="tx1"/>
                </a:solidFill>
                <a:latin typeface="+mj-lt"/>
              </a:rPr>
              <a:t>What did you do last summer?</a:t>
            </a:r>
            <a:endParaRPr lang="vi-VN" sz="4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F234D29-5F32-6A86-6121-0F265611A001}"/>
              </a:ext>
            </a:extLst>
          </p:cNvPr>
          <p:cNvSpPr/>
          <p:nvPr/>
        </p:nvSpPr>
        <p:spPr>
          <a:xfrm>
            <a:off x="2971800" y="8150220"/>
            <a:ext cx="6096000" cy="1449836"/>
          </a:xfrm>
          <a:prstGeom prst="roundRect">
            <a:avLst/>
          </a:prstGeom>
          <a:solidFill>
            <a:srgbClr val="FFF7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000" b="0" i="0" u="none" strike="noStrike" baseline="0">
                <a:solidFill>
                  <a:schemeClr val="tx1"/>
                </a:solidFill>
                <a:latin typeface="+mj-lt"/>
              </a:rPr>
              <a:t>I grew vegetables on a farm</a:t>
            </a:r>
          </a:p>
          <a:p>
            <a:pPr algn="l"/>
            <a:r>
              <a:rPr lang="vi-VN" sz="4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my grandparents.</a:t>
            </a:r>
            <a:endParaRPr lang="vi-VN" sz="4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07EF108-C251-BAF4-826D-C0B61436ACE9}"/>
              </a:ext>
            </a:extLst>
          </p:cNvPr>
          <p:cNvSpPr/>
          <p:nvPr/>
        </p:nvSpPr>
        <p:spPr>
          <a:xfrm>
            <a:off x="10001402" y="2437255"/>
            <a:ext cx="6971996" cy="1295400"/>
          </a:xfrm>
          <a:prstGeom prst="roundRect">
            <a:avLst/>
          </a:prstGeom>
          <a:solidFill>
            <a:srgbClr val="FFF7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000" b="0" i="0" u="none" strike="noStrike" baseline="0" dirty="0">
                <a:solidFill>
                  <a:schemeClr val="tx1"/>
                </a:solidFill>
                <a:latin typeface="+mj-lt"/>
              </a:rPr>
              <a:t>What about this year? What are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/>
                </a:solidFill>
                <a:latin typeface="+mj-lt"/>
              </a:rPr>
              <a:t>you going to do this summer?</a:t>
            </a:r>
            <a:endParaRPr lang="vi-VN" sz="4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753E73-7226-A538-9149-DC582C3C4F5D}"/>
              </a:ext>
            </a:extLst>
          </p:cNvPr>
          <p:cNvSpPr/>
          <p:nvPr/>
        </p:nvSpPr>
        <p:spPr>
          <a:xfrm>
            <a:off x="12468069" y="7544957"/>
            <a:ext cx="3810000" cy="1150157"/>
          </a:xfrm>
          <a:prstGeom prst="roundRect">
            <a:avLst/>
          </a:prstGeom>
          <a:solidFill>
            <a:srgbClr val="FFF7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going to join a music club.</a:t>
            </a:r>
            <a:endParaRPr lang="vi-VN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63EBD3-7B96-5DA0-FD21-55FCB82BF3C8}"/>
              </a:ext>
            </a:extLst>
          </p:cNvPr>
          <p:cNvSpPr/>
          <p:nvPr/>
        </p:nvSpPr>
        <p:spPr>
          <a:xfrm>
            <a:off x="9511684" y="8695114"/>
            <a:ext cx="4835152" cy="858875"/>
          </a:xfrm>
          <a:prstGeom prst="roundRect">
            <a:avLst/>
          </a:prstGeom>
          <a:solidFill>
            <a:srgbClr val="FFF7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4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sounds fantastic!</a:t>
            </a:r>
            <a:endParaRPr lang="vi-VN" sz="4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19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id="{E3FB557D-6FC4-476E-8A56-BD6462D21394}"/>
              </a:ext>
            </a:extLst>
          </p:cNvPr>
          <p:cNvSpPr/>
          <p:nvPr/>
        </p:nvSpPr>
        <p:spPr>
          <a:xfrm rot="16200000">
            <a:off x="11855056" y="79904"/>
            <a:ext cx="1677405" cy="9888101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id="{0FE4BAEA-21D3-4E14-8A22-56C752E67658}"/>
              </a:ext>
            </a:extLst>
          </p:cNvPr>
          <p:cNvSpPr/>
          <p:nvPr/>
        </p:nvSpPr>
        <p:spPr>
          <a:xfrm>
            <a:off x="4179253" y="3470349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4443506" y="3341592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IcielCrocante" panose="02000000000000000000" pitchFamily="2" charset="0"/>
                <a:sym typeface="Yusei Magic"/>
              </a:rPr>
              <a:t>03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8016498" y="4312573"/>
            <a:ext cx="10058390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lang="en-US" sz="7000" b="1" kern="0" dirty="0">
                <a:solidFill>
                  <a:srgbClr val="704940"/>
                </a:solidFill>
                <a:latin typeface="Comic Sans MS" panose="030F0702030302020204" pitchFamily="66" charset="0"/>
              </a:rPr>
              <a:t>Listen, point and say.</a:t>
            </a:r>
            <a:endParaRPr kumimoji="0" lang="en-US" sz="7000" b="1" i="0" u="none" strike="noStrike" kern="0" cap="none" spc="0" normalizeH="0" baseline="0" noProof="0" dirty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Comic Sans MS" panose="030F0702030302020204" pitchFamily="66" charset="0"/>
              <a:sym typeface="Bellota Text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00A3DB08-98A8-4A2D-AC47-79154125C25F}"/>
              </a:ext>
            </a:extLst>
          </p:cNvPr>
          <p:cNvSpPr/>
          <p:nvPr/>
        </p:nvSpPr>
        <p:spPr>
          <a:xfrm rot="18840541" flipH="1">
            <a:off x="-177372" y="3863353"/>
            <a:ext cx="4146924" cy="4915534"/>
          </a:xfrm>
          <a:custGeom>
            <a:avLst/>
            <a:gdLst/>
            <a:ahLst/>
            <a:cxnLst/>
            <a:rect l="l" t="t" r="r" b="b"/>
            <a:pathLst>
              <a:path w="4146924" h="4915534">
                <a:moveTo>
                  <a:pt x="4146924" y="0"/>
                </a:moveTo>
                <a:lnTo>
                  <a:pt x="0" y="0"/>
                </a:lnTo>
                <a:lnTo>
                  <a:pt x="0" y="4915534"/>
                </a:lnTo>
                <a:lnTo>
                  <a:pt x="4146924" y="4915534"/>
                </a:lnTo>
                <a:lnTo>
                  <a:pt x="414692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9F97C4A3-7E58-8496-BFC3-B6D8E3557908}"/>
              </a:ext>
            </a:extLst>
          </p:cNvPr>
          <p:cNvSpPr/>
          <p:nvPr/>
        </p:nvSpPr>
        <p:spPr>
          <a:xfrm>
            <a:off x="15119212" y="7353300"/>
            <a:ext cx="3199175" cy="3095515"/>
          </a:xfrm>
          <a:custGeom>
            <a:avLst/>
            <a:gdLst/>
            <a:ahLst/>
            <a:cxnLst/>
            <a:rect l="l" t="t" r="r" b="b"/>
            <a:pathLst>
              <a:path w="4402207" h="4303158">
                <a:moveTo>
                  <a:pt x="0" y="0"/>
                </a:moveTo>
                <a:lnTo>
                  <a:pt x="4402207" y="0"/>
                </a:lnTo>
                <a:lnTo>
                  <a:pt x="4402207" y="4303157"/>
                </a:lnTo>
                <a:lnTo>
                  <a:pt x="0" y="43031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id="{0C231FF0-D546-4542-90DF-EC8BA58B6AF5}"/>
              </a:ext>
            </a:extLst>
          </p:cNvPr>
          <p:cNvSpPr/>
          <p:nvPr/>
        </p:nvSpPr>
        <p:spPr>
          <a:xfrm rot="520231">
            <a:off x="1981200" y="9461572"/>
            <a:ext cx="720978" cy="687486"/>
          </a:xfrm>
          <a:custGeom>
            <a:avLst/>
            <a:gdLst/>
            <a:ahLst/>
            <a:cxnLst/>
            <a:rect l="l" t="t" r="r" b="b"/>
            <a:pathLst>
              <a:path w="1430574" h="1459769">
                <a:moveTo>
                  <a:pt x="0" y="0"/>
                </a:moveTo>
                <a:lnTo>
                  <a:pt x="1430574" y="0"/>
                </a:lnTo>
                <a:lnTo>
                  <a:pt x="1430574" y="1459770"/>
                </a:lnTo>
                <a:lnTo>
                  <a:pt x="0" y="1459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4C375179-C17A-705F-9D32-95AFE9DB9AFB}"/>
              </a:ext>
            </a:extLst>
          </p:cNvPr>
          <p:cNvSpPr/>
          <p:nvPr/>
        </p:nvSpPr>
        <p:spPr>
          <a:xfrm rot="1178139">
            <a:off x="14285180" y="9633959"/>
            <a:ext cx="812261" cy="774529"/>
          </a:xfrm>
          <a:custGeom>
            <a:avLst/>
            <a:gdLst/>
            <a:ahLst/>
            <a:cxnLst/>
            <a:rect l="l" t="t" r="r" b="b"/>
            <a:pathLst>
              <a:path w="1611700" h="1644592">
                <a:moveTo>
                  <a:pt x="0" y="0"/>
                </a:moveTo>
                <a:lnTo>
                  <a:pt x="1611700" y="0"/>
                </a:lnTo>
                <a:lnTo>
                  <a:pt x="1611700" y="1644591"/>
                </a:lnTo>
                <a:lnTo>
                  <a:pt x="0" y="16445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786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4469502"/>
            <a:ext cx="4714378" cy="5588164"/>
          </a:xfrm>
          <a:custGeom>
            <a:avLst/>
            <a:gdLst/>
            <a:ahLst/>
            <a:cxnLst/>
            <a:rect l="l" t="t" r="r" b="b"/>
            <a:pathLst>
              <a:path w="4714378" h="5588164">
                <a:moveTo>
                  <a:pt x="0" y="0"/>
                </a:moveTo>
                <a:lnTo>
                  <a:pt x="4714378" y="0"/>
                </a:lnTo>
                <a:lnTo>
                  <a:pt x="4714378" y="5588164"/>
                </a:lnTo>
                <a:lnTo>
                  <a:pt x="0" y="55881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095125" y="8503202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630158" y="8503202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1394886" y="8503202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9828892" y="8503202"/>
            <a:ext cx="1774068" cy="1783798"/>
          </a:xfrm>
          <a:custGeom>
            <a:avLst/>
            <a:gdLst/>
            <a:ahLst/>
            <a:cxnLst/>
            <a:rect l="l" t="t" r="r" b="b"/>
            <a:pathLst>
              <a:path w="1774068" h="1783798">
                <a:moveTo>
                  <a:pt x="0" y="0"/>
                </a:moveTo>
                <a:lnTo>
                  <a:pt x="1774068" y="0"/>
                </a:lnTo>
                <a:lnTo>
                  <a:pt x="1774068" y="1783798"/>
                </a:lnTo>
                <a:lnTo>
                  <a:pt x="0" y="1783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601200" y="-287940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6" y="0"/>
                </a:lnTo>
                <a:lnTo>
                  <a:pt x="3251726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179584" y="3030552"/>
            <a:ext cx="11079716" cy="3587058"/>
          </a:xfrm>
          <a:custGeom>
            <a:avLst/>
            <a:gdLst/>
            <a:ahLst/>
            <a:cxnLst/>
            <a:rect l="l" t="t" r="r" b="b"/>
            <a:pathLst>
              <a:path w="9733980" h="3151376">
                <a:moveTo>
                  <a:pt x="0" y="0"/>
                </a:moveTo>
                <a:lnTo>
                  <a:pt x="9733980" y="0"/>
                </a:lnTo>
                <a:lnTo>
                  <a:pt x="9733980" y="3151376"/>
                </a:lnTo>
                <a:lnTo>
                  <a:pt x="0" y="3151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407952" y="3248995"/>
            <a:ext cx="10379400" cy="15468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69"/>
              </a:lnSpc>
              <a:spcBef>
                <a:spcPct val="0"/>
              </a:spcBef>
            </a:pPr>
            <a:r>
              <a:rPr lang="en-US" sz="7200" dirty="0">
                <a:solidFill>
                  <a:srgbClr val="293982"/>
                </a:solidFill>
                <a:latin typeface="#9Slide07 IcielCrocante" panose="02000000000000000000" pitchFamily="2" charset="0"/>
              </a:rPr>
              <a:t>Our Summer Holidays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17979" y="5096927"/>
            <a:ext cx="6959347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42"/>
              </a:lnSpc>
              <a:spcBef>
                <a:spcPct val="0"/>
              </a:spcBef>
            </a:pPr>
            <a:r>
              <a:rPr lang="en-US" sz="5400" dirty="0">
                <a:solidFill>
                  <a:srgbClr val="293982"/>
                </a:solidFill>
                <a:latin typeface="Agrandir Medium"/>
              </a:rPr>
              <a:t>Lesson 2 - Period 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570D8D-085A-44AF-9DB4-ED65F919AD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8" b="89903" l="188" r="96248">
                        <a14:foregroundMark x1="18574" y1="8155" x2="75422" y2="18447"/>
                        <a14:foregroundMark x1="57036" y1="16699" x2="26642" y2="38252"/>
                        <a14:foregroundMark x1="32083" y1="23689" x2="24015" y2="57282"/>
                        <a14:foregroundMark x1="11069" y1="17282" x2="9568" y2="65825"/>
                        <a14:foregroundMark x1="9568" y1="65825" x2="25704" y2="78447"/>
                        <a14:foregroundMark x1="25704" y1="78447" x2="46529" y2="77087"/>
                        <a14:foregroundMark x1="46529" y1="77087" x2="68293" y2="50097"/>
                        <a14:foregroundMark x1="68293" y1="50097" x2="65103" y2="29903"/>
                        <a14:foregroundMark x1="65103" y1="29903" x2="55347" y2="10291"/>
                        <a14:foregroundMark x1="55347" y1="10291" x2="51970" y2="7184"/>
                        <a14:foregroundMark x1="24578" y1="6408" x2="35647" y2="10680"/>
                        <a14:foregroundMark x1="35647" y1="10680" x2="78612" y2="13204"/>
                        <a14:foregroundMark x1="78612" y1="13204" x2="71670" y2="56505"/>
                        <a14:foregroundMark x1="71670" y1="56505" x2="64728" y2="70874"/>
                        <a14:foregroundMark x1="64728" y1="70874" x2="48030" y2="81942"/>
                        <a14:foregroundMark x1="48030" y1="81942" x2="19700" y2="84466"/>
                        <a14:foregroundMark x1="19700" y1="84466" x2="2251" y2="62330"/>
                        <a14:foregroundMark x1="2251" y1="62330" x2="375" y2="50874"/>
                        <a14:foregroundMark x1="5816" y1="6408" x2="35272" y2="14563"/>
                        <a14:foregroundMark x1="35272" y1="14563" x2="35272" y2="14563"/>
                        <a14:foregroundMark x1="13696" y1="1748" x2="81614" y2="1748"/>
                        <a14:foregroundMark x1="67917" y1="39223" x2="23827" y2="64078"/>
                        <a14:foregroundMark x1="23827" y1="64078" x2="19137" y2="63883"/>
                        <a14:foregroundMark x1="41651" y1="17282" x2="29831" y2="62136"/>
                        <a14:foregroundMark x1="23265" y1="24466" x2="42402" y2="60777"/>
                        <a14:foregroundMark x1="42402" y1="60777" x2="42402" y2="61553"/>
                        <a14:foregroundMark x1="36210" y1="28932" x2="42402" y2="46990"/>
                        <a14:foregroundMark x1="53283" y1="21165" x2="54972" y2="68544"/>
                        <a14:foregroundMark x1="54972" y1="68544" x2="43902" y2="79612"/>
                        <a14:foregroundMark x1="43902" y1="79612" x2="19512" y2="82524"/>
                        <a14:foregroundMark x1="19512" y1="82524" x2="2064" y2="76699"/>
                        <a14:foregroundMark x1="4503" y1="78447" x2="26079" y2="88738"/>
                        <a14:foregroundMark x1="26079" y1="88738" x2="47280" y2="89126"/>
                        <a14:foregroundMark x1="47280" y1="89126" x2="63508" y2="84260"/>
                        <a14:foregroundMark x1="81251" y1="69329" x2="90206" y2="52336"/>
                        <a14:foregroundMark x1="94990" y1="25631" x2="85741" y2="5631"/>
                        <a14:foregroundMark x1="86679" y1="5049" x2="78236" y2="55146"/>
                        <a14:foregroundMark x1="87054" y1="37476" x2="74859" y2="61748"/>
                        <a14:foregroundMark x1="74859" y1="61748" x2="55722" y2="78835"/>
                        <a14:foregroundMark x1="51220" y1="33592" x2="47467" y2="61165"/>
                        <a14:foregroundMark x1="60788" y1="37476" x2="51220" y2="66019"/>
                        <a14:foregroundMark x1="62101" y1="40583" x2="51595" y2="61553"/>
                        <a14:foregroundMark x1="64165" y1="47767" x2="35647" y2="66408"/>
                        <a14:foregroundMark x1="35647" y1="66408" x2="28143" y2="42913"/>
                        <a14:foregroundMark x1="28143" y1="42913" x2="34334" y2="27379"/>
                        <a14:foregroundMark x1="34334" y1="27379" x2="52345" y2="31068"/>
                        <a14:foregroundMark x1="52908" y1="25825" x2="35272" y2="25049"/>
                        <a14:foregroundMark x1="33583" y1="25049" x2="15385" y2="40583"/>
                        <a14:foregroundMark x1="82364" y1="2330" x2="91370" y2="15146"/>
                        <a14:foregroundMark x1="91370" y1="15146" x2="91557" y2="15728"/>
                        <a14:foregroundMark x1="90161" y1="26602" x2="87992" y2="54175"/>
                        <a14:foregroundMark x1="90619" y1="20777" x2="90161" y2="26602"/>
                        <a14:foregroundMark x1="85553" y1="52039" x2="69794" y2="76311"/>
                        <a14:foregroundMark x1="65854" y1="78252" x2="55722" y2="86214"/>
                        <a14:foregroundMark x1="89118" y1="5049" x2="91557" y2="14757"/>
                        <a14:foregroundMark x1="88555" y1="2330" x2="88368" y2="14563"/>
                        <a14:foregroundMark x1="92120" y1="12233" x2="92308" y2="20388"/>
                        <a14:foregroundMark x1="96060" y1="27379" x2="96060" y2="27379"/>
                        <a14:foregroundMark x1="94371" y1="26408" x2="93809" y2="30874"/>
                        <a14:foregroundMark x1="93809" y1="26602" x2="87805" y2="42718"/>
                        <a14:foregroundMark x1="1313" y1="3107" x2="188" y2="32621"/>
                        <a14:foregroundMark x1="5066" y1="388" x2="66229" y2="1165"/>
                        <a14:foregroundMark x1="78236" y1="583" x2="56848" y2="2913"/>
                        <a14:foregroundMark x1="56848" y1="2913" x2="56848" y2="2913"/>
                        <a14:foregroundMark x1="82739" y1="583" x2="48030" y2="3883"/>
                        <a14:foregroundMark x1="73358" y1="583" x2="48593" y2="1553"/>
                        <a14:foregroundMark x1="563" y1="34951" x2="938" y2="46408"/>
                        <a14:foregroundMark x1="9568" y1="39612" x2="15009" y2="49515"/>
                        <a14:backgroundMark x1="96623" y1="31650" x2="95310" y2="43301"/>
                        <a14:backgroundMark x1="96248" y1="31528" x2="96248" y2="36311"/>
                        <a14:backgroundMark x1="96811" y1="26602" x2="96060" y2="26602"/>
                        <a14:backgroundMark x1="95310" y1="43689" x2="94747" y2="46796"/>
                        <a14:backgroundMark x1="95310" y1="41748" x2="93996" y2="52816"/>
                        <a14:backgroundMark x1="80488" y1="71456" x2="75235" y2="82136"/>
                        <a14:backgroundMark x1="72233" y1="80000" x2="67355" y2="84854"/>
                        <a14:backgroundMark x1="81238" y1="69320" x2="75797" y2="77087"/>
                        <a14:backgroundMark x1="66792" y1="82136" x2="66229" y2="84854"/>
                        <a14:backgroundMark x1="74109" y1="78641" x2="69606" y2="82913"/>
                        <a14:backgroundMark x1="95122" y1="25631" x2="95122" y2="265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114300"/>
            <a:ext cx="4061812" cy="392464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6D3C1CB5-81AE-4574-AF24-8F40160BE979}"/>
              </a:ext>
            </a:extLst>
          </p:cNvPr>
          <p:cNvSpPr/>
          <p:nvPr/>
        </p:nvSpPr>
        <p:spPr>
          <a:xfrm>
            <a:off x="13022720" y="5705585"/>
            <a:ext cx="4402207" cy="4303158"/>
          </a:xfrm>
          <a:custGeom>
            <a:avLst/>
            <a:gdLst/>
            <a:ahLst/>
            <a:cxnLst/>
            <a:rect l="l" t="t" r="r" b="b"/>
            <a:pathLst>
              <a:path w="4402207" h="4303158">
                <a:moveTo>
                  <a:pt x="0" y="0"/>
                </a:moveTo>
                <a:lnTo>
                  <a:pt x="4402207" y="0"/>
                </a:lnTo>
                <a:lnTo>
                  <a:pt x="4402207" y="4303157"/>
                </a:lnTo>
                <a:lnTo>
                  <a:pt x="0" y="43031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95125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630158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394886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flipH="1">
            <a:off x="0" y="6667500"/>
            <a:ext cx="2168537" cy="3571009"/>
          </a:xfrm>
          <a:custGeom>
            <a:avLst/>
            <a:gdLst/>
            <a:ahLst/>
            <a:cxnLst/>
            <a:rect l="l" t="t" r="r" b="b"/>
            <a:pathLst>
              <a:path w="4146924" h="4915534">
                <a:moveTo>
                  <a:pt x="4146924" y="0"/>
                </a:moveTo>
                <a:lnTo>
                  <a:pt x="0" y="0"/>
                </a:lnTo>
                <a:lnTo>
                  <a:pt x="0" y="4915534"/>
                </a:lnTo>
                <a:lnTo>
                  <a:pt x="4146924" y="4915534"/>
                </a:lnTo>
                <a:lnTo>
                  <a:pt x="414692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 rot="646745">
            <a:off x="3603435" y="7706693"/>
            <a:ext cx="3633520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Marykate"/>
              </a:rPr>
              <a:t>First day</a:t>
            </a:r>
          </a:p>
        </p:txBody>
      </p:sp>
      <p:sp>
        <p:nvSpPr>
          <p:cNvPr id="21" name="Freeform 21"/>
          <p:cNvSpPr/>
          <p:nvPr/>
        </p:nvSpPr>
        <p:spPr>
          <a:xfrm>
            <a:off x="-1083190" y="-1062967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56B8AD07-4EC5-8F2D-12D7-058653FB75DE}"/>
              </a:ext>
            </a:extLst>
          </p:cNvPr>
          <p:cNvSpPr/>
          <p:nvPr/>
        </p:nvSpPr>
        <p:spPr>
          <a:xfrm>
            <a:off x="808606" y="9320472"/>
            <a:ext cx="933418" cy="945251"/>
          </a:xfrm>
          <a:custGeom>
            <a:avLst/>
            <a:gdLst/>
            <a:ahLst/>
            <a:cxnLst/>
            <a:rect l="l" t="t" r="r" b="b"/>
            <a:pathLst>
              <a:path w="1774068" h="1783798">
                <a:moveTo>
                  <a:pt x="0" y="0"/>
                </a:moveTo>
                <a:lnTo>
                  <a:pt x="1774068" y="0"/>
                </a:lnTo>
                <a:lnTo>
                  <a:pt x="1774068" y="1783798"/>
                </a:lnTo>
                <a:lnTo>
                  <a:pt x="0" y="17837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D9F4DE-85DD-A960-AF71-3F95D49A74FE}"/>
              </a:ext>
            </a:extLst>
          </p:cNvPr>
          <p:cNvSpPr/>
          <p:nvPr/>
        </p:nvSpPr>
        <p:spPr>
          <a:xfrm>
            <a:off x="5280649" y="-164426"/>
            <a:ext cx="789992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solidFill>
                  <a:srgbClr val="704848"/>
                </a:solidFill>
                <a:latin typeface="Marykate" panose="02010600030101010101" charset="0"/>
                <a:ea typeface="Segoe UI Black" panose="020B0A02040204020203" pitchFamily="34" charset="0"/>
              </a:rPr>
              <a:t>Listen, point and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6342EE-0C84-AEFA-01FC-A5BFA9E074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0864" y="1310821"/>
            <a:ext cx="6394314" cy="4100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313640-09FF-206D-8AD2-FE9E97198C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4088" y="1310821"/>
            <a:ext cx="6288911" cy="4100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DC22D5-EF2D-C3E6-9B59-830AFD5CDD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10863" y="5749600"/>
            <a:ext cx="6286468" cy="43376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1EB73C-97CA-4DD5-22D0-D72E420454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94088" y="5797896"/>
            <a:ext cx="6288911" cy="4289318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F7720C8-6748-150A-ED9B-3FFED045B261}"/>
              </a:ext>
            </a:extLst>
          </p:cNvPr>
          <p:cNvSpPr/>
          <p:nvPr/>
        </p:nvSpPr>
        <p:spPr>
          <a:xfrm>
            <a:off x="3267358" y="4644346"/>
            <a:ext cx="5995793" cy="953446"/>
          </a:xfrm>
          <a:prstGeom prst="roundRect">
            <a:avLst/>
          </a:prstGeom>
          <a:solidFill>
            <a:srgbClr val="FFF7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0" i="0" u="none" strike="noStrike" baseline="0" dirty="0">
                <a:solidFill>
                  <a:srgbClr val="007EC6"/>
                </a:solidFill>
                <a:latin typeface="ChronicaPro-Regular"/>
              </a:rPr>
              <a:t>join a music club</a:t>
            </a:r>
            <a:endParaRPr lang="vi-VN" sz="6000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F1E4CC7-24E5-75B1-2BA9-0CBDD4A0032B}"/>
              </a:ext>
            </a:extLst>
          </p:cNvPr>
          <p:cNvSpPr/>
          <p:nvPr/>
        </p:nvSpPr>
        <p:spPr>
          <a:xfrm>
            <a:off x="10925023" y="4559932"/>
            <a:ext cx="4627039" cy="953448"/>
          </a:xfrm>
          <a:prstGeom prst="roundRect">
            <a:avLst/>
          </a:prstGeom>
          <a:solidFill>
            <a:srgbClr val="FFF7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0" i="0" u="none" strike="noStrike" baseline="0" dirty="0">
                <a:solidFill>
                  <a:srgbClr val="007EC6"/>
                </a:solidFill>
                <a:latin typeface="ChronicaPro-Regular"/>
              </a:rPr>
              <a:t>go camping</a:t>
            </a:r>
            <a:endParaRPr lang="vi-VN" sz="6000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E5F5455-A7F7-60F7-F98B-CE8B4D14C9B2}"/>
              </a:ext>
            </a:extLst>
          </p:cNvPr>
          <p:cNvSpPr/>
          <p:nvPr/>
        </p:nvSpPr>
        <p:spPr>
          <a:xfrm>
            <a:off x="3054828" y="9250344"/>
            <a:ext cx="5995793" cy="836870"/>
          </a:xfrm>
          <a:prstGeom prst="roundRect">
            <a:avLst/>
          </a:prstGeom>
          <a:solidFill>
            <a:srgbClr val="FFF7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0" i="0" u="none" strike="noStrike" baseline="0" dirty="0">
                <a:solidFill>
                  <a:srgbClr val="007EC6"/>
                </a:solidFill>
                <a:latin typeface="ChronicaPro-Regular"/>
              </a:rPr>
              <a:t>visit an eco-farm</a:t>
            </a:r>
            <a:endParaRPr lang="vi-VN" sz="6000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3A41F47-2FF5-394D-E1DB-0EDECF75338E}"/>
              </a:ext>
            </a:extLst>
          </p:cNvPr>
          <p:cNvSpPr/>
          <p:nvPr/>
        </p:nvSpPr>
        <p:spPr>
          <a:xfrm>
            <a:off x="9936912" y="9250344"/>
            <a:ext cx="6690052" cy="836870"/>
          </a:xfrm>
          <a:prstGeom prst="roundRect">
            <a:avLst/>
          </a:prstGeom>
          <a:solidFill>
            <a:srgbClr val="FFF7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0" i="0" u="none" strike="noStrike" baseline="0" dirty="0">
                <a:solidFill>
                  <a:srgbClr val="007EC6"/>
                </a:solidFill>
                <a:latin typeface="ChronicaPro-Regular"/>
              </a:rPr>
              <a:t>practise swimming</a:t>
            </a:r>
            <a:endParaRPr lang="vi-VN" sz="6000" dirty="0"/>
          </a:p>
        </p:txBody>
      </p:sp>
    </p:spTree>
    <p:extLst>
      <p:ext uri="{BB962C8B-B14F-4D97-AF65-F5344CB8AC3E}">
        <p14:creationId xmlns:p14="http://schemas.microsoft.com/office/powerpoint/2010/main" val="291178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E82D5-A6FC-C58D-5538-B2DED8628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A2CD10E-BB9F-206E-FEF1-10857A734528}"/>
              </a:ext>
            </a:extLst>
          </p:cNvPr>
          <p:cNvSpPr/>
          <p:nvPr/>
        </p:nvSpPr>
        <p:spPr>
          <a:xfrm>
            <a:off x="5095125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5D3A262-3905-0860-EC20-C86EE409F29A}"/>
              </a:ext>
            </a:extLst>
          </p:cNvPr>
          <p:cNvSpPr/>
          <p:nvPr/>
        </p:nvSpPr>
        <p:spPr>
          <a:xfrm>
            <a:off x="-630158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4339918-CC9E-3197-DEB4-B99FEB909C9D}"/>
              </a:ext>
            </a:extLst>
          </p:cNvPr>
          <p:cNvSpPr/>
          <p:nvPr/>
        </p:nvSpPr>
        <p:spPr>
          <a:xfrm>
            <a:off x="11394886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A85DCFA-6972-0404-D120-17E4D90E36AF}"/>
              </a:ext>
            </a:extLst>
          </p:cNvPr>
          <p:cNvSpPr/>
          <p:nvPr/>
        </p:nvSpPr>
        <p:spPr>
          <a:xfrm flipH="1">
            <a:off x="0" y="6038774"/>
            <a:ext cx="3372048" cy="4199735"/>
          </a:xfrm>
          <a:custGeom>
            <a:avLst/>
            <a:gdLst/>
            <a:ahLst/>
            <a:cxnLst/>
            <a:rect l="l" t="t" r="r" b="b"/>
            <a:pathLst>
              <a:path w="4146924" h="4915534">
                <a:moveTo>
                  <a:pt x="4146924" y="0"/>
                </a:moveTo>
                <a:lnTo>
                  <a:pt x="0" y="0"/>
                </a:lnTo>
                <a:lnTo>
                  <a:pt x="0" y="4915534"/>
                </a:lnTo>
                <a:lnTo>
                  <a:pt x="4146924" y="4915534"/>
                </a:lnTo>
                <a:lnTo>
                  <a:pt x="414692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8851B6EE-5CD4-221F-4B5E-E28CE048B63D}"/>
              </a:ext>
            </a:extLst>
          </p:cNvPr>
          <p:cNvSpPr txBox="1"/>
          <p:nvPr/>
        </p:nvSpPr>
        <p:spPr>
          <a:xfrm rot="646745">
            <a:off x="3603435" y="7706693"/>
            <a:ext cx="3633520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Marykate"/>
              </a:rPr>
              <a:t>First day</a:t>
            </a: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7534D055-AE67-172D-3C0B-D7E170AF0E50}"/>
              </a:ext>
            </a:extLst>
          </p:cNvPr>
          <p:cNvSpPr/>
          <p:nvPr/>
        </p:nvSpPr>
        <p:spPr>
          <a:xfrm>
            <a:off x="-1083190" y="-1062967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C0B1D8ED-41D7-901B-7262-AB35D14EB492}"/>
              </a:ext>
            </a:extLst>
          </p:cNvPr>
          <p:cNvSpPr/>
          <p:nvPr/>
        </p:nvSpPr>
        <p:spPr>
          <a:xfrm>
            <a:off x="808606" y="9320472"/>
            <a:ext cx="933418" cy="945251"/>
          </a:xfrm>
          <a:custGeom>
            <a:avLst/>
            <a:gdLst/>
            <a:ahLst/>
            <a:cxnLst/>
            <a:rect l="l" t="t" r="r" b="b"/>
            <a:pathLst>
              <a:path w="1774068" h="1783798">
                <a:moveTo>
                  <a:pt x="0" y="0"/>
                </a:moveTo>
                <a:lnTo>
                  <a:pt x="1774068" y="0"/>
                </a:lnTo>
                <a:lnTo>
                  <a:pt x="1774068" y="1783798"/>
                </a:lnTo>
                <a:lnTo>
                  <a:pt x="0" y="1783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7D9D04-8B61-C139-A3F6-10F790C18436}"/>
              </a:ext>
            </a:extLst>
          </p:cNvPr>
          <p:cNvSpPr/>
          <p:nvPr/>
        </p:nvSpPr>
        <p:spPr>
          <a:xfrm>
            <a:off x="5394873" y="-141015"/>
            <a:ext cx="789992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solidFill>
                  <a:srgbClr val="704848"/>
                </a:solidFill>
                <a:latin typeface="Marykate" panose="02010600030101010101" charset="0"/>
                <a:ea typeface="Segoe UI Black" panose="020B0A02040204020203" pitchFamily="34" charset="0"/>
              </a:rPr>
              <a:t>Listen, point and say.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43D850-DF91-4961-BD0E-8C9E3C47279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" r="12"/>
          <a:stretch/>
        </p:blipFill>
        <p:spPr>
          <a:xfrm>
            <a:off x="4799922" y="1500711"/>
            <a:ext cx="8520271" cy="6576541"/>
          </a:xfrm>
          <a:prstGeom prst="rect">
            <a:avLst/>
          </a:prstGeom>
        </p:spPr>
      </p:pic>
      <p:pic>
        <p:nvPicPr>
          <p:cNvPr id="8" name="Track 97">
            <a:hlinkClick r:id="" action="ppaction://media"/>
            <a:extLst>
              <a:ext uri="{FF2B5EF4-FFF2-40B4-BE49-F238E27FC236}">
                <a16:creationId xmlns:a16="http://schemas.microsoft.com/office/drawing/2014/main" id="{6FF29EE9-883A-EEF1-5818-CF8CD111F6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351" end="56045.593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335001" y="114300"/>
            <a:ext cx="1164104" cy="116410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2CCE0C9-B1DB-E8B1-2B4F-F58A9C421FF4}"/>
              </a:ext>
            </a:extLst>
          </p:cNvPr>
          <p:cNvSpPr/>
          <p:nvPr/>
        </p:nvSpPr>
        <p:spPr>
          <a:xfrm>
            <a:off x="4677187" y="6827059"/>
            <a:ext cx="8657814" cy="1537270"/>
          </a:xfrm>
          <a:prstGeom prst="roundRect">
            <a:avLst/>
          </a:prstGeom>
          <a:solidFill>
            <a:srgbClr val="FFF7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0" i="0" u="none" strike="noStrike" baseline="0" dirty="0">
                <a:solidFill>
                  <a:srgbClr val="007EC6"/>
                </a:solidFill>
                <a:latin typeface="ChronicaPro-Regular"/>
              </a:rPr>
              <a:t>join a music club</a:t>
            </a:r>
            <a:endParaRPr lang="vi-VN" sz="8800" dirty="0"/>
          </a:p>
        </p:txBody>
      </p:sp>
    </p:spTree>
    <p:extLst>
      <p:ext uri="{BB962C8B-B14F-4D97-AF65-F5344CB8AC3E}">
        <p14:creationId xmlns:p14="http://schemas.microsoft.com/office/powerpoint/2010/main" val="70034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4DD9C-5648-B590-4EC3-2757C47C6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7BC8408-9D88-DBF4-A43B-F4CB848D4A80}"/>
              </a:ext>
            </a:extLst>
          </p:cNvPr>
          <p:cNvSpPr/>
          <p:nvPr/>
        </p:nvSpPr>
        <p:spPr>
          <a:xfrm>
            <a:off x="5095125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0C0885C-C8B0-9E1B-A74D-C9CDC34D9E47}"/>
              </a:ext>
            </a:extLst>
          </p:cNvPr>
          <p:cNvSpPr/>
          <p:nvPr/>
        </p:nvSpPr>
        <p:spPr>
          <a:xfrm>
            <a:off x="-630158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9F7B19B-BF05-9273-50CC-182D863610E1}"/>
              </a:ext>
            </a:extLst>
          </p:cNvPr>
          <p:cNvSpPr/>
          <p:nvPr/>
        </p:nvSpPr>
        <p:spPr>
          <a:xfrm>
            <a:off x="11394886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2051008-8E5A-2A8B-4224-77B0F143442F}"/>
              </a:ext>
            </a:extLst>
          </p:cNvPr>
          <p:cNvSpPr/>
          <p:nvPr/>
        </p:nvSpPr>
        <p:spPr>
          <a:xfrm flipH="1">
            <a:off x="0" y="6038774"/>
            <a:ext cx="3372048" cy="4199735"/>
          </a:xfrm>
          <a:custGeom>
            <a:avLst/>
            <a:gdLst/>
            <a:ahLst/>
            <a:cxnLst/>
            <a:rect l="l" t="t" r="r" b="b"/>
            <a:pathLst>
              <a:path w="4146924" h="4915534">
                <a:moveTo>
                  <a:pt x="4146924" y="0"/>
                </a:moveTo>
                <a:lnTo>
                  <a:pt x="0" y="0"/>
                </a:lnTo>
                <a:lnTo>
                  <a:pt x="0" y="4915534"/>
                </a:lnTo>
                <a:lnTo>
                  <a:pt x="4146924" y="4915534"/>
                </a:lnTo>
                <a:lnTo>
                  <a:pt x="414692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D9BEA2B7-B5C1-877C-C09F-F1858957EDF3}"/>
              </a:ext>
            </a:extLst>
          </p:cNvPr>
          <p:cNvSpPr txBox="1"/>
          <p:nvPr/>
        </p:nvSpPr>
        <p:spPr>
          <a:xfrm rot="646745">
            <a:off x="3603435" y="7706693"/>
            <a:ext cx="3633520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Marykate"/>
              </a:rPr>
              <a:t>First day</a:t>
            </a: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7E2EEAB9-E7A7-A12B-8BC7-2A0692354A7B}"/>
              </a:ext>
            </a:extLst>
          </p:cNvPr>
          <p:cNvSpPr/>
          <p:nvPr/>
        </p:nvSpPr>
        <p:spPr>
          <a:xfrm>
            <a:off x="-1083190" y="-1062967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315A3AC9-7FD0-BA7B-1EA0-7DCBC63712B1}"/>
              </a:ext>
            </a:extLst>
          </p:cNvPr>
          <p:cNvSpPr/>
          <p:nvPr/>
        </p:nvSpPr>
        <p:spPr>
          <a:xfrm>
            <a:off x="808606" y="9320472"/>
            <a:ext cx="933418" cy="945251"/>
          </a:xfrm>
          <a:custGeom>
            <a:avLst/>
            <a:gdLst/>
            <a:ahLst/>
            <a:cxnLst/>
            <a:rect l="l" t="t" r="r" b="b"/>
            <a:pathLst>
              <a:path w="1774068" h="1783798">
                <a:moveTo>
                  <a:pt x="0" y="0"/>
                </a:moveTo>
                <a:lnTo>
                  <a:pt x="1774068" y="0"/>
                </a:lnTo>
                <a:lnTo>
                  <a:pt x="1774068" y="1783798"/>
                </a:lnTo>
                <a:lnTo>
                  <a:pt x="0" y="1783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9B5CF2-9004-C34F-5898-E2A55F0DB5A0}"/>
              </a:ext>
            </a:extLst>
          </p:cNvPr>
          <p:cNvSpPr/>
          <p:nvPr/>
        </p:nvSpPr>
        <p:spPr>
          <a:xfrm>
            <a:off x="5394873" y="-141015"/>
            <a:ext cx="789992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solidFill>
                  <a:srgbClr val="704848"/>
                </a:solidFill>
                <a:latin typeface="Marykate" panose="02010600030101010101" charset="0"/>
                <a:ea typeface="Segoe UI Black" panose="020B0A02040204020203" pitchFamily="34" charset="0"/>
              </a:rPr>
              <a:t>Listen, point and say.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7E5CCF-449B-F883-F1E6-C864EA84788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" r="1098"/>
          <a:stretch/>
        </p:blipFill>
        <p:spPr>
          <a:xfrm>
            <a:off x="4697849" y="1797977"/>
            <a:ext cx="8610599" cy="6611263"/>
          </a:xfrm>
          <a:prstGeom prst="rect">
            <a:avLst/>
          </a:prstGeom>
        </p:spPr>
      </p:pic>
      <p:pic>
        <p:nvPicPr>
          <p:cNvPr id="8" name="Track 97">
            <a:hlinkClick r:id="" action="ppaction://media"/>
            <a:extLst>
              <a:ext uri="{FF2B5EF4-FFF2-40B4-BE49-F238E27FC236}">
                <a16:creationId xmlns:a16="http://schemas.microsoft.com/office/drawing/2014/main" id="{3F1AA8E2-DFA9-37A3-F46E-B8ED0A3438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94" end="50361.593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487400" y="18320"/>
            <a:ext cx="1164104" cy="116410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FCA7B79-F11C-3A45-72D3-204563D9AFD3}"/>
              </a:ext>
            </a:extLst>
          </p:cNvPr>
          <p:cNvSpPr/>
          <p:nvPr/>
        </p:nvSpPr>
        <p:spPr>
          <a:xfrm>
            <a:off x="6323488" y="7090894"/>
            <a:ext cx="6376804" cy="1317833"/>
          </a:xfrm>
          <a:prstGeom prst="roundRect">
            <a:avLst/>
          </a:prstGeom>
          <a:solidFill>
            <a:srgbClr val="FFF7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0" i="0" u="none" strike="noStrike" baseline="0" dirty="0">
                <a:solidFill>
                  <a:srgbClr val="007EC6"/>
                </a:solidFill>
                <a:latin typeface="ChronicaPro-Regular"/>
              </a:rPr>
              <a:t>go camping</a:t>
            </a:r>
            <a:endParaRPr lang="vi-VN" sz="8800" dirty="0"/>
          </a:p>
        </p:txBody>
      </p:sp>
    </p:spTree>
    <p:extLst>
      <p:ext uri="{BB962C8B-B14F-4D97-AF65-F5344CB8AC3E}">
        <p14:creationId xmlns:p14="http://schemas.microsoft.com/office/powerpoint/2010/main" val="99076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490CE-D9FF-2779-70EA-B037F0DD9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925D25F-6B12-1110-8AD8-C9E6FC3ACC3C}"/>
              </a:ext>
            </a:extLst>
          </p:cNvPr>
          <p:cNvSpPr/>
          <p:nvPr/>
        </p:nvSpPr>
        <p:spPr>
          <a:xfrm>
            <a:off x="5095125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B83455F-40DB-A243-D120-AD10D79EABB7}"/>
              </a:ext>
            </a:extLst>
          </p:cNvPr>
          <p:cNvSpPr/>
          <p:nvPr/>
        </p:nvSpPr>
        <p:spPr>
          <a:xfrm>
            <a:off x="-630158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17756D6-52DA-6B7D-AAC2-D2D0A9489741}"/>
              </a:ext>
            </a:extLst>
          </p:cNvPr>
          <p:cNvSpPr/>
          <p:nvPr/>
        </p:nvSpPr>
        <p:spPr>
          <a:xfrm>
            <a:off x="11394886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F14F1A1-6BCE-3DEB-78C0-4E0FF0243542}"/>
              </a:ext>
            </a:extLst>
          </p:cNvPr>
          <p:cNvSpPr/>
          <p:nvPr/>
        </p:nvSpPr>
        <p:spPr>
          <a:xfrm flipH="1">
            <a:off x="0" y="6038774"/>
            <a:ext cx="3372048" cy="4199735"/>
          </a:xfrm>
          <a:custGeom>
            <a:avLst/>
            <a:gdLst/>
            <a:ahLst/>
            <a:cxnLst/>
            <a:rect l="l" t="t" r="r" b="b"/>
            <a:pathLst>
              <a:path w="4146924" h="4915534">
                <a:moveTo>
                  <a:pt x="4146924" y="0"/>
                </a:moveTo>
                <a:lnTo>
                  <a:pt x="0" y="0"/>
                </a:lnTo>
                <a:lnTo>
                  <a:pt x="0" y="4915534"/>
                </a:lnTo>
                <a:lnTo>
                  <a:pt x="4146924" y="4915534"/>
                </a:lnTo>
                <a:lnTo>
                  <a:pt x="414692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CF639E9A-6457-E1FC-4C92-4B4BC8DFC8A3}"/>
              </a:ext>
            </a:extLst>
          </p:cNvPr>
          <p:cNvSpPr txBox="1"/>
          <p:nvPr/>
        </p:nvSpPr>
        <p:spPr>
          <a:xfrm rot="646745">
            <a:off x="3603435" y="7706693"/>
            <a:ext cx="3633520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Marykate"/>
              </a:rPr>
              <a:t>First day</a:t>
            </a: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CD67A772-D918-E70B-3914-9499732F8BA8}"/>
              </a:ext>
            </a:extLst>
          </p:cNvPr>
          <p:cNvSpPr/>
          <p:nvPr/>
        </p:nvSpPr>
        <p:spPr>
          <a:xfrm>
            <a:off x="-1083190" y="-1062967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A96C9BDB-19F8-9CB3-5160-17958132257C}"/>
              </a:ext>
            </a:extLst>
          </p:cNvPr>
          <p:cNvSpPr/>
          <p:nvPr/>
        </p:nvSpPr>
        <p:spPr>
          <a:xfrm>
            <a:off x="808606" y="9320472"/>
            <a:ext cx="933418" cy="945251"/>
          </a:xfrm>
          <a:custGeom>
            <a:avLst/>
            <a:gdLst/>
            <a:ahLst/>
            <a:cxnLst/>
            <a:rect l="l" t="t" r="r" b="b"/>
            <a:pathLst>
              <a:path w="1774068" h="1783798">
                <a:moveTo>
                  <a:pt x="0" y="0"/>
                </a:moveTo>
                <a:lnTo>
                  <a:pt x="1774068" y="0"/>
                </a:lnTo>
                <a:lnTo>
                  <a:pt x="1774068" y="1783798"/>
                </a:lnTo>
                <a:lnTo>
                  <a:pt x="0" y="1783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0F40A3-BA19-07E0-0DB3-3FA3A39B71EC}"/>
              </a:ext>
            </a:extLst>
          </p:cNvPr>
          <p:cNvSpPr/>
          <p:nvPr/>
        </p:nvSpPr>
        <p:spPr>
          <a:xfrm>
            <a:off x="5420195" y="204820"/>
            <a:ext cx="789992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solidFill>
                  <a:srgbClr val="704848"/>
                </a:solidFill>
                <a:latin typeface="Marykate" panose="02010600030101010101" charset="0"/>
                <a:ea typeface="Segoe UI Black" panose="020B0A02040204020203" pitchFamily="34" charset="0"/>
              </a:rPr>
              <a:t>Listen, point and say.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794BBC-089A-5BA5-4C11-7D1E0A4B83C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" b="734"/>
          <a:stretch/>
        </p:blipFill>
        <p:spPr>
          <a:xfrm>
            <a:off x="5103687" y="1528259"/>
            <a:ext cx="7777262" cy="6340303"/>
          </a:xfrm>
          <a:prstGeom prst="rect">
            <a:avLst/>
          </a:prstGeom>
        </p:spPr>
      </p:pic>
      <p:pic>
        <p:nvPicPr>
          <p:cNvPr id="8" name="Track 97">
            <a:hlinkClick r:id="" action="ppaction://media"/>
            <a:extLst>
              <a:ext uri="{FF2B5EF4-FFF2-40B4-BE49-F238E27FC236}">
                <a16:creationId xmlns:a16="http://schemas.microsoft.com/office/drawing/2014/main" id="{D0B32A21-C2D7-B13D-0AFB-E40D1C941D7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29" end="45571.593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448484" y="364155"/>
            <a:ext cx="1164104" cy="116410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06FA8CA-8A08-7889-F012-6F90864D59A3}"/>
              </a:ext>
            </a:extLst>
          </p:cNvPr>
          <p:cNvSpPr/>
          <p:nvPr/>
        </p:nvSpPr>
        <p:spPr>
          <a:xfrm>
            <a:off x="4772131" y="6693834"/>
            <a:ext cx="9137172" cy="1174728"/>
          </a:xfrm>
          <a:prstGeom prst="roundRect">
            <a:avLst/>
          </a:prstGeom>
          <a:solidFill>
            <a:srgbClr val="FFF7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0" i="0" u="none" strike="noStrike" baseline="0" dirty="0">
                <a:solidFill>
                  <a:srgbClr val="007EC6"/>
                </a:solidFill>
                <a:latin typeface="ChronicaPro-Regular"/>
              </a:rPr>
              <a:t>visit an eco-farm</a:t>
            </a:r>
            <a:endParaRPr lang="vi-VN" sz="8800" dirty="0"/>
          </a:p>
        </p:txBody>
      </p:sp>
    </p:spTree>
    <p:extLst>
      <p:ext uri="{BB962C8B-B14F-4D97-AF65-F5344CB8AC3E}">
        <p14:creationId xmlns:p14="http://schemas.microsoft.com/office/powerpoint/2010/main" val="79949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18B93-A7AA-EB68-736A-01427D502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46899CE-0E9F-050A-7827-B62388482D8A}"/>
              </a:ext>
            </a:extLst>
          </p:cNvPr>
          <p:cNvSpPr/>
          <p:nvPr/>
        </p:nvSpPr>
        <p:spPr>
          <a:xfrm>
            <a:off x="5095125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357AABA-9AA0-DAF3-D6CC-BB58AEA732C1}"/>
              </a:ext>
            </a:extLst>
          </p:cNvPr>
          <p:cNvSpPr/>
          <p:nvPr/>
        </p:nvSpPr>
        <p:spPr>
          <a:xfrm>
            <a:off x="-630158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F6CB73E-345B-009A-0013-6499881163C5}"/>
              </a:ext>
            </a:extLst>
          </p:cNvPr>
          <p:cNvSpPr/>
          <p:nvPr/>
        </p:nvSpPr>
        <p:spPr>
          <a:xfrm>
            <a:off x="11394886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2B5F7FE-D8D6-7F81-1B9F-12DD7CE22F02}"/>
              </a:ext>
            </a:extLst>
          </p:cNvPr>
          <p:cNvSpPr/>
          <p:nvPr/>
        </p:nvSpPr>
        <p:spPr>
          <a:xfrm flipH="1">
            <a:off x="0" y="6038774"/>
            <a:ext cx="3372048" cy="4199735"/>
          </a:xfrm>
          <a:custGeom>
            <a:avLst/>
            <a:gdLst/>
            <a:ahLst/>
            <a:cxnLst/>
            <a:rect l="l" t="t" r="r" b="b"/>
            <a:pathLst>
              <a:path w="4146924" h="4915534">
                <a:moveTo>
                  <a:pt x="4146924" y="0"/>
                </a:moveTo>
                <a:lnTo>
                  <a:pt x="0" y="0"/>
                </a:lnTo>
                <a:lnTo>
                  <a:pt x="0" y="4915534"/>
                </a:lnTo>
                <a:lnTo>
                  <a:pt x="4146924" y="4915534"/>
                </a:lnTo>
                <a:lnTo>
                  <a:pt x="414692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0F314FEE-8314-7391-42EA-8C570CCFDA7D}"/>
              </a:ext>
            </a:extLst>
          </p:cNvPr>
          <p:cNvSpPr txBox="1"/>
          <p:nvPr/>
        </p:nvSpPr>
        <p:spPr>
          <a:xfrm rot="646745">
            <a:off x="3603435" y="7706693"/>
            <a:ext cx="3633520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Marykate"/>
              </a:rPr>
              <a:t>First day</a:t>
            </a: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FD466CD0-51AC-BE39-4D81-258E2F163036}"/>
              </a:ext>
            </a:extLst>
          </p:cNvPr>
          <p:cNvSpPr/>
          <p:nvPr/>
        </p:nvSpPr>
        <p:spPr>
          <a:xfrm>
            <a:off x="-1083190" y="-1062967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792FE0A1-066A-ED24-24E3-B347AAFAE26C}"/>
              </a:ext>
            </a:extLst>
          </p:cNvPr>
          <p:cNvSpPr/>
          <p:nvPr/>
        </p:nvSpPr>
        <p:spPr>
          <a:xfrm>
            <a:off x="808606" y="9320472"/>
            <a:ext cx="933418" cy="945251"/>
          </a:xfrm>
          <a:custGeom>
            <a:avLst/>
            <a:gdLst/>
            <a:ahLst/>
            <a:cxnLst/>
            <a:rect l="l" t="t" r="r" b="b"/>
            <a:pathLst>
              <a:path w="1774068" h="1783798">
                <a:moveTo>
                  <a:pt x="0" y="0"/>
                </a:moveTo>
                <a:lnTo>
                  <a:pt x="1774068" y="0"/>
                </a:lnTo>
                <a:lnTo>
                  <a:pt x="1774068" y="1783798"/>
                </a:lnTo>
                <a:lnTo>
                  <a:pt x="0" y="1783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684B4E-3657-6FE2-6587-21E286EB5947}"/>
              </a:ext>
            </a:extLst>
          </p:cNvPr>
          <p:cNvSpPr/>
          <p:nvPr/>
        </p:nvSpPr>
        <p:spPr>
          <a:xfrm>
            <a:off x="5415115" y="73201"/>
            <a:ext cx="789992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solidFill>
                  <a:srgbClr val="704848"/>
                </a:solidFill>
                <a:latin typeface="Marykate" panose="02010600030101010101" charset="0"/>
                <a:ea typeface="Segoe UI Black" panose="020B0A02040204020203" pitchFamily="34" charset="0"/>
              </a:rPr>
              <a:t>Listen, point and say.</a:t>
            </a:r>
          </a:p>
        </p:txBody>
      </p:sp>
      <p:pic>
        <p:nvPicPr>
          <p:cNvPr id="8" name="Track 97">
            <a:hlinkClick r:id="" action="ppaction://media"/>
            <a:extLst>
              <a:ext uri="{FF2B5EF4-FFF2-40B4-BE49-F238E27FC236}">
                <a16:creationId xmlns:a16="http://schemas.microsoft.com/office/drawing/2014/main" id="{A273E494-A9C9-1A1B-CA21-DBBDA53E43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51" end="39861.593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63600" y="237979"/>
            <a:ext cx="1164104" cy="11641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9A6685-A6C4-969E-90F6-135313F151A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" r="425"/>
          <a:stretch/>
        </p:blipFill>
        <p:spPr>
          <a:xfrm>
            <a:off x="4661279" y="1797977"/>
            <a:ext cx="8757370" cy="699963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38B14F5-C255-4431-D15C-A634C8B4B4C1}"/>
              </a:ext>
            </a:extLst>
          </p:cNvPr>
          <p:cNvSpPr/>
          <p:nvPr/>
        </p:nvSpPr>
        <p:spPr>
          <a:xfrm>
            <a:off x="4056637" y="7625835"/>
            <a:ext cx="9966653" cy="1373287"/>
          </a:xfrm>
          <a:prstGeom prst="roundRect">
            <a:avLst/>
          </a:prstGeom>
          <a:solidFill>
            <a:srgbClr val="FFF7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0" i="0" u="none" strike="noStrike" baseline="0" dirty="0">
                <a:solidFill>
                  <a:srgbClr val="007EC6"/>
                </a:solidFill>
                <a:latin typeface="ChronicaPro-Regular"/>
              </a:rPr>
              <a:t>practise swimming</a:t>
            </a:r>
            <a:endParaRPr lang="vi-VN" sz="8800" dirty="0"/>
          </a:p>
        </p:txBody>
      </p:sp>
    </p:spTree>
    <p:extLst>
      <p:ext uri="{BB962C8B-B14F-4D97-AF65-F5344CB8AC3E}">
        <p14:creationId xmlns:p14="http://schemas.microsoft.com/office/powerpoint/2010/main" val="224741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95125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630158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394886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flipH="1">
            <a:off x="8014127" y="7739915"/>
            <a:ext cx="1581791" cy="2569945"/>
          </a:xfrm>
          <a:custGeom>
            <a:avLst/>
            <a:gdLst/>
            <a:ahLst/>
            <a:cxnLst/>
            <a:rect l="l" t="t" r="r" b="b"/>
            <a:pathLst>
              <a:path w="4146924" h="4915534">
                <a:moveTo>
                  <a:pt x="4146924" y="0"/>
                </a:moveTo>
                <a:lnTo>
                  <a:pt x="0" y="0"/>
                </a:lnTo>
                <a:lnTo>
                  <a:pt x="0" y="4915534"/>
                </a:lnTo>
                <a:lnTo>
                  <a:pt x="4146924" y="4915534"/>
                </a:lnTo>
                <a:lnTo>
                  <a:pt x="414692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-1083190" y="-1062967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56B8AD07-4EC5-8F2D-12D7-058653FB75DE}"/>
              </a:ext>
            </a:extLst>
          </p:cNvPr>
          <p:cNvSpPr/>
          <p:nvPr/>
        </p:nvSpPr>
        <p:spPr>
          <a:xfrm>
            <a:off x="5512620" y="8999487"/>
            <a:ext cx="933418" cy="945251"/>
          </a:xfrm>
          <a:custGeom>
            <a:avLst/>
            <a:gdLst/>
            <a:ahLst/>
            <a:cxnLst/>
            <a:rect l="l" t="t" r="r" b="b"/>
            <a:pathLst>
              <a:path w="1774068" h="1783798">
                <a:moveTo>
                  <a:pt x="0" y="0"/>
                </a:moveTo>
                <a:lnTo>
                  <a:pt x="1774068" y="0"/>
                </a:lnTo>
                <a:lnTo>
                  <a:pt x="1774068" y="1783798"/>
                </a:lnTo>
                <a:lnTo>
                  <a:pt x="0" y="1783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D4FEED-E7F1-D683-F9F3-CD3DFE2541A4}"/>
              </a:ext>
            </a:extLst>
          </p:cNvPr>
          <p:cNvSpPr/>
          <p:nvPr/>
        </p:nvSpPr>
        <p:spPr>
          <a:xfrm>
            <a:off x="5394873" y="-141015"/>
            <a:ext cx="789992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solidFill>
                  <a:srgbClr val="704848"/>
                </a:solidFill>
                <a:latin typeface="Marykate" panose="02010600030101010101" charset="0"/>
                <a:ea typeface="Segoe UI Black" panose="020B0A02040204020203" pitchFamily="34" charset="0"/>
              </a:rPr>
              <a:t>Listen, point and say.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61C213-8D03-089C-F97B-A958417ACF3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" r="12"/>
          <a:stretch/>
        </p:blipFill>
        <p:spPr>
          <a:xfrm>
            <a:off x="10301045" y="1665216"/>
            <a:ext cx="6841655" cy="5709403"/>
          </a:xfrm>
          <a:prstGeom prst="rect">
            <a:avLst/>
          </a:prstGeom>
        </p:spPr>
      </p:pic>
      <p:pic>
        <p:nvPicPr>
          <p:cNvPr id="12" name="Track 97">
            <a:hlinkClick r:id="" action="ppaction://media"/>
            <a:extLst>
              <a:ext uri="{FF2B5EF4-FFF2-40B4-BE49-F238E27FC236}">
                <a16:creationId xmlns:a16="http://schemas.microsoft.com/office/drawing/2014/main" id="{E1C94C44-3BE2-4CCE-0A78-C7960BD01E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467" end="30689.593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94793" y="59041"/>
            <a:ext cx="1144133" cy="114413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C37E854-1B39-BD62-849D-8BD83EDB738C}"/>
              </a:ext>
            </a:extLst>
          </p:cNvPr>
          <p:cNvSpPr/>
          <p:nvPr/>
        </p:nvSpPr>
        <p:spPr>
          <a:xfrm>
            <a:off x="10686278" y="6192336"/>
            <a:ext cx="5995793" cy="1174728"/>
          </a:xfrm>
          <a:prstGeom prst="roundRect">
            <a:avLst/>
          </a:prstGeom>
          <a:solidFill>
            <a:srgbClr val="FFF7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0" i="0" u="none" strike="noStrike" baseline="0" dirty="0">
                <a:solidFill>
                  <a:srgbClr val="007EC6"/>
                </a:solidFill>
                <a:latin typeface="ChronicaPro-Regular"/>
              </a:rPr>
              <a:t>join a music club</a:t>
            </a:r>
            <a:endParaRPr lang="vi-VN" sz="6000" dirty="0"/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F64E4CD8-B523-8A7B-6627-7F94E5707A28}"/>
              </a:ext>
            </a:extLst>
          </p:cNvPr>
          <p:cNvSpPr/>
          <p:nvPr/>
        </p:nvSpPr>
        <p:spPr>
          <a:xfrm>
            <a:off x="339471" y="2281399"/>
            <a:ext cx="7726480" cy="2084832"/>
          </a:xfrm>
          <a:prstGeom prst="wedgeRoundRectCallout">
            <a:avLst>
              <a:gd name="adj1" fmla="val 42023"/>
              <a:gd name="adj2" fmla="val 72804"/>
              <a:gd name="adj3" fmla="val 16667"/>
            </a:avLst>
          </a:prstGeom>
          <a:solidFill>
            <a:srgbClr val="FFF7F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6600" b="0" i="0" u="none" strike="noStrike" baseline="0" dirty="0">
                <a:solidFill>
                  <a:schemeClr val="tx1"/>
                </a:solidFill>
                <a:latin typeface="ChronicaPro-Regular"/>
              </a:rPr>
              <a:t>What are you going</a:t>
            </a:r>
          </a:p>
          <a:p>
            <a:pPr algn="l"/>
            <a:r>
              <a:rPr lang="vi-VN" sz="6600" b="0" i="0" u="none" strike="noStrike" baseline="0" dirty="0">
                <a:solidFill>
                  <a:schemeClr val="tx1"/>
                </a:solidFill>
                <a:latin typeface="ChronicaPro-Regular"/>
              </a:rPr>
              <a:t>to do this summer?</a:t>
            </a:r>
            <a:endParaRPr lang="vi-VN" sz="6600" dirty="0">
              <a:solidFill>
                <a:schemeClr val="tx1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6B4C629-AE7B-CBA8-10DD-A68579EF2479}"/>
              </a:ext>
            </a:extLst>
          </p:cNvPr>
          <p:cNvSpPr/>
          <p:nvPr/>
        </p:nvSpPr>
        <p:spPr>
          <a:xfrm>
            <a:off x="339471" y="5345063"/>
            <a:ext cx="7030121" cy="2084832"/>
          </a:xfrm>
          <a:prstGeom prst="wedgeRoundRectCallout">
            <a:avLst>
              <a:gd name="adj1" fmla="val -45921"/>
              <a:gd name="adj2" fmla="val 95796"/>
              <a:gd name="adj3" fmla="val 16667"/>
            </a:avLst>
          </a:prstGeom>
          <a:solidFill>
            <a:srgbClr val="FFF7F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7000" dirty="0">
                <a:solidFill>
                  <a:schemeClr val="tx1"/>
                </a:solidFill>
              </a:rPr>
              <a:t>I’m going to ___.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0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F7321-0128-9481-10AA-71937F9A0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B975A80-EDE0-54F2-18AA-EC82EF2971BB}"/>
              </a:ext>
            </a:extLst>
          </p:cNvPr>
          <p:cNvSpPr/>
          <p:nvPr/>
        </p:nvSpPr>
        <p:spPr>
          <a:xfrm>
            <a:off x="5095125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1103969-EDE1-7F24-6367-198E5D0AB0A8}"/>
              </a:ext>
            </a:extLst>
          </p:cNvPr>
          <p:cNvSpPr/>
          <p:nvPr/>
        </p:nvSpPr>
        <p:spPr>
          <a:xfrm>
            <a:off x="-630158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DFE6E38-8CEF-7972-DF01-754A7F9B1454}"/>
              </a:ext>
            </a:extLst>
          </p:cNvPr>
          <p:cNvSpPr/>
          <p:nvPr/>
        </p:nvSpPr>
        <p:spPr>
          <a:xfrm>
            <a:off x="11394886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7074D1C-A22C-BAF3-A91F-6AAD2C61C986}"/>
              </a:ext>
            </a:extLst>
          </p:cNvPr>
          <p:cNvSpPr/>
          <p:nvPr/>
        </p:nvSpPr>
        <p:spPr>
          <a:xfrm flipH="1">
            <a:off x="8663898" y="7237733"/>
            <a:ext cx="3372048" cy="4199735"/>
          </a:xfrm>
          <a:custGeom>
            <a:avLst/>
            <a:gdLst/>
            <a:ahLst/>
            <a:cxnLst/>
            <a:rect l="l" t="t" r="r" b="b"/>
            <a:pathLst>
              <a:path w="4146924" h="4915534">
                <a:moveTo>
                  <a:pt x="4146924" y="0"/>
                </a:moveTo>
                <a:lnTo>
                  <a:pt x="0" y="0"/>
                </a:lnTo>
                <a:lnTo>
                  <a:pt x="0" y="4915534"/>
                </a:lnTo>
                <a:lnTo>
                  <a:pt x="4146924" y="4915534"/>
                </a:lnTo>
                <a:lnTo>
                  <a:pt x="414692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261A039C-A07A-3FC4-44FF-855DB0C82E0A}"/>
              </a:ext>
            </a:extLst>
          </p:cNvPr>
          <p:cNvSpPr txBox="1"/>
          <p:nvPr/>
        </p:nvSpPr>
        <p:spPr>
          <a:xfrm rot="646745">
            <a:off x="3603435" y="7706693"/>
            <a:ext cx="3633520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Marykate"/>
              </a:rPr>
              <a:t>First day</a:t>
            </a: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E9C8C6F1-621B-BD5D-0063-6DF55423CD9A}"/>
              </a:ext>
            </a:extLst>
          </p:cNvPr>
          <p:cNvSpPr/>
          <p:nvPr/>
        </p:nvSpPr>
        <p:spPr>
          <a:xfrm>
            <a:off x="-1083190" y="-1062967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CE6624ED-DFA2-7A76-5C2D-657AFC96A5CD}"/>
              </a:ext>
            </a:extLst>
          </p:cNvPr>
          <p:cNvSpPr/>
          <p:nvPr/>
        </p:nvSpPr>
        <p:spPr>
          <a:xfrm>
            <a:off x="6211278" y="8978517"/>
            <a:ext cx="933418" cy="945251"/>
          </a:xfrm>
          <a:custGeom>
            <a:avLst/>
            <a:gdLst/>
            <a:ahLst/>
            <a:cxnLst/>
            <a:rect l="l" t="t" r="r" b="b"/>
            <a:pathLst>
              <a:path w="1774068" h="1783798">
                <a:moveTo>
                  <a:pt x="0" y="0"/>
                </a:moveTo>
                <a:lnTo>
                  <a:pt x="1774068" y="0"/>
                </a:lnTo>
                <a:lnTo>
                  <a:pt x="1774068" y="1783798"/>
                </a:lnTo>
                <a:lnTo>
                  <a:pt x="0" y="1783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CD8239-4554-DE50-97D3-C6CC82DA4880}"/>
              </a:ext>
            </a:extLst>
          </p:cNvPr>
          <p:cNvSpPr/>
          <p:nvPr/>
        </p:nvSpPr>
        <p:spPr>
          <a:xfrm>
            <a:off x="5394873" y="-141015"/>
            <a:ext cx="789992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solidFill>
                  <a:srgbClr val="704848"/>
                </a:solidFill>
                <a:latin typeface="Marykate" panose="02010600030101010101" charset="0"/>
                <a:ea typeface="Segoe UI Black" panose="020B0A02040204020203" pitchFamily="34" charset="0"/>
              </a:rPr>
              <a:t>Listen, point and say.</a:t>
            </a:r>
          </a:p>
        </p:txBody>
      </p:sp>
      <p:pic>
        <p:nvPicPr>
          <p:cNvPr id="12" name="Track 97">
            <a:hlinkClick r:id="" action="ppaction://media"/>
            <a:extLst>
              <a:ext uri="{FF2B5EF4-FFF2-40B4-BE49-F238E27FC236}">
                <a16:creationId xmlns:a16="http://schemas.microsoft.com/office/drawing/2014/main" id="{FBC89B84-DAC5-6E21-092F-58DEDF7FC9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191" end="21623.593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14800" y="3084967"/>
            <a:ext cx="1144133" cy="11441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3A79E8-E098-D1F3-BCF9-9DDF4FC2899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" r="1098"/>
          <a:stretch/>
        </p:blipFill>
        <p:spPr>
          <a:xfrm>
            <a:off x="10517449" y="1634768"/>
            <a:ext cx="6374248" cy="617573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C28A4A-CCA8-C9B2-69B2-4B558BC10B58}"/>
              </a:ext>
            </a:extLst>
          </p:cNvPr>
          <p:cNvSpPr/>
          <p:nvPr/>
        </p:nvSpPr>
        <p:spPr>
          <a:xfrm>
            <a:off x="11470548" y="6377948"/>
            <a:ext cx="4710432" cy="1039708"/>
          </a:xfrm>
          <a:prstGeom prst="roundRect">
            <a:avLst/>
          </a:prstGeom>
          <a:solidFill>
            <a:srgbClr val="FFF7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0" i="0" u="none" strike="noStrike" baseline="0" dirty="0">
                <a:solidFill>
                  <a:srgbClr val="007EC6"/>
                </a:solidFill>
                <a:latin typeface="ChronicaPro-Regular"/>
              </a:rPr>
              <a:t>go camping</a:t>
            </a:r>
            <a:endParaRPr lang="vi-VN" sz="6000" dirty="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B5E3DB9-A557-5E7B-FA70-4C68988FEB87}"/>
              </a:ext>
            </a:extLst>
          </p:cNvPr>
          <p:cNvSpPr/>
          <p:nvPr/>
        </p:nvSpPr>
        <p:spPr>
          <a:xfrm>
            <a:off x="542673" y="2144268"/>
            <a:ext cx="7839327" cy="2084832"/>
          </a:xfrm>
          <a:prstGeom prst="wedgeRoundRectCallout">
            <a:avLst>
              <a:gd name="adj1" fmla="val 41760"/>
              <a:gd name="adj2" fmla="val 86449"/>
              <a:gd name="adj3" fmla="val 16667"/>
            </a:avLst>
          </a:prstGeom>
          <a:solidFill>
            <a:srgbClr val="FFF7F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6600" b="0" i="0" u="none" strike="noStrike" baseline="0" dirty="0">
                <a:solidFill>
                  <a:schemeClr val="tx1"/>
                </a:solidFill>
                <a:latin typeface="ChronicaPro-Regular"/>
              </a:rPr>
              <a:t>What are you going</a:t>
            </a:r>
          </a:p>
          <a:p>
            <a:pPr algn="l"/>
            <a:r>
              <a:rPr lang="vi-VN" sz="6600" b="0" i="0" u="none" strike="noStrike" baseline="0" dirty="0">
                <a:solidFill>
                  <a:schemeClr val="tx1"/>
                </a:solidFill>
                <a:latin typeface="ChronicaPro-Regular"/>
              </a:rPr>
              <a:t>to do this summer?</a:t>
            </a:r>
            <a:endParaRPr lang="vi-VN" sz="6600" dirty="0">
              <a:solidFill>
                <a:schemeClr val="tx1"/>
              </a:solidFill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CDE45231-F6C9-4D0B-9F1D-919DBD75C501}"/>
              </a:ext>
            </a:extLst>
          </p:cNvPr>
          <p:cNvSpPr/>
          <p:nvPr/>
        </p:nvSpPr>
        <p:spPr>
          <a:xfrm>
            <a:off x="599739" y="5384170"/>
            <a:ext cx="7030121" cy="1042415"/>
          </a:xfrm>
          <a:prstGeom prst="wedgeRoundRectCallout">
            <a:avLst>
              <a:gd name="adj1" fmla="val -45921"/>
              <a:gd name="adj2" fmla="val 95796"/>
              <a:gd name="adj3" fmla="val 16667"/>
            </a:avLst>
          </a:prstGeom>
          <a:solidFill>
            <a:srgbClr val="FFF7F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6600" dirty="0">
                <a:solidFill>
                  <a:schemeClr val="tx1"/>
                </a:solidFill>
              </a:rPr>
              <a:t>I’m going to ___.</a:t>
            </a:r>
          </a:p>
        </p:txBody>
      </p:sp>
      <p:pic>
        <p:nvPicPr>
          <p:cNvPr id="11" name="Track 9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000" end="22008.593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211810" y="252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1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2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B0424-136C-3140-3E2F-E226A5D19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2ABF20D-257E-75F9-FBEC-9EDDF71D6A25}"/>
              </a:ext>
            </a:extLst>
          </p:cNvPr>
          <p:cNvSpPr/>
          <p:nvPr/>
        </p:nvSpPr>
        <p:spPr>
          <a:xfrm>
            <a:off x="5095125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2FF48D8-95F5-8A39-06B8-50CEB00E0956}"/>
              </a:ext>
            </a:extLst>
          </p:cNvPr>
          <p:cNvSpPr/>
          <p:nvPr/>
        </p:nvSpPr>
        <p:spPr>
          <a:xfrm>
            <a:off x="-630158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DA64CCB-08A8-F225-A173-37C1BC1A71D6}"/>
              </a:ext>
            </a:extLst>
          </p:cNvPr>
          <p:cNvSpPr/>
          <p:nvPr/>
        </p:nvSpPr>
        <p:spPr>
          <a:xfrm>
            <a:off x="11394886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36B29DE-AA87-390A-45F3-46B39B569605}"/>
              </a:ext>
            </a:extLst>
          </p:cNvPr>
          <p:cNvSpPr/>
          <p:nvPr/>
        </p:nvSpPr>
        <p:spPr>
          <a:xfrm flipH="1">
            <a:off x="7783953" y="7223803"/>
            <a:ext cx="1872820" cy="2279711"/>
          </a:xfrm>
          <a:custGeom>
            <a:avLst/>
            <a:gdLst/>
            <a:ahLst/>
            <a:cxnLst/>
            <a:rect l="l" t="t" r="r" b="b"/>
            <a:pathLst>
              <a:path w="4146924" h="4915534">
                <a:moveTo>
                  <a:pt x="4146924" y="0"/>
                </a:moveTo>
                <a:lnTo>
                  <a:pt x="0" y="0"/>
                </a:lnTo>
                <a:lnTo>
                  <a:pt x="0" y="4915534"/>
                </a:lnTo>
                <a:lnTo>
                  <a:pt x="4146924" y="4915534"/>
                </a:lnTo>
                <a:lnTo>
                  <a:pt x="414692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BEF7A835-4B86-F463-1228-CFACD9E6CC50}"/>
              </a:ext>
            </a:extLst>
          </p:cNvPr>
          <p:cNvSpPr txBox="1"/>
          <p:nvPr/>
        </p:nvSpPr>
        <p:spPr>
          <a:xfrm rot="646745">
            <a:off x="3603435" y="7706693"/>
            <a:ext cx="3633520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Marykate"/>
              </a:rPr>
              <a:t>First day</a:t>
            </a: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9B023A6B-FC52-78EC-F066-9082AB72187C}"/>
              </a:ext>
            </a:extLst>
          </p:cNvPr>
          <p:cNvSpPr/>
          <p:nvPr/>
        </p:nvSpPr>
        <p:spPr>
          <a:xfrm>
            <a:off x="-1083190" y="-1062967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8464B1AB-5BD0-586C-BBB6-37BD55AC1D44}"/>
              </a:ext>
            </a:extLst>
          </p:cNvPr>
          <p:cNvSpPr/>
          <p:nvPr/>
        </p:nvSpPr>
        <p:spPr>
          <a:xfrm>
            <a:off x="5585668" y="8911891"/>
            <a:ext cx="933418" cy="945251"/>
          </a:xfrm>
          <a:custGeom>
            <a:avLst/>
            <a:gdLst/>
            <a:ahLst/>
            <a:cxnLst/>
            <a:rect l="l" t="t" r="r" b="b"/>
            <a:pathLst>
              <a:path w="1774068" h="1783798">
                <a:moveTo>
                  <a:pt x="0" y="0"/>
                </a:moveTo>
                <a:lnTo>
                  <a:pt x="1774068" y="0"/>
                </a:lnTo>
                <a:lnTo>
                  <a:pt x="1774068" y="1783798"/>
                </a:lnTo>
                <a:lnTo>
                  <a:pt x="0" y="1783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5BB1FA-65AB-35EF-215C-13CC962BFC3B}"/>
              </a:ext>
            </a:extLst>
          </p:cNvPr>
          <p:cNvSpPr/>
          <p:nvPr/>
        </p:nvSpPr>
        <p:spPr>
          <a:xfrm>
            <a:off x="3473675" y="-141015"/>
            <a:ext cx="1174231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solidFill>
                  <a:srgbClr val="704848"/>
                </a:solidFill>
                <a:latin typeface="Marykate" panose="02010600030101010101" charset="0"/>
                <a:ea typeface="Segoe UI Black" panose="020B0A02040204020203" pitchFamily="34" charset="0"/>
              </a:rPr>
              <a:t>Listen, point and say.</a:t>
            </a:r>
          </a:p>
        </p:txBody>
      </p:sp>
      <p:pic>
        <p:nvPicPr>
          <p:cNvPr id="12" name="Track 97">
            <a:hlinkClick r:id="" action="ppaction://media"/>
            <a:extLst>
              <a:ext uri="{FF2B5EF4-FFF2-40B4-BE49-F238E27FC236}">
                <a16:creationId xmlns:a16="http://schemas.microsoft.com/office/drawing/2014/main" id="{E15CEF32-D89F-A7A9-032E-091BA60E72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728" end="12088.593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14800" y="3084967"/>
            <a:ext cx="1144133" cy="11441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AFF059-348A-F74E-4344-85597E41CAA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" b="734"/>
          <a:stretch/>
        </p:blipFill>
        <p:spPr>
          <a:xfrm>
            <a:off x="10258278" y="2167158"/>
            <a:ext cx="6937349" cy="556714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08A93E1-D6EB-8838-3862-D01F7F9F13DD}"/>
              </a:ext>
            </a:extLst>
          </p:cNvPr>
          <p:cNvSpPr/>
          <p:nvPr/>
        </p:nvSpPr>
        <p:spPr>
          <a:xfrm>
            <a:off x="10935847" y="6523499"/>
            <a:ext cx="5995793" cy="1174728"/>
          </a:xfrm>
          <a:prstGeom prst="roundRect">
            <a:avLst/>
          </a:prstGeom>
          <a:solidFill>
            <a:srgbClr val="FFF7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0" i="0" u="none" strike="noStrike" baseline="0" dirty="0">
                <a:solidFill>
                  <a:srgbClr val="007EC6"/>
                </a:solidFill>
                <a:latin typeface="ChronicaPro-Regular"/>
              </a:rPr>
              <a:t>visit an eco-farm</a:t>
            </a:r>
            <a:endParaRPr lang="vi-VN" sz="6000" dirty="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9A1E818-2B29-4B57-E557-8FDE2521D82A}"/>
              </a:ext>
            </a:extLst>
          </p:cNvPr>
          <p:cNvSpPr/>
          <p:nvPr/>
        </p:nvSpPr>
        <p:spPr>
          <a:xfrm>
            <a:off x="224373" y="2451238"/>
            <a:ext cx="7700427" cy="2084832"/>
          </a:xfrm>
          <a:prstGeom prst="wedgeRoundRectCallout">
            <a:avLst>
              <a:gd name="adj1" fmla="val 41760"/>
              <a:gd name="adj2" fmla="val 86449"/>
              <a:gd name="adj3" fmla="val 16667"/>
            </a:avLst>
          </a:prstGeom>
          <a:solidFill>
            <a:srgbClr val="FFF7F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6600" b="0" i="0" u="none" strike="noStrike" baseline="0" dirty="0">
                <a:solidFill>
                  <a:schemeClr val="tx1"/>
                </a:solidFill>
                <a:latin typeface="ChronicaPro-Regular"/>
              </a:rPr>
              <a:t>What are you going</a:t>
            </a:r>
          </a:p>
          <a:p>
            <a:pPr algn="l"/>
            <a:r>
              <a:rPr lang="vi-VN" sz="6600" b="0" i="0" u="none" strike="noStrike" baseline="0" dirty="0">
                <a:solidFill>
                  <a:schemeClr val="tx1"/>
                </a:solidFill>
                <a:latin typeface="ChronicaPro-Regular"/>
              </a:rPr>
              <a:t>to do this summer?</a:t>
            </a:r>
            <a:endParaRPr lang="vi-VN" sz="6600" dirty="0">
              <a:solidFill>
                <a:schemeClr val="tx1"/>
              </a:solidFill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017CA9D-8090-F77F-F540-CB667D61CEAF}"/>
              </a:ext>
            </a:extLst>
          </p:cNvPr>
          <p:cNvSpPr/>
          <p:nvPr/>
        </p:nvSpPr>
        <p:spPr>
          <a:xfrm>
            <a:off x="272382" y="5455056"/>
            <a:ext cx="6562922" cy="1034107"/>
          </a:xfrm>
          <a:prstGeom prst="wedgeRoundRectCallout">
            <a:avLst>
              <a:gd name="adj1" fmla="val -45921"/>
              <a:gd name="adj2" fmla="val 95796"/>
              <a:gd name="adj3" fmla="val 16667"/>
            </a:avLst>
          </a:prstGeom>
          <a:solidFill>
            <a:srgbClr val="FFF7F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6600" dirty="0">
                <a:solidFill>
                  <a:schemeClr val="tx1"/>
                </a:solidFill>
              </a:rPr>
              <a:t>I’m going to ___.</a:t>
            </a:r>
          </a:p>
        </p:txBody>
      </p:sp>
      <p:pic>
        <p:nvPicPr>
          <p:cNvPr id="11" name="Track 9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00" end="11848.593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215993" y="5950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1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4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3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94A26-BA64-0DA2-735C-7869B1C32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3530DAB-64E9-F0C6-8282-FCD04EC05D1D}"/>
              </a:ext>
            </a:extLst>
          </p:cNvPr>
          <p:cNvSpPr/>
          <p:nvPr/>
        </p:nvSpPr>
        <p:spPr>
          <a:xfrm>
            <a:off x="5095125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0498B00-6661-A582-2185-3DE3B28E08B7}"/>
              </a:ext>
            </a:extLst>
          </p:cNvPr>
          <p:cNvSpPr/>
          <p:nvPr/>
        </p:nvSpPr>
        <p:spPr>
          <a:xfrm>
            <a:off x="-630158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DFF9943-0315-53F0-EDC0-3718773DB24F}"/>
              </a:ext>
            </a:extLst>
          </p:cNvPr>
          <p:cNvSpPr/>
          <p:nvPr/>
        </p:nvSpPr>
        <p:spPr>
          <a:xfrm>
            <a:off x="11394886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1549884-E561-422E-8FEF-E247E590A159}"/>
              </a:ext>
            </a:extLst>
          </p:cNvPr>
          <p:cNvSpPr/>
          <p:nvPr/>
        </p:nvSpPr>
        <p:spPr>
          <a:xfrm flipH="1">
            <a:off x="6649265" y="8367892"/>
            <a:ext cx="2178564" cy="2889031"/>
          </a:xfrm>
          <a:custGeom>
            <a:avLst/>
            <a:gdLst/>
            <a:ahLst/>
            <a:cxnLst/>
            <a:rect l="l" t="t" r="r" b="b"/>
            <a:pathLst>
              <a:path w="4146924" h="4915534">
                <a:moveTo>
                  <a:pt x="4146924" y="0"/>
                </a:moveTo>
                <a:lnTo>
                  <a:pt x="0" y="0"/>
                </a:lnTo>
                <a:lnTo>
                  <a:pt x="0" y="4915534"/>
                </a:lnTo>
                <a:lnTo>
                  <a:pt x="4146924" y="4915534"/>
                </a:lnTo>
                <a:lnTo>
                  <a:pt x="414692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DBA7E44E-A488-A70F-1FAF-012F236182E7}"/>
              </a:ext>
            </a:extLst>
          </p:cNvPr>
          <p:cNvSpPr txBox="1"/>
          <p:nvPr/>
        </p:nvSpPr>
        <p:spPr>
          <a:xfrm rot="646745">
            <a:off x="3603435" y="7706693"/>
            <a:ext cx="3633520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Marykate"/>
              </a:rPr>
              <a:t>First day</a:t>
            </a: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E484E47A-5901-1C96-9378-35AC293B6CDD}"/>
              </a:ext>
            </a:extLst>
          </p:cNvPr>
          <p:cNvSpPr/>
          <p:nvPr/>
        </p:nvSpPr>
        <p:spPr>
          <a:xfrm>
            <a:off x="-1083190" y="-1062967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A7258D7A-6748-FC6A-91DA-A666FBED6FAC}"/>
              </a:ext>
            </a:extLst>
          </p:cNvPr>
          <p:cNvSpPr/>
          <p:nvPr/>
        </p:nvSpPr>
        <p:spPr>
          <a:xfrm>
            <a:off x="5125208" y="9457365"/>
            <a:ext cx="933418" cy="945251"/>
          </a:xfrm>
          <a:custGeom>
            <a:avLst/>
            <a:gdLst/>
            <a:ahLst/>
            <a:cxnLst/>
            <a:rect l="l" t="t" r="r" b="b"/>
            <a:pathLst>
              <a:path w="1774068" h="1783798">
                <a:moveTo>
                  <a:pt x="0" y="0"/>
                </a:moveTo>
                <a:lnTo>
                  <a:pt x="1774068" y="0"/>
                </a:lnTo>
                <a:lnTo>
                  <a:pt x="1774068" y="1783798"/>
                </a:lnTo>
                <a:lnTo>
                  <a:pt x="0" y="1783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B623B5-309C-4459-BA2F-6D8116CC133C}"/>
              </a:ext>
            </a:extLst>
          </p:cNvPr>
          <p:cNvSpPr/>
          <p:nvPr/>
        </p:nvSpPr>
        <p:spPr>
          <a:xfrm>
            <a:off x="4435477" y="-141015"/>
            <a:ext cx="9818714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solidFill>
                  <a:srgbClr val="704848"/>
                </a:solidFill>
                <a:latin typeface="Marykate" panose="02010600030101010101" charset="0"/>
                <a:ea typeface="Segoe UI Black" panose="020B0A02040204020203" pitchFamily="34" charset="0"/>
              </a:rPr>
              <a:t>Listen, point and say.</a:t>
            </a:r>
          </a:p>
        </p:txBody>
      </p:sp>
      <p:pic>
        <p:nvPicPr>
          <p:cNvPr id="12" name="Track 97">
            <a:hlinkClick r:id="" action="ppaction://media"/>
            <a:extLst>
              <a:ext uri="{FF2B5EF4-FFF2-40B4-BE49-F238E27FC236}">
                <a16:creationId xmlns:a16="http://schemas.microsoft.com/office/drawing/2014/main" id="{5D85629A-9877-B163-E0E6-0CE2EE292C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449" end="2013.593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254191" y="266700"/>
            <a:ext cx="1144133" cy="11441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B0D701-0BBB-2636-5A09-D8A16731158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" r="425"/>
          <a:stretch/>
        </p:blipFill>
        <p:spPr>
          <a:xfrm>
            <a:off x="10467517" y="1855571"/>
            <a:ext cx="6889586" cy="584213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151F6FB-0B8B-AF06-C4CF-6F90AA796A19}"/>
              </a:ext>
            </a:extLst>
          </p:cNvPr>
          <p:cNvSpPr/>
          <p:nvPr/>
        </p:nvSpPr>
        <p:spPr>
          <a:xfrm>
            <a:off x="10467517" y="6626218"/>
            <a:ext cx="6929576" cy="1174728"/>
          </a:xfrm>
          <a:prstGeom prst="roundRect">
            <a:avLst/>
          </a:prstGeom>
          <a:solidFill>
            <a:srgbClr val="FFF7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0" i="0" u="none" strike="noStrike" baseline="0">
                <a:solidFill>
                  <a:srgbClr val="007EC6"/>
                </a:solidFill>
                <a:latin typeface="ChronicaPro-Regular"/>
              </a:rPr>
              <a:t>practise swimming</a:t>
            </a:r>
            <a:endParaRPr lang="vi-VN" sz="600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CF277C9-A3DE-04A1-86B6-FC2066F2A2ED}"/>
              </a:ext>
            </a:extLst>
          </p:cNvPr>
          <p:cNvSpPr/>
          <p:nvPr/>
        </p:nvSpPr>
        <p:spPr>
          <a:xfrm>
            <a:off x="542673" y="2831345"/>
            <a:ext cx="8001000" cy="2084832"/>
          </a:xfrm>
          <a:prstGeom prst="wedgeRoundRectCallout">
            <a:avLst>
              <a:gd name="adj1" fmla="val 41760"/>
              <a:gd name="adj2" fmla="val 86449"/>
              <a:gd name="adj3" fmla="val 16667"/>
            </a:avLst>
          </a:prstGeom>
          <a:solidFill>
            <a:srgbClr val="FFF7F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6600" b="0" i="0" u="none" strike="noStrike" baseline="0" dirty="0">
                <a:solidFill>
                  <a:schemeClr val="tx1"/>
                </a:solidFill>
                <a:latin typeface="ChronicaPro-Regular"/>
              </a:rPr>
              <a:t>What are you going</a:t>
            </a:r>
          </a:p>
          <a:p>
            <a:pPr algn="l"/>
            <a:r>
              <a:rPr lang="vi-VN" sz="6600" b="0" i="0" u="none" strike="noStrike" baseline="0" dirty="0">
                <a:solidFill>
                  <a:schemeClr val="tx1"/>
                </a:solidFill>
                <a:latin typeface="ChronicaPro-Regular"/>
              </a:rPr>
              <a:t>to do this summer?</a:t>
            </a:r>
            <a:endParaRPr lang="vi-VN" sz="6600" dirty="0">
              <a:solidFill>
                <a:schemeClr val="tx1"/>
              </a:solidFill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4926B7B-DB7B-9A5F-C804-61A15C076B52}"/>
              </a:ext>
            </a:extLst>
          </p:cNvPr>
          <p:cNvSpPr/>
          <p:nvPr/>
        </p:nvSpPr>
        <p:spPr>
          <a:xfrm>
            <a:off x="542673" y="6159369"/>
            <a:ext cx="6543927" cy="1215251"/>
          </a:xfrm>
          <a:prstGeom prst="wedgeRoundRectCallout">
            <a:avLst>
              <a:gd name="adj1" fmla="val -45921"/>
              <a:gd name="adj2" fmla="val 95796"/>
              <a:gd name="adj3" fmla="val 16667"/>
            </a:avLst>
          </a:prstGeom>
          <a:solidFill>
            <a:srgbClr val="FFF7F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6600" dirty="0">
                <a:solidFill>
                  <a:schemeClr val="tx1"/>
                </a:solidFill>
              </a:rPr>
              <a:t>I’m going to ___.</a:t>
            </a:r>
          </a:p>
        </p:txBody>
      </p:sp>
    </p:spTree>
    <p:extLst>
      <p:ext uri="{BB962C8B-B14F-4D97-AF65-F5344CB8AC3E}">
        <p14:creationId xmlns:p14="http://schemas.microsoft.com/office/powerpoint/2010/main" val="14728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7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95125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630158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394886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TextBox 19"/>
          <p:cNvSpPr txBox="1"/>
          <p:nvPr/>
        </p:nvSpPr>
        <p:spPr>
          <a:xfrm rot="646745">
            <a:off x="3603435" y="7706693"/>
            <a:ext cx="3633520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Marykate"/>
              </a:rPr>
              <a:t>First day</a:t>
            </a:r>
          </a:p>
        </p:txBody>
      </p:sp>
      <p:sp>
        <p:nvSpPr>
          <p:cNvPr id="21" name="Freeform 21"/>
          <p:cNvSpPr/>
          <p:nvPr/>
        </p:nvSpPr>
        <p:spPr>
          <a:xfrm>
            <a:off x="-1083190" y="-1062967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56B8AD07-4EC5-8F2D-12D7-058653FB75DE}"/>
              </a:ext>
            </a:extLst>
          </p:cNvPr>
          <p:cNvSpPr/>
          <p:nvPr/>
        </p:nvSpPr>
        <p:spPr>
          <a:xfrm>
            <a:off x="808606" y="9320472"/>
            <a:ext cx="933418" cy="945251"/>
          </a:xfrm>
          <a:custGeom>
            <a:avLst/>
            <a:gdLst/>
            <a:ahLst/>
            <a:cxnLst/>
            <a:rect l="l" t="t" r="r" b="b"/>
            <a:pathLst>
              <a:path w="1774068" h="1783798">
                <a:moveTo>
                  <a:pt x="0" y="0"/>
                </a:moveTo>
                <a:lnTo>
                  <a:pt x="1774068" y="0"/>
                </a:lnTo>
                <a:lnTo>
                  <a:pt x="1774068" y="1783798"/>
                </a:lnTo>
                <a:lnTo>
                  <a:pt x="0" y="1783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D9F4DE-85DD-A960-AF71-3F95D49A74FE}"/>
              </a:ext>
            </a:extLst>
          </p:cNvPr>
          <p:cNvSpPr/>
          <p:nvPr/>
        </p:nvSpPr>
        <p:spPr>
          <a:xfrm>
            <a:off x="6400378" y="-82756"/>
            <a:ext cx="58993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solidFill>
                  <a:srgbClr val="704848"/>
                </a:solidFill>
                <a:latin typeface="Marykate" panose="02010600030101010101" charset="0"/>
                <a:ea typeface="Segoe UI Black" panose="020B0A02040204020203" pitchFamily="34" charset="0"/>
              </a:rPr>
              <a:t>Ask and answer.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6BBF1C-72AD-9F4D-5DCB-84769B1090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01600" y="1233786"/>
            <a:ext cx="5207917" cy="4219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F87DCA-D0E6-AD54-CBC4-05303AD10C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8750" y="5560549"/>
            <a:ext cx="5662627" cy="43044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0656C7-9B76-58B3-5B37-7BA7776D46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64420" y="5558008"/>
            <a:ext cx="5179226" cy="40812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99C788-6D1D-48F0-AD72-C8EDA94196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73546" y="1212743"/>
            <a:ext cx="5726204" cy="400924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3E1F160-6608-9900-C931-9A31382A4046}"/>
              </a:ext>
            </a:extLst>
          </p:cNvPr>
          <p:cNvSpPr/>
          <p:nvPr/>
        </p:nvSpPr>
        <p:spPr>
          <a:xfrm>
            <a:off x="7175596" y="4384283"/>
            <a:ext cx="4919858" cy="837709"/>
          </a:xfrm>
          <a:prstGeom prst="roundRect">
            <a:avLst/>
          </a:prstGeom>
          <a:solidFill>
            <a:srgbClr val="FFF7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0" i="0" u="none" strike="noStrike" baseline="0" dirty="0">
                <a:solidFill>
                  <a:srgbClr val="007EC6"/>
                </a:solidFill>
                <a:latin typeface="ChronicaPro-Regular"/>
              </a:rPr>
              <a:t>join a music club</a:t>
            </a:r>
            <a:endParaRPr lang="vi-VN" sz="480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A7A3FC7-8535-455C-0D98-CEECBB4FF512}"/>
              </a:ext>
            </a:extLst>
          </p:cNvPr>
          <p:cNvSpPr/>
          <p:nvPr/>
        </p:nvSpPr>
        <p:spPr>
          <a:xfrm>
            <a:off x="13485742" y="4449197"/>
            <a:ext cx="3839632" cy="772795"/>
          </a:xfrm>
          <a:prstGeom prst="roundRect">
            <a:avLst/>
          </a:prstGeom>
          <a:solidFill>
            <a:srgbClr val="FFF7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 dirty="0">
                <a:solidFill>
                  <a:srgbClr val="007EC6"/>
                </a:solidFill>
                <a:latin typeface="ChronicaPro-Regular"/>
              </a:rPr>
              <a:t>go camping</a:t>
            </a:r>
            <a:endParaRPr lang="vi-VN" sz="50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CF11360-864B-78D3-648C-88331EDAABD2}"/>
              </a:ext>
            </a:extLst>
          </p:cNvPr>
          <p:cNvSpPr/>
          <p:nvPr/>
        </p:nvSpPr>
        <p:spPr>
          <a:xfrm>
            <a:off x="6587391" y="9101093"/>
            <a:ext cx="5508063" cy="763863"/>
          </a:xfrm>
          <a:prstGeom prst="roundRect">
            <a:avLst/>
          </a:prstGeom>
          <a:solidFill>
            <a:srgbClr val="FFF7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 dirty="0">
                <a:solidFill>
                  <a:srgbClr val="007EC6"/>
                </a:solidFill>
                <a:latin typeface="ChronicaPro-Regular"/>
              </a:rPr>
              <a:t>visit an eco-farm</a:t>
            </a:r>
            <a:endParaRPr lang="vi-VN" sz="50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4EB158D-33A6-0DFF-1710-E701D049E549}"/>
              </a:ext>
            </a:extLst>
          </p:cNvPr>
          <p:cNvSpPr/>
          <p:nvPr/>
        </p:nvSpPr>
        <p:spPr>
          <a:xfrm>
            <a:off x="12595464" y="8911891"/>
            <a:ext cx="5620187" cy="835915"/>
          </a:xfrm>
          <a:prstGeom prst="roundRect">
            <a:avLst/>
          </a:prstGeom>
          <a:solidFill>
            <a:srgbClr val="FFF7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 dirty="0">
                <a:solidFill>
                  <a:srgbClr val="007EC6"/>
                </a:solidFill>
                <a:latin typeface="ChronicaPro-Regular"/>
              </a:rPr>
              <a:t>practise swimming</a:t>
            </a:r>
            <a:endParaRPr lang="vi-VN" sz="5000" dirty="0"/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51BF41A1-D294-93F7-1E90-FFA3C68B8046}"/>
              </a:ext>
            </a:extLst>
          </p:cNvPr>
          <p:cNvSpPr/>
          <p:nvPr/>
        </p:nvSpPr>
        <p:spPr>
          <a:xfrm>
            <a:off x="122120" y="2126703"/>
            <a:ext cx="5745280" cy="1639059"/>
          </a:xfrm>
          <a:prstGeom prst="wedgeRoundRectCallout">
            <a:avLst>
              <a:gd name="adj1" fmla="val 41760"/>
              <a:gd name="adj2" fmla="val 86449"/>
              <a:gd name="adj3" fmla="val 16667"/>
            </a:avLst>
          </a:prstGeom>
          <a:solidFill>
            <a:srgbClr val="FFF7F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4800" b="0" i="0" u="none" strike="noStrike" baseline="0" dirty="0">
                <a:solidFill>
                  <a:schemeClr val="tx1"/>
                </a:solidFill>
                <a:latin typeface="ChronicaPro-Regular"/>
              </a:rPr>
              <a:t>What are you going</a:t>
            </a:r>
          </a:p>
          <a:p>
            <a:pPr algn="l"/>
            <a:r>
              <a:rPr lang="vi-VN" sz="4800" b="0" i="0" u="none" strike="noStrike" baseline="0" dirty="0">
                <a:solidFill>
                  <a:schemeClr val="tx1"/>
                </a:solidFill>
                <a:latin typeface="ChronicaPro-Regular"/>
              </a:rPr>
              <a:t>to do this summer?</a:t>
            </a:r>
            <a:endParaRPr lang="vi-VN" sz="4800" dirty="0">
              <a:solidFill>
                <a:schemeClr val="tx1"/>
              </a:solidFill>
            </a:endParaRP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92666906-EA61-443A-7716-A3F2FB31092C}"/>
              </a:ext>
            </a:extLst>
          </p:cNvPr>
          <p:cNvSpPr/>
          <p:nvPr/>
        </p:nvSpPr>
        <p:spPr>
          <a:xfrm>
            <a:off x="450754" y="4683619"/>
            <a:ext cx="4896877" cy="1013449"/>
          </a:xfrm>
          <a:prstGeom prst="wedgeRoundRectCallout">
            <a:avLst>
              <a:gd name="adj1" fmla="val -45921"/>
              <a:gd name="adj2" fmla="val 95796"/>
              <a:gd name="adj3" fmla="val 16667"/>
            </a:avLst>
          </a:prstGeom>
          <a:solidFill>
            <a:srgbClr val="FFF7F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 dirty="0">
                <a:solidFill>
                  <a:schemeClr val="tx1"/>
                </a:solidFill>
              </a:rPr>
              <a:t>I’m going to ___.</a:t>
            </a:r>
          </a:p>
        </p:txBody>
      </p:sp>
    </p:spTree>
    <p:extLst>
      <p:ext uri="{BB962C8B-B14F-4D97-AF65-F5344CB8AC3E}">
        <p14:creationId xmlns:p14="http://schemas.microsoft.com/office/powerpoint/2010/main" val="360565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867;p34">
            <a:extLst>
              <a:ext uri="{FF2B5EF4-FFF2-40B4-BE49-F238E27FC236}">
                <a16:creationId xmlns:a16="http://schemas.microsoft.com/office/drawing/2014/main" id="{EBF8A80F-765E-400D-A665-D0CD149027BC}"/>
              </a:ext>
            </a:extLst>
          </p:cNvPr>
          <p:cNvSpPr/>
          <p:nvPr/>
        </p:nvSpPr>
        <p:spPr>
          <a:xfrm>
            <a:off x="3250259" y="6518688"/>
            <a:ext cx="1583855" cy="1193388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3867;p34">
            <a:extLst>
              <a:ext uri="{FF2B5EF4-FFF2-40B4-BE49-F238E27FC236}">
                <a16:creationId xmlns:a16="http://schemas.microsoft.com/office/drawing/2014/main" id="{EBF8A80F-765E-400D-A665-D0CD149027BC}"/>
              </a:ext>
            </a:extLst>
          </p:cNvPr>
          <p:cNvSpPr/>
          <p:nvPr/>
        </p:nvSpPr>
        <p:spPr>
          <a:xfrm>
            <a:off x="3277666" y="5085966"/>
            <a:ext cx="1583855" cy="1193388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867;p34">
            <a:extLst>
              <a:ext uri="{FF2B5EF4-FFF2-40B4-BE49-F238E27FC236}">
                <a16:creationId xmlns:a16="http://schemas.microsoft.com/office/drawing/2014/main" id="{EBF8A80F-765E-400D-A665-D0CD149027BC}"/>
              </a:ext>
            </a:extLst>
          </p:cNvPr>
          <p:cNvSpPr/>
          <p:nvPr/>
        </p:nvSpPr>
        <p:spPr>
          <a:xfrm>
            <a:off x="3361897" y="3677040"/>
            <a:ext cx="1583855" cy="1193388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5FE9C514-9ABA-4668-B729-CA886D91D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267774"/>
            <a:ext cx="13258800" cy="1143000"/>
          </a:xfrm>
        </p:spPr>
        <p:txBody>
          <a:bodyPr/>
          <a:lstStyle/>
          <a:p>
            <a:r>
              <a:rPr lang="en-US" sz="8000" b="1" dirty="0">
                <a:solidFill>
                  <a:srgbClr val="00B0F0"/>
                </a:solidFill>
                <a:latin typeface="Comic Sans MS" panose="030F0702030302020204" pitchFamily="66" charset="0"/>
              </a:rPr>
              <a:t>Table of contents</a:t>
            </a:r>
          </a:p>
        </p:txBody>
      </p:sp>
      <p:sp>
        <p:nvSpPr>
          <p:cNvPr id="22" name="Google Shape;3867;p34">
            <a:extLst>
              <a:ext uri="{FF2B5EF4-FFF2-40B4-BE49-F238E27FC236}">
                <a16:creationId xmlns:a16="http://schemas.microsoft.com/office/drawing/2014/main" id="{EBF8A80F-765E-400D-A665-D0CD149027BC}"/>
              </a:ext>
            </a:extLst>
          </p:cNvPr>
          <p:cNvSpPr/>
          <p:nvPr/>
        </p:nvSpPr>
        <p:spPr>
          <a:xfrm>
            <a:off x="3268055" y="2188671"/>
            <a:ext cx="1583855" cy="1193388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869;p34">
            <a:extLst>
              <a:ext uri="{FF2B5EF4-FFF2-40B4-BE49-F238E27FC236}">
                <a16:creationId xmlns:a16="http://schemas.microsoft.com/office/drawing/2014/main" id="{BB294683-8907-41CA-BDE5-18258205CD48}"/>
              </a:ext>
            </a:extLst>
          </p:cNvPr>
          <p:cNvSpPr txBox="1">
            <a:spLocks/>
          </p:cNvSpPr>
          <p:nvPr/>
        </p:nvSpPr>
        <p:spPr>
          <a:xfrm rot="3822">
            <a:off x="2477887" y="2299833"/>
            <a:ext cx="2982762" cy="10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5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#9Slide07 IcielCrocante" panose="02000000000000000000" pitchFamily="2" charset="0"/>
                <a:sym typeface="Yusei Magic"/>
              </a:rPr>
              <a:t>01</a:t>
            </a:r>
          </a:p>
        </p:txBody>
      </p:sp>
      <p:sp>
        <p:nvSpPr>
          <p:cNvPr id="25" name="Google Shape;3870;p34">
            <a:extLst>
              <a:ext uri="{FF2B5EF4-FFF2-40B4-BE49-F238E27FC236}">
                <a16:creationId xmlns:a16="http://schemas.microsoft.com/office/drawing/2014/main" id="{DB526646-7484-4962-80C3-8630E80ABB6F}"/>
              </a:ext>
            </a:extLst>
          </p:cNvPr>
          <p:cNvSpPr txBox="1">
            <a:spLocks/>
          </p:cNvSpPr>
          <p:nvPr/>
        </p:nvSpPr>
        <p:spPr>
          <a:xfrm>
            <a:off x="4535827" y="2556013"/>
            <a:ext cx="10597357" cy="753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0" rIns="18285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2400"/>
              <a:buFont typeface="Yusei Magic"/>
              <a:buNone/>
              <a:tabLst/>
              <a:defRPr/>
            </a:pPr>
            <a:r>
              <a:rPr lang="en-US" sz="7200" kern="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Warm-up and Review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sym typeface="Yusei Magic"/>
            </a:endParaRPr>
          </a:p>
        </p:txBody>
      </p:sp>
      <p:sp>
        <p:nvSpPr>
          <p:cNvPr id="27" name="Google Shape;3873;p34">
            <a:extLst>
              <a:ext uri="{FF2B5EF4-FFF2-40B4-BE49-F238E27FC236}">
                <a16:creationId xmlns:a16="http://schemas.microsoft.com/office/drawing/2014/main" id="{E6F3F43A-663E-49E6-ABB2-DF2FECACB18D}"/>
              </a:ext>
            </a:extLst>
          </p:cNvPr>
          <p:cNvSpPr txBox="1">
            <a:spLocks/>
          </p:cNvSpPr>
          <p:nvPr/>
        </p:nvSpPr>
        <p:spPr>
          <a:xfrm rot="3822">
            <a:off x="3421707" y="5260228"/>
            <a:ext cx="1295772" cy="918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5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#9Slide07 IcielCrocante" panose="02000000000000000000" pitchFamily="2" charset="0"/>
                <a:sym typeface="Yusei Magic"/>
              </a:rPr>
              <a:t>03</a:t>
            </a:r>
          </a:p>
        </p:txBody>
      </p:sp>
      <p:sp>
        <p:nvSpPr>
          <p:cNvPr id="29" name="Google Shape;3876;p34">
            <a:extLst>
              <a:ext uri="{FF2B5EF4-FFF2-40B4-BE49-F238E27FC236}">
                <a16:creationId xmlns:a16="http://schemas.microsoft.com/office/drawing/2014/main" id="{0A4BCFC9-C1BA-4102-A4D5-7E586D53EB7E}"/>
              </a:ext>
            </a:extLst>
          </p:cNvPr>
          <p:cNvSpPr txBox="1">
            <a:spLocks/>
          </p:cNvSpPr>
          <p:nvPr/>
        </p:nvSpPr>
        <p:spPr>
          <a:xfrm rot="3822">
            <a:off x="3183723" y="3820264"/>
            <a:ext cx="1741873" cy="10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5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#9Slide07 IcielCrocante" panose="02000000000000000000" pitchFamily="2" charset="0"/>
                <a:sym typeface="Yusei Magic"/>
              </a:rPr>
              <a:t>02</a:t>
            </a:r>
          </a:p>
        </p:txBody>
      </p:sp>
      <p:sp>
        <p:nvSpPr>
          <p:cNvPr id="30" name="Google Shape;3875;p34">
            <a:extLst>
              <a:ext uri="{FF2B5EF4-FFF2-40B4-BE49-F238E27FC236}">
                <a16:creationId xmlns:a16="http://schemas.microsoft.com/office/drawing/2014/main" id="{2445A970-FE00-40A5-9230-887BDA8EFDBB}"/>
              </a:ext>
            </a:extLst>
          </p:cNvPr>
          <p:cNvSpPr txBox="1">
            <a:spLocks/>
          </p:cNvSpPr>
          <p:nvPr/>
        </p:nvSpPr>
        <p:spPr>
          <a:xfrm>
            <a:off x="4697862" y="4890518"/>
            <a:ext cx="10731839" cy="92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1100"/>
              <a:buFont typeface="Bellota Text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Listen, point and say.</a:t>
            </a:r>
          </a:p>
        </p:txBody>
      </p:sp>
      <p:sp>
        <p:nvSpPr>
          <p:cNvPr id="32" name="Google Shape;3879;p34">
            <a:extLst>
              <a:ext uri="{FF2B5EF4-FFF2-40B4-BE49-F238E27FC236}">
                <a16:creationId xmlns:a16="http://schemas.microsoft.com/office/drawing/2014/main" id="{FAC97965-ADD6-4551-84B2-00EE5B32C7D0}"/>
              </a:ext>
            </a:extLst>
          </p:cNvPr>
          <p:cNvSpPr txBox="1">
            <a:spLocks/>
          </p:cNvSpPr>
          <p:nvPr/>
        </p:nvSpPr>
        <p:spPr>
          <a:xfrm rot="3822">
            <a:off x="3421602" y="6685914"/>
            <a:ext cx="1371038" cy="10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5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#9Slide07 IcielCrocante" panose="02000000000000000000" pitchFamily="2" charset="0"/>
                <a:sym typeface="Yusei Magic"/>
              </a:rPr>
              <a:t>04</a:t>
            </a:r>
          </a:p>
        </p:txBody>
      </p:sp>
      <p:sp>
        <p:nvSpPr>
          <p:cNvPr id="33" name="Google Shape;3878;p34">
            <a:extLst>
              <a:ext uri="{FF2B5EF4-FFF2-40B4-BE49-F238E27FC236}">
                <a16:creationId xmlns:a16="http://schemas.microsoft.com/office/drawing/2014/main" id="{20CFEA3A-3656-49A2-83FB-588C87D2EC05}"/>
              </a:ext>
            </a:extLst>
          </p:cNvPr>
          <p:cNvSpPr txBox="1">
            <a:spLocks/>
          </p:cNvSpPr>
          <p:nvPr/>
        </p:nvSpPr>
        <p:spPr>
          <a:xfrm>
            <a:off x="4851910" y="3363210"/>
            <a:ext cx="11497971" cy="1001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1100"/>
              <a:buFont typeface="Bellota Text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Look, listen</a:t>
            </a:r>
            <a:r>
              <a:rPr lang="en-US" sz="72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 and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 repeat. </a:t>
            </a:r>
          </a:p>
        </p:txBody>
      </p:sp>
      <p:sp>
        <p:nvSpPr>
          <p:cNvPr id="35" name="Google Shape;3881;p34">
            <a:extLst>
              <a:ext uri="{FF2B5EF4-FFF2-40B4-BE49-F238E27FC236}">
                <a16:creationId xmlns:a16="http://schemas.microsoft.com/office/drawing/2014/main" id="{B74A39E0-6420-4BA8-816F-6ACDC3A5B2CD}"/>
              </a:ext>
            </a:extLst>
          </p:cNvPr>
          <p:cNvSpPr txBox="1">
            <a:spLocks/>
          </p:cNvSpPr>
          <p:nvPr/>
        </p:nvSpPr>
        <p:spPr>
          <a:xfrm>
            <a:off x="4798290" y="6279354"/>
            <a:ext cx="5564910" cy="1026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1100"/>
              <a:buFont typeface="Bellota Text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Let’s talk.</a:t>
            </a:r>
          </a:p>
        </p:txBody>
      </p:sp>
      <p:sp>
        <p:nvSpPr>
          <p:cNvPr id="37" name="Google Shape;3880;p34">
            <a:extLst>
              <a:ext uri="{FF2B5EF4-FFF2-40B4-BE49-F238E27FC236}">
                <a16:creationId xmlns:a16="http://schemas.microsoft.com/office/drawing/2014/main" id="{7025D06C-F008-4E9D-A65D-F1467894DCFD}"/>
              </a:ext>
            </a:extLst>
          </p:cNvPr>
          <p:cNvSpPr txBox="1">
            <a:spLocks/>
          </p:cNvSpPr>
          <p:nvPr/>
        </p:nvSpPr>
        <p:spPr>
          <a:xfrm>
            <a:off x="4659212" y="8998273"/>
            <a:ext cx="11929448" cy="4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0" rIns="18285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2400"/>
              <a:buFont typeface="Yusei Magic"/>
              <a:buNone/>
              <a:tabLst/>
              <a:defRPr/>
            </a:pPr>
            <a:r>
              <a:rPr lang="en-US" sz="7200" kern="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Fun corner and Wrap-up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sym typeface="Yusei Magic"/>
            </a:endParaRPr>
          </a:p>
        </p:txBody>
      </p:sp>
      <p:sp>
        <p:nvSpPr>
          <p:cNvPr id="38" name="Google Shape;3881;p34">
            <a:extLst>
              <a:ext uri="{FF2B5EF4-FFF2-40B4-BE49-F238E27FC236}">
                <a16:creationId xmlns:a16="http://schemas.microsoft.com/office/drawing/2014/main" id="{83FE6148-A490-4E61-8B7D-4C0114E4498E}"/>
              </a:ext>
            </a:extLst>
          </p:cNvPr>
          <p:cNvSpPr txBox="1">
            <a:spLocks/>
          </p:cNvSpPr>
          <p:nvPr/>
        </p:nvSpPr>
        <p:spPr>
          <a:xfrm>
            <a:off x="12645073" y="7559040"/>
            <a:ext cx="4672800" cy="12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1100"/>
              <a:buFont typeface="Bellota Text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Bellota Text"/>
            </a:endParaRPr>
          </a:p>
        </p:txBody>
      </p:sp>
      <p:sp>
        <p:nvSpPr>
          <p:cNvPr id="28" name="Google Shape;3867;p34">
            <a:extLst>
              <a:ext uri="{FF2B5EF4-FFF2-40B4-BE49-F238E27FC236}">
                <a16:creationId xmlns:a16="http://schemas.microsoft.com/office/drawing/2014/main" id="{EBF8A80F-765E-400D-A665-D0CD149027BC}"/>
              </a:ext>
            </a:extLst>
          </p:cNvPr>
          <p:cNvSpPr/>
          <p:nvPr/>
        </p:nvSpPr>
        <p:spPr>
          <a:xfrm>
            <a:off x="3197075" y="7878540"/>
            <a:ext cx="1583855" cy="1193388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879;p34">
            <a:extLst>
              <a:ext uri="{FF2B5EF4-FFF2-40B4-BE49-F238E27FC236}">
                <a16:creationId xmlns:a16="http://schemas.microsoft.com/office/drawing/2014/main" id="{FAC97965-ADD6-4551-84B2-00EE5B32C7D0}"/>
              </a:ext>
            </a:extLst>
          </p:cNvPr>
          <p:cNvSpPr txBox="1">
            <a:spLocks/>
          </p:cNvSpPr>
          <p:nvPr/>
        </p:nvSpPr>
        <p:spPr>
          <a:xfrm rot="3822">
            <a:off x="3278236" y="7962534"/>
            <a:ext cx="1371038" cy="10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5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#9Slide07 IcielCrocante" panose="02000000000000000000" pitchFamily="2" charset="0"/>
                <a:sym typeface="Yusei Magic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33926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id="{E3FB557D-6FC4-476E-8A56-BD6462D21394}"/>
              </a:ext>
            </a:extLst>
          </p:cNvPr>
          <p:cNvSpPr/>
          <p:nvPr/>
        </p:nvSpPr>
        <p:spPr>
          <a:xfrm rot="16200000">
            <a:off x="8278928" y="1526049"/>
            <a:ext cx="1829805" cy="5890861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id="{0FE4BAEA-21D3-4E14-8A22-56C752E67658}"/>
              </a:ext>
            </a:extLst>
          </p:cNvPr>
          <p:cNvSpPr/>
          <p:nvPr/>
        </p:nvSpPr>
        <p:spPr>
          <a:xfrm>
            <a:off x="1856644" y="3236298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2220747" y="3038623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IcielCrocante" panose="02000000000000000000" pitchFamily="2" charset="0"/>
                <a:sym typeface="Yusei Magic"/>
              </a:rPr>
              <a:t>04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5897902" y="3556816"/>
            <a:ext cx="6927131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Let's talk.</a:t>
            </a: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B5726F8A-26A3-4298-96F8-1056D964E98D}"/>
              </a:ext>
            </a:extLst>
          </p:cNvPr>
          <p:cNvSpPr/>
          <p:nvPr/>
        </p:nvSpPr>
        <p:spPr>
          <a:xfrm>
            <a:off x="1851337" y="6263695"/>
            <a:ext cx="2881877" cy="3475948"/>
          </a:xfrm>
          <a:custGeom>
            <a:avLst/>
            <a:gdLst/>
            <a:ahLst/>
            <a:cxnLst/>
            <a:rect l="l" t="t" r="r" b="b"/>
            <a:pathLst>
              <a:path w="2881877" h="3475948">
                <a:moveTo>
                  <a:pt x="0" y="0"/>
                </a:moveTo>
                <a:lnTo>
                  <a:pt x="2881877" y="0"/>
                </a:lnTo>
                <a:lnTo>
                  <a:pt x="2881877" y="3475948"/>
                </a:lnTo>
                <a:lnTo>
                  <a:pt x="0" y="3475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1">
            <a:extLst>
              <a:ext uri="{FF2B5EF4-FFF2-40B4-BE49-F238E27FC236}">
                <a16:creationId xmlns:a16="http://schemas.microsoft.com/office/drawing/2014/main" id="{7C427DB1-B172-19F2-2027-5418C6687E69}"/>
              </a:ext>
            </a:extLst>
          </p:cNvPr>
          <p:cNvSpPr/>
          <p:nvPr/>
        </p:nvSpPr>
        <p:spPr>
          <a:xfrm rot="1773152">
            <a:off x="15888052" y="-160866"/>
            <a:ext cx="2359404" cy="2632195"/>
          </a:xfrm>
          <a:custGeom>
            <a:avLst/>
            <a:gdLst/>
            <a:ahLst/>
            <a:cxnLst/>
            <a:rect l="l" t="t" r="r" b="b"/>
            <a:pathLst>
              <a:path w="2359404" h="2632195">
                <a:moveTo>
                  <a:pt x="0" y="0"/>
                </a:moveTo>
                <a:lnTo>
                  <a:pt x="2359404" y="0"/>
                </a:lnTo>
                <a:lnTo>
                  <a:pt x="2359404" y="2632196"/>
                </a:lnTo>
                <a:lnTo>
                  <a:pt x="0" y="26321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853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9C1EF8E-A57D-A526-DCA1-243F9098DC4F}"/>
              </a:ext>
            </a:extLst>
          </p:cNvPr>
          <p:cNvSpPr/>
          <p:nvPr/>
        </p:nvSpPr>
        <p:spPr>
          <a:xfrm>
            <a:off x="6918115" y="65804"/>
            <a:ext cx="566533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>
                <a:solidFill>
                  <a:srgbClr val="704848"/>
                </a:solidFill>
                <a:latin typeface="Marykate" panose="02010600030101010101" charset="0"/>
                <a:ea typeface="Segoe UI Black" panose="020B0A02040204020203" pitchFamily="34" charset="0"/>
              </a:rPr>
              <a:t>Let’s talk.</a:t>
            </a:r>
            <a:endParaRPr lang="en-US" sz="12000" b="1" dirty="0">
              <a:solidFill>
                <a:srgbClr val="704848"/>
              </a:solidFill>
              <a:latin typeface="Marykate" panose="02010600030101010101" charset="0"/>
              <a:ea typeface="Segoe UI Black" panose="020B0A02040204020203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B918360-1355-99AA-C8FE-B30C8DF5D423}"/>
              </a:ext>
            </a:extLst>
          </p:cNvPr>
          <p:cNvSpPr/>
          <p:nvPr/>
        </p:nvSpPr>
        <p:spPr>
          <a:xfrm>
            <a:off x="381000" y="1866900"/>
            <a:ext cx="17602200" cy="7924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333CC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F96312DE-7243-77A4-7C0F-B7C3B3482647}"/>
              </a:ext>
            </a:extLst>
          </p:cNvPr>
          <p:cNvSpPr/>
          <p:nvPr/>
        </p:nvSpPr>
        <p:spPr>
          <a:xfrm rot="1325354">
            <a:off x="16800963" y="8857916"/>
            <a:ext cx="1320896" cy="1562766"/>
          </a:xfrm>
          <a:custGeom>
            <a:avLst/>
            <a:gdLst/>
            <a:ahLst/>
            <a:cxnLst/>
            <a:rect l="l" t="t" r="r" b="b"/>
            <a:pathLst>
              <a:path w="2881877" h="3475948">
                <a:moveTo>
                  <a:pt x="0" y="0"/>
                </a:moveTo>
                <a:lnTo>
                  <a:pt x="2881877" y="0"/>
                </a:lnTo>
                <a:lnTo>
                  <a:pt x="2881877" y="3475948"/>
                </a:lnTo>
                <a:lnTo>
                  <a:pt x="0" y="3475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8FDA16-3AD6-8447-7E78-D9E6E7E49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29" y="2705100"/>
            <a:ext cx="16811142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D70DD40-4121-DAA6-4E11-B5D0CD623203}"/>
              </a:ext>
            </a:extLst>
          </p:cNvPr>
          <p:cNvSpPr/>
          <p:nvPr/>
        </p:nvSpPr>
        <p:spPr>
          <a:xfrm>
            <a:off x="1024368" y="2875406"/>
            <a:ext cx="12158232" cy="9304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b="0" i="0" u="none" strike="noStrike" baseline="0" dirty="0">
                <a:solidFill>
                  <a:schemeClr val="tx1"/>
                </a:solidFill>
                <a:latin typeface="ChronicaPro-Regular"/>
              </a:rPr>
              <a:t>Where are you going to visit this summer?</a:t>
            </a:r>
            <a:endParaRPr lang="vi-VN" sz="5000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459EE7-7B00-7697-E51C-FFF193E5D026}"/>
              </a:ext>
            </a:extLst>
          </p:cNvPr>
          <p:cNvSpPr/>
          <p:nvPr/>
        </p:nvSpPr>
        <p:spPr>
          <a:xfrm>
            <a:off x="836135" y="4235841"/>
            <a:ext cx="11632285" cy="10046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b="0" i="0" u="none" strike="noStrike" baseline="0" dirty="0">
                <a:solidFill>
                  <a:schemeClr val="tx1"/>
                </a:solidFill>
                <a:latin typeface="ChronicaPro-Regular"/>
              </a:rPr>
              <a:t>What are you going to do this summer?</a:t>
            </a:r>
            <a:endParaRPr lang="vi-VN" sz="5000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93BA20-9FFF-B9DE-9DAE-E907DF1B5A69}"/>
              </a:ext>
            </a:extLst>
          </p:cNvPr>
          <p:cNvSpPr/>
          <p:nvPr/>
        </p:nvSpPr>
        <p:spPr>
          <a:xfrm>
            <a:off x="13361894" y="2954434"/>
            <a:ext cx="1659666" cy="10046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b="0" i="0" u="none" strike="noStrike" baseline="0" dirty="0">
                <a:solidFill>
                  <a:schemeClr val="tx1"/>
                </a:solidFill>
                <a:latin typeface="ChronicaPro-Regular"/>
              </a:rPr>
              <a:t>___.</a:t>
            </a:r>
            <a:endParaRPr lang="vi-VN" sz="50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1CB2527-FFC2-B649-5280-28CC3DACC173}"/>
              </a:ext>
            </a:extLst>
          </p:cNvPr>
          <p:cNvSpPr/>
          <p:nvPr/>
        </p:nvSpPr>
        <p:spPr>
          <a:xfrm>
            <a:off x="12599894" y="4382558"/>
            <a:ext cx="1524000" cy="110079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b="0" i="0" u="none" strike="noStrike" baseline="0" dirty="0">
                <a:solidFill>
                  <a:schemeClr val="tx1"/>
                </a:solidFill>
                <a:latin typeface="ChronicaPro-Regular"/>
              </a:rPr>
              <a:t>___.</a:t>
            </a:r>
            <a:endParaRPr lang="vi-VN" sz="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63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id="{E3FB557D-6FC4-476E-8A56-BD6462D21394}"/>
              </a:ext>
            </a:extLst>
          </p:cNvPr>
          <p:cNvSpPr/>
          <p:nvPr/>
        </p:nvSpPr>
        <p:spPr>
          <a:xfrm rot="16200000">
            <a:off x="7588976" y="2757716"/>
            <a:ext cx="1067804" cy="3776860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id="{0FE4BAEA-21D3-4E14-8A22-56C752E67658}"/>
              </a:ext>
            </a:extLst>
          </p:cNvPr>
          <p:cNvSpPr/>
          <p:nvPr/>
        </p:nvSpPr>
        <p:spPr>
          <a:xfrm>
            <a:off x="857250" y="1968164"/>
            <a:ext cx="2286000" cy="2090262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3938;p35">
            <a:extLst>
              <a:ext uri="{FF2B5EF4-FFF2-40B4-BE49-F238E27FC236}">
                <a16:creationId xmlns:a16="http://schemas.microsoft.com/office/drawing/2014/main" id="{99226F1C-E62A-4347-B4F7-70C1177130AC}"/>
              </a:ext>
            </a:extLst>
          </p:cNvPr>
          <p:cNvSpPr txBox="1">
            <a:spLocks/>
          </p:cNvSpPr>
          <p:nvPr/>
        </p:nvSpPr>
        <p:spPr>
          <a:xfrm>
            <a:off x="3276600" y="2400300"/>
            <a:ext cx="14228415" cy="1225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7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600"/>
              <a:buFont typeface="Yusei Magic"/>
              <a:buNone/>
              <a:tabLst/>
              <a:defRPr/>
            </a:pPr>
            <a:r>
              <a:rPr lang="en-US" sz="8800" kern="0" dirty="0">
                <a:solidFill>
                  <a:srgbClr val="704940"/>
                </a:solidFill>
                <a:latin typeface="Lucida Bright" panose="02040602050505020304" pitchFamily="18" charset="0"/>
              </a:rPr>
              <a:t>Fun corner and Wrap-up</a:t>
            </a:r>
            <a:endParaRPr kumimoji="0" lang="en-US" sz="8800" b="1" i="0" u="none" strike="noStrike" kern="0" cap="none" spc="0" normalizeH="0" baseline="0" noProof="0" dirty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Lucida Bright" panose="02040602050505020304" pitchFamily="18" charset="0"/>
              <a:sym typeface="Yusei Magic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723900" y="1333500"/>
            <a:ext cx="2286000" cy="2499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96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IcielCrocante" panose="02000000000000000000" pitchFamily="2" charset="0"/>
                <a:sym typeface="Yusei Magic"/>
              </a:rPr>
              <a:t>05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6653587" y="4112360"/>
            <a:ext cx="3337566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lang="en-US" sz="48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Let’s play!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Bellota Text"/>
            </a:endParaRPr>
          </a:p>
        </p:txBody>
      </p:sp>
      <p:sp>
        <p:nvSpPr>
          <p:cNvPr id="2" name="Flowchart: Punched Tape 1"/>
          <p:cNvSpPr/>
          <p:nvPr/>
        </p:nvSpPr>
        <p:spPr>
          <a:xfrm>
            <a:off x="4922478" y="5576143"/>
            <a:ext cx="6400800" cy="1828800"/>
          </a:xfrm>
          <a:prstGeom prst="flowChartPunchedTap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ROLL THE DICE</a:t>
            </a:r>
          </a:p>
        </p:txBody>
      </p:sp>
    </p:spTree>
    <p:extLst>
      <p:ext uri="{BB962C8B-B14F-4D97-AF65-F5344CB8AC3E}">
        <p14:creationId xmlns:p14="http://schemas.microsoft.com/office/powerpoint/2010/main" val="161832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FAB105EA-0CA6-E6B4-0036-99456C0FE4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6041233"/>
            <a:ext cx="1514475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0B225C62-EF66-C562-C731-6C6CBD6985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812">
            <a:off x="10861945" y="4830302"/>
            <a:ext cx="2559843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DF82174D-6059-6F00-429B-3776B77DC9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001" y="4731285"/>
            <a:ext cx="2278856" cy="3293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ACE79C85-6625-39C6-8850-163B8A3E0C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153" y="2259454"/>
            <a:ext cx="2371725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143BE3A5-9599-B0FE-29EE-01DD7C58A8C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88" y="1620810"/>
            <a:ext cx="3271838" cy="220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6" action="ppaction://hlinksldjump"/>
            <a:extLst>
              <a:ext uri="{FF2B5EF4-FFF2-40B4-BE49-F238E27FC236}">
                <a16:creationId xmlns:a16="http://schemas.microsoft.com/office/drawing/2014/main" id="{6BA34D8D-D2B8-A572-682F-587F63B321F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114" y="8520118"/>
            <a:ext cx="25717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8" action="ppaction://hlinksldjump"/>
            <a:extLst>
              <a:ext uri="{FF2B5EF4-FFF2-40B4-BE49-F238E27FC236}">
                <a16:creationId xmlns:a16="http://schemas.microsoft.com/office/drawing/2014/main" id="{FDBF92CE-3F2F-587F-9445-5B78C420049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050" y="2567919"/>
            <a:ext cx="220503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20" action="ppaction://hlinksldjump"/>
            <a:extLst>
              <a:ext uri="{FF2B5EF4-FFF2-40B4-BE49-F238E27FC236}">
                <a16:creationId xmlns:a16="http://schemas.microsoft.com/office/drawing/2014/main" id="{4A0C1381-7CB5-610A-3695-68D2093AD64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294" y="8110440"/>
            <a:ext cx="2726531" cy="207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22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155508" y="9032082"/>
            <a:ext cx="2538413" cy="1254918"/>
          </a:xfrm>
          <a:prstGeom prst="notched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700" dirty="0">
                <a:latin typeface="Marykate" panose="02010600030101010101" charset="0"/>
                <a:ea typeface="宋体" panose="02010600030101010101" pitchFamily="2" charset="-122"/>
              </a:rPr>
              <a:t>END OF LESSON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DBDED53-8262-4E08-AEB1-C1464043CDA9}"/>
              </a:ext>
            </a:extLst>
          </p:cNvPr>
          <p:cNvGrpSpPr/>
          <p:nvPr/>
        </p:nvGrpSpPr>
        <p:grpSpPr>
          <a:xfrm>
            <a:off x="3606949" y="4766073"/>
            <a:ext cx="1143000" cy="990600"/>
            <a:chOff x="1981200" y="1333500"/>
            <a:chExt cx="1143000" cy="9906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0E1350A-E624-AD73-EE05-B3538F5E535F}"/>
                </a:ext>
              </a:extLst>
            </p:cNvPr>
            <p:cNvSpPr/>
            <p:nvPr/>
          </p:nvSpPr>
          <p:spPr>
            <a:xfrm>
              <a:off x="1981200" y="1333500"/>
              <a:ext cx="1143000" cy="990600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8092AF-675F-E2A8-6EAD-22FFE9787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2209800" y="1333500"/>
              <a:ext cx="568138" cy="99060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E61093-7DDE-F9F3-6423-A8E2E889623B}"/>
              </a:ext>
            </a:extLst>
          </p:cNvPr>
          <p:cNvGrpSpPr/>
          <p:nvPr/>
        </p:nvGrpSpPr>
        <p:grpSpPr>
          <a:xfrm>
            <a:off x="4759474" y="1743792"/>
            <a:ext cx="1143000" cy="990600"/>
            <a:chOff x="1981200" y="1333500"/>
            <a:chExt cx="1143000" cy="9906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09FA525-8135-D955-9327-58F6BD091F30}"/>
                </a:ext>
              </a:extLst>
            </p:cNvPr>
            <p:cNvSpPr/>
            <p:nvPr/>
          </p:nvSpPr>
          <p:spPr>
            <a:xfrm>
              <a:off x="1981200" y="1333500"/>
              <a:ext cx="1143000" cy="990600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57E7E54-AC20-1081-886E-31D4319CF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245578" y="1387172"/>
              <a:ext cx="614243" cy="883256"/>
            </a:xfrm>
            <a:prstGeom prst="rect">
              <a:avLst/>
            </a:prstGeom>
          </p:spPr>
        </p:pic>
      </p:grpSp>
      <p:grpSp>
        <p:nvGrpSpPr>
          <p:cNvPr id="6159" name="Group 6158">
            <a:extLst>
              <a:ext uri="{FF2B5EF4-FFF2-40B4-BE49-F238E27FC236}">
                <a16:creationId xmlns:a16="http://schemas.microsoft.com/office/drawing/2014/main" id="{FDE04B1D-AC38-0B7C-67E9-AD56959988B9}"/>
              </a:ext>
            </a:extLst>
          </p:cNvPr>
          <p:cNvGrpSpPr/>
          <p:nvPr/>
        </p:nvGrpSpPr>
        <p:grpSpPr>
          <a:xfrm>
            <a:off x="7783456" y="1038140"/>
            <a:ext cx="1143000" cy="990600"/>
            <a:chOff x="8742759" y="1066801"/>
            <a:chExt cx="1143000" cy="9906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609B4E7-5516-C8A7-0C74-01072389B05F}"/>
                </a:ext>
              </a:extLst>
            </p:cNvPr>
            <p:cNvSpPr/>
            <p:nvPr/>
          </p:nvSpPr>
          <p:spPr>
            <a:xfrm>
              <a:off x="8742759" y="1066801"/>
              <a:ext cx="1143000" cy="990600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145" name="Picture 6144">
              <a:hlinkClick r:id="rId14" action="ppaction://hlinksldjump"/>
              <a:extLst>
                <a:ext uri="{FF2B5EF4-FFF2-40B4-BE49-F238E27FC236}">
                  <a16:creationId xmlns:a16="http://schemas.microsoft.com/office/drawing/2014/main" id="{E269678E-7E67-2C06-F51D-36AC62503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8989704" y="1123951"/>
              <a:ext cx="649110" cy="876299"/>
            </a:xfrm>
            <a:prstGeom prst="rect">
              <a:avLst/>
            </a:prstGeom>
          </p:spPr>
        </p:pic>
      </p:grpSp>
      <p:grpSp>
        <p:nvGrpSpPr>
          <p:cNvPr id="6160" name="Group 6159">
            <a:extLst>
              <a:ext uri="{FF2B5EF4-FFF2-40B4-BE49-F238E27FC236}">
                <a16:creationId xmlns:a16="http://schemas.microsoft.com/office/drawing/2014/main" id="{CEE32FB2-0268-5CF5-6D0C-55AD1A4F7F87}"/>
              </a:ext>
            </a:extLst>
          </p:cNvPr>
          <p:cNvGrpSpPr/>
          <p:nvPr/>
        </p:nvGrpSpPr>
        <p:grpSpPr>
          <a:xfrm>
            <a:off x="10663939" y="1224593"/>
            <a:ext cx="1143000" cy="990600"/>
            <a:chOff x="12713495" y="658871"/>
            <a:chExt cx="1143000" cy="9906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9489174-FD2D-F5B1-5BEA-B65F17A5B264}"/>
                </a:ext>
              </a:extLst>
            </p:cNvPr>
            <p:cNvSpPr/>
            <p:nvPr/>
          </p:nvSpPr>
          <p:spPr>
            <a:xfrm>
              <a:off x="12713495" y="658871"/>
              <a:ext cx="1143000" cy="990600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146" name="Picture 6145">
              <a:extLst>
                <a:ext uri="{FF2B5EF4-FFF2-40B4-BE49-F238E27FC236}">
                  <a16:creationId xmlns:a16="http://schemas.microsoft.com/office/drawing/2014/main" id="{55BB1286-4BD3-8926-D5A0-2BA456995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2912624" y="658871"/>
              <a:ext cx="737896" cy="990600"/>
            </a:xfrm>
            <a:prstGeom prst="rect">
              <a:avLst/>
            </a:prstGeom>
          </p:spPr>
        </p:pic>
      </p:grpSp>
      <p:grpSp>
        <p:nvGrpSpPr>
          <p:cNvPr id="6164" name="Group 6163">
            <a:extLst>
              <a:ext uri="{FF2B5EF4-FFF2-40B4-BE49-F238E27FC236}">
                <a16:creationId xmlns:a16="http://schemas.microsoft.com/office/drawing/2014/main" id="{24090829-965C-61F3-60CD-454A378E92F9}"/>
              </a:ext>
            </a:extLst>
          </p:cNvPr>
          <p:cNvGrpSpPr/>
          <p:nvPr/>
        </p:nvGrpSpPr>
        <p:grpSpPr>
          <a:xfrm>
            <a:off x="2472518" y="8154676"/>
            <a:ext cx="1143000" cy="990600"/>
            <a:chOff x="4414839" y="7319963"/>
            <a:chExt cx="1143000" cy="9906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EEAFC21-2032-E46F-5E59-38C983C60237}"/>
                </a:ext>
              </a:extLst>
            </p:cNvPr>
            <p:cNvSpPr/>
            <p:nvPr/>
          </p:nvSpPr>
          <p:spPr>
            <a:xfrm>
              <a:off x="4414839" y="7319963"/>
              <a:ext cx="1143000" cy="990600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155" name="Picture 6154">
              <a:extLst>
                <a:ext uri="{FF2B5EF4-FFF2-40B4-BE49-F238E27FC236}">
                  <a16:creationId xmlns:a16="http://schemas.microsoft.com/office/drawing/2014/main" id="{1168BF83-DCFF-3857-A5F8-1CCDBF84B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4649152" y="7364110"/>
              <a:ext cx="674373" cy="937180"/>
            </a:xfrm>
            <a:prstGeom prst="rect">
              <a:avLst/>
            </a:prstGeom>
          </p:spPr>
        </p:pic>
      </p:grpSp>
      <p:grpSp>
        <p:nvGrpSpPr>
          <p:cNvPr id="6163" name="Group 6162">
            <a:extLst>
              <a:ext uri="{FF2B5EF4-FFF2-40B4-BE49-F238E27FC236}">
                <a16:creationId xmlns:a16="http://schemas.microsoft.com/office/drawing/2014/main" id="{9FF1359F-5A88-1D19-F273-4363631BF512}"/>
              </a:ext>
            </a:extLst>
          </p:cNvPr>
          <p:cNvGrpSpPr/>
          <p:nvPr/>
        </p:nvGrpSpPr>
        <p:grpSpPr>
          <a:xfrm>
            <a:off x="7553325" y="6921201"/>
            <a:ext cx="1143000" cy="1117899"/>
            <a:chOff x="7553325" y="6921201"/>
            <a:chExt cx="1143000" cy="1117899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559F6F0-2EE2-70AA-F853-14DCD1FCDDDE}"/>
                </a:ext>
              </a:extLst>
            </p:cNvPr>
            <p:cNvSpPr/>
            <p:nvPr/>
          </p:nvSpPr>
          <p:spPr>
            <a:xfrm>
              <a:off x="7553325" y="7048500"/>
              <a:ext cx="1143000" cy="990600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156" name="Picture 6155">
              <a:extLst>
                <a:ext uri="{FF2B5EF4-FFF2-40B4-BE49-F238E27FC236}">
                  <a16:creationId xmlns:a16="http://schemas.microsoft.com/office/drawing/2014/main" id="{2685E68D-712E-44E5-253F-A36609C09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7759644" y="6921201"/>
              <a:ext cx="691129" cy="1112042"/>
            </a:xfrm>
            <a:prstGeom prst="rect">
              <a:avLst/>
            </a:prstGeom>
          </p:spPr>
        </p:pic>
      </p:grpSp>
      <p:grpSp>
        <p:nvGrpSpPr>
          <p:cNvPr id="6161" name="Group 6160">
            <a:extLst>
              <a:ext uri="{FF2B5EF4-FFF2-40B4-BE49-F238E27FC236}">
                <a16:creationId xmlns:a16="http://schemas.microsoft.com/office/drawing/2014/main" id="{32CDAA2C-280D-FDBE-700F-12B3977ACD5B}"/>
              </a:ext>
            </a:extLst>
          </p:cNvPr>
          <p:cNvGrpSpPr/>
          <p:nvPr/>
        </p:nvGrpSpPr>
        <p:grpSpPr>
          <a:xfrm>
            <a:off x="11649988" y="3848210"/>
            <a:ext cx="1143000" cy="990600"/>
            <a:chOff x="13304045" y="3477723"/>
            <a:chExt cx="1143000" cy="9906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F37B5FD-A574-590A-59F2-792DA50AACF2}"/>
                </a:ext>
              </a:extLst>
            </p:cNvPr>
            <p:cNvSpPr/>
            <p:nvPr/>
          </p:nvSpPr>
          <p:spPr>
            <a:xfrm>
              <a:off x="13304045" y="3477723"/>
              <a:ext cx="1143000" cy="990600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157" name="Picture 6156">
              <a:extLst>
                <a:ext uri="{FF2B5EF4-FFF2-40B4-BE49-F238E27FC236}">
                  <a16:creationId xmlns:a16="http://schemas.microsoft.com/office/drawing/2014/main" id="{7E8D19E4-77F9-025B-983F-90D4DC51E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3585365" y="3576278"/>
              <a:ext cx="491395" cy="745283"/>
            </a:xfrm>
            <a:prstGeom prst="rect">
              <a:avLst/>
            </a:prstGeom>
          </p:spPr>
        </p:pic>
      </p:grpSp>
      <p:grpSp>
        <p:nvGrpSpPr>
          <p:cNvPr id="6162" name="Group 6161">
            <a:extLst>
              <a:ext uri="{FF2B5EF4-FFF2-40B4-BE49-F238E27FC236}">
                <a16:creationId xmlns:a16="http://schemas.microsoft.com/office/drawing/2014/main" id="{6D20BFEC-509D-13B9-7D4F-86F75FD366C7}"/>
              </a:ext>
            </a:extLst>
          </p:cNvPr>
          <p:cNvGrpSpPr/>
          <p:nvPr/>
        </p:nvGrpSpPr>
        <p:grpSpPr>
          <a:xfrm>
            <a:off x="10658616" y="7902709"/>
            <a:ext cx="1143000" cy="995363"/>
            <a:chOff x="14411326" y="6260307"/>
            <a:chExt cx="1143000" cy="99536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155198C-921B-78C9-5288-9CC36D7CEAA5}"/>
                </a:ext>
              </a:extLst>
            </p:cNvPr>
            <p:cNvSpPr/>
            <p:nvPr/>
          </p:nvSpPr>
          <p:spPr>
            <a:xfrm>
              <a:off x="14411326" y="6265070"/>
              <a:ext cx="1143000" cy="990600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158" name="Picture 6157">
              <a:extLst>
                <a:ext uri="{FF2B5EF4-FFF2-40B4-BE49-F238E27FC236}">
                  <a16:creationId xmlns:a16="http://schemas.microsoft.com/office/drawing/2014/main" id="{57668B5D-A6FC-389E-8472-875F49694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4611351" y="6260307"/>
              <a:ext cx="734150" cy="990600"/>
            </a:xfrm>
            <a:prstGeom prst="rect">
              <a:avLst/>
            </a:prstGeom>
          </p:spPr>
        </p:pic>
      </p:grpSp>
      <p:pic>
        <p:nvPicPr>
          <p:cNvPr id="6165" name="dice_VXckWdwp">
            <a:hlinkClick r:id="" action="ppaction://media"/>
            <a:extLst>
              <a:ext uri="{FF2B5EF4-FFF2-40B4-BE49-F238E27FC236}">
                <a16:creationId xmlns:a16="http://schemas.microsoft.com/office/drawing/2014/main" id="{EA668F6A-EDAA-9F2B-3FD6-45B811C09D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31"/>
          <a:srcRect l="43137" t="40213" r="46082" b="41897"/>
          <a:stretch/>
        </p:blipFill>
        <p:spPr>
          <a:xfrm>
            <a:off x="15975964" y="6434529"/>
            <a:ext cx="1981201" cy="1849302"/>
          </a:xfrm>
          <a:prstGeom prst="rect">
            <a:avLst/>
          </a:prstGeom>
        </p:spPr>
      </p:pic>
      <p:sp>
        <p:nvSpPr>
          <p:cNvPr id="6166" name="PLAY">
            <a:extLst>
              <a:ext uri="{FF2B5EF4-FFF2-40B4-BE49-F238E27FC236}">
                <a16:creationId xmlns:a16="http://schemas.microsoft.com/office/drawing/2014/main" id="{32A17B8A-46D3-55E3-BCB0-AD929F65F132}"/>
              </a:ext>
            </a:extLst>
          </p:cNvPr>
          <p:cNvSpPr/>
          <p:nvPr/>
        </p:nvSpPr>
        <p:spPr>
          <a:xfrm>
            <a:off x="15296163" y="8530695"/>
            <a:ext cx="1152000" cy="739515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733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3733" dirty="0">
              <a:latin typeface="Arial Black" panose="020B0A04020102020204" pitchFamily="34" charset="0"/>
            </a:endParaRPr>
          </a:p>
        </p:txBody>
      </p:sp>
      <p:sp>
        <p:nvSpPr>
          <p:cNvPr id="6167" name="STOP">
            <a:extLst>
              <a:ext uri="{FF2B5EF4-FFF2-40B4-BE49-F238E27FC236}">
                <a16:creationId xmlns:a16="http://schemas.microsoft.com/office/drawing/2014/main" id="{F0C8147D-5F9E-4DF5-0CC0-CC8C84F9DA32}"/>
              </a:ext>
            </a:extLst>
          </p:cNvPr>
          <p:cNvSpPr/>
          <p:nvPr/>
        </p:nvSpPr>
        <p:spPr>
          <a:xfrm>
            <a:off x="16966565" y="8530694"/>
            <a:ext cx="1152000" cy="739515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733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3733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6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94" dur="1" fill="hold"/>
                                        <p:tgtEl>
                                          <p:spTgt spid="6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6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7"/>
                  </p:tgtEl>
                </p:cond>
              </p:nextCondLst>
            </p:seq>
            <p:video>
              <p:cMediaNode vol="80000">
                <p:cTn id="10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16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A91281ED-304A-D085-4888-39CC6C0D7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1371600"/>
            <a:ext cx="815102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5400">
              <a:solidFill>
                <a:srgbClr val="00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13027820" y="692945"/>
            <a:ext cx="1728788" cy="17287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12923045" y="2745582"/>
            <a:ext cx="1178718" cy="10834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7174" name="Picture 10">
            <a:hlinkClick r:id="rId3" action="ppaction://hlinksldjump"/>
            <a:extLst>
              <a:ext uri="{FF2B5EF4-FFF2-40B4-BE49-F238E27FC236}">
                <a16:creationId xmlns:a16="http://schemas.microsoft.com/office/drawing/2014/main" id="{E2C4D02A-13D9-D3E3-1F6D-BA7CC4529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" y="2382"/>
            <a:ext cx="2278857" cy="329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7">
            <a:extLst>
              <a:ext uri="{FF2B5EF4-FFF2-40B4-BE49-F238E27FC236}">
                <a16:creationId xmlns:a16="http://schemas.microsoft.com/office/drawing/2014/main" id="{57FA06CF-638C-27C6-D847-77179033940E}"/>
              </a:ext>
            </a:extLst>
          </p:cNvPr>
          <p:cNvSpPr/>
          <p:nvPr/>
        </p:nvSpPr>
        <p:spPr>
          <a:xfrm>
            <a:off x="2153841" y="63162"/>
            <a:ext cx="16134159" cy="1530113"/>
          </a:xfrm>
          <a:prstGeom prst="wedgeRoundRectCallout">
            <a:avLst>
              <a:gd name="adj1" fmla="val -45901"/>
              <a:gd name="adj2" fmla="val 3306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dirty="0">
                <a:solidFill>
                  <a:srgbClr val="002060"/>
                </a:solidFill>
                <a:latin typeface="Lucida Bright" panose="02040602050505020304" pitchFamily="18" charset="0"/>
                <a:ea typeface="Barriecito"/>
                <a:cs typeface="Barriecito"/>
              </a:rPr>
              <a:t>Where are you going to visit this summer?</a:t>
            </a:r>
          </a:p>
        </p:txBody>
      </p:sp>
      <p:sp>
        <p:nvSpPr>
          <p:cNvPr id="3" name="Rounded Rectangular Callout 12">
            <a:extLst>
              <a:ext uri="{FF2B5EF4-FFF2-40B4-BE49-F238E27FC236}">
                <a16:creationId xmlns:a16="http://schemas.microsoft.com/office/drawing/2014/main" id="{ECDE59A4-3E3A-F6BA-AD68-9AE9B3403C43}"/>
              </a:ext>
            </a:extLst>
          </p:cNvPr>
          <p:cNvSpPr/>
          <p:nvPr/>
        </p:nvSpPr>
        <p:spPr>
          <a:xfrm>
            <a:off x="9929814" y="7505700"/>
            <a:ext cx="7924800" cy="2415587"/>
          </a:xfrm>
          <a:prstGeom prst="wedgeRoundRectCallout">
            <a:avLst>
              <a:gd name="adj1" fmla="val 36834"/>
              <a:gd name="adj2" fmla="val -4640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Lucida Bright" panose="02040602050505020304" pitchFamily="18" charset="0"/>
                <a:ea typeface="Barriecito"/>
                <a:cs typeface="Barriecito"/>
                <a:sym typeface="Barriecito"/>
              </a:rPr>
              <a:t>I am going to visit 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Lucida Bright" panose="02040602050505020304" pitchFamily="18" charset="0"/>
                <a:ea typeface="Barriecito"/>
                <a:cs typeface="Barriecito"/>
                <a:sym typeface="Barriecito"/>
              </a:rPr>
              <a:t>Ban </a:t>
            </a:r>
            <a:r>
              <a:rPr lang="en-US" sz="6000" b="1" dirty="0" err="1">
                <a:solidFill>
                  <a:srgbClr val="FF0000"/>
                </a:solidFill>
                <a:latin typeface="Lucida Bright" panose="02040602050505020304" pitchFamily="18" charset="0"/>
                <a:ea typeface="Barriecito"/>
                <a:cs typeface="Barriecito"/>
                <a:sym typeface="Barriecito"/>
              </a:rPr>
              <a:t>Gioc</a:t>
            </a:r>
            <a:r>
              <a:rPr lang="en-US" sz="6000" b="1" dirty="0">
                <a:solidFill>
                  <a:srgbClr val="FF0000"/>
                </a:solidFill>
                <a:latin typeface="Lucida Bright" panose="02040602050505020304" pitchFamily="18" charset="0"/>
                <a:ea typeface="Barriecito"/>
                <a:cs typeface="Barriecito"/>
                <a:sym typeface="Barriecito"/>
              </a:rPr>
              <a:t> Waterfall.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90ED613-7CAC-7AFB-6344-91FBD1EA4014}"/>
              </a:ext>
            </a:extLst>
          </p:cNvPr>
          <p:cNvSpPr/>
          <p:nvPr/>
        </p:nvSpPr>
        <p:spPr>
          <a:xfrm>
            <a:off x="433386" y="2421733"/>
            <a:ext cx="8786814" cy="67603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333CC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131" y="2885978"/>
            <a:ext cx="7645324" cy="58275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A91281ED-304A-D085-4888-39CC6C0D7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1371600"/>
            <a:ext cx="815102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5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13027820" y="692945"/>
            <a:ext cx="1728788" cy="17287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12923045" y="2745582"/>
            <a:ext cx="1178718" cy="10834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Rounded Rectangular Callout 7">
            <a:extLst>
              <a:ext uri="{FF2B5EF4-FFF2-40B4-BE49-F238E27FC236}">
                <a16:creationId xmlns:a16="http://schemas.microsoft.com/office/drawing/2014/main" id="{57FA06CF-638C-27C6-D847-77179033940E}"/>
              </a:ext>
            </a:extLst>
          </p:cNvPr>
          <p:cNvSpPr/>
          <p:nvPr/>
        </p:nvSpPr>
        <p:spPr>
          <a:xfrm>
            <a:off x="2046124" y="225466"/>
            <a:ext cx="16002000" cy="984210"/>
          </a:xfrm>
          <a:prstGeom prst="wedgeRoundRectCallout">
            <a:avLst>
              <a:gd name="adj1" fmla="val -45901"/>
              <a:gd name="adj2" fmla="val 3306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ucida Bright" panose="02040602050505020304" pitchFamily="18" charset="0"/>
                <a:ea typeface="Barriecito"/>
                <a:cs typeface="Barriecito"/>
              </a:rPr>
              <a:t>Where are you going to visit this summer?</a:t>
            </a:r>
          </a:p>
        </p:txBody>
      </p:sp>
      <p:sp>
        <p:nvSpPr>
          <p:cNvPr id="3" name="Rounded Rectangular Callout 12">
            <a:extLst>
              <a:ext uri="{FF2B5EF4-FFF2-40B4-BE49-F238E27FC236}">
                <a16:creationId xmlns:a16="http://schemas.microsoft.com/office/drawing/2014/main" id="{ECDE59A4-3E3A-F6BA-AD68-9AE9B3403C43}"/>
              </a:ext>
            </a:extLst>
          </p:cNvPr>
          <p:cNvSpPr/>
          <p:nvPr/>
        </p:nvSpPr>
        <p:spPr>
          <a:xfrm>
            <a:off x="5903456" y="9174542"/>
            <a:ext cx="12613144" cy="785298"/>
          </a:xfrm>
          <a:prstGeom prst="wedgeRoundRectCallout">
            <a:avLst>
              <a:gd name="adj1" fmla="val 36834"/>
              <a:gd name="adj2" fmla="val -4640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Bright" panose="02040602050505020304" pitchFamily="18" charset="0"/>
                <a:ea typeface="Barriecito"/>
                <a:cs typeface="Barriecito"/>
                <a:sym typeface="Barriecito"/>
              </a:rPr>
              <a:t>I am going to visit Huong River.</a:t>
            </a:r>
          </a:p>
        </p:txBody>
      </p:sp>
      <p:pic>
        <p:nvPicPr>
          <p:cNvPr id="5" name="Picture 15">
            <a:hlinkClick r:id="rId3" action="ppaction://hlinksldjump"/>
            <a:extLst>
              <a:ext uri="{FF2B5EF4-FFF2-40B4-BE49-F238E27FC236}">
                <a16:creationId xmlns:a16="http://schemas.microsoft.com/office/drawing/2014/main" id="{3E4827D7-6526-FD5B-5C6A-7DAE193C6E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9662">
            <a:off x="-36358" y="348870"/>
            <a:ext cx="1953434" cy="2278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90B1594-DBE2-1B18-4CB8-57041AB1E378}"/>
              </a:ext>
            </a:extLst>
          </p:cNvPr>
          <p:cNvGrpSpPr/>
          <p:nvPr/>
        </p:nvGrpSpPr>
        <p:grpSpPr>
          <a:xfrm>
            <a:off x="685800" y="2019300"/>
            <a:ext cx="8991600" cy="6948913"/>
            <a:chOff x="433386" y="4125684"/>
            <a:chExt cx="6934200" cy="478971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FFB9C7F-3636-8344-7F51-FB08503AFF52}"/>
                </a:ext>
              </a:extLst>
            </p:cNvPr>
            <p:cNvSpPr/>
            <p:nvPr/>
          </p:nvSpPr>
          <p:spPr>
            <a:xfrm>
              <a:off x="433386" y="4125684"/>
              <a:ext cx="6934200" cy="478971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333CC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4098" name="Picture 2" descr="Perfume River Hue - Huong River Vietnam Travel Guide - Phong Nha Locals  Travel &amp; Transport">
              <a:extLst>
                <a:ext uri="{FF2B5EF4-FFF2-40B4-BE49-F238E27FC236}">
                  <a16:creationId xmlns:a16="http://schemas.microsoft.com/office/drawing/2014/main" id="{B62CEC12-1C42-3577-CC1A-E5DE821980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4305300"/>
              <a:ext cx="6268937" cy="441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465579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7">
            <a:extLst>
              <a:ext uri="{FF2B5EF4-FFF2-40B4-BE49-F238E27FC236}">
                <a16:creationId xmlns:a16="http://schemas.microsoft.com/office/drawing/2014/main" id="{C675D6BA-EEC5-B757-8307-DC1F2840DC34}"/>
              </a:ext>
            </a:extLst>
          </p:cNvPr>
          <p:cNvSpPr/>
          <p:nvPr/>
        </p:nvSpPr>
        <p:spPr>
          <a:xfrm>
            <a:off x="2912966" y="216212"/>
            <a:ext cx="14991159" cy="1377713"/>
          </a:xfrm>
          <a:prstGeom prst="wedgeRoundRectCallout">
            <a:avLst>
              <a:gd name="adj1" fmla="val -45901"/>
              <a:gd name="adj2" fmla="val 3306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ucida Bright" panose="02040602050505020304" pitchFamily="18" charset="0"/>
                <a:ea typeface="Barriecito"/>
                <a:cs typeface="Barriecito"/>
              </a:rPr>
              <a:t>What are you going to do this</a:t>
            </a:r>
            <a:r>
              <a:rPr kumimoji="0" lang="en-US" sz="6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ucida Bright" panose="02040602050505020304" pitchFamily="18" charset="0"/>
                <a:ea typeface="Barriecito"/>
                <a:cs typeface="Barriecito"/>
              </a:rPr>
              <a:t> summer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ucida Bright" panose="02040602050505020304" pitchFamily="18" charset="0"/>
                <a:ea typeface="Barriecito"/>
                <a:cs typeface="Barriecito"/>
              </a:rPr>
              <a:t>?</a:t>
            </a:r>
          </a:p>
        </p:txBody>
      </p:sp>
      <p:sp>
        <p:nvSpPr>
          <p:cNvPr id="3" name="Rounded Rectangular Callout 12">
            <a:extLst>
              <a:ext uri="{FF2B5EF4-FFF2-40B4-BE49-F238E27FC236}">
                <a16:creationId xmlns:a16="http://schemas.microsoft.com/office/drawing/2014/main" id="{0974678A-BDBB-9E26-1F4F-A157C6E5E7AB}"/>
              </a:ext>
            </a:extLst>
          </p:cNvPr>
          <p:cNvSpPr/>
          <p:nvPr/>
        </p:nvSpPr>
        <p:spPr>
          <a:xfrm>
            <a:off x="10591800" y="7479850"/>
            <a:ext cx="7315200" cy="2337698"/>
          </a:xfrm>
          <a:prstGeom prst="wedgeRoundRectCallout">
            <a:avLst>
              <a:gd name="adj1" fmla="val 36834"/>
              <a:gd name="adj2" fmla="val -4640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Bright" panose="02040602050505020304" pitchFamily="18" charset="0"/>
                <a:ea typeface="Barriecito"/>
                <a:cs typeface="Barriecito"/>
                <a:sym typeface="Barriecito"/>
              </a:rPr>
              <a:t>I am going to join a music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Bright" panose="02040602050505020304" pitchFamily="18" charset="0"/>
                <a:ea typeface="Barriecito"/>
                <a:cs typeface="Barriecito"/>
                <a:sym typeface="Barriecito"/>
              </a:rPr>
              <a:t> club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Bright" panose="02040602050505020304" pitchFamily="18" charset="0"/>
                <a:ea typeface="Barriecito"/>
                <a:cs typeface="Barriecito"/>
                <a:sym typeface="Barriecito"/>
              </a:rPr>
              <a:t>.</a:t>
            </a:r>
          </a:p>
        </p:txBody>
      </p:sp>
      <p:pic>
        <p:nvPicPr>
          <p:cNvPr id="5" name="Picture 12">
            <a:hlinkClick r:id="rId3" action="ppaction://hlinksldjump"/>
            <a:extLst>
              <a:ext uri="{FF2B5EF4-FFF2-40B4-BE49-F238E27FC236}">
                <a16:creationId xmlns:a16="http://schemas.microsoft.com/office/drawing/2014/main" id="{29251D7A-EF5E-74C4-3CAB-328BD917A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46522" y="-266700"/>
            <a:ext cx="4243388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8F261FF-D688-80A0-1104-33934948B69F}"/>
              </a:ext>
            </a:extLst>
          </p:cNvPr>
          <p:cNvGrpSpPr/>
          <p:nvPr/>
        </p:nvGrpSpPr>
        <p:grpSpPr>
          <a:xfrm>
            <a:off x="381000" y="2165587"/>
            <a:ext cx="9448800" cy="7386629"/>
            <a:chOff x="433386" y="4125684"/>
            <a:chExt cx="6934200" cy="478971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9451B78-F553-1E4A-0AC9-930EE8540CC6}"/>
                </a:ext>
              </a:extLst>
            </p:cNvPr>
            <p:cNvSpPr/>
            <p:nvPr/>
          </p:nvSpPr>
          <p:spPr>
            <a:xfrm>
              <a:off x="433386" y="4125684"/>
              <a:ext cx="6934200" cy="478971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333CC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Picture 2" descr="Music Club or School. Students Learn To Play Music Stock Vector -  Illustration of playing, player: 233522089">
              <a:extLst>
                <a:ext uri="{FF2B5EF4-FFF2-40B4-BE49-F238E27FC236}">
                  <a16:creationId xmlns:a16="http://schemas.microsoft.com/office/drawing/2014/main" id="{F0C0F452-3763-825E-9349-B4BA150A76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2F8D4F"/>
                </a:clrFrom>
                <a:clrTo>
                  <a:srgbClr val="2F8D4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0" t="16270" r="4000" b="6099"/>
            <a:stretch/>
          </p:blipFill>
          <p:spPr bwMode="auto">
            <a:xfrm>
              <a:off x="838200" y="4280466"/>
              <a:ext cx="6313106" cy="4368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67254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A91281ED-304A-D085-4888-39CC6C0D7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1371600"/>
            <a:ext cx="815102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5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13027820" y="692945"/>
            <a:ext cx="1728788" cy="17287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12923045" y="2745582"/>
            <a:ext cx="1178718" cy="10834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Rounded Rectangular Callout 7">
            <a:extLst>
              <a:ext uri="{FF2B5EF4-FFF2-40B4-BE49-F238E27FC236}">
                <a16:creationId xmlns:a16="http://schemas.microsoft.com/office/drawing/2014/main" id="{57FA06CF-638C-27C6-D847-77179033940E}"/>
              </a:ext>
            </a:extLst>
          </p:cNvPr>
          <p:cNvSpPr/>
          <p:nvPr/>
        </p:nvSpPr>
        <p:spPr>
          <a:xfrm>
            <a:off x="3131738" y="196470"/>
            <a:ext cx="14991159" cy="1301513"/>
          </a:xfrm>
          <a:prstGeom prst="wedgeRoundRectCallout">
            <a:avLst>
              <a:gd name="adj1" fmla="val -45901"/>
              <a:gd name="adj2" fmla="val 3306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ucida Bright" panose="02040602050505020304" pitchFamily="18" charset="0"/>
                <a:ea typeface="Barriecito"/>
                <a:cs typeface="Barriecito"/>
              </a:rPr>
              <a:t>Wh</a:t>
            </a:r>
            <a:r>
              <a:rPr lang="en-US" sz="6000" dirty="0">
                <a:solidFill>
                  <a:srgbClr val="002060"/>
                </a:solidFill>
                <a:latin typeface="Lucida Bright" panose="02040602050505020304" pitchFamily="18" charset="0"/>
                <a:ea typeface="Barriecito"/>
                <a:cs typeface="Barriecito"/>
              </a:rPr>
              <a:t>at are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ucida Bright" panose="02040602050505020304" pitchFamily="18" charset="0"/>
                <a:ea typeface="Barriecito"/>
                <a:cs typeface="Barriecito"/>
              </a:rPr>
              <a:t> you going to do</a:t>
            </a:r>
            <a:r>
              <a:rPr kumimoji="0" lang="en-US" sz="6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ucida Bright" panose="02040602050505020304" pitchFamily="18" charset="0"/>
                <a:ea typeface="Barriecito"/>
                <a:cs typeface="Barriecito"/>
              </a:rPr>
              <a:t> 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ucida Bright" panose="02040602050505020304" pitchFamily="18" charset="0"/>
                <a:ea typeface="Barriecito"/>
                <a:cs typeface="Barriecito"/>
              </a:rPr>
              <a:t>this summer?</a:t>
            </a:r>
          </a:p>
        </p:txBody>
      </p:sp>
      <p:sp>
        <p:nvSpPr>
          <p:cNvPr id="3" name="Rounded Rectangular Callout 12">
            <a:extLst>
              <a:ext uri="{FF2B5EF4-FFF2-40B4-BE49-F238E27FC236}">
                <a16:creationId xmlns:a16="http://schemas.microsoft.com/office/drawing/2014/main" id="{ECDE59A4-3E3A-F6BA-AD68-9AE9B3403C43}"/>
              </a:ext>
            </a:extLst>
          </p:cNvPr>
          <p:cNvSpPr/>
          <p:nvPr/>
        </p:nvSpPr>
        <p:spPr>
          <a:xfrm>
            <a:off x="10367962" y="7505700"/>
            <a:ext cx="7920037" cy="2364228"/>
          </a:xfrm>
          <a:prstGeom prst="wedgeRoundRectCallout">
            <a:avLst>
              <a:gd name="adj1" fmla="val 36834"/>
              <a:gd name="adj2" fmla="val -4640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Bright" panose="02040602050505020304" pitchFamily="18" charset="0"/>
                <a:ea typeface="Barriecito"/>
                <a:cs typeface="Barriecito"/>
                <a:sym typeface="Barriecito"/>
              </a:rPr>
              <a:t>I am going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Bright" panose="02040602050505020304" pitchFamily="18" charset="0"/>
                <a:ea typeface="Barriecito"/>
                <a:cs typeface="Barriecito"/>
                <a:sym typeface="Barriecito"/>
              </a:rPr>
              <a:t>practise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Bright" panose="02040602050505020304" pitchFamily="18" charset="0"/>
                <a:ea typeface="Barriecito"/>
                <a:cs typeface="Barriecito"/>
                <a:sym typeface="Barriecito"/>
              </a:rPr>
              <a:t> swimming.</a:t>
            </a:r>
          </a:p>
        </p:txBody>
      </p:sp>
      <p:pic>
        <p:nvPicPr>
          <p:cNvPr id="6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3F05CFBA-7B09-0583-550F-ABCF2137C8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6286">
            <a:off x="104774" y="599182"/>
            <a:ext cx="2371725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47CDB60-F27B-2CA3-D7E7-AB97DD71808A}"/>
              </a:ext>
            </a:extLst>
          </p:cNvPr>
          <p:cNvGrpSpPr/>
          <p:nvPr/>
        </p:nvGrpSpPr>
        <p:grpSpPr>
          <a:xfrm>
            <a:off x="609600" y="2240754"/>
            <a:ext cx="7643814" cy="7398546"/>
            <a:chOff x="433386" y="4125684"/>
            <a:chExt cx="6934200" cy="478971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000AE42-915D-4559-1939-531688E1F3F0}"/>
                </a:ext>
              </a:extLst>
            </p:cNvPr>
            <p:cNvSpPr/>
            <p:nvPr/>
          </p:nvSpPr>
          <p:spPr>
            <a:xfrm>
              <a:off x="433386" y="4125684"/>
              <a:ext cx="6934200" cy="478971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333CC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5" name="Picture 2" descr="Swimming Coach - Stock Illustration [64605447] - PIXTA">
              <a:extLst>
                <a:ext uri="{FF2B5EF4-FFF2-40B4-BE49-F238E27FC236}">
                  <a16:creationId xmlns:a16="http://schemas.microsoft.com/office/drawing/2014/main" id="{BE3F5C1B-6DB3-B72D-93C5-C58E3B5B8F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55"/>
            <a:stretch/>
          </p:blipFill>
          <p:spPr bwMode="auto">
            <a:xfrm>
              <a:off x="762000" y="4545932"/>
              <a:ext cx="6360439" cy="3844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029176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B2D3010C-8EEF-ABDB-C8C0-853C12E26A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8290">
            <a:off x="0" y="190500"/>
            <a:ext cx="2574130" cy="178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7">
            <a:extLst>
              <a:ext uri="{FF2B5EF4-FFF2-40B4-BE49-F238E27FC236}">
                <a16:creationId xmlns:a16="http://schemas.microsoft.com/office/drawing/2014/main" id="{C675D6BA-EEC5-B757-8307-DC1F2840DC34}"/>
              </a:ext>
            </a:extLst>
          </p:cNvPr>
          <p:cNvSpPr/>
          <p:nvPr/>
        </p:nvSpPr>
        <p:spPr>
          <a:xfrm>
            <a:off x="2306241" y="116358"/>
            <a:ext cx="15981759" cy="1301513"/>
          </a:xfrm>
          <a:prstGeom prst="wedgeRoundRectCallout">
            <a:avLst>
              <a:gd name="adj1" fmla="val -45901"/>
              <a:gd name="adj2" fmla="val 3306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6000" dirty="0">
                <a:solidFill>
                  <a:srgbClr val="002060"/>
                </a:solidFill>
                <a:latin typeface="Lucida Bright" panose="02040602050505020304" pitchFamily="18" charset="0"/>
                <a:ea typeface="Barriecito"/>
                <a:cs typeface="Barriecito"/>
              </a:rPr>
              <a:t>Where are you going to visit this summer?</a:t>
            </a:r>
          </a:p>
        </p:txBody>
      </p:sp>
      <p:sp>
        <p:nvSpPr>
          <p:cNvPr id="3" name="Rounded Rectangular Callout 12">
            <a:extLst>
              <a:ext uri="{FF2B5EF4-FFF2-40B4-BE49-F238E27FC236}">
                <a16:creationId xmlns:a16="http://schemas.microsoft.com/office/drawing/2014/main" id="{0974678A-BDBB-9E26-1F4F-A157C6E5E7AB}"/>
              </a:ext>
            </a:extLst>
          </p:cNvPr>
          <p:cNvSpPr/>
          <p:nvPr/>
        </p:nvSpPr>
        <p:spPr>
          <a:xfrm>
            <a:off x="10439400" y="6591300"/>
            <a:ext cx="7620000" cy="2928585"/>
          </a:xfrm>
          <a:prstGeom prst="wedgeRoundRectCallout">
            <a:avLst>
              <a:gd name="adj1" fmla="val 36834"/>
              <a:gd name="adj2" fmla="val -4640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Lucida Bright" panose="02040602050505020304" pitchFamily="18" charset="0"/>
                <a:ea typeface="Barriecito"/>
                <a:cs typeface="Barriecito"/>
                <a:sym typeface="Barriecito"/>
              </a:rPr>
              <a:t>I am going to visit 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Lucida Bright" panose="02040602050505020304" pitchFamily="18" charset="0"/>
                <a:ea typeface="Barriecito"/>
                <a:cs typeface="Barriecito"/>
                <a:sym typeface="Barriecito"/>
              </a:rPr>
              <a:t>Phu Quoc Island.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628637E-A414-8E24-AD74-4A660FCA2DFF}"/>
              </a:ext>
            </a:extLst>
          </p:cNvPr>
          <p:cNvGrpSpPr/>
          <p:nvPr/>
        </p:nvGrpSpPr>
        <p:grpSpPr>
          <a:xfrm>
            <a:off x="433386" y="2095501"/>
            <a:ext cx="8177214" cy="7424384"/>
            <a:chOff x="433386" y="4125684"/>
            <a:chExt cx="6934200" cy="478971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2DF17C4-EB9F-421C-04A4-4596D101FC78}"/>
                </a:ext>
              </a:extLst>
            </p:cNvPr>
            <p:cNvSpPr/>
            <p:nvPr/>
          </p:nvSpPr>
          <p:spPr>
            <a:xfrm>
              <a:off x="433386" y="4125684"/>
              <a:ext cx="6934200" cy="478971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333CC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3076" name="Picture 4" descr="Tổng hợp Kinh nghiệm du lịch Phú Quốc cho gia đình chi tiết nhất">
              <a:extLst>
                <a:ext uri="{FF2B5EF4-FFF2-40B4-BE49-F238E27FC236}">
                  <a16:creationId xmlns:a16="http://schemas.microsoft.com/office/drawing/2014/main" id="{92C07C1F-7C55-D7EE-7832-8E3FA5020B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4381500"/>
              <a:ext cx="6400800" cy="4263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146239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A91281ED-304A-D085-4888-39CC6C0D7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1371600"/>
            <a:ext cx="815102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5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13027820" y="692945"/>
            <a:ext cx="1728788" cy="17287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12923045" y="2745582"/>
            <a:ext cx="1178718" cy="10834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Rounded Rectangular Callout 7">
            <a:extLst>
              <a:ext uri="{FF2B5EF4-FFF2-40B4-BE49-F238E27FC236}">
                <a16:creationId xmlns:a16="http://schemas.microsoft.com/office/drawing/2014/main" id="{57FA06CF-638C-27C6-D847-77179033940E}"/>
              </a:ext>
            </a:extLst>
          </p:cNvPr>
          <p:cNvSpPr/>
          <p:nvPr/>
        </p:nvSpPr>
        <p:spPr>
          <a:xfrm>
            <a:off x="2057400" y="158410"/>
            <a:ext cx="16057959" cy="1111013"/>
          </a:xfrm>
          <a:prstGeom prst="wedgeRoundRectCallout">
            <a:avLst>
              <a:gd name="adj1" fmla="val -45901"/>
              <a:gd name="adj2" fmla="val 3306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ucida Bright" panose="02040602050505020304" pitchFamily="18" charset="0"/>
                <a:ea typeface="Barriecito"/>
                <a:cs typeface="Barriecito"/>
              </a:rPr>
              <a:t>Where are you going to visit this summer?</a:t>
            </a:r>
          </a:p>
        </p:txBody>
      </p:sp>
      <p:sp>
        <p:nvSpPr>
          <p:cNvPr id="3" name="Rounded Rectangular Callout 12">
            <a:extLst>
              <a:ext uri="{FF2B5EF4-FFF2-40B4-BE49-F238E27FC236}">
                <a16:creationId xmlns:a16="http://schemas.microsoft.com/office/drawing/2014/main" id="{ECDE59A4-3E3A-F6BA-AD68-9AE9B3403C43}"/>
              </a:ext>
            </a:extLst>
          </p:cNvPr>
          <p:cNvSpPr/>
          <p:nvPr/>
        </p:nvSpPr>
        <p:spPr>
          <a:xfrm>
            <a:off x="10210800" y="7354490"/>
            <a:ext cx="7391400" cy="2588417"/>
          </a:xfrm>
          <a:prstGeom prst="wedgeRoundRectCallout">
            <a:avLst>
              <a:gd name="adj1" fmla="val 36834"/>
              <a:gd name="adj2" fmla="val -46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Bright" panose="02040602050505020304" pitchFamily="18" charset="0"/>
                <a:ea typeface="Barriecito"/>
                <a:cs typeface="Barriecito"/>
                <a:sym typeface="Barriecito"/>
              </a:rPr>
              <a:t>I am going to visit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Bright" panose="02040602050505020304" pitchFamily="18" charset="0"/>
                <a:ea typeface="Barriecito"/>
                <a:cs typeface="Barriecito"/>
                <a:sym typeface="Barriecito"/>
              </a:rPr>
              <a:t>Huong </a:t>
            </a:r>
            <a:r>
              <a:rPr lang="en-US" sz="6000" dirty="0">
                <a:solidFill>
                  <a:srgbClr val="FF0000"/>
                </a:solidFill>
                <a:latin typeface="Lucida Bright" panose="02040602050505020304" pitchFamily="18" charset="0"/>
                <a:ea typeface="Barriecito"/>
                <a:cs typeface="Barriecito"/>
                <a:sym typeface="Barriecito"/>
              </a:rPr>
              <a:t>Pagoda</a:t>
            </a:r>
            <a:r>
              <a:rPr kumimoji="0" lang="en-US" sz="60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Bright" panose="02040602050505020304" pitchFamily="18" charset="0"/>
                <a:ea typeface="Barriecito"/>
                <a:cs typeface="Barriecito"/>
                <a:sym typeface="Barriecito"/>
              </a:rPr>
              <a:t>.</a:t>
            </a:r>
          </a:p>
        </p:txBody>
      </p:sp>
      <p:pic>
        <p:nvPicPr>
          <p:cNvPr id="6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5C8EF53-DF2C-0AD3-B507-DBDB9D595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379986"/>
            <a:ext cx="1295401" cy="218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BFC67F1-CE2C-7069-8200-985ECDB44A82}"/>
              </a:ext>
            </a:extLst>
          </p:cNvPr>
          <p:cNvGrpSpPr/>
          <p:nvPr/>
        </p:nvGrpSpPr>
        <p:grpSpPr>
          <a:xfrm>
            <a:off x="533398" y="2050255"/>
            <a:ext cx="8915401" cy="7589045"/>
            <a:chOff x="433386" y="4125684"/>
            <a:chExt cx="6934200" cy="478971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D70F868-01F5-38E1-0377-87AD0B89D4E5}"/>
                </a:ext>
              </a:extLst>
            </p:cNvPr>
            <p:cNvSpPr/>
            <p:nvPr/>
          </p:nvSpPr>
          <p:spPr>
            <a:xfrm>
              <a:off x="433386" y="4125684"/>
              <a:ext cx="6934200" cy="478971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333CC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2050" name="Picture 2" descr="Kinh Nghiệm, Review, Giá Vé Cáp Treo Chùa Hương Mới 2024 - Dulich.Pro.Vn">
              <a:extLst>
                <a:ext uri="{FF2B5EF4-FFF2-40B4-BE49-F238E27FC236}">
                  <a16:creationId xmlns:a16="http://schemas.microsoft.com/office/drawing/2014/main" id="{2F7E1BFE-BC9D-3912-8D7D-1FA7A82688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61" y="4303762"/>
              <a:ext cx="6419850" cy="4344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023790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id="{E3FB557D-6FC4-476E-8A56-BD6462D21394}"/>
              </a:ext>
            </a:extLst>
          </p:cNvPr>
          <p:cNvSpPr/>
          <p:nvPr/>
        </p:nvSpPr>
        <p:spPr>
          <a:xfrm rot="16200000">
            <a:off x="10964284" y="3369499"/>
            <a:ext cx="1067804" cy="5163700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id="{0FE4BAEA-21D3-4E14-8A22-56C752E67658}"/>
              </a:ext>
            </a:extLst>
          </p:cNvPr>
          <p:cNvSpPr/>
          <p:nvPr/>
        </p:nvSpPr>
        <p:spPr>
          <a:xfrm>
            <a:off x="3563322" y="3845240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3853808" y="3707691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#9Slide07 IcielCrocante" panose="02000000000000000000" pitchFamily="2" charset="0"/>
                <a:sym typeface="Yusei Magic"/>
              </a:rPr>
              <a:t>01</a:t>
            </a:r>
          </a:p>
        </p:txBody>
      </p:sp>
      <p:sp>
        <p:nvSpPr>
          <p:cNvPr id="7" name="Google Shape;3871;p34">
            <a:extLst>
              <a:ext uri="{FF2B5EF4-FFF2-40B4-BE49-F238E27FC236}">
                <a16:creationId xmlns:a16="http://schemas.microsoft.com/office/drawing/2014/main" id="{0AA88828-FFE1-47CE-B53B-9F87D7B30CE3}"/>
              </a:ext>
            </a:extLst>
          </p:cNvPr>
          <p:cNvSpPr txBox="1">
            <a:spLocks/>
          </p:cNvSpPr>
          <p:nvPr/>
        </p:nvSpPr>
        <p:spPr>
          <a:xfrm>
            <a:off x="9372600" y="5348649"/>
            <a:ext cx="4672800" cy="12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Guessing game</a:t>
            </a:r>
          </a:p>
        </p:txBody>
      </p:sp>
      <p:sp>
        <p:nvSpPr>
          <p:cNvPr id="8" name="Google Shape;3870;p34">
            <a:extLst>
              <a:ext uri="{FF2B5EF4-FFF2-40B4-BE49-F238E27FC236}">
                <a16:creationId xmlns:a16="http://schemas.microsoft.com/office/drawing/2014/main" id="{DB526646-7484-4962-80C3-8630E80ABB6F}"/>
              </a:ext>
            </a:extLst>
          </p:cNvPr>
          <p:cNvSpPr txBox="1">
            <a:spLocks/>
          </p:cNvSpPr>
          <p:nvPr/>
        </p:nvSpPr>
        <p:spPr>
          <a:xfrm>
            <a:off x="6869523" y="4100945"/>
            <a:ext cx="11357337" cy="919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0" rIns="18285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2400"/>
              <a:buFont typeface="Yusei Magic"/>
              <a:buNone/>
              <a:tabLst/>
              <a:defRPr/>
            </a:pPr>
            <a:r>
              <a:rPr lang="en-US" sz="8000" kern="0" dirty="0">
                <a:solidFill>
                  <a:srgbClr val="704940"/>
                </a:solidFill>
                <a:latin typeface="Lucida Bright" panose="02040602050505020304" pitchFamily="18" charset="0"/>
              </a:rPr>
              <a:t>Warm-up and Review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Lucida Bright" panose="02040602050505020304" pitchFamily="18" charset="0"/>
              <a:sym typeface="Yusei Magic"/>
            </a:endParaRPr>
          </a:p>
        </p:txBody>
      </p:sp>
    </p:spTree>
    <p:extLst>
      <p:ext uri="{BB962C8B-B14F-4D97-AF65-F5344CB8AC3E}">
        <p14:creationId xmlns:p14="http://schemas.microsoft.com/office/powerpoint/2010/main" val="181171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7">
            <a:extLst>
              <a:ext uri="{FF2B5EF4-FFF2-40B4-BE49-F238E27FC236}">
                <a16:creationId xmlns:a16="http://schemas.microsoft.com/office/drawing/2014/main" id="{C675D6BA-EEC5-B757-8307-DC1F2840DC34}"/>
              </a:ext>
            </a:extLst>
          </p:cNvPr>
          <p:cNvSpPr/>
          <p:nvPr/>
        </p:nvSpPr>
        <p:spPr>
          <a:xfrm>
            <a:off x="2895600" y="260427"/>
            <a:ext cx="15067359" cy="1149273"/>
          </a:xfrm>
          <a:prstGeom prst="wedgeRoundRectCallout">
            <a:avLst>
              <a:gd name="adj1" fmla="val -45901"/>
              <a:gd name="adj2" fmla="val 3306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ucida Bright" panose="02040602050505020304" pitchFamily="18" charset="0"/>
                <a:ea typeface="Barriecito"/>
                <a:cs typeface="Barriecito"/>
              </a:rPr>
              <a:t>What are you going to do this summer?</a:t>
            </a:r>
          </a:p>
        </p:txBody>
      </p:sp>
      <p:sp>
        <p:nvSpPr>
          <p:cNvPr id="3" name="Rounded Rectangular Callout 12">
            <a:extLst>
              <a:ext uri="{FF2B5EF4-FFF2-40B4-BE49-F238E27FC236}">
                <a16:creationId xmlns:a16="http://schemas.microsoft.com/office/drawing/2014/main" id="{0974678A-BDBB-9E26-1F4F-A157C6E5E7AB}"/>
              </a:ext>
            </a:extLst>
          </p:cNvPr>
          <p:cNvSpPr/>
          <p:nvPr/>
        </p:nvSpPr>
        <p:spPr>
          <a:xfrm>
            <a:off x="11506200" y="7429500"/>
            <a:ext cx="5486400" cy="2476148"/>
          </a:xfrm>
          <a:prstGeom prst="wedgeRoundRectCallout">
            <a:avLst>
              <a:gd name="adj1" fmla="val 36834"/>
              <a:gd name="adj2" fmla="val -4640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Bright" panose="02040602050505020304" pitchFamily="18" charset="0"/>
                <a:ea typeface="Barriecito"/>
                <a:cs typeface="Barriecito"/>
                <a:sym typeface="Barriecito"/>
              </a:rPr>
              <a:t>I am going to go camping.</a:t>
            </a:r>
          </a:p>
        </p:txBody>
      </p:sp>
      <p:pic>
        <p:nvPicPr>
          <p:cNvPr id="5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86B340D0-94F0-854A-D4CF-E6B4C6DE5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812">
            <a:off x="170769" y="1049395"/>
            <a:ext cx="2559843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AF3C0CC-A4CE-9632-C5E4-80794C45E4BF}"/>
              </a:ext>
            </a:extLst>
          </p:cNvPr>
          <p:cNvGrpSpPr/>
          <p:nvPr/>
        </p:nvGrpSpPr>
        <p:grpSpPr>
          <a:xfrm>
            <a:off x="433386" y="2247899"/>
            <a:ext cx="8786814" cy="7428241"/>
            <a:chOff x="433386" y="4125684"/>
            <a:chExt cx="6934200" cy="478971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F9D973E-FF45-FC03-B899-2532CB674115}"/>
                </a:ext>
              </a:extLst>
            </p:cNvPr>
            <p:cNvSpPr/>
            <p:nvPr/>
          </p:nvSpPr>
          <p:spPr>
            <a:xfrm>
              <a:off x="433386" y="4125684"/>
              <a:ext cx="6934200" cy="478971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333CC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Picture 2" descr="Free Animated Camping Clip Art Dromfhn Top - Clipartix in Family Camping  Clipart | Animation camp, Spring camping, Spring fishing">
              <a:extLst>
                <a:ext uri="{FF2B5EF4-FFF2-40B4-BE49-F238E27FC236}">
                  <a16:creationId xmlns:a16="http://schemas.microsoft.com/office/drawing/2014/main" id="{5B7F868A-2F1A-8414-A75C-D02D4C11C9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" t="9612" r="4075" b="4407"/>
            <a:stretch/>
          </p:blipFill>
          <p:spPr bwMode="auto">
            <a:xfrm>
              <a:off x="626570" y="4565382"/>
              <a:ext cx="6547832" cy="4007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044479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7">
            <a:extLst>
              <a:ext uri="{FF2B5EF4-FFF2-40B4-BE49-F238E27FC236}">
                <a16:creationId xmlns:a16="http://schemas.microsoft.com/office/drawing/2014/main" id="{C675D6BA-EEC5-B757-8307-DC1F2840DC34}"/>
              </a:ext>
            </a:extLst>
          </p:cNvPr>
          <p:cNvSpPr/>
          <p:nvPr/>
        </p:nvSpPr>
        <p:spPr>
          <a:xfrm>
            <a:off x="3276600" y="257015"/>
            <a:ext cx="15011399" cy="1305086"/>
          </a:xfrm>
          <a:prstGeom prst="wedgeRoundRectCallout">
            <a:avLst>
              <a:gd name="adj1" fmla="val -45901"/>
              <a:gd name="adj2" fmla="val 3306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ucida Bright" panose="02040602050505020304" pitchFamily="18" charset="0"/>
                <a:ea typeface="Barriecito"/>
                <a:cs typeface="Barriecito"/>
              </a:rPr>
              <a:t>What are you going to do this summer?</a:t>
            </a:r>
          </a:p>
        </p:txBody>
      </p:sp>
      <p:sp>
        <p:nvSpPr>
          <p:cNvPr id="3" name="Rounded Rectangular Callout 12">
            <a:extLst>
              <a:ext uri="{FF2B5EF4-FFF2-40B4-BE49-F238E27FC236}">
                <a16:creationId xmlns:a16="http://schemas.microsoft.com/office/drawing/2014/main" id="{0974678A-BDBB-9E26-1F4F-A157C6E5E7AB}"/>
              </a:ext>
            </a:extLst>
          </p:cNvPr>
          <p:cNvSpPr/>
          <p:nvPr/>
        </p:nvSpPr>
        <p:spPr>
          <a:xfrm>
            <a:off x="10210800" y="7048500"/>
            <a:ext cx="7239000" cy="2676173"/>
          </a:xfrm>
          <a:prstGeom prst="wedgeRoundRectCallout">
            <a:avLst>
              <a:gd name="adj1" fmla="val 36834"/>
              <a:gd name="adj2" fmla="val -4640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Bright" panose="02040602050505020304" pitchFamily="18" charset="0"/>
                <a:ea typeface="Barriecito"/>
                <a:cs typeface="Barriecito"/>
                <a:sym typeface="Barriecito"/>
              </a:rPr>
              <a:t>I am going to visit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0000"/>
                </a:solidFill>
                <a:latin typeface="Lucida Bright" panose="02040602050505020304" pitchFamily="18" charset="0"/>
                <a:ea typeface="Barriecito"/>
                <a:cs typeface="Barriecito"/>
                <a:sym typeface="Barriecito"/>
              </a:rPr>
              <a:t>an eco-farm</a:t>
            </a:r>
            <a:r>
              <a:rPr kumimoji="0" lang="en-US" sz="60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Bright" panose="02040602050505020304" pitchFamily="18" charset="0"/>
                <a:ea typeface="Barriecito"/>
                <a:cs typeface="Barriecito"/>
                <a:sym typeface="Barriecito"/>
              </a:rPr>
              <a:t>.</a:t>
            </a:r>
          </a:p>
        </p:txBody>
      </p:sp>
      <p:pic>
        <p:nvPicPr>
          <p:cNvPr id="6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id="{B382C79F-FDFA-BDD7-59AB-7428534431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260587"/>
            <a:ext cx="2726532" cy="207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1EAC45-C48B-E634-E1A8-A10BE28FDD0C}"/>
              </a:ext>
            </a:extLst>
          </p:cNvPr>
          <p:cNvGrpSpPr/>
          <p:nvPr/>
        </p:nvGrpSpPr>
        <p:grpSpPr>
          <a:xfrm>
            <a:off x="433386" y="2334655"/>
            <a:ext cx="8786814" cy="7076045"/>
            <a:chOff x="433386" y="4125684"/>
            <a:chExt cx="6934200" cy="478971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48D683A-C9DC-3B3D-D7BE-ADA6BEE2DFF0}"/>
                </a:ext>
              </a:extLst>
            </p:cNvPr>
            <p:cNvSpPr/>
            <p:nvPr/>
          </p:nvSpPr>
          <p:spPr>
            <a:xfrm>
              <a:off x="433386" y="4125684"/>
              <a:ext cx="6934200" cy="478971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333CC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5" name="Picture 2" descr="Premium Vector | Eco farm">
              <a:extLst>
                <a:ext uri="{FF2B5EF4-FFF2-40B4-BE49-F238E27FC236}">
                  <a16:creationId xmlns:a16="http://schemas.microsoft.com/office/drawing/2014/main" id="{EECF8D8A-E457-B44D-90B7-754D7535EE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8" t="837" r="1459" b="4143"/>
            <a:stretch/>
          </p:blipFill>
          <p:spPr bwMode="auto">
            <a:xfrm>
              <a:off x="1515666" y="4226707"/>
              <a:ext cx="4619729" cy="4587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57595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82C98D8-7F5D-331C-0EBA-F71A1BBEB37B}"/>
              </a:ext>
            </a:extLst>
          </p:cNvPr>
          <p:cNvSpPr/>
          <p:nvPr/>
        </p:nvSpPr>
        <p:spPr>
          <a:xfrm>
            <a:off x="2486979" y="933204"/>
            <a:ext cx="12344401" cy="69342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6699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8000"/>
              </a:solidFill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5095125" y="8460526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630158" y="8460526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394886" y="8460526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189052" y="7051433"/>
            <a:ext cx="2676031" cy="3028430"/>
          </a:xfrm>
          <a:custGeom>
            <a:avLst/>
            <a:gdLst/>
            <a:ahLst/>
            <a:cxnLst/>
            <a:rect l="l" t="t" r="r" b="b"/>
            <a:pathLst>
              <a:path w="2676031" h="3028430">
                <a:moveTo>
                  <a:pt x="0" y="0"/>
                </a:moveTo>
                <a:lnTo>
                  <a:pt x="2676031" y="0"/>
                </a:lnTo>
                <a:lnTo>
                  <a:pt x="2676031" y="3028430"/>
                </a:lnTo>
                <a:lnTo>
                  <a:pt x="0" y="30284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5470716" y="-419100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6" y="0"/>
                </a:lnTo>
                <a:lnTo>
                  <a:pt x="3251726" y="3239903"/>
                </a:lnTo>
                <a:lnTo>
                  <a:pt x="0" y="32399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C37F60-6922-6C2E-4A22-C0EE51F1D13B}"/>
              </a:ext>
            </a:extLst>
          </p:cNvPr>
          <p:cNvSpPr txBox="1"/>
          <p:nvPr/>
        </p:nvSpPr>
        <p:spPr>
          <a:xfrm>
            <a:off x="5552325" y="8448647"/>
            <a:ext cx="6858000" cy="1200329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Lucida Bright" panose="02040602050505020304" pitchFamily="18" charset="0"/>
                <a:cs typeface="Poppins SemiBold" panose="00000700000000000000" pitchFamily="2" charset="0"/>
              </a:rPr>
              <a:t>My </a:t>
            </a:r>
            <a:r>
              <a:rPr lang="en-US" sz="7200" b="1" dirty="0" err="1">
                <a:solidFill>
                  <a:srgbClr val="002060"/>
                </a:solidFill>
                <a:latin typeface="Lucida Bright" panose="02040602050505020304" pitchFamily="18" charset="0"/>
                <a:cs typeface="Poppins SemiBold" panose="00000700000000000000" pitchFamily="2" charset="0"/>
              </a:rPr>
              <a:t>Khe</a:t>
            </a:r>
            <a:r>
              <a:rPr lang="en-US" sz="7200" b="1" dirty="0">
                <a:solidFill>
                  <a:srgbClr val="002060"/>
                </a:solidFill>
                <a:latin typeface="Lucida Bright" panose="02040602050505020304" pitchFamily="18" charset="0"/>
                <a:cs typeface="Poppins SemiBold" panose="00000700000000000000" pitchFamily="2" charset="0"/>
              </a:rPr>
              <a:t> Beach</a:t>
            </a:r>
          </a:p>
        </p:txBody>
      </p:sp>
      <p:pic>
        <p:nvPicPr>
          <p:cNvPr id="7" name="Picture 2" descr="My Khe Beach in Da Nang City - VN CARS SERVICES - Danang Car Rental">
            <a:extLst>
              <a:ext uri="{FF2B5EF4-FFF2-40B4-BE49-F238E27FC236}">
                <a16:creationId xmlns:a16="http://schemas.microsoft.com/office/drawing/2014/main" id="{2BE18D79-E548-24F2-96EB-8570AA32A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334" y="1086691"/>
            <a:ext cx="11095389" cy="662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exagon 8">
            <a:extLst>
              <a:ext uri="{FF2B5EF4-FFF2-40B4-BE49-F238E27FC236}">
                <a16:creationId xmlns:a16="http://schemas.microsoft.com/office/drawing/2014/main" id="{F618AFA4-2382-6DF0-C822-E98F7ED01DCF}"/>
              </a:ext>
            </a:extLst>
          </p:cNvPr>
          <p:cNvSpPr/>
          <p:nvPr/>
        </p:nvSpPr>
        <p:spPr>
          <a:xfrm>
            <a:off x="3897172" y="925832"/>
            <a:ext cx="4114800" cy="36576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10EB1273-E208-7025-B6E6-27505C47A810}"/>
              </a:ext>
            </a:extLst>
          </p:cNvPr>
          <p:cNvSpPr/>
          <p:nvPr/>
        </p:nvSpPr>
        <p:spPr>
          <a:xfrm>
            <a:off x="7111859" y="2754219"/>
            <a:ext cx="4114800" cy="36576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E3B0F0C7-DFC2-C28E-8A1C-1E6142F4CC21}"/>
              </a:ext>
            </a:extLst>
          </p:cNvPr>
          <p:cNvSpPr/>
          <p:nvPr/>
        </p:nvSpPr>
        <p:spPr>
          <a:xfrm>
            <a:off x="10297972" y="4583432"/>
            <a:ext cx="4114800" cy="36576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F2539DDF-1F22-7320-98BF-F13C3E6C2421}"/>
              </a:ext>
            </a:extLst>
          </p:cNvPr>
          <p:cNvSpPr/>
          <p:nvPr/>
        </p:nvSpPr>
        <p:spPr>
          <a:xfrm>
            <a:off x="10297972" y="8241032"/>
            <a:ext cx="4114800" cy="36576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BE24D73E-0E02-AD48-8AC0-BAA4D3685FDA}"/>
              </a:ext>
            </a:extLst>
          </p:cNvPr>
          <p:cNvSpPr/>
          <p:nvPr/>
        </p:nvSpPr>
        <p:spPr>
          <a:xfrm>
            <a:off x="7090428" y="6359824"/>
            <a:ext cx="4114800" cy="36576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0DFECCC2-6027-75F5-2992-6FFED6300873}"/>
              </a:ext>
            </a:extLst>
          </p:cNvPr>
          <p:cNvSpPr/>
          <p:nvPr/>
        </p:nvSpPr>
        <p:spPr>
          <a:xfrm>
            <a:off x="10326548" y="925832"/>
            <a:ext cx="4114800" cy="36576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D29C3E5E-EF26-D3FE-1A7C-12C10AC04F5F}"/>
              </a:ext>
            </a:extLst>
          </p:cNvPr>
          <p:cNvSpPr/>
          <p:nvPr/>
        </p:nvSpPr>
        <p:spPr>
          <a:xfrm>
            <a:off x="3897172" y="4526282"/>
            <a:ext cx="4114800" cy="36576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E827CC83-A5B6-63D4-FAB7-A0AB5AEE7C89}"/>
              </a:ext>
            </a:extLst>
          </p:cNvPr>
          <p:cNvSpPr/>
          <p:nvPr/>
        </p:nvSpPr>
        <p:spPr>
          <a:xfrm>
            <a:off x="7126148" y="-836798"/>
            <a:ext cx="4114800" cy="36576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2C7CE144-E35C-2CA4-B894-7AD83C213EA4}"/>
              </a:ext>
            </a:extLst>
          </p:cNvPr>
          <p:cNvSpPr/>
          <p:nvPr/>
        </p:nvSpPr>
        <p:spPr>
          <a:xfrm>
            <a:off x="3874315" y="8199927"/>
            <a:ext cx="4114800" cy="36576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17821894-19C2-95A3-C3FC-27D764028462}"/>
              </a:ext>
            </a:extLst>
          </p:cNvPr>
          <p:cNvSpPr/>
          <p:nvPr/>
        </p:nvSpPr>
        <p:spPr>
          <a:xfrm>
            <a:off x="696772" y="2754632"/>
            <a:ext cx="4114800" cy="36576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D05E07B5-0B25-88AD-99F7-8E1680BF5369}"/>
              </a:ext>
            </a:extLst>
          </p:cNvPr>
          <p:cNvSpPr/>
          <p:nvPr/>
        </p:nvSpPr>
        <p:spPr>
          <a:xfrm>
            <a:off x="689628" y="6391913"/>
            <a:ext cx="4114800" cy="36576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1A462ACA-4908-5B24-64D8-E2978722D671}"/>
              </a:ext>
            </a:extLst>
          </p:cNvPr>
          <p:cNvSpPr/>
          <p:nvPr/>
        </p:nvSpPr>
        <p:spPr>
          <a:xfrm>
            <a:off x="668196" y="-902968"/>
            <a:ext cx="4114800" cy="36576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4B5F8915-4DC1-6684-EFA2-3DA6817212F9}"/>
              </a:ext>
            </a:extLst>
          </p:cNvPr>
          <p:cNvSpPr/>
          <p:nvPr/>
        </p:nvSpPr>
        <p:spPr>
          <a:xfrm>
            <a:off x="13526948" y="10069832"/>
            <a:ext cx="4114800" cy="36576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B3D921AE-3CC7-89F0-3EE0-CA85C3EA2E69}"/>
              </a:ext>
            </a:extLst>
          </p:cNvPr>
          <p:cNvSpPr/>
          <p:nvPr/>
        </p:nvSpPr>
        <p:spPr>
          <a:xfrm>
            <a:off x="725348" y="10069832"/>
            <a:ext cx="4114800" cy="36576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5797325B-65EC-3471-CA03-2F007266CF9A}"/>
              </a:ext>
            </a:extLst>
          </p:cNvPr>
          <p:cNvSpPr/>
          <p:nvPr/>
        </p:nvSpPr>
        <p:spPr>
          <a:xfrm>
            <a:off x="13555522" y="-902968"/>
            <a:ext cx="4114800" cy="36576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2A7798AF-3C4F-8E52-FCC1-54FE3805F0E1}"/>
              </a:ext>
            </a:extLst>
          </p:cNvPr>
          <p:cNvSpPr/>
          <p:nvPr/>
        </p:nvSpPr>
        <p:spPr>
          <a:xfrm>
            <a:off x="13526948" y="6412232"/>
            <a:ext cx="4114800" cy="36576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DB1274E5-6D9C-D82A-694D-58050F5F72E4}"/>
              </a:ext>
            </a:extLst>
          </p:cNvPr>
          <p:cNvSpPr/>
          <p:nvPr/>
        </p:nvSpPr>
        <p:spPr>
          <a:xfrm>
            <a:off x="13512659" y="2742979"/>
            <a:ext cx="4114800" cy="36576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30" name="Rounded Rectangle 32">
            <a:extLst>
              <a:ext uri="{FF2B5EF4-FFF2-40B4-BE49-F238E27FC236}">
                <a16:creationId xmlns:a16="http://schemas.microsoft.com/office/drawing/2014/main" id="{DC90616A-4823-634C-26EE-5A6B13E7EBD9}"/>
              </a:ext>
            </a:extLst>
          </p:cNvPr>
          <p:cNvSpPr/>
          <p:nvPr/>
        </p:nvSpPr>
        <p:spPr>
          <a:xfrm>
            <a:off x="14441349" y="8987700"/>
            <a:ext cx="3386138" cy="11430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sz="210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3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9" grpId="1" animBg="1"/>
      <p:bldP spid="10" grpId="0" animBg="1"/>
      <p:bldP spid="10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82C98D8-7F5D-331C-0EBA-F71A1BBEB37B}"/>
              </a:ext>
            </a:extLst>
          </p:cNvPr>
          <p:cNvSpPr/>
          <p:nvPr/>
        </p:nvSpPr>
        <p:spPr>
          <a:xfrm>
            <a:off x="2486979" y="933204"/>
            <a:ext cx="12344401" cy="69342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6699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8000"/>
              </a:solidFill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5095125" y="8460526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630158" y="8460526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394886" y="8460526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189052" y="7051433"/>
            <a:ext cx="2676031" cy="3028430"/>
          </a:xfrm>
          <a:custGeom>
            <a:avLst/>
            <a:gdLst/>
            <a:ahLst/>
            <a:cxnLst/>
            <a:rect l="l" t="t" r="r" b="b"/>
            <a:pathLst>
              <a:path w="2676031" h="3028430">
                <a:moveTo>
                  <a:pt x="0" y="0"/>
                </a:moveTo>
                <a:lnTo>
                  <a:pt x="2676031" y="0"/>
                </a:lnTo>
                <a:lnTo>
                  <a:pt x="2676031" y="3028430"/>
                </a:lnTo>
                <a:lnTo>
                  <a:pt x="0" y="30284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5470716" y="-419100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6" y="0"/>
                </a:lnTo>
                <a:lnTo>
                  <a:pt x="3251726" y="3239903"/>
                </a:lnTo>
                <a:lnTo>
                  <a:pt x="0" y="32399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C37F60-6922-6C2E-4A22-C0EE51F1D13B}"/>
              </a:ext>
            </a:extLst>
          </p:cNvPr>
          <p:cNvSpPr txBox="1"/>
          <p:nvPr/>
        </p:nvSpPr>
        <p:spPr>
          <a:xfrm>
            <a:off x="5095125" y="8448647"/>
            <a:ext cx="7858875" cy="1200329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Lucida Bright" panose="02040602050505020304" pitchFamily="18" charset="0"/>
                <a:cs typeface="Poppins SemiBold" panose="00000700000000000000" pitchFamily="2" charset="0"/>
              </a:rPr>
              <a:t>Phong </a:t>
            </a:r>
            <a:r>
              <a:rPr lang="en-US" sz="7200" b="1" dirty="0" err="1">
                <a:solidFill>
                  <a:srgbClr val="002060"/>
                </a:solidFill>
                <a:latin typeface="Lucida Bright" panose="02040602050505020304" pitchFamily="18" charset="0"/>
                <a:cs typeface="Poppins SemiBold" panose="00000700000000000000" pitchFamily="2" charset="0"/>
              </a:rPr>
              <a:t>Nha</a:t>
            </a:r>
            <a:r>
              <a:rPr lang="en-US" sz="7200" b="1" dirty="0">
                <a:solidFill>
                  <a:srgbClr val="002060"/>
                </a:solidFill>
                <a:latin typeface="Lucida Bright" panose="02040602050505020304" pitchFamily="18" charset="0"/>
                <a:cs typeface="Poppins SemiBold" panose="00000700000000000000" pitchFamily="2" charset="0"/>
              </a:rPr>
              <a:t> Cave</a:t>
            </a:r>
          </a:p>
        </p:txBody>
      </p:sp>
      <p:pic>
        <p:nvPicPr>
          <p:cNvPr id="2050" name="Picture 2" descr="Phong Nha - Ke Bang National Park: Beyond the home of the World's largest  cave | Vietnam Tourism">
            <a:extLst>
              <a:ext uri="{FF2B5EF4-FFF2-40B4-BE49-F238E27FC236}">
                <a16:creationId xmlns:a16="http://schemas.microsoft.com/office/drawing/2014/main" id="{FD8B926A-12EF-C74C-474D-7A65E2BD7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625" y="1181100"/>
            <a:ext cx="11321315" cy="646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exagon 4">
            <a:extLst>
              <a:ext uri="{FF2B5EF4-FFF2-40B4-BE49-F238E27FC236}">
                <a16:creationId xmlns:a16="http://schemas.microsoft.com/office/drawing/2014/main" id="{2509841F-AE12-C72A-80F9-8C15CA816B05}"/>
              </a:ext>
            </a:extLst>
          </p:cNvPr>
          <p:cNvSpPr/>
          <p:nvPr/>
        </p:nvSpPr>
        <p:spPr>
          <a:xfrm>
            <a:off x="3857624" y="925832"/>
            <a:ext cx="4114800" cy="36576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9208C6EE-ED2F-D2C1-C63B-06F994B98FB2}"/>
              </a:ext>
            </a:extLst>
          </p:cNvPr>
          <p:cNvSpPr/>
          <p:nvPr/>
        </p:nvSpPr>
        <p:spPr>
          <a:xfrm>
            <a:off x="7072311" y="2754219"/>
            <a:ext cx="4114800" cy="36576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503C7EF-64BE-B019-920D-A795B5E66413}"/>
              </a:ext>
            </a:extLst>
          </p:cNvPr>
          <p:cNvSpPr/>
          <p:nvPr/>
        </p:nvSpPr>
        <p:spPr>
          <a:xfrm>
            <a:off x="10258424" y="4583432"/>
            <a:ext cx="4114800" cy="36576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80FF7E7C-ED7D-A45B-9637-3731F421B883}"/>
              </a:ext>
            </a:extLst>
          </p:cNvPr>
          <p:cNvSpPr/>
          <p:nvPr/>
        </p:nvSpPr>
        <p:spPr>
          <a:xfrm>
            <a:off x="10258424" y="8241032"/>
            <a:ext cx="4114800" cy="36576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3AC6DBF3-7577-75A4-266B-F1BDF5E3DC40}"/>
              </a:ext>
            </a:extLst>
          </p:cNvPr>
          <p:cNvSpPr/>
          <p:nvPr/>
        </p:nvSpPr>
        <p:spPr>
          <a:xfrm>
            <a:off x="7015287" y="6441334"/>
            <a:ext cx="4114800" cy="36576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628EDC47-04F8-BB7D-A1C4-98097B78A694}"/>
              </a:ext>
            </a:extLst>
          </p:cNvPr>
          <p:cNvSpPr/>
          <p:nvPr/>
        </p:nvSpPr>
        <p:spPr>
          <a:xfrm>
            <a:off x="10287000" y="925832"/>
            <a:ext cx="4114800" cy="36576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0D891F5D-759B-B8F9-B31B-2A059A057C07}"/>
              </a:ext>
            </a:extLst>
          </p:cNvPr>
          <p:cNvSpPr/>
          <p:nvPr/>
        </p:nvSpPr>
        <p:spPr>
          <a:xfrm>
            <a:off x="3857624" y="4526282"/>
            <a:ext cx="4114800" cy="36576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D41EB33D-640E-BB7C-9FF5-821A38D6E2EF}"/>
              </a:ext>
            </a:extLst>
          </p:cNvPr>
          <p:cNvSpPr/>
          <p:nvPr/>
        </p:nvSpPr>
        <p:spPr>
          <a:xfrm>
            <a:off x="7086600" y="-836798"/>
            <a:ext cx="4114800" cy="36576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14882B13-B426-C635-FA8C-840E69F3B751}"/>
              </a:ext>
            </a:extLst>
          </p:cNvPr>
          <p:cNvSpPr/>
          <p:nvPr/>
        </p:nvSpPr>
        <p:spPr>
          <a:xfrm>
            <a:off x="3843942" y="8183469"/>
            <a:ext cx="4114800" cy="36576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F252E2CC-299E-1042-37DD-852C28B6C8F1}"/>
              </a:ext>
            </a:extLst>
          </p:cNvPr>
          <p:cNvSpPr/>
          <p:nvPr/>
        </p:nvSpPr>
        <p:spPr>
          <a:xfrm>
            <a:off x="657224" y="2754632"/>
            <a:ext cx="4114800" cy="36576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70A2CC6E-6B64-82F1-05E2-747A514BF500}"/>
              </a:ext>
            </a:extLst>
          </p:cNvPr>
          <p:cNvSpPr/>
          <p:nvPr/>
        </p:nvSpPr>
        <p:spPr>
          <a:xfrm>
            <a:off x="650080" y="6391913"/>
            <a:ext cx="4114800" cy="36576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D90FCF06-9BA5-338B-41BF-825ED17A6C78}"/>
              </a:ext>
            </a:extLst>
          </p:cNvPr>
          <p:cNvSpPr/>
          <p:nvPr/>
        </p:nvSpPr>
        <p:spPr>
          <a:xfrm>
            <a:off x="628648" y="-902968"/>
            <a:ext cx="4114800" cy="36576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F7F9527F-6820-2FA0-43E5-45ECC381D973}"/>
              </a:ext>
            </a:extLst>
          </p:cNvPr>
          <p:cNvSpPr/>
          <p:nvPr/>
        </p:nvSpPr>
        <p:spPr>
          <a:xfrm>
            <a:off x="13487400" y="10069832"/>
            <a:ext cx="4114800" cy="36576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DE595BA0-74E0-3A5F-1332-3C6E527BF823}"/>
              </a:ext>
            </a:extLst>
          </p:cNvPr>
          <p:cNvSpPr/>
          <p:nvPr/>
        </p:nvSpPr>
        <p:spPr>
          <a:xfrm>
            <a:off x="685800" y="10069832"/>
            <a:ext cx="4114800" cy="36576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01A008F8-C0AA-8D5A-07B3-B16348B4DD04}"/>
              </a:ext>
            </a:extLst>
          </p:cNvPr>
          <p:cNvSpPr/>
          <p:nvPr/>
        </p:nvSpPr>
        <p:spPr>
          <a:xfrm>
            <a:off x="13515974" y="-902968"/>
            <a:ext cx="4114800" cy="36576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24F83238-1551-FE76-03B0-1AC4A37A1477}"/>
              </a:ext>
            </a:extLst>
          </p:cNvPr>
          <p:cNvSpPr/>
          <p:nvPr/>
        </p:nvSpPr>
        <p:spPr>
          <a:xfrm>
            <a:off x="13487400" y="6412232"/>
            <a:ext cx="4114800" cy="36576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7B37798B-8599-073B-0275-A64181C3C8F8}"/>
              </a:ext>
            </a:extLst>
          </p:cNvPr>
          <p:cNvSpPr/>
          <p:nvPr/>
        </p:nvSpPr>
        <p:spPr>
          <a:xfrm>
            <a:off x="13473111" y="2742979"/>
            <a:ext cx="4114800" cy="36576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7" name="Rounded Rectangle 32">
            <a:extLst>
              <a:ext uri="{FF2B5EF4-FFF2-40B4-BE49-F238E27FC236}">
                <a16:creationId xmlns:a16="http://schemas.microsoft.com/office/drawing/2014/main" id="{100E0A2A-6232-AEA3-44E3-C6D9A68902C7}"/>
              </a:ext>
            </a:extLst>
          </p:cNvPr>
          <p:cNvSpPr/>
          <p:nvPr/>
        </p:nvSpPr>
        <p:spPr>
          <a:xfrm>
            <a:off x="14401801" y="8987700"/>
            <a:ext cx="3386138" cy="11430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sz="210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2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82C98D8-7F5D-331C-0EBA-F71A1BBEB37B}"/>
              </a:ext>
            </a:extLst>
          </p:cNvPr>
          <p:cNvSpPr/>
          <p:nvPr/>
        </p:nvSpPr>
        <p:spPr>
          <a:xfrm>
            <a:off x="2486979" y="933204"/>
            <a:ext cx="12344401" cy="69342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6699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8000"/>
              </a:solidFill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5095125" y="8460526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630158" y="8460526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394886" y="8460526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189052" y="7051433"/>
            <a:ext cx="2676031" cy="3028430"/>
          </a:xfrm>
          <a:custGeom>
            <a:avLst/>
            <a:gdLst/>
            <a:ahLst/>
            <a:cxnLst/>
            <a:rect l="l" t="t" r="r" b="b"/>
            <a:pathLst>
              <a:path w="2676031" h="3028430">
                <a:moveTo>
                  <a:pt x="0" y="0"/>
                </a:moveTo>
                <a:lnTo>
                  <a:pt x="2676031" y="0"/>
                </a:lnTo>
                <a:lnTo>
                  <a:pt x="2676031" y="3028430"/>
                </a:lnTo>
                <a:lnTo>
                  <a:pt x="0" y="30284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5470716" y="-419100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6" y="0"/>
                </a:lnTo>
                <a:lnTo>
                  <a:pt x="3251726" y="3239903"/>
                </a:lnTo>
                <a:lnTo>
                  <a:pt x="0" y="32399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C37F60-6922-6C2E-4A22-C0EE51F1D13B}"/>
              </a:ext>
            </a:extLst>
          </p:cNvPr>
          <p:cNvSpPr txBox="1"/>
          <p:nvPr/>
        </p:nvSpPr>
        <p:spPr>
          <a:xfrm>
            <a:off x="5095125" y="8448647"/>
            <a:ext cx="9001875" cy="1107996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Lucida Bright" panose="02040602050505020304" pitchFamily="18" charset="0"/>
                <a:cs typeface="Poppins SemiBold" panose="00000700000000000000" pitchFamily="2" charset="0"/>
              </a:rPr>
              <a:t>Dam Sen Aquarium</a:t>
            </a:r>
          </a:p>
        </p:txBody>
      </p:sp>
      <p:pic>
        <p:nvPicPr>
          <p:cNvPr id="6146" name="Picture 2" descr="Thủy cung ở TPHCM có những điều thú vị nào nên biết? 2024">
            <a:extLst>
              <a:ext uri="{FF2B5EF4-FFF2-40B4-BE49-F238E27FC236}">
                <a16:creationId xmlns:a16="http://schemas.microsoft.com/office/drawing/2014/main" id="{B5DA369C-337E-F3A7-5645-DB4A133FD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207" y="1159255"/>
            <a:ext cx="11332936" cy="648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exagon 4">
            <a:extLst>
              <a:ext uri="{FF2B5EF4-FFF2-40B4-BE49-F238E27FC236}">
                <a16:creationId xmlns:a16="http://schemas.microsoft.com/office/drawing/2014/main" id="{1D2D8B7F-3B55-CF91-B469-D897E13EAB9F}"/>
              </a:ext>
            </a:extLst>
          </p:cNvPr>
          <p:cNvSpPr/>
          <p:nvPr/>
        </p:nvSpPr>
        <p:spPr>
          <a:xfrm>
            <a:off x="3857624" y="925832"/>
            <a:ext cx="4114800" cy="36576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4C1947F0-94D5-F0B0-1FC6-D0B4E4452E51}"/>
              </a:ext>
            </a:extLst>
          </p:cNvPr>
          <p:cNvSpPr/>
          <p:nvPr/>
        </p:nvSpPr>
        <p:spPr>
          <a:xfrm>
            <a:off x="7072311" y="2754219"/>
            <a:ext cx="4114800" cy="36576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12E66FAC-A703-FDB0-2B7C-F26E259A8757}"/>
              </a:ext>
            </a:extLst>
          </p:cNvPr>
          <p:cNvSpPr/>
          <p:nvPr/>
        </p:nvSpPr>
        <p:spPr>
          <a:xfrm>
            <a:off x="10258424" y="4583432"/>
            <a:ext cx="4114800" cy="36576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65989307-D546-EA48-B321-3D8D9D725128}"/>
              </a:ext>
            </a:extLst>
          </p:cNvPr>
          <p:cNvSpPr/>
          <p:nvPr/>
        </p:nvSpPr>
        <p:spPr>
          <a:xfrm>
            <a:off x="10258424" y="8241032"/>
            <a:ext cx="4114800" cy="36576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E2AC87F9-9680-4BF3-AB14-94812CA2E675}"/>
              </a:ext>
            </a:extLst>
          </p:cNvPr>
          <p:cNvSpPr/>
          <p:nvPr/>
        </p:nvSpPr>
        <p:spPr>
          <a:xfrm>
            <a:off x="7058979" y="6391913"/>
            <a:ext cx="4114800" cy="36576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66A29250-70BC-B9C9-69CD-705BA7790074}"/>
              </a:ext>
            </a:extLst>
          </p:cNvPr>
          <p:cNvSpPr/>
          <p:nvPr/>
        </p:nvSpPr>
        <p:spPr>
          <a:xfrm>
            <a:off x="10287000" y="925832"/>
            <a:ext cx="4114800" cy="36576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E138BFE6-AF62-38CF-AC93-0014CA658F4A}"/>
              </a:ext>
            </a:extLst>
          </p:cNvPr>
          <p:cNvSpPr/>
          <p:nvPr/>
        </p:nvSpPr>
        <p:spPr>
          <a:xfrm>
            <a:off x="3857624" y="4526282"/>
            <a:ext cx="4114800" cy="36576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55728A82-8BF3-ADC1-50A5-3448FF437B15}"/>
              </a:ext>
            </a:extLst>
          </p:cNvPr>
          <p:cNvSpPr/>
          <p:nvPr/>
        </p:nvSpPr>
        <p:spPr>
          <a:xfrm>
            <a:off x="7086600" y="-836798"/>
            <a:ext cx="4114800" cy="36576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C8E31BEB-9F21-5CE9-4C29-C061EB7B7881}"/>
              </a:ext>
            </a:extLst>
          </p:cNvPr>
          <p:cNvSpPr/>
          <p:nvPr/>
        </p:nvSpPr>
        <p:spPr>
          <a:xfrm>
            <a:off x="3899256" y="8204201"/>
            <a:ext cx="4114800" cy="36576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A6AE8C12-5496-B655-777F-5E04668E18CA}"/>
              </a:ext>
            </a:extLst>
          </p:cNvPr>
          <p:cNvSpPr/>
          <p:nvPr/>
        </p:nvSpPr>
        <p:spPr>
          <a:xfrm>
            <a:off x="657224" y="2754632"/>
            <a:ext cx="4114800" cy="36576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3D4C5684-C965-3E65-D7FD-1F9D1D625A45}"/>
              </a:ext>
            </a:extLst>
          </p:cNvPr>
          <p:cNvSpPr/>
          <p:nvPr/>
        </p:nvSpPr>
        <p:spPr>
          <a:xfrm>
            <a:off x="650080" y="6391913"/>
            <a:ext cx="4114800" cy="36576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A9A439D6-90BC-B392-262A-422E82677B33}"/>
              </a:ext>
            </a:extLst>
          </p:cNvPr>
          <p:cNvSpPr/>
          <p:nvPr/>
        </p:nvSpPr>
        <p:spPr>
          <a:xfrm>
            <a:off x="628648" y="-902968"/>
            <a:ext cx="4114800" cy="36576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31F073E8-2C04-9575-680F-CD5B80502B6F}"/>
              </a:ext>
            </a:extLst>
          </p:cNvPr>
          <p:cNvSpPr/>
          <p:nvPr/>
        </p:nvSpPr>
        <p:spPr>
          <a:xfrm>
            <a:off x="13487400" y="10069832"/>
            <a:ext cx="4114800" cy="36576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5747C1D7-1B6B-3BB1-5428-3B1699F01FA6}"/>
              </a:ext>
            </a:extLst>
          </p:cNvPr>
          <p:cNvSpPr/>
          <p:nvPr/>
        </p:nvSpPr>
        <p:spPr>
          <a:xfrm>
            <a:off x="685800" y="10069832"/>
            <a:ext cx="4114800" cy="36576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A172254E-7ECC-7415-7D0F-99469B645CA9}"/>
              </a:ext>
            </a:extLst>
          </p:cNvPr>
          <p:cNvSpPr/>
          <p:nvPr/>
        </p:nvSpPr>
        <p:spPr>
          <a:xfrm>
            <a:off x="13515974" y="-902968"/>
            <a:ext cx="4114800" cy="36576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B18BEF8C-B860-3FDF-8EE0-12C467033AE3}"/>
              </a:ext>
            </a:extLst>
          </p:cNvPr>
          <p:cNvSpPr/>
          <p:nvPr/>
        </p:nvSpPr>
        <p:spPr>
          <a:xfrm>
            <a:off x="13487400" y="6412232"/>
            <a:ext cx="4114800" cy="36576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39D22B9E-5B03-D240-1DFB-F804A3F85D9A}"/>
              </a:ext>
            </a:extLst>
          </p:cNvPr>
          <p:cNvSpPr/>
          <p:nvPr/>
        </p:nvSpPr>
        <p:spPr>
          <a:xfrm>
            <a:off x="13473111" y="2742979"/>
            <a:ext cx="4114800" cy="36576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6" name="Rounded Rectangle 32">
            <a:extLst>
              <a:ext uri="{FF2B5EF4-FFF2-40B4-BE49-F238E27FC236}">
                <a16:creationId xmlns:a16="http://schemas.microsoft.com/office/drawing/2014/main" id="{F8A440FB-4308-E455-EFEC-B529107B8056}"/>
              </a:ext>
            </a:extLst>
          </p:cNvPr>
          <p:cNvSpPr/>
          <p:nvPr/>
        </p:nvSpPr>
        <p:spPr>
          <a:xfrm>
            <a:off x="14401801" y="8987700"/>
            <a:ext cx="3386138" cy="11430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sz="210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18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82C98D8-7F5D-331C-0EBA-F71A1BBEB37B}"/>
              </a:ext>
            </a:extLst>
          </p:cNvPr>
          <p:cNvSpPr/>
          <p:nvPr/>
        </p:nvSpPr>
        <p:spPr>
          <a:xfrm>
            <a:off x="2486979" y="933204"/>
            <a:ext cx="12344401" cy="69342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6699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8000"/>
              </a:solidFill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5095125" y="8460526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630158" y="8460526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394886" y="8460526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189052" y="7051433"/>
            <a:ext cx="2676031" cy="3028430"/>
          </a:xfrm>
          <a:custGeom>
            <a:avLst/>
            <a:gdLst/>
            <a:ahLst/>
            <a:cxnLst/>
            <a:rect l="l" t="t" r="r" b="b"/>
            <a:pathLst>
              <a:path w="2676031" h="3028430">
                <a:moveTo>
                  <a:pt x="0" y="0"/>
                </a:moveTo>
                <a:lnTo>
                  <a:pt x="2676031" y="0"/>
                </a:lnTo>
                <a:lnTo>
                  <a:pt x="2676031" y="3028430"/>
                </a:lnTo>
                <a:lnTo>
                  <a:pt x="0" y="30284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5470716" y="-419100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6" y="0"/>
                </a:lnTo>
                <a:lnTo>
                  <a:pt x="3251726" y="3239903"/>
                </a:lnTo>
                <a:lnTo>
                  <a:pt x="0" y="32399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C37F60-6922-6C2E-4A22-C0EE51F1D13B}"/>
              </a:ext>
            </a:extLst>
          </p:cNvPr>
          <p:cNvSpPr txBox="1"/>
          <p:nvPr/>
        </p:nvSpPr>
        <p:spPr>
          <a:xfrm>
            <a:off x="5095125" y="8448647"/>
            <a:ext cx="7858875" cy="1200329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Lucida Bright" panose="02040602050505020304" pitchFamily="18" charset="0"/>
                <a:cs typeface="Poppins SemiBold" panose="00000700000000000000" pitchFamily="2" charset="0"/>
              </a:rPr>
              <a:t>Phu Quoc Island</a:t>
            </a:r>
          </a:p>
        </p:txBody>
      </p:sp>
      <p:pic>
        <p:nvPicPr>
          <p:cNvPr id="4098" name="Picture 2" descr="Phu Quoc Island among 23 best destinations to visit in 2023">
            <a:extLst>
              <a:ext uri="{FF2B5EF4-FFF2-40B4-BE49-F238E27FC236}">
                <a16:creationId xmlns:a16="http://schemas.microsoft.com/office/drawing/2014/main" id="{5F3E1FEB-A325-A95A-4B41-E1C2EFFE0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315" y="1090927"/>
            <a:ext cx="11072288" cy="664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exagon 4">
            <a:extLst>
              <a:ext uri="{FF2B5EF4-FFF2-40B4-BE49-F238E27FC236}">
                <a16:creationId xmlns:a16="http://schemas.microsoft.com/office/drawing/2014/main" id="{7687DEE9-F53C-FCC9-7C48-BE5C34AEAF4D}"/>
              </a:ext>
            </a:extLst>
          </p:cNvPr>
          <p:cNvSpPr/>
          <p:nvPr/>
        </p:nvSpPr>
        <p:spPr>
          <a:xfrm>
            <a:off x="3857624" y="925832"/>
            <a:ext cx="4114800" cy="36576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58E9A1C5-7E3A-98E1-035D-DFE28A40507B}"/>
              </a:ext>
            </a:extLst>
          </p:cNvPr>
          <p:cNvSpPr/>
          <p:nvPr/>
        </p:nvSpPr>
        <p:spPr>
          <a:xfrm>
            <a:off x="7072311" y="2754219"/>
            <a:ext cx="4114800" cy="36576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661E85EC-B0E9-64BD-5AFD-CE6F96539F48}"/>
              </a:ext>
            </a:extLst>
          </p:cNvPr>
          <p:cNvSpPr/>
          <p:nvPr/>
        </p:nvSpPr>
        <p:spPr>
          <a:xfrm>
            <a:off x="10258424" y="4583432"/>
            <a:ext cx="4114800" cy="36576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F4D64FDD-5E52-B4A9-01FD-9BE8D4175FCC}"/>
              </a:ext>
            </a:extLst>
          </p:cNvPr>
          <p:cNvSpPr/>
          <p:nvPr/>
        </p:nvSpPr>
        <p:spPr>
          <a:xfrm>
            <a:off x="10258424" y="8241032"/>
            <a:ext cx="4114800" cy="36576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4E6F417F-5590-431A-0CAD-57954EA0EE08}"/>
              </a:ext>
            </a:extLst>
          </p:cNvPr>
          <p:cNvSpPr/>
          <p:nvPr/>
        </p:nvSpPr>
        <p:spPr>
          <a:xfrm>
            <a:off x="7090402" y="6400579"/>
            <a:ext cx="4114800" cy="36576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3BB2BB5D-C260-9D5F-3F4D-881E2CCB26BB}"/>
              </a:ext>
            </a:extLst>
          </p:cNvPr>
          <p:cNvSpPr/>
          <p:nvPr/>
        </p:nvSpPr>
        <p:spPr>
          <a:xfrm>
            <a:off x="10287000" y="925832"/>
            <a:ext cx="4114800" cy="36576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B6F1D7FF-27AE-E96D-5F63-B95AE96672D8}"/>
              </a:ext>
            </a:extLst>
          </p:cNvPr>
          <p:cNvSpPr/>
          <p:nvPr/>
        </p:nvSpPr>
        <p:spPr>
          <a:xfrm>
            <a:off x="3857624" y="4526282"/>
            <a:ext cx="4114800" cy="36576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F10AC501-688A-BB94-94C9-D1551802BA72}"/>
              </a:ext>
            </a:extLst>
          </p:cNvPr>
          <p:cNvSpPr/>
          <p:nvPr/>
        </p:nvSpPr>
        <p:spPr>
          <a:xfrm>
            <a:off x="7086600" y="-836798"/>
            <a:ext cx="4114800" cy="36576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60EC33AE-6FD1-2F42-94BF-61BE03994D79}"/>
              </a:ext>
            </a:extLst>
          </p:cNvPr>
          <p:cNvSpPr/>
          <p:nvPr/>
        </p:nvSpPr>
        <p:spPr>
          <a:xfrm>
            <a:off x="3818102" y="8183469"/>
            <a:ext cx="4114800" cy="36576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9A438AD9-982D-7766-5D60-80189990A216}"/>
              </a:ext>
            </a:extLst>
          </p:cNvPr>
          <p:cNvSpPr/>
          <p:nvPr/>
        </p:nvSpPr>
        <p:spPr>
          <a:xfrm>
            <a:off x="657224" y="2754632"/>
            <a:ext cx="4114800" cy="36576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C65AE4CC-0766-7DE5-4C34-EA64C9F8BB95}"/>
              </a:ext>
            </a:extLst>
          </p:cNvPr>
          <p:cNvSpPr/>
          <p:nvPr/>
        </p:nvSpPr>
        <p:spPr>
          <a:xfrm>
            <a:off x="650080" y="6391913"/>
            <a:ext cx="4114800" cy="36576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939818F5-46C7-86AB-C6FA-B5ACCCB6EFCA}"/>
              </a:ext>
            </a:extLst>
          </p:cNvPr>
          <p:cNvSpPr/>
          <p:nvPr/>
        </p:nvSpPr>
        <p:spPr>
          <a:xfrm>
            <a:off x="628648" y="-902968"/>
            <a:ext cx="4114800" cy="36576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B44393EF-B637-8F8D-1107-79D99712FF8E}"/>
              </a:ext>
            </a:extLst>
          </p:cNvPr>
          <p:cNvSpPr/>
          <p:nvPr/>
        </p:nvSpPr>
        <p:spPr>
          <a:xfrm>
            <a:off x="13487400" y="10069832"/>
            <a:ext cx="4114800" cy="36576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F3C590BB-1245-31D4-0101-0EB94F0868B9}"/>
              </a:ext>
            </a:extLst>
          </p:cNvPr>
          <p:cNvSpPr/>
          <p:nvPr/>
        </p:nvSpPr>
        <p:spPr>
          <a:xfrm>
            <a:off x="685800" y="10069832"/>
            <a:ext cx="4114800" cy="36576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FAEF705E-64CC-2432-C9D5-1B98BDB5ED91}"/>
              </a:ext>
            </a:extLst>
          </p:cNvPr>
          <p:cNvSpPr/>
          <p:nvPr/>
        </p:nvSpPr>
        <p:spPr>
          <a:xfrm>
            <a:off x="13515974" y="-902968"/>
            <a:ext cx="4114800" cy="36576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F20A0FCB-B916-42AC-0BF6-FCB91A5FD1E0}"/>
              </a:ext>
            </a:extLst>
          </p:cNvPr>
          <p:cNvSpPr/>
          <p:nvPr/>
        </p:nvSpPr>
        <p:spPr>
          <a:xfrm>
            <a:off x="13487400" y="6412232"/>
            <a:ext cx="4114800" cy="36576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F63F8CD1-98DC-D9F3-3000-4BF5A141E163}"/>
              </a:ext>
            </a:extLst>
          </p:cNvPr>
          <p:cNvSpPr/>
          <p:nvPr/>
        </p:nvSpPr>
        <p:spPr>
          <a:xfrm>
            <a:off x="13473111" y="2742979"/>
            <a:ext cx="4114800" cy="36576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6" name="Rounded Rectangle 32">
            <a:extLst>
              <a:ext uri="{FF2B5EF4-FFF2-40B4-BE49-F238E27FC236}">
                <a16:creationId xmlns:a16="http://schemas.microsoft.com/office/drawing/2014/main" id="{EC0CA06F-8016-C2F1-5313-C77019B70D52}"/>
              </a:ext>
            </a:extLst>
          </p:cNvPr>
          <p:cNvSpPr/>
          <p:nvPr/>
        </p:nvSpPr>
        <p:spPr>
          <a:xfrm>
            <a:off x="14401801" y="8987700"/>
            <a:ext cx="3386138" cy="11430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sz="210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10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82C98D8-7F5D-331C-0EBA-F71A1BBEB37B}"/>
              </a:ext>
            </a:extLst>
          </p:cNvPr>
          <p:cNvSpPr/>
          <p:nvPr/>
        </p:nvSpPr>
        <p:spPr>
          <a:xfrm>
            <a:off x="2486979" y="933204"/>
            <a:ext cx="12344401" cy="69342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6699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8000"/>
              </a:solidFill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5095125" y="8460526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630158" y="8460526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394886" y="8460526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189052" y="7051433"/>
            <a:ext cx="2676031" cy="3028430"/>
          </a:xfrm>
          <a:custGeom>
            <a:avLst/>
            <a:gdLst/>
            <a:ahLst/>
            <a:cxnLst/>
            <a:rect l="l" t="t" r="r" b="b"/>
            <a:pathLst>
              <a:path w="2676031" h="3028430">
                <a:moveTo>
                  <a:pt x="0" y="0"/>
                </a:moveTo>
                <a:lnTo>
                  <a:pt x="2676031" y="0"/>
                </a:lnTo>
                <a:lnTo>
                  <a:pt x="2676031" y="3028430"/>
                </a:lnTo>
                <a:lnTo>
                  <a:pt x="0" y="30284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5470716" y="-419100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6" y="0"/>
                </a:lnTo>
                <a:lnTo>
                  <a:pt x="3251726" y="3239903"/>
                </a:lnTo>
                <a:lnTo>
                  <a:pt x="0" y="32399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C37F60-6922-6C2E-4A22-C0EE51F1D13B}"/>
              </a:ext>
            </a:extLst>
          </p:cNvPr>
          <p:cNvSpPr txBox="1"/>
          <p:nvPr/>
        </p:nvSpPr>
        <p:spPr>
          <a:xfrm>
            <a:off x="5095125" y="8448647"/>
            <a:ext cx="7858875" cy="1323439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Lucida Bright" panose="02040602050505020304" pitchFamily="18" charset="0"/>
                <a:cs typeface="Poppins SemiBold" panose="00000700000000000000" pitchFamily="2" charset="0"/>
              </a:rPr>
              <a:t>Huong River</a:t>
            </a:r>
          </a:p>
        </p:txBody>
      </p:sp>
      <p:pic>
        <p:nvPicPr>
          <p:cNvPr id="5122" name="Picture 2" descr="Perfume River Hue - Huong River Vietnam Travel Guide - Phong Nha Locals  Travel &amp; Transport">
            <a:extLst>
              <a:ext uri="{FF2B5EF4-FFF2-40B4-BE49-F238E27FC236}">
                <a16:creationId xmlns:a16="http://schemas.microsoft.com/office/drawing/2014/main" id="{3F54C393-F517-1117-7B02-C3EF6CC81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636" y="1028975"/>
            <a:ext cx="11123085" cy="671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exagon 4">
            <a:extLst>
              <a:ext uri="{FF2B5EF4-FFF2-40B4-BE49-F238E27FC236}">
                <a16:creationId xmlns:a16="http://schemas.microsoft.com/office/drawing/2014/main" id="{C7A6CECF-E2DB-CC4D-014B-23073D0BC929}"/>
              </a:ext>
            </a:extLst>
          </p:cNvPr>
          <p:cNvSpPr/>
          <p:nvPr/>
        </p:nvSpPr>
        <p:spPr>
          <a:xfrm>
            <a:off x="3857624" y="925832"/>
            <a:ext cx="4114800" cy="36576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C27B8CC0-9430-4B34-7678-44F01ABC6BFD}"/>
              </a:ext>
            </a:extLst>
          </p:cNvPr>
          <p:cNvSpPr/>
          <p:nvPr/>
        </p:nvSpPr>
        <p:spPr>
          <a:xfrm>
            <a:off x="7072311" y="2754219"/>
            <a:ext cx="4114800" cy="36576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8DBDF6AD-8A64-F076-CFC5-AEDA71D4D67B}"/>
              </a:ext>
            </a:extLst>
          </p:cNvPr>
          <p:cNvSpPr/>
          <p:nvPr/>
        </p:nvSpPr>
        <p:spPr>
          <a:xfrm>
            <a:off x="10258424" y="4583432"/>
            <a:ext cx="4114800" cy="36576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41613D5B-678A-38F9-7B24-10950C08CFB2}"/>
              </a:ext>
            </a:extLst>
          </p:cNvPr>
          <p:cNvSpPr/>
          <p:nvPr/>
        </p:nvSpPr>
        <p:spPr>
          <a:xfrm>
            <a:off x="10258424" y="8241032"/>
            <a:ext cx="4114800" cy="36576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D5FD76BA-7EA7-B365-A8C4-BBC800622474}"/>
              </a:ext>
            </a:extLst>
          </p:cNvPr>
          <p:cNvSpPr/>
          <p:nvPr/>
        </p:nvSpPr>
        <p:spPr>
          <a:xfrm>
            <a:off x="7072311" y="6444912"/>
            <a:ext cx="4114800" cy="36576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6A6D0AFF-876A-A978-3D53-8FCED0295A6F}"/>
              </a:ext>
            </a:extLst>
          </p:cNvPr>
          <p:cNvSpPr/>
          <p:nvPr/>
        </p:nvSpPr>
        <p:spPr>
          <a:xfrm>
            <a:off x="10287000" y="925832"/>
            <a:ext cx="4114800" cy="36576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B0B3C807-9C6C-D03C-8279-EB40FACC77CC}"/>
              </a:ext>
            </a:extLst>
          </p:cNvPr>
          <p:cNvSpPr/>
          <p:nvPr/>
        </p:nvSpPr>
        <p:spPr>
          <a:xfrm>
            <a:off x="3857624" y="4526282"/>
            <a:ext cx="4114800" cy="36576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ED184D22-A609-03EC-352D-E9C17315FF7F}"/>
              </a:ext>
            </a:extLst>
          </p:cNvPr>
          <p:cNvSpPr/>
          <p:nvPr/>
        </p:nvSpPr>
        <p:spPr>
          <a:xfrm>
            <a:off x="7086600" y="-836798"/>
            <a:ext cx="4114800" cy="36576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F1203E3F-A5D0-1C36-1DBB-3297BD9297E4}"/>
              </a:ext>
            </a:extLst>
          </p:cNvPr>
          <p:cNvSpPr/>
          <p:nvPr/>
        </p:nvSpPr>
        <p:spPr>
          <a:xfrm>
            <a:off x="3879056" y="8240619"/>
            <a:ext cx="4114800" cy="36576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12C159F4-0C14-BC61-1A7B-6D71B992ECDB}"/>
              </a:ext>
            </a:extLst>
          </p:cNvPr>
          <p:cNvSpPr/>
          <p:nvPr/>
        </p:nvSpPr>
        <p:spPr>
          <a:xfrm>
            <a:off x="657224" y="2754632"/>
            <a:ext cx="4114800" cy="36576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0D3F384B-1D97-D78C-B574-254887F4A747}"/>
              </a:ext>
            </a:extLst>
          </p:cNvPr>
          <p:cNvSpPr/>
          <p:nvPr/>
        </p:nvSpPr>
        <p:spPr>
          <a:xfrm>
            <a:off x="650080" y="6391913"/>
            <a:ext cx="4114800" cy="36576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B1A47FA6-D14E-63AE-986F-9DFDE3FEE38A}"/>
              </a:ext>
            </a:extLst>
          </p:cNvPr>
          <p:cNvSpPr/>
          <p:nvPr/>
        </p:nvSpPr>
        <p:spPr>
          <a:xfrm>
            <a:off x="628648" y="-902968"/>
            <a:ext cx="4114800" cy="36576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3014504F-569A-ABC4-EE9C-208A2E03DCE4}"/>
              </a:ext>
            </a:extLst>
          </p:cNvPr>
          <p:cNvSpPr/>
          <p:nvPr/>
        </p:nvSpPr>
        <p:spPr>
          <a:xfrm>
            <a:off x="13487400" y="10069832"/>
            <a:ext cx="4114800" cy="36576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F7F36ACC-70B0-B37A-70D8-BF0C89F894B7}"/>
              </a:ext>
            </a:extLst>
          </p:cNvPr>
          <p:cNvSpPr/>
          <p:nvPr/>
        </p:nvSpPr>
        <p:spPr>
          <a:xfrm>
            <a:off x="685800" y="10069832"/>
            <a:ext cx="4114800" cy="36576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CC80A9E3-0CC6-8F53-B017-CC471CE3FB32}"/>
              </a:ext>
            </a:extLst>
          </p:cNvPr>
          <p:cNvSpPr/>
          <p:nvPr/>
        </p:nvSpPr>
        <p:spPr>
          <a:xfrm>
            <a:off x="13515974" y="-902968"/>
            <a:ext cx="4114800" cy="36576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50800D42-1CAD-DBF2-2078-96ED4C62447D}"/>
              </a:ext>
            </a:extLst>
          </p:cNvPr>
          <p:cNvSpPr/>
          <p:nvPr/>
        </p:nvSpPr>
        <p:spPr>
          <a:xfrm>
            <a:off x="13487400" y="6412232"/>
            <a:ext cx="4114800" cy="36576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FE09AD89-DD4B-81E0-3463-7896E8E510F6}"/>
              </a:ext>
            </a:extLst>
          </p:cNvPr>
          <p:cNvSpPr/>
          <p:nvPr/>
        </p:nvSpPr>
        <p:spPr>
          <a:xfrm>
            <a:off x="13473111" y="2742979"/>
            <a:ext cx="4114800" cy="36576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6" name="Rounded Rectangle 32">
            <a:extLst>
              <a:ext uri="{FF2B5EF4-FFF2-40B4-BE49-F238E27FC236}">
                <a16:creationId xmlns:a16="http://schemas.microsoft.com/office/drawing/2014/main" id="{0589B4E9-9BE7-B72D-45C4-D321DF740CFA}"/>
              </a:ext>
            </a:extLst>
          </p:cNvPr>
          <p:cNvSpPr/>
          <p:nvPr/>
        </p:nvSpPr>
        <p:spPr>
          <a:xfrm>
            <a:off x="14401801" y="8987700"/>
            <a:ext cx="3386138" cy="11430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sz="210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05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718</TotalTime>
  <Words>632</Words>
  <Application>Microsoft Office PowerPoint</Application>
  <PresentationFormat>Custom</PresentationFormat>
  <Paragraphs>149</Paragraphs>
  <Slides>42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8" baseType="lpstr">
      <vt:lpstr>Poppins SemiBold</vt:lpstr>
      <vt:lpstr>ChronicaPro-Regular</vt:lpstr>
      <vt:lpstr>#9Slide07 IcielCrocante</vt:lpstr>
      <vt:lpstr>Bellota Text</vt:lpstr>
      <vt:lpstr>Yusei Magic</vt:lpstr>
      <vt:lpstr>Arial</vt:lpstr>
      <vt:lpstr>Calibri</vt:lpstr>
      <vt:lpstr>Arial Black</vt:lpstr>
      <vt:lpstr>Marykate</vt:lpstr>
      <vt:lpstr>Lucida Bright</vt:lpstr>
      <vt:lpstr>Agrandir Medium</vt:lpstr>
      <vt:lpstr>Comic Sans MS</vt:lpstr>
      <vt:lpstr>Times New Roman</vt:lpstr>
      <vt:lpstr>Office Theme</vt:lpstr>
      <vt:lpstr>Default Design</vt:lpstr>
      <vt:lpstr>2_Office Theme</vt:lpstr>
      <vt:lpstr>PowerPoint Presentation</vt:lpstr>
      <vt:lpstr>PowerPoint Presentation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47</cp:revision>
  <dcterms:created xsi:type="dcterms:W3CDTF">2006-08-16T00:00:00Z</dcterms:created>
  <dcterms:modified xsi:type="dcterms:W3CDTF">2024-08-22T06:55:00Z</dcterms:modified>
  <cp:category>9Slide.vn</cp:category>
  <dc:identifier>DAF6OP2ha-w</dc:identifier>
</cp:coreProperties>
</file>