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294" r:id="rId3"/>
    <p:sldId id="256" r:id="rId4"/>
    <p:sldId id="296" r:id="rId5"/>
    <p:sldId id="297" r:id="rId6"/>
    <p:sldId id="304" r:id="rId7"/>
    <p:sldId id="298" r:id="rId8"/>
    <p:sldId id="306" r:id="rId9"/>
    <p:sldId id="307" r:id="rId10"/>
    <p:sldId id="299" r:id="rId11"/>
    <p:sldId id="308" r:id="rId12"/>
    <p:sldId id="301" r:id="rId13"/>
    <p:sldId id="309" r:id="rId14"/>
    <p:sldId id="302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9" r:id="rId23"/>
  </p:sldIdLst>
  <p:sldSz cx="18288000" cy="10287000"/>
  <p:notesSz cx="6858000" cy="9144000"/>
  <p:embeddedFontLst>
    <p:embeddedFont>
      <p:font typeface="Yusei Magic" panose="020B0604020202020204" charset="-128"/>
      <p:regular r:id="rId26"/>
    </p:embeddedFont>
    <p:embeddedFont>
      <p:font typeface="#9Slide07 IcielCrocante" panose="020B0604020202020204" charset="0"/>
      <p:regular r:id="rId27"/>
    </p:embeddedFont>
    <p:embeddedFont>
      <p:font typeface="Agrandir Medium" panose="020B0604020202020204" charset="0"/>
      <p:regular r:id="rId28"/>
    </p:embeddedFont>
    <p:embeddedFont>
      <p:font typeface="Bellota Text" panose="020B060402020202020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 varScale="1">
        <p:scale>
          <a:sx n="73" d="100"/>
          <a:sy n="73" d="100"/>
        </p:scale>
        <p:origin x="63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3461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924E8C-0918-47A8-9E00-A86482C552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05EF1-F871-4418-A59C-270FCD6A7D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FC64A-3418-4C38-96BB-C9D65C5584D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618FB-18D4-4476-AB4C-A6872DEB4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50B47-E5E2-494E-9FB4-272FA1D7FA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B73CE-5876-437A-B0BE-EA84967A3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06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63BB7-36F1-4CD6-879D-DEAD7F1640CE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334E6-4E42-4858-AD27-3C4E95035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the globe to move back.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00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globe to move back.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18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globe to move back.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12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globe to move back.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6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globe to move back.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18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the globe to move back.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334E6-4E42-4858-AD27-3C4E950350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1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97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58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5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68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8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1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86D37025-7318-49F0-8ECC-8795FBBB629D}"/>
              </a:ext>
            </a:extLst>
          </p:cNvPr>
          <p:cNvSpPr/>
          <p:nvPr userDrawn="1"/>
        </p:nvSpPr>
        <p:spPr>
          <a:xfrm>
            <a:off x="5095125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05835DA-81EC-431F-865F-54D2CFF3049A}"/>
              </a:ext>
            </a:extLst>
          </p:cNvPr>
          <p:cNvSpPr/>
          <p:nvPr userDrawn="1"/>
        </p:nvSpPr>
        <p:spPr>
          <a:xfrm>
            <a:off x="-630158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49EB6120-7027-4467-8B58-8A852C1C3051}"/>
              </a:ext>
            </a:extLst>
          </p:cNvPr>
          <p:cNvSpPr/>
          <p:nvPr userDrawn="1"/>
        </p:nvSpPr>
        <p:spPr>
          <a:xfrm>
            <a:off x="11394886" y="8408727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9B2E283F-E0AC-4C55-8494-83890BC115A1}"/>
              </a:ext>
            </a:extLst>
          </p:cNvPr>
          <p:cNvSpPr/>
          <p:nvPr userDrawn="1"/>
        </p:nvSpPr>
        <p:spPr>
          <a:xfrm>
            <a:off x="-1083190" y="-1062967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24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35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79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6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4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884CEEFC-C4D0-47E5-B107-FFBB6D2EF2D7}"/>
              </a:ext>
            </a:extLst>
          </p:cNvPr>
          <p:cNvSpPr/>
          <p:nvPr userDrawn="1"/>
        </p:nvSpPr>
        <p:spPr>
          <a:xfrm rot="21329782">
            <a:off x="-1463365" y="191423"/>
            <a:ext cx="6349348" cy="9094119"/>
          </a:xfrm>
          <a:custGeom>
            <a:avLst/>
            <a:gdLst/>
            <a:ahLst/>
            <a:cxnLst/>
            <a:rect l="l" t="t" r="r" b="b"/>
            <a:pathLst>
              <a:path w="7041546" h="10085548">
                <a:moveTo>
                  <a:pt x="0" y="0"/>
                </a:moveTo>
                <a:lnTo>
                  <a:pt x="7041546" y="0"/>
                </a:lnTo>
                <a:lnTo>
                  <a:pt x="7041546" y="10085548"/>
                </a:lnTo>
                <a:lnTo>
                  <a:pt x="0" y="100855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92E9C3-4A1A-400B-B17A-3FA467D90DAB}"/>
              </a:ext>
            </a:extLst>
          </p:cNvPr>
          <p:cNvSpPr/>
          <p:nvPr userDrawn="1"/>
        </p:nvSpPr>
        <p:spPr>
          <a:xfrm>
            <a:off x="-937932" y="8748274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EE37589-8365-47A8-9ADA-990DF9D110A2}"/>
              </a:ext>
            </a:extLst>
          </p:cNvPr>
          <p:cNvSpPr/>
          <p:nvPr userDrawn="1"/>
        </p:nvSpPr>
        <p:spPr>
          <a:xfrm>
            <a:off x="10120093" y="8748274"/>
            <a:ext cx="11635495" cy="1323538"/>
          </a:xfrm>
          <a:custGeom>
            <a:avLst/>
            <a:gdLst/>
            <a:ahLst/>
            <a:cxnLst/>
            <a:rect l="l" t="t" r="r" b="b"/>
            <a:pathLst>
              <a:path w="11635495" h="1323538">
                <a:moveTo>
                  <a:pt x="0" y="0"/>
                </a:moveTo>
                <a:lnTo>
                  <a:pt x="11635495" y="0"/>
                </a:lnTo>
                <a:lnTo>
                  <a:pt x="11635495" y="1323537"/>
                </a:lnTo>
                <a:lnTo>
                  <a:pt x="0" y="1323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15F4CD1-FDD9-4F7C-B3A1-86995352DB8D}"/>
              </a:ext>
            </a:extLst>
          </p:cNvPr>
          <p:cNvSpPr/>
          <p:nvPr userDrawn="1"/>
        </p:nvSpPr>
        <p:spPr>
          <a:xfrm>
            <a:off x="-785532" y="9258300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733551CE-F1DB-4BA4-8AFA-51C4327D5908}"/>
              </a:ext>
            </a:extLst>
          </p:cNvPr>
          <p:cNvSpPr/>
          <p:nvPr userDrawn="1"/>
        </p:nvSpPr>
        <p:spPr>
          <a:xfrm>
            <a:off x="7169983" y="9395662"/>
            <a:ext cx="11888335" cy="1352298"/>
          </a:xfrm>
          <a:custGeom>
            <a:avLst/>
            <a:gdLst/>
            <a:ahLst/>
            <a:cxnLst/>
            <a:rect l="l" t="t" r="r" b="b"/>
            <a:pathLst>
              <a:path w="11888335" h="1352298">
                <a:moveTo>
                  <a:pt x="0" y="0"/>
                </a:moveTo>
                <a:lnTo>
                  <a:pt x="11888335" y="0"/>
                </a:lnTo>
                <a:lnTo>
                  <a:pt x="11888335" y="1352298"/>
                </a:lnTo>
                <a:lnTo>
                  <a:pt x="0" y="13522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6686E7D-928B-4585-B692-7AB6ADC927B8}"/>
              </a:ext>
            </a:extLst>
          </p:cNvPr>
          <p:cNvSpPr/>
          <p:nvPr userDrawn="1"/>
        </p:nvSpPr>
        <p:spPr>
          <a:xfrm>
            <a:off x="15806591" y="-1055364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951262-AA80-44C8-B164-EDC22435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E87578-F68E-478F-978F-925FA7A5DCB9}"/>
              </a:ext>
            </a:extLst>
          </p:cNvPr>
          <p:cNvGrpSpPr/>
          <p:nvPr userDrawn="1"/>
        </p:nvGrpSpPr>
        <p:grpSpPr>
          <a:xfrm>
            <a:off x="-1790227" y="7916128"/>
            <a:ext cx="24904778" cy="1808005"/>
            <a:chOff x="0" y="0"/>
            <a:chExt cx="33206371" cy="241067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1220DAE-7419-4033-8202-0212C223DAB2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3817156-B775-4B93-962F-87B52F099D34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10">
            <a:extLst>
              <a:ext uri="{FF2B5EF4-FFF2-40B4-BE49-F238E27FC236}">
                <a16:creationId xmlns:a16="http://schemas.microsoft.com/office/drawing/2014/main" id="{DB2DAC57-6E3A-4A51-975F-8376A8ACECB9}"/>
              </a:ext>
            </a:extLst>
          </p:cNvPr>
          <p:cNvGrpSpPr/>
          <p:nvPr userDrawn="1"/>
        </p:nvGrpSpPr>
        <p:grpSpPr>
          <a:xfrm>
            <a:off x="-3308389" y="8315357"/>
            <a:ext cx="24904778" cy="1808005"/>
            <a:chOff x="0" y="0"/>
            <a:chExt cx="33206371" cy="2410673"/>
          </a:xfrm>
        </p:grpSpPr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01B7E69D-12D7-483A-8CDC-BE8D1CA6A9A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3B199CCC-0B8A-46C5-97BA-0AEEB36564D2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3191E785-8969-4589-A892-C2065D3A1956}"/>
              </a:ext>
            </a:extLst>
          </p:cNvPr>
          <p:cNvGrpSpPr/>
          <p:nvPr userDrawn="1"/>
        </p:nvGrpSpPr>
        <p:grpSpPr>
          <a:xfrm>
            <a:off x="-3308389" y="8478995"/>
            <a:ext cx="24904778" cy="1808005"/>
            <a:chOff x="0" y="0"/>
            <a:chExt cx="33206371" cy="2410673"/>
          </a:xfrm>
        </p:grpSpPr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12BE6C67-9058-4C71-A13F-3BC8542818B3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AB078AB8-D07B-4884-9BDB-024E3108BEBC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6">
            <a:extLst>
              <a:ext uri="{FF2B5EF4-FFF2-40B4-BE49-F238E27FC236}">
                <a16:creationId xmlns:a16="http://schemas.microsoft.com/office/drawing/2014/main" id="{B42D3F57-8FFE-4698-822E-D017DE2252EF}"/>
              </a:ext>
            </a:extLst>
          </p:cNvPr>
          <p:cNvSpPr/>
          <p:nvPr userDrawn="1"/>
        </p:nvSpPr>
        <p:spPr>
          <a:xfrm>
            <a:off x="1208681" y="4409757"/>
            <a:ext cx="2659510" cy="5078926"/>
          </a:xfrm>
          <a:custGeom>
            <a:avLst/>
            <a:gdLst/>
            <a:ahLst/>
            <a:cxnLst/>
            <a:rect l="l" t="t" r="r" b="b"/>
            <a:pathLst>
              <a:path w="2659510" h="5078926">
                <a:moveTo>
                  <a:pt x="0" y="0"/>
                </a:moveTo>
                <a:lnTo>
                  <a:pt x="2659511" y="0"/>
                </a:lnTo>
                <a:lnTo>
                  <a:pt x="2659511" y="5078926"/>
                </a:lnTo>
                <a:lnTo>
                  <a:pt x="0" y="50789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7">
            <a:extLst>
              <a:ext uri="{FF2B5EF4-FFF2-40B4-BE49-F238E27FC236}">
                <a16:creationId xmlns:a16="http://schemas.microsoft.com/office/drawing/2014/main" id="{C050F90A-835C-4A61-A36C-92520B540726}"/>
              </a:ext>
            </a:extLst>
          </p:cNvPr>
          <p:cNvGrpSpPr/>
          <p:nvPr userDrawn="1"/>
        </p:nvGrpSpPr>
        <p:grpSpPr>
          <a:xfrm>
            <a:off x="-2574719" y="8943430"/>
            <a:ext cx="24904778" cy="1808005"/>
            <a:chOff x="0" y="0"/>
            <a:chExt cx="33206371" cy="2410673"/>
          </a:xfrm>
        </p:grpSpPr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D9458028-5B4A-43AC-AE27-7B65DE27404A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F37BBEA-0342-4828-BA80-8D176D21AFF5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CB513231-01D1-45FB-A7CD-D90684C88A66}"/>
              </a:ext>
            </a:extLst>
          </p:cNvPr>
          <p:cNvGrpSpPr/>
          <p:nvPr userDrawn="1"/>
        </p:nvGrpSpPr>
        <p:grpSpPr>
          <a:xfrm>
            <a:off x="-2574719" y="9080902"/>
            <a:ext cx="24904778" cy="1808005"/>
            <a:chOff x="0" y="0"/>
            <a:chExt cx="33206371" cy="2410673"/>
          </a:xfrm>
        </p:grpSpPr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865AEA1A-26C6-4785-B15C-D59F8B687BE5}"/>
                </a:ext>
              </a:extLst>
            </p:cNvPr>
            <p:cNvSpPr/>
            <p:nvPr/>
          </p:nvSpPr>
          <p:spPr>
            <a:xfrm>
              <a:off x="0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FD999BC5-4373-4E31-8D91-EE913613EC7B}"/>
                </a:ext>
              </a:extLst>
            </p:cNvPr>
            <p:cNvSpPr/>
            <p:nvPr/>
          </p:nvSpPr>
          <p:spPr>
            <a:xfrm>
              <a:off x="16581039" y="0"/>
              <a:ext cx="16625332" cy="2410673"/>
            </a:xfrm>
            <a:custGeom>
              <a:avLst/>
              <a:gdLst/>
              <a:ahLst/>
              <a:cxnLst/>
              <a:rect l="l" t="t" r="r" b="b"/>
              <a:pathLst>
                <a:path w="16625332" h="2410673">
                  <a:moveTo>
                    <a:pt x="0" y="0"/>
                  </a:moveTo>
                  <a:lnTo>
                    <a:pt x="16625332" y="0"/>
                  </a:lnTo>
                  <a:lnTo>
                    <a:pt x="16625332" y="2410673"/>
                  </a:lnTo>
                  <a:lnTo>
                    <a:pt x="0" y="241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25">
            <a:extLst>
              <a:ext uri="{FF2B5EF4-FFF2-40B4-BE49-F238E27FC236}">
                <a16:creationId xmlns:a16="http://schemas.microsoft.com/office/drawing/2014/main" id="{0A0B3980-35C4-4BD5-BED4-8BBEDC43767B}"/>
              </a:ext>
            </a:extLst>
          </p:cNvPr>
          <p:cNvSpPr/>
          <p:nvPr userDrawn="1"/>
        </p:nvSpPr>
        <p:spPr>
          <a:xfrm>
            <a:off x="-713291" y="-591251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7" y="0"/>
                </a:lnTo>
                <a:lnTo>
                  <a:pt x="3251727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32F6C7-DB1F-4452-B3FB-250C0E70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18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588156-645A-4B02-BD38-B7A0F5F25B1E}"/>
              </a:ext>
            </a:extLst>
          </p:cNvPr>
          <p:cNvSpPr/>
          <p:nvPr userDrawn="1"/>
        </p:nvSpPr>
        <p:spPr>
          <a:xfrm flipH="1">
            <a:off x="12573000" y="3493944"/>
            <a:ext cx="5475891" cy="5639963"/>
          </a:xfrm>
          <a:custGeom>
            <a:avLst/>
            <a:gdLst/>
            <a:ahLst/>
            <a:cxnLst/>
            <a:rect l="l" t="t" r="r" b="b"/>
            <a:pathLst>
              <a:path w="6725027" h="6926526">
                <a:moveTo>
                  <a:pt x="0" y="0"/>
                </a:moveTo>
                <a:lnTo>
                  <a:pt x="6725027" y="0"/>
                </a:lnTo>
                <a:lnTo>
                  <a:pt x="6725027" y="6926526"/>
                </a:lnTo>
                <a:lnTo>
                  <a:pt x="0" y="692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450A439-6478-499D-8121-5269A4E50DF5}"/>
              </a:ext>
            </a:extLst>
          </p:cNvPr>
          <p:cNvSpPr/>
          <p:nvPr userDrawn="1"/>
        </p:nvSpPr>
        <p:spPr>
          <a:xfrm rot="-10800000" flipH="1" flipV="1">
            <a:off x="0" y="6770931"/>
            <a:ext cx="4673729" cy="3704993"/>
          </a:xfrm>
          <a:custGeom>
            <a:avLst/>
            <a:gdLst/>
            <a:ahLst/>
            <a:cxnLst/>
            <a:rect l="l" t="t" r="r" b="b"/>
            <a:pathLst>
              <a:path w="4673729" h="3704993">
                <a:moveTo>
                  <a:pt x="4673729" y="3704993"/>
                </a:moveTo>
                <a:lnTo>
                  <a:pt x="0" y="3704993"/>
                </a:lnTo>
                <a:lnTo>
                  <a:pt x="0" y="0"/>
                </a:lnTo>
                <a:lnTo>
                  <a:pt x="4673729" y="0"/>
                </a:lnTo>
                <a:lnTo>
                  <a:pt x="4673729" y="37049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DF86604-0337-4F0E-AC2B-55CD8D636AB8}"/>
              </a:ext>
            </a:extLst>
          </p:cNvPr>
          <p:cNvSpPr/>
          <p:nvPr userDrawn="1"/>
        </p:nvSpPr>
        <p:spPr>
          <a:xfrm>
            <a:off x="4938378" y="8528123"/>
            <a:ext cx="8886139" cy="2294239"/>
          </a:xfrm>
          <a:custGeom>
            <a:avLst/>
            <a:gdLst/>
            <a:ahLst/>
            <a:cxnLst/>
            <a:rect l="l" t="t" r="r" b="b"/>
            <a:pathLst>
              <a:path w="8886139" h="2294239">
                <a:moveTo>
                  <a:pt x="0" y="0"/>
                </a:moveTo>
                <a:lnTo>
                  <a:pt x="8886139" y="0"/>
                </a:lnTo>
                <a:lnTo>
                  <a:pt x="8886139" y="2294240"/>
                </a:lnTo>
                <a:lnTo>
                  <a:pt x="0" y="22942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F32FF6C-3513-47C6-A526-F749C5F3B37D}"/>
              </a:ext>
            </a:extLst>
          </p:cNvPr>
          <p:cNvSpPr/>
          <p:nvPr userDrawn="1"/>
        </p:nvSpPr>
        <p:spPr>
          <a:xfrm rot="-10800000" flipV="1">
            <a:off x="13824517" y="6793057"/>
            <a:ext cx="4645819" cy="3682867"/>
          </a:xfrm>
          <a:custGeom>
            <a:avLst/>
            <a:gdLst/>
            <a:ahLst/>
            <a:cxnLst/>
            <a:rect l="l" t="t" r="r" b="b"/>
            <a:pathLst>
              <a:path w="4645819" h="3682867">
                <a:moveTo>
                  <a:pt x="0" y="3682867"/>
                </a:moveTo>
                <a:lnTo>
                  <a:pt x="4645818" y="3682867"/>
                </a:lnTo>
                <a:lnTo>
                  <a:pt x="4645818" y="0"/>
                </a:lnTo>
                <a:lnTo>
                  <a:pt x="0" y="0"/>
                </a:lnTo>
                <a:lnTo>
                  <a:pt x="0" y="368286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93BBC6-31B7-4ABB-8659-586F27DD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1007558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880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90FBE3E-2E05-4C2C-895D-18E8873D4F89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93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9.xml"/><Relationship Id="rId18" Type="http://schemas.openxmlformats.org/officeDocument/2006/relationships/image" Target="../media/image53.jpeg"/><Relationship Id="rId3" Type="http://schemas.openxmlformats.org/officeDocument/2006/relationships/control" Target="../activeX/activeX2.xml"/><Relationship Id="rId7" Type="http://schemas.openxmlformats.org/officeDocument/2006/relationships/slide" Target="slide16.xml"/><Relationship Id="rId12" Type="http://schemas.openxmlformats.org/officeDocument/2006/relationships/image" Target="../media/image49.png"/><Relationship Id="rId17" Type="http://schemas.openxmlformats.org/officeDocument/2006/relationships/image" Target="../media/image52.jpeg"/><Relationship Id="rId2" Type="http://schemas.openxmlformats.org/officeDocument/2006/relationships/control" Target="../activeX/activeX1.xml"/><Relationship Id="rId16" Type="http://schemas.openxmlformats.org/officeDocument/2006/relationships/image" Target="../media/image51.png"/><Relationship Id="rId20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11" Type="http://schemas.openxmlformats.org/officeDocument/2006/relationships/slide" Target="slide18.xml"/><Relationship Id="rId5" Type="http://schemas.openxmlformats.org/officeDocument/2006/relationships/slide" Target="slide15.xml"/><Relationship Id="rId15" Type="http://schemas.openxmlformats.org/officeDocument/2006/relationships/slide" Target="slide20.xml"/><Relationship Id="rId10" Type="http://schemas.openxmlformats.org/officeDocument/2006/relationships/image" Target="../media/image48.png"/><Relationship Id="rId19" Type="http://schemas.openxmlformats.org/officeDocument/2006/relationships/image" Target="../media/image44.wmf"/><Relationship Id="rId4" Type="http://schemas.openxmlformats.org/officeDocument/2006/relationships/slideLayout" Target="../slideLayouts/slideLayout2.xml"/><Relationship Id="rId9" Type="http://schemas.openxmlformats.org/officeDocument/2006/relationships/slide" Target="slide17.xml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openxmlformats.org/officeDocument/2006/relationships/image" Target="../media/image29.svg"/><Relationship Id="rId7" Type="http://schemas.openxmlformats.org/officeDocument/2006/relationships/image" Target="../media/image31.svg"/><Relationship Id="rId12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3.sv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4.xm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1974591" y="0"/>
            <a:ext cx="148065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6600" b="1" dirty="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sym typeface="+mn-lt"/>
              </a:rPr>
              <a:t>Read the questions aloud.</a:t>
            </a:r>
            <a:endParaRPr lang="zh-CN" altLang="en-US" sz="6600" b="1" dirty="0">
              <a:solidFill>
                <a:srgbClr val="293982"/>
              </a:solidFill>
              <a:latin typeface="Comic Sans MS" panose="030F0702030302020204" pitchFamily="66" charset="0"/>
              <a:ea typeface="+mn-ea"/>
              <a:sym typeface="+mn-lt"/>
            </a:endParaRPr>
          </a:p>
        </p:txBody>
      </p:sp>
      <p:sp>
        <p:nvSpPr>
          <p:cNvPr id="5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1655811" y="602810"/>
            <a:ext cx="153270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6600" b="1" dirty="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sym typeface="+mn-lt"/>
              </a:rPr>
              <a:t>Listen and focus on the falling intonation at the end.</a:t>
            </a:r>
            <a:endParaRPr lang="zh-CN" altLang="en-US" sz="6600" b="1" dirty="0">
              <a:solidFill>
                <a:srgbClr val="293982"/>
              </a:solidFill>
              <a:latin typeface="Comic Sans MS" panose="030F0702030302020204" pitchFamily="66" charset="0"/>
              <a:ea typeface="+mn-ea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3756745" y="489790"/>
            <a:ext cx="105690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6600" b="1" dirty="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sym typeface="+mn-lt"/>
              </a:rPr>
              <a:t>Listen and repeat.</a:t>
            </a:r>
            <a:endParaRPr lang="zh-CN" altLang="en-US" sz="6600" b="1" dirty="0">
              <a:solidFill>
                <a:srgbClr val="293982"/>
              </a:solidFill>
              <a:latin typeface="Comic Sans MS" panose="030F0702030302020204" pitchFamily="66" charset="0"/>
              <a:ea typeface="+mn-ea"/>
              <a:sym typeface="+mn-lt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2639225" y="623495"/>
            <a:ext cx="15405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6600" b="1" dirty="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sym typeface="+mn-lt"/>
              </a:rPr>
              <a:t>Work in pairs and read the quetions.</a:t>
            </a:r>
            <a:endParaRPr lang="zh-CN" altLang="en-US" sz="6600" b="1" dirty="0">
              <a:solidFill>
                <a:srgbClr val="293982"/>
              </a:solidFill>
              <a:latin typeface="Comic Sans MS" panose="030F0702030302020204" pitchFamily="66" charset="0"/>
              <a:ea typeface="+mn-ea"/>
              <a:sym typeface="+mn-lt"/>
            </a:endParaRPr>
          </a:p>
        </p:txBody>
      </p:sp>
      <p:pic>
        <p:nvPicPr>
          <p:cNvPr id="8" name="Track 1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07263" y="1481955"/>
            <a:ext cx="1422400" cy="1422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B26D55-4788-9BE9-93C1-C4C23AC8076B}"/>
              </a:ext>
            </a:extLst>
          </p:cNvPr>
          <p:cNvSpPr txBox="1"/>
          <p:nvPr/>
        </p:nvSpPr>
        <p:spPr>
          <a:xfrm>
            <a:off x="691081" y="3172734"/>
            <a:ext cx="173736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0" b="1" i="0" u="none" strike="noStrike" baseline="0" dirty="0">
                <a:latin typeface="SportDayBold"/>
              </a:rPr>
              <a:t>1. </a:t>
            </a:r>
            <a:r>
              <a:rPr lang="en-GB" sz="8000" b="0" i="0" u="none" strike="noStrike" baseline="0" dirty="0">
                <a:latin typeface="ChronicaPro-Regular"/>
              </a:rPr>
              <a:t>What nationality is she?</a:t>
            </a:r>
          </a:p>
          <a:p>
            <a:pPr algn="l"/>
            <a:r>
              <a:rPr lang="en-GB" sz="8000" b="1" i="0" u="none" strike="noStrike" baseline="0" dirty="0">
                <a:latin typeface="SportDayBold"/>
              </a:rPr>
              <a:t>2. </a:t>
            </a:r>
            <a:r>
              <a:rPr lang="en-GB" sz="8000" b="0" i="0" u="none" strike="noStrike" baseline="0" dirty="0">
                <a:latin typeface="ChronicaPro-Regular"/>
              </a:rPr>
              <a:t>Where did you go last summer?</a:t>
            </a:r>
          </a:p>
          <a:p>
            <a:pPr algn="l"/>
            <a:r>
              <a:rPr lang="en-GB" sz="8000" b="1" i="0" u="none" strike="noStrike" baseline="0" dirty="0">
                <a:latin typeface="SportDayBold"/>
              </a:rPr>
              <a:t>3. </a:t>
            </a:r>
            <a:r>
              <a:rPr lang="en-GB" sz="8000" b="0" i="0" u="none" strike="noStrike" baseline="0" dirty="0">
                <a:latin typeface="ChronicaPro-Regular"/>
              </a:rPr>
              <a:t>Why didn’t you go to school?</a:t>
            </a:r>
          </a:p>
          <a:p>
            <a:pPr algn="l"/>
            <a:r>
              <a:rPr lang="en-GB" sz="8000" b="1" i="0" u="none" strike="noStrike" baseline="0" dirty="0">
                <a:latin typeface="SportDayBold"/>
              </a:rPr>
              <a:t>4. </a:t>
            </a:r>
            <a:r>
              <a:rPr lang="en-GB" sz="8000" b="0" i="0" u="none" strike="noStrike" baseline="0" dirty="0">
                <a:latin typeface="ChronicaPro-Regular"/>
              </a:rPr>
              <a:t>How can I get to the supermarket?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58585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7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158345" y="858863"/>
            <a:ext cx="1958818" cy="8242091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7484653" y="88713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7739580" y="1129592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04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4655764" y="4105907"/>
            <a:ext cx="8457766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Let's chant.</a:t>
            </a: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5726F8A-26A3-4298-96F8-1056D964E98D}"/>
              </a:ext>
            </a:extLst>
          </p:cNvPr>
          <p:cNvSpPr/>
          <p:nvPr/>
        </p:nvSpPr>
        <p:spPr>
          <a:xfrm>
            <a:off x="1851337" y="6263695"/>
            <a:ext cx="2881877" cy="3475948"/>
          </a:xfrm>
          <a:custGeom>
            <a:avLst/>
            <a:gdLst/>
            <a:ahLst/>
            <a:cxnLst/>
            <a:rect l="l" t="t" r="r" b="b"/>
            <a:pathLst>
              <a:path w="2881877" h="3475948">
                <a:moveTo>
                  <a:pt x="0" y="0"/>
                </a:moveTo>
                <a:lnTo>
                  <a:pt x="2881877" y="0"/>
                </a:lnTo>
                <a:lnTo>
                  <a:pt x="2881877" y="3475948"/>
                </a:lnTo>
                <a:lnTo>
                  <a:pt x="0" y="3475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827C14F-3A61-5005-AFB0-57A87E124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876300"/>
            <a:ext cx="12268200" cy="9410700"/>
          </a:xfrm>
          <a:prstGeom prst="rect">
            <a:avLst/>
          </a:prstGeom>
        </p:spPr>
      </p:pic>
      <p:pic>
        <p:nvPicPr>
          <p:cNvPr id="5" name="Track 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69033" y="491003"/>
            <a:ext cx="1117600" cy="1117600"/>
          </a:xfrm>
          <a:prstGeom prst="rect">
            <a:avLst/>
          </a:prstGeom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7307684" y="443333"/>
            <a:ext cx="6695039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6600" b="1" dirty="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sym typeface="+mn-lt"/>
              </a:rPr>
              <a:t>Read aloud.</a:t>
            </a:r>
            <a:endParaRPr lang="zh-CN" altLang="en-US" sz="6600" b="1" dirty="0">
              <a:solidFill>
                <a:srgbClr val="293982"/>
              </a:solidFill>
              <a:latin typeface="Comic Sans MS" panose="030F0702030302020204" pitchFamily="66" charset="0"/>
              <a:ea typeface="+mn-ea"/>
              <a:sym typeface="+mn-lt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5351536" y="426685"/>
            <a:ext cx="10617497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6600" b="1" dirty="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sym typeface="+mn-lt"/>
              </a:rPr>
              <a:t>Look at the questions.</a:t>
            </a:r>
            <a:endParaRPr lang="zh-CN" altLang="en-US" sz="6600" b="1" dirty="0">
              <a:solidFill>
                <a:srgbClr val="293982"/>
              </a:solidFill>
              <a:latin typeface="Comic Sans MS" panose="030F0702030302020204" pitchFamily="66" charset="0"/>
              <a:ea typeface="+mn-ea"/>
              <a:sym typeface="+mn-lt"/>
            </a:endParaRPr>
          </a:p>
        </p:txBody>
      </p:sp>
      <p:sp>
        <p:nvSpPr>
          <p:cNvPr id="8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6786315" y="410036"/>
            <a:ext cx="8439086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6600" b="1" dirty="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sym typeface="+mn-lt"/>
              </a:rPr>
              <a:t>Listen and repeat.</a:t>
            </a:r>
            <a:endParaRPr lang="zh-CN" altLang="en-US" sz="6600" b="1" dirty="0">
              <a:solidFill>
                <a:srgbClr val="293982"/>
              </a:solidFill>
              <a:latin typeface="Comic Sans MS" panose="030F0702030302020204" pitchFamily="66" charset="0"/>
              <a:ea typeface="+mn-ea"/>
              <a:sym typeface="+mn-lt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5351536" y="426685"/>
            <a:ext cx="10363200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6600" b="1" dirty="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sym typeface="+mn-lt"/>
              </a:rPr>
              <a:t>Chant and clap along.</a:t>
            </a:r>
            <a:endParaRPr lang="zh-CN" altLang="en-US" sz="3600" b="1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7D6113-1754-03ED-316D-CE55AB53AC51}"/>
              </a:ext>
            </a:extLst>
          </p:cNvPr>
          <p:cNvSpPr txBox="1"/>
          <p:nvPr/>
        </p:nvSpPr>
        <p:spPr>
          <a:xfrm>
            <a:off x="571500" y="2400300"/>
            <a:ext cx="10896600" cy="60016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GB" sz="4800" b="0" i="0" u="none" strike="noStrike" baseline="0" dirty="0">
                <a:solidFill>
                  <a:srgbClr val="000000"/>
                </a:solidFill>
                <a:latin typeface="ChronicaPro-Regular"/>
              </a:rPr>
              <a:t>Where are you going this summer?</a:t>
            </a:r>
          </a:p>
          <a:p>
            <a:pPr algn="l"/>
            <a:r>
              <a:rPr lang="en-GB" sz="4800" b="0" i="0" u="none" strike="noStrike" baseline="0" dirty="0">
                <a:solidFill>
                  <a:srgbClr val="000000"/>
                </a:solidFill>
                <a:latin typeface="ChronicaPro-Regular"/>
              </a:rPr>
              <a:t>I’m going to the forest.</a:t>
            </a:r>
          </a:p>
          <a:p>
            <a:pPr algn="l"/>
            <a:r>
              <a:rPr lang="en-GB" sz="4800" b="0" i="0" u="none" strike="noStrike" baseline="0" dirty="0">
                <a:solidFill>
                  <a:srgbClr val="000000"/>
                </a:solidFill>
                <a:latin typeface="ChronicaPro-Regular"/>
              </a:rPr>
              <a:t>Where are you going this summer?</a:t>
            </a:r>
          </a:p>
          <a:p>
            <a:pPr algn="l"/>
            <a:r>
              <a:rPr lang="en-GB" sz="4800" b="0" i="0" u="none" strike="noStrike" baseline="0" dirty="0">
                <a:solidFill>
                  <a:srgbClr val="000000"/>
                </a:solidFill>
                <a:latin typeface="ChronicaPro-Regular"/>
              </a:rPr>
              <a:t>I’m going to the mountains. </a:t>
            </a:r>
            <a:endParaRPr lang="vi-VN" sz="4800" b="0" i="0" u="none" strike="noStrike" baseline="0" dirty="0">
              <a:solidFill>
                <a:srgbClr val="FFFFFF"/>
              </a:solidFill>
              <a:latin typeface="iCielCrocante" panose="02000000000000000000" pitchFamily="50" charset="0"/>
            </a:endParaRPr>
          </a:p>
          <a:p>
            <a:pPr algn="l"/>
            <a:r>
              <a:rPr lang="en-GB" sz="4800" b="0" i="0" u="none" strike="noStrike" baseline="0" dirty="0">
                <a:solidFill>
                  <a:srgbClr val="000000"/>
                </a:solidFill>
                <a:latin typeface="ChronicaPro-Regular"/>
              </a:rPr>
              <a:t>What are you going to do this summer?</a:t>
            </a:r>
          </a:p>
          <a:p>
            <a:pPr algn="l"/>
            <a:r>
              <a:rPr lang="en-GB" sz="4800" b="0" i="0" u="none" strike="noStrike" baseline="0" dirty="0">
                <a:solidFill>
                  <a:srgbClr val="000000"/>
                </a:solidFill>
                <a:latin typeface="ChronicaPro-Regular"/>
              </a:rPr>
              <a:t>I’m going to visit a farm.</a:t>
            </a:r>
          </a:p>
          <a:p>
            <a:pPr algn="l"/>
            <a:r>
              <a:rPr lang="en-GB" sz="4800" b="0" i="0" u="none" strike="noStrike" baseline="0" dirty="0">
                <a:solidFill>
                  <a:srgbClr val="000000"/>
                </a:solidFill>
                <a:latin typeface="ChronicaPro-Regular"/>
              </a:rPr>
              <a:t>What are you going to do this summer?</a:t>
            </a:r>
          </a:p>
          <a:p>
            <a:pPr algn="l"/>
            <a:r>
              <a:rPr lang="en-GB" sz="4800" b="0" i="0" u="none" strike="noStrike" baseline="0" dirty="0">
                <a:solidFill>
                  <a:srgbClr val="000000"/>
                </a:solidFill>
                <a:latin typeface="ChronicaPro-Regular"/>
              </a:rPr>
              <a:t>I’m going to join a guitar club.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94692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0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9290406" y="2057428"/>
            <a:ext cx="1067804" cy="7390336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2103524" y="2114674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3928014" y="3713572"/>
            <a:ext cx="11830170" cy="122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Fun corner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88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and Wrap-up</a:t>
            </a:r>
            <a:endParaRPr kumimoji="0" lang="en-US" sz="88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2555240" y="2313947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05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6492245" y="5374906"/>
            <a:ext cx="7223755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Get the money to travel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6183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EAE93A58-71DD-741C-27B4-9224EB305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166" y="2049512"/>
            <a:ext cx="3951535" cy="3336511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BE18E8C3-E505-77C9-D7C2-97B912D06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872" y="2049513"/>
            <a:ext cx="3951535" cy="3336511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2213FA56-93B8-EBF1-C78D-A3CF6F699E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3577" y="2049513"/>
            <a:ext cx="3951535" cy="3336511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0BD95D20-B959-B315-1362-67B767606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0166" y="5500322"/>
            <a:ext cx="3951535" cy="3336511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322108DD-6CE2-9A74-F821-91A576AF82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36872" y="5500322"/>
            <a:ext cx="3951535" cy="3336511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F6F89A27-A37C-C499-3136-D2A06E89FD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573578" y="5500322"/>
            <a:ext cx="3951535" cy="3336511"/>
          </a:xfrm>
          <a:prstGeom prst="rect">
            <a:avLst/>
          </a:prstGeom>
        </p:spPr>
      </p:pic>
      <p:pic>
        <p:nvPicPr>
          <p:cNvPr id="11" name="Picture 10" descr="620,150 Cute Girl Stock Illustrations, Cliparts And Royalty Free ...">
            <a:extLst>
              <a:ext uri="{FF2B5EF4-FFF2-40B4-BE49-F238E27FC236}">
                <a16:creationId xmlns:a16="http://schemas.microsoft.com/office/drawing/2014/main" id="{E5698CE6-F3D9-C7F3-6EAE-E300A7640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5"/>
          <a:stretch/>
        </p:blipFill>
        <p:spPr bwMode="auto">
          <a:xfrm flipH="1">
            <a:off x="11658600" y="386137"/>
            <a:ext cx="2306330" cy="12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ibrary of happy boy clip free library png files ▻▻▻ Clipart ...">
            <a:extLst>
              <a:ext uri="{FF2B5EF4-FFF2-40B4-BE49-F238E27FC236}">
                <a16:creationId xmlns:a16="http://schemas.microsoft.com/office/drawing/2014/main" id="{05DF2E23-3B31-979C-BC6A-5DA9A500A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0"/>
          <a:stretch/>
        </p:blipFill>
        <p:spPr bwMode="auto">
          <a:xfrm>
            <a:off x="4475934" y="296480"/>
            <a:ext cx="2215810" cy="14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8" name="TextBox1" r:id="rId2" imgW="1685880" imgH="609480"/>
        </mc:Choice>
        <mc:Fallback>
          <p:control name="TextBox1" r:id="rId2" imgW="1685880" imgH="609480">
            <p:pic>
              <p:nvPicPr>
                <p:cNvPr id="13" name="TextBox1">
                  <a:extLst>
                    <a:ext uri="{FF2B5EF4-FFF2-40B4-BE49-F238E27FC236}">
                      <a16:creationId xmlns:a16="http://schemas.microsoft.com/office/drawing/2014/main" id="{607FA3FF-DCB2-878A-914C-71D12DFEE4B9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6691744" y="647700"/>
                  <a:ext cx="1690256" cy="6057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2" r:id="rId3" imgW="1590840" imgH="590400"/>
        </mc:Choice>
        <mc:Fallback>
          <p:control name="TextBox2" r:id="rId3" imgW="1590840" imgH="590400">
            <p:pic>
              <p:nvPicPr>
                <p:cNvPr id="14" name="TextBox2">
                  <a:extLst>
                    <a:ext uri="{FF2B5EF4-FFF2-40B4-BE49-F238E27FC236}">
                      <a16:creationId xmlns:a16="http://schemas.microsoft.com/office/drawing/2014/main" id="{82A9AD2B-1A8B-C9C1-E25C-03EA9D7287C3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0"/>
                <a:srcRect/>
                <a:stretch>
                  <a:fillRect/>
                </a:stretch>
              </p:blipFill>
              <p:spPr bwMode="auto">
                <a:xfrm>
                  <a:off x="10134600" y="647700"/>
                  <a:ext cx="1587841" cy="5935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3516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1003" y="843273"/>
            <a:ext cx="1634259" cy="1915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0514B-3014-70CA-752D-F8A3407B1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2408" y="2773073"/>
            <a:ext cx="1634259" cy="1915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6D232-EDEA-80D8-1E41-5F130D4A4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2700" y="4686300"/>
            <a:ext cx="1634259" cy="1915146"/>
          </a:xfrm>
          <a:prstGeom prst="rect">
            <a:avLst/>
          </a:prstGeom>
        </p:spPr>
      </p:pic>
      <p:pic>
        <p:nvPicPr>
          <p:cNvPr id="6" name="Picture 2" descr="Earth Clip Art - Travel Clipart Png, Transparent Png , Transparent Png  Image - PNGitem">
            <a:hlinkClick r:id="rId6" action="ppaction://hlinksldjump"/>
            <a:extLst>
              <a:ext uri="{FF2B5EF4-FFF2-40B4-BE49-F238E27FC236}">
                <a16:creationId xmlns:a16="http://schemas.microsoft.com/office/drawing/2014/main" id="{8E36CF3A-251F-32F5-CFC9-6EA12DF6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96" y="7765384"/>
            <a:ext cx="2152266" cy="244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2319559" y="5722225"/>
            <a:ext cx="12801730" cy="25545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8000" b="1" dirty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Where are you going to visit this summer?</a:t>
            </a:r>
            <a:endParaRPr lang="zh-CN" altLang="en-US" sz="8000" b="1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6231" y="0"/>
            <a:ext cx="12015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Put in order. Say aloud. </a:t>
            </a:r>
          </a:p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Pay attention to the intonation.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7080" y="2586594"/>
            <a:ext cx="13859601" cy="2246769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omic Sans MS" panose="030F0702030302020204" pitchFamily="66" charset="0"/>
              </a:rPr>
              <a:t>are / visit / you / Where / this / to / summer? / going   </a:t>
            </a:r>
          </a:p>
        </p:txBody>
      </p:sp>
      <p:pic>
        <p:nvPicPr>
          <p:cNvPr id="15" name="Track 9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18" end="8744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452" y="6478797"/>
            <a:ext cx="1041400" cy="1041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20379" y="7019842"/>
            <a:ext cx="1116303" cy="120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5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2995" y="1367603"/>
            <a:ext cx="1634259" cy="1915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0514B-3014-70CA-752D-F8A3407B1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4400" y="3297403"/>
            <a:ext cx="1634259" cy="1915146"/>
          </a:xfrm>
          <a:prstGeom prst="rect">
            <a:avLst/>
          </a:prstGeom>
        </p:spPr>
      </p:pic>
      <p:pic>
        <p:nvPicPr>
          <p:cNvPr id="6" name="Picture 2" descr="Earth Clip Art - Travel Clipart Png, Transparent Png , Transparent Png  Image - PNGitem">
            <a:hlinkClick r:id="rId6" action="ppaction://hlinksldjump"/>
            <a:extLst>
              <a:ext uri="{FF2B5EF4-FFF2-40B4-BE49-F238E27FC236}">
                <a16:creationId xmlns:a16="http://schemas.microsoft.com/office/drawing/2014/main" id="{8E36CF3A-251F-32F5-CFC9-6EA12DF6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96" y="7765384"/>
            <a:ext cx="2152266" cy="244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2121504" y="5709574"/>
            <a:ext cx="12801730" cy="255454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8000" b="1" dirty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What are you going to do this summer?</a:t>
            </a:r>
            <a:endParaRPr lang="zh-CN" altLang="en-US" sz="8000" b="1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7696" y="0"/>
            <a:ext cx="12015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Put in order. Say aloud. </a:t>
            </a:r>
          </a:p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Pay attention to the intonation.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3701" y="2636986"/>
            <a:ext cx="13374414" cy="2246769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omic Sans MS" panose="030F0702030302020204" pitchFamily="66" charset="0"/>
              </a:rPr>
              <a:t>do / going / are / summer? /</a:t>
            </a:r>
          </a:p>
          <a:p>
            <a:pPr algn="ctr"/>
            <a:r>
              <a:rPr lang="en-US" sz="7000" dirty="0">
                <a:latin typeface="Comic Sans MS" panose="030F0702030302020204" pitchFamily="66" charset="0"/>
              </a:rPr>
              <a:t>you / What / to / this </a:t>
            </a:r>
          </a:p>
        </p:txBody>
      </p:sp>
      <p:pic>
        <p:nvPicPr>
          <p:cNvPr id="2" name="Track 9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13" end="2753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773" y="6542492"/>
            <a:ext cx="1117600" cy="111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0" y="7056066"/>
            <a:ext cx="1116303" cy="120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8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2995" y="1367603"/>
            <a:ext cx="1634259" cy="1915146"/>
          </a:xfrm>
          <a:prstGeom prst="rect">
            <a:avLst/>
          </a:prstGeom>
        </p:spPr>
      </p:pic>
      <p:pic>
        <p:nvPicPr>
          <p:cNvPr id="6" name="Picture 2" descr="Earth Clip Art - Travel Clipart Png, Transparent Png , Transparent Png  Image - PNGitem">
            <a:hlinkClick r:id="rId6" action="ppaction://hlinksldjump"/>
            <a:extLst>
              <a:ext uri="{FF2B5EF4-FFF2-40B4-BE49-F238E27FC236}">
                <a16:creationId xmlns:a16="http://schemas.microsoft.com/office/drawing/2014/main" id="{8E36CF3A-251F-32F5-CFC9-6EA12DF6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96" y="7765384"/>
            <a:ext cx="2152266" cy="244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1999795" y="5285422"/>
            <a:ext cx="14173200" cy="13112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l"/>
            <a:r>
              <a:rPr lang="en-US" altLang="zh-CN" sz="8000" b="1" dirty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 What nationality is she?</a:t>
            </a:r>
            <a:endParaRPr lang="zh-CN" altLang="en-US" sz="8000" b="1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9531" y="32484"/>
            <a:ext cx="12015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Put in order. Say aloud. </a:t>
            </a:r>
          </a:p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Pay attention to the intonation.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93217" y="3219128"/>
            <a:ext cx="13986356" cy="1169551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omic Sans MS" panose="030F0702030302020204" pitchFamily="66" charset="0"/>
              </a:rPr>
              <a:t>nationality / What / she? / is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70792" y="5264351"/>
            <a:ext cx="1116303" cy="1208053"/>
          </a:xfrm>
          <a:prstGeom prst="rect">
            <a:avLst/>
          </a:prstGeom>
        </p:spPr>
      </p:pic>
      <p:pic>
        <p:nvPicPr>
          <p:cNvPr id="5" name="Track 1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58" end="19702.8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0132" y="7429500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9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02" y="611176"/>
            <a:ext cx="1271854" cy="1490453"/>
          </a:xfrm>
          <a:prstGeom prst="rect">
            <a:avLst/>
          </a:prstGeom>
        </p:spPr>
      </p:pic>
      <p:pic>
        <p:nvPicPr>
          <p:cNvPr id="6" name="Picture 2" descr="Earth Clip Art - Travel Clipart Png, Transparent Png , Transparent Png  Image - PNGitem">
            <a:hlinkClick r:id="rId6" action="ppaction://hlinksldjump"/>
            <a:extLst>
              <a:ext uri="{FF2B5EF4-FFF2-40B4-BE49-F238E27FC236}">
                <a16:creationId xmlns:a16="http://schemas.microsoft.com/office/drawing/2014/main" id="{8E36CF3A-251F-32F5-CFC9-6EA12DF6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96" y="7765384"/>
            <a:ext cx="2152266" cy="244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57671" y="5843999"/>
            <a:ext cx="16078200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l"/>
            <a:r>
              <a:rPr lang="en-US" altLang="zh-CN" sz="7200" b="1" dirty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 Where did you go last summer?</a:t>
            </a:r>
            <a:endParaRPr lang="zh-CN" altLang="en-US" sz="7200" b="1" dirty="0">
              <a:solidFill>
                <a:schemeClr val="bg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7696" y="128032"/>
            <a:ext cx="12015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Put in order. Say aloud. </a:t>
            </a:r>
          </a:p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Pay attention to the intonation.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1047" y="2739794"/>
            <a:ext cx="10458353" cy="2123658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Comic Sans MS" panose="030F0702030302020204" pitchFamily="66" charset="0"/>
              </a:rPr>
              <a:t> summer? / did / Where /    go / last / you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23234" y="5869720"/>
            <a:ext cx="1116303" cy="1208053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24" end="14128.8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8239" y="7353300"/>
            <a:ext cx="1174452" cy="1174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02" y="2129047"/>
            <a:ext cx="1271854" cy="1490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02" y="3646918"/>
            <a:ext cx="1271854" cy="1490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02" y="5164789"/>
            <a:ext cx="1271854" cy="149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3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02" y="1328210"/>
            <a:ext cx="1271854" cy="1490453"/>
          </a:xfrm>
          <a:prstGeom prst="rect">
            <a:avLst/>
          </a:prstGeom>
        </p:spPr>
      </p:pic>
      <p:pic>
        <p:nvPicPr>
          <p:cNvPr id="6" name="Picture 2" descr="Earth Clip Art - Travel Clipart Png, Transparent Png , Transparent Png  Image - PNGitem">
            <a:hlinkClick r:id="rId6" action="ppaction://hlinksldjump"/>
            <a:extLst>
              <a:ext uri="{FF2B5EF4-FFF2-40B4-BE49-F238E27FC236}">
                <a16:creationId xmlns:a16="http://schemas.microsoft.com/office/drawing/2014/main" id="{8E36CF3A-251F-32F5-CFC9-6EA12DF6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96" y="7765384"/>
            <a:ext cx="2152266" cy="244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1676400" y="5531508"/>
            <a:ext cx="16230600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l"/>
            <a:r>
              <a:rPr lang="en-US" altLang="zh-CN" sz="8000" b="1" dirty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 Why didn’t you go to school?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6231" y="33103"/>
            <a:ext cx="12015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Put in order. Say aloud. </a:t>
            </a:r>
          </a:p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Pay attention to the intonation.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06933" y="2687252"/>
            <a:ext cx="9920734" cy="2246769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omic Sans MS" panose="030F0702030302020204" pitchFamily="66" charset="0"/>
              </a:rPr>
              <a:t>didn’t / Why / go /</a:t>
            </a:r>
          </a:p>
          <a:p>
            <a:pPr algn="ctr"/>
            <a:r>
              <a:rPr lang="en-US" sz="7000" dirty="0">
                <a:latin typeface="Comic Sans MS" panose="030F0702030302020204" pitchFamily="66" charset="0"/>
              </a:rPr>
              <a:t>school? / to / you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71677" y="5531508"/>
            <a:ext cx="1116303" cy="1208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02" y="2846081"/>
            <a:ext cx="1271854" cy="1490453"/>
          </a:xfrm>
          <a:prstGeom prst="rect">
            <a:avLst/>
          </a:prstGeom>
        </p:spPr>
      </p:pic>
      <p:pic>
        <p:nvPicPr>
          <p:cNvPr id="4" name="Track 1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49" end="8650.84369999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0400" y="7168484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469502"/>
            <a:ext cx="4714378" cy="5588164"/>
          </a:xfrm>
          <a:custGeom>
            <a:avLst/>
            <a:gdLst/>
            <a:ahLst/>
            <a:cxnLst/>
            <a:rect l="l" t="t" r="r" b="b"/>
            <a:pathLst>
              <a:path w="4714378" h="5588164">
                <a:moveTo>
                  <a:pt x="0" y="0"/>
                </a:moveTo>
                <a:lnTo>
                  <a:pt x="4714378" y="0"/>
                </a:lnTo>
                <a:lnTo>
                  <a:pt x="4714378" y="5588164"/>
                </a:lnTo>
                <a:lnTo>
                  <a:pt x="0" y="55881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95125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630158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394886" y="8503202"/>
            <a:ext cx="7315200" cy="2084832"/>
          </a:xfrm>
          <a:custGeom>
            <a:avLst/>
            <a:gdLst/>
            <a:ahLst/>
            <a:cxnLst/>
            <a:rect l="l" t="t" r="r" b="b"/>
            <a:pathLst>
              <a:path w="7315200" h="2084832">
                <a:moveTo>
                  <a:pt x="0" y="0"/>
                </a:moveTo>
                <a:lnTo>
                  <a:pt x="7315200" y="0"/>
                </a:lnTo>
                <a:lnTo>
                  <a:pt x="7315200" y="2084832"/>
                </a:lnTo>
                <a:lnTo>
                  <a:pt x="0" y="208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828892" y="8503202"/>
            <a:ext cx="1774068" cy="1783798"/>
          </a:xfrm>
          <a:custGeom>
            <a:avLst/>
            <a:gdLst/>
            <a:ahLst/>
            <a:cxnLst/>
            <a:rect l="l" t="t" r="r" b="b"/>
            <a:pathLst>
              <a:path w="1774068" h="1783798">
                <a:moveTo>
                  <a:pt x="0" y="0"/>
                </a:moveTo>
                <a:lnTo>
                  <a:pt x="1774068" y="0"/>
                </a:lnTo>
                <a:lnTo>
                  <a:pt x="1774068" y="1783798"/>
                </a:lnTo>
                <a:lnTo>
                  <a:pt x="0" y="1783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01200" y="-287940"/>
            <a:ext cx="3251727" cy="3239902"/>
          </a:xfrm>
          <a:custGeom>
            <a:avLst/>
            <a:gdLst/>
            <a:ahLst/>
            <a:cxnLst/>
            <a:rect l="l" t="t" r="r" b="b"/>
            <a:pathLst>
              <a:path w="3251727" h="3239902">
                <a:moveTo>
                  <a:pt x="0" y="0"/>
                </a:moveTo>
                <a:lnTo>
                  <a:pt x="3251726" y="0"/>
                </a:lnTo>
                <a:lnTo>
                  <a:pt x="3251726" y="3239902"/>
                </a:lnTo>
                <a:lnTo>
                  <a:pt x="0" y="323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79584" y="3030552"/>
            <a:ext cx="11079716" cy="3587058"/>
          </a:xfrm>
          <a:custGeom>
            <a:avLst/>
            <a:gdLst/>
            <a:ahLst/>
            <a:cxnLst/>
            <a:rect l="l" t="t" r="r" b="b"/>
            <a:pathLst>
              <a:path w="9733980" h="3151376">
                <a:moveTo>
                  <a:pt x="0" y="0"/>
                </a:moveTo>
                <a:lnTo>
                  <a:pt x="9733980" y="0"/>
                </a:lnTo>
                <a:lnTo>
                  <a:pt x="9733980" y="3151376"/>
                </a:lnTo>
                <a:lnTo>
                  <a:pt x="0" y="3151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407952" y="3248995"/>
            <a:ext cx="10379400" cy="1546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69"/>
              </a:lnSpc>
              <a:spcBef>
                <a:spcPct val="0"/>
              </a:spcBef>
            </a:pPr>
            <a:r>
              <a:rPr lang="en-US" sz="7200">
                <a:solidFill>
                  <a:srgbClr val="293982"/>
                </a:solidFill>
                <a:latin typeface="#9Slide07 IcielCrocante" panose="02000000000000000000" pitchFamily="2" charset="0"/>
              </a:rPr>
              <a:t>Our Summer Holidays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79" y="5096927"/>
            <a:ext cx="6959347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2"/>
              </a:lnSpc>
              <a:spcBef>
                <a:spcPct val="0"/>
              </a:spcBef>
            </a:pPr>
            <a:r>
              <a:rPr lang="en-US" sz="5400" dirty="0">
                <a:solidFill>
                  <a:srgbClr val="293982"/>
                </a:solidFill>
                <a:latin typeface="Agrandir Medium"/>
              </a:rPr>
              <a:t>Lesson 3 - Period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70D8D-085A-44AF-9DB4-ED65F919A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88" b="89903" l="188" r="96248">
                        <a14:foregroundMark x1="18574" y1="8155" x2="75422" y2="18447"/>
                        <a14:foregroundMark x1="57036" y1="16699" x2="26642" y2="38252"/>
                        <a14:foregroundMark x1="32083" y1="23689" x2="24015" y2="57282"/>
                        <a14:foregroundMark x1="11069" y1="17282" x2="9568" y2="65825"/>
                        <a14:foregroundMark x1="9568" y1="65825" x2="25704" y2="78447"/>
                        <a14:foregroundMark x1="25704" y1="78447" x2="46529" y2="77087"/>
                        <a14:foregroundMark x1="46529" y1="77087" x2="68293" y2="50097"/>
                        <a14:foregroundMark x1="68293" y1="50097" x2="65103" y2="29903"/>
                        <a14:foregroundMark x1="65103" y1="29903" x2="55347" y2="10291"/>
                        <a14:foregroundMark x1="55347" y1="10291" x2="51970" y2="7184"/>
                        <a14:foregroundMark x1="24578" y1="6408" x2="35647" y2="10680"/>
                        <a14:foregroundMark x1="35647" y1="10680" x2="78612" y2="13204"/>
                        <a14:foregroundMark x1="78612" y1="13204" x2="71670" y2="56505"/>
                        <a14:foregroundMark x1="71670" y1="56505" x2="64728" y2="70874"/>
                        <a14:foregroundMark x1="64728" y1="70874" x2="48030" y2="81942"/>
                        <a14:foregroundMark x1="48030" y1="81942" x2="19700" y2="84466"/>
                        <a14:foregroundMark x1="19700" y1="84466" x2="2251" y2="62330"/>
                        <a14:foregroundMark x1="2251" y1="62330" x2="375" y2="50874"/>
                        <a14:foregroundMark x1="5816" y1="6408" x2="35272" y2="14563"/>
                        <a14:foregroundMark x1="35272" y1="14563" x2="35272" y2="14563"/>
                        <a14:foregroundMark x1="13696" y1="1748" x2="81614" y2="1748"/>
                        <a14:foregroundMark x1="67917" y1="39223" x2="23827" y2="64078"/>
                        <a14:foregroundMark x1="23827" y1="64078" x2="19137" y2="63883"/>
                        <a14:foregroundMark x1="41651" y1="17282" x2="29831" y2="62136"/>
                        <a14:foregroundMark x1="23265" y1="24466" x2="42402" y2="60777"/>
                        <a14:foregroundMark x1="42402" y1="60777" x2="42402" y2="61553"/>
                        <a14:foregroundMark x1="36210" y1="28932" x2="42402" y2="46990"/>
                        <a14:foregroundMark x1="53283" y1="21165" x2="54972" y2="68544"/>
                        <a14:foregroundMark x1="54972" y1="68544" x2="43902" y2="79612"/>
                        <a14:foregroundMark x1="43902" y1="79612" x2="19512" y2="82524"/>
                        <a14:foregroundMark x1="19512" y1="82524" x2="2064" y2="76699"/>
                        <a14:foregroundMark x1="4503" y1="78447" x2="26079" y2="88738"/>
                        <a14:foregroundMark x1="26079" y1="88738" x2="47280" y2="89126"/>
                        <a14:foregroundMark x1="47280" y1="89126" x2="63508" y2="84260"/>
                        <a14:foregroundMark x1="81251" y1="69329" x2="90206" y2="52336"/>
                        <a14:foregroundMark x1="94990" y1="25631" x2="85741" y2="5631"/>
                        <a14:foregroundMark x1="86679" y1="5049" x2="78236" y2="55146"/>
                        <a14:foregroundMark x1="87054" y1="37476" x2="74859" y2="61748"/>
                        <a14:foregroundMark x1="74859" y1="61748" x2="55722" y2="78835"/>
                        <a14:foregroundMark x1="51220" y1="33592" x2="47467" y2="61165"/>
                        <a14:foregroundMark x1="60788" y1="37476" x2="51220" y2="66019"/>
                        <a14:foregroundMark x1="62101" y1="40583" x2="51595" y2="61553"/>
                        <a14:foregroundMark x1="64165" y1="47767" x2="35647" y2="66408"/>
                        <a14:foregroundMark x1="35647" y1="66408" x2="28143" y2="42913"/>
                        <a14:foregroundMark x1="28143" y1="42913" x2="34334" y2="27379"/>
                        <a14:foregroundMark x1="34334" y1="27379" x2="52345" y2="31068"/>
                        <a14:foregroundMark x1="52908" y1="25825" x2="35272" y2="25049"/>
                        <a14:foregroundMark x1="33583" y1="25049" x2="15385" y2="40583"/>
                        <a14:foregroundMark x1="82364" y1="2330" x2="91370" y2="15146"/>
                        <a14:foregroundMark x1="91370" y1="15146" x2="91557" y2="15728"/>
                        <a14:foregroundMark x1="90161" y1="26602" x2="87992" y2="54175"/>
                        <a14:foregroundMark x1="90619" y1="20777" x2="90161" y2="26602"/>
                        <a14:foregroundMark x1="85553" y1="52039" x2="69794" y2="76311"/>
                        <a14:foregroundMark x1="65854" y1="78252" x2="55722" y2="86214"/>
                        <a14:foregroundMark x1="89118" y1="5049" x2="91557" y2="14757"/>
                        <a14:foregroundMark x1="88555" y1="2330" x2="88368" y2="14563"/>
                        <a14:foregroundMark x1="92120" y1="12233" x2="92308" y2="20388"/>
                        <a14:foregroundMark x1="96060" y1="27379" x2="96060" y2="27379"/>
                        <a14:foregroundMark x1="94371" y1="26408" x2="93809" y2="30874"/>
                        <a14:foregroundMark x1="93809" y1="26602" x2="87805" y2="42718"/>
                        <a14:foregroundMark x1="1313" y1="3107" x2="188" y2="32621"/>
                        <a14:foregroundMark x1="5066" y1="388" x2="66229" y2="1165"/>
                        <a14:foregroundMark x1="78236" y1="583" x2="56848" y2="2913"/>
                        <a14:foregroundMark x1="56848" y1="2913" x2="56848" y2="2913"/>
                        <a14:foregroundMark x1="82739" y1="583" x2="48030" y2="3883"/>
                        <a14:foregroundMark x1="73358" y1="583" x2="48593" y2="1553"/>
                        <a14:foregroundMark x1="563" y1="34951" x2="938" y2="46408"/>
                        <a14:foregroundMark x1="9568" y1="39612" x2="15009" y2="49515"/>
                        <a14:backgroundMark x1="96623" y1="31650" x2="95310" y2="43301"/>
                        <a14:backgroundMark x1="96248" y1="31528" x2="96248" y2="36311"/>
                        <a14:backgroundMark x1="96811" y1="26602" x2="96060" y2="26602"/>
                        <a14:backgroundMark x1="95310" y1="43689" x2="94747" y2="46796"/>
                        <a14:backgroundMark x1="95310" y1="41748" x2="93996" y2="52816"/>
                        <a14:backgroundMark x1="80488" y1="71456" x2="75235" y2="82136"/>
                        <a14:backgroundMark x1="72233" y1="80000" x2="67355" y2="84854"/>
                        <a14:backgroundMark x1="81238" y1="69320" x2="75797" y2="77087"/>
                        <a14:backgroundMark x1="66792" y1="82136" x2="66229" y2="84854"/>
                        <a14:backgroundMark x1="74109" y1="78641" x2="69606" y2="82913"/>
                        <a14:backgroundMark x1="95122" y1="25631" x2="95122" y2="2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114300"/>
            <a:ext cx="4061812" cy="392464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6D3C1CB5-81AE-4574-AF24-8F40160BE979}"/>
              </a:ext>
            </a:extLst>
          </p:cNvPr>
          <p:cNvSpPr/>
          <p:nvPr/>
        </p:nvSpPr>
        <p:spPr>
          <a:xfrm>
            <a:off x="13022720" y="5705585"/>
            <a:ext cx="4402207" cy="4303158"/>
          </a:xfrm>
          <a:custGeom>
            <a:avLst/>
            <a:gdLst/>
            <a:ahLst/>
            <a:cxnLst/>
            <a:rect l="l" t="t" r="r" b="b"/>
            <a:pathLst>
              <a:path w="4402207" h="4303158">
                <a:moveTo>
                  <a:pt x="0" y="0"/>
                </a:moveTo>
                <a:lnTo>
                  <a:pt x="4402207" y="0"/>
                </a:lnTo>
                <a:lnTo>
                  <a:pt x="4402207" y="4303157"/>
                </a:lnTo>
                <a:lnTo>
                  <a:pt x="0" y="43031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02" y="132086"/>
            <a:ext cx="1271854" cy="1490453"/>
          </a:xfrm>
          <a:prstGeom prst="rect">
            <a:avLst/>
          </a:prstGeom>
        </p:spPr>
      </p:pic>
      <p:pic>
        <p:nvPicPr>
          <p:cNvPr id="6" name="Picture 2" descr="Earth Clip Art - Travel Clipart Png, Transparent Png , Transparent Png  Image - PNGitem">
            <a:hlinkClick r:id="rId6" action="ppaction://hlinksldjump"/>
            <a:extLst>
              <a:ext uri="{FF2B5EF4-FFF2-40B4-BE49-F238E27FC236}">
                <a16:creationId xmlns:a16="http://schemas.microsoft.com/office/drawing/2014/main" id="{8E36CF3A-251F-32F5-CFC9-6EA12DF6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96" y="7765384"/>
            <a:ext cx="2152266" cy="244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289353" y="5515990"/>
            <a:ext cx="16162984" cy="110799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l"/>
            <a:r>
              <a:rPr lang="en-US" altLang="zh-CN" sz="6600" b="1" dirty="0">
                <a:solidFill>
                  <a:schemeClr val="bg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How can I get to the supermarket?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36231" y="132086"/>
            <a:ext cx="120155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Put in order. Say aloud. </a:t>
            </a:r>
          </a:p>
          <a:p>
            <a:pPr algn="ctr">
              <a:spcBef>
                <a:spcPct val="0"/>
              </a:spcBef>
            </a:pPr>
            <a:r>
              <a:rPr lang="en-US" sz="5000" b="1" dirty="0">
                <a:solidFill>
                  <a:srgbClr val="293982"/>
                </a:solidFill>
                <a:latin typeface="Comic Sans MS" panose="030F0702030302020204" pitchFamily="66" charset="0"/>
              </a:rPr>
              <a:t>Pay attention to the intonation.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3340" y="2463834"/>
            <a:ext cx="13670356" cy="2246769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Comic Sans MS" panose="030F0702030302020204" pitchFamily="66" charset="0"/>
              </a:rPr>
              <a:t>get/ How / I / supermarket? /</a:t>
            </a:r>
          </a:p>
          <a:p>
            <a:pPr algn="ctr"/>
            <a:r>
              <a:rPr lang="en-US" sz="7000" dirty="0">
                <a:latin typeface="Comic Sans MS" panose="030F0702030302020204" pitchFamily="66" charset="0"/>
              </a:rPr>
              <a:t>to / can / the/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51769" y="5511424"/>
            <a:ext cx="1116303" cy="1208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02" y="1649957"/>
            <a:ext cx="1271854" cy="1490453"/>
          </a:xfrm>
          <a:prstGeom prst="rect">
            <a:avLst/>
          </a:prstGeom>
        </p:spPr>
      </p:pic>
      <p:pic>
        <p:nvPicPr>
          <p:cNvPr id="2" name="Track 10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04" end="2367.84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32300" y="7581723"/>
            <a:ext cx="1270000" cy="127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0047" y="3220150"/>
            <a:ext cx="1271854" cy="1490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6192" y="4790343"/>
            <a:ext cx="1271854" cy="1490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AB9DFD-4645-62D0-B75D-5C78471EC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2337" y="6360536"/>
            <a:ext cx="1271854" cy="149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1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675068" y="2167805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658324" y="6240603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548349" y="4859380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588086" y="3539210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867;p34">
            <a:extLst>
              <a:ext uri="{FF2B5EF4-FFF2-40B4-BE49-F238E27FC236}">
                <a16:creationId xmlns:a16="http://schemas.microsoft.com/office/drawing/2014/main" id="{EBF8A80F-765E-400D-A665-D0CD149027BC}"/>
              </a:ext>
            </a:extLst>
          </p:cNvPr>
          <p:cNvSpPr/>
          <p:nvPr/>
        </p:nvSpPr>
        <p:spPr>
          <a:xfrm>
            <a:off x="667666" y="7591466"/>
            <a:ext cx="1583855" cy="1193388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FE9C514-9ABA-4668-B729-CA886D91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765" y="552608"/>
            <a:ext cx="13258800" cy="1143000"/>
          </a:xfrm>
        </p:spPr>
        <p:txBody>
          <a:bodyPr/>
          <a:lstStyle/>
          <a:p>
            <a:r>
              <a:rPr lang="en-US" sz="8000" b="1" dirty="0"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25" name="Google Shape;3870;p34">
            <a:extLst>
              <a:ext uri="{FF2B5EF4-FFF2-40B4-BE49-F238E27FC236}">
                <a16:creationId xmlns:a16="http://schemas.microsoft.com/office/drawing/2014/main" id="{DB526646-7484-4962-80C3-8630E80ABB6F}"/>
              </a:ext>
            </a:extLst>
          </p:cNvPr>
          <p:cNvSpPr txBox="1">
            <a:spLocks/>
          </p:cNvSpPr>
          <p:nvPr/>
        </p:nvSpPr>
        <p:spPr>
          <a:xfrm>
            <a:off x="1752600" y="2951881"/>
            <a:ext cx="8195127" cy="2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5400" b="0" kern="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Warm-up and Review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30" name="Google Shape;3875;p34">
            <a:extLst>
              <a:ext uri="{FF2B5EF4-FFF2-40B4-BE49-F238E27FC236}">
                <a16:creationId xmlns:a16="http://schemas.microsoft.com/office/drawing/2014/main" id="{2445A970-FE00-40A5-9230-887BDA8EFDBB}"/>
              </a:ext>
            </a:extLst>
          </p:cNvPr>
          <p:cNvSpPr txBox="1">
            <a:spLocks/>
          </p:cNvSpPr>
          <p:nvPr/>
        </p:nvSpPr>
        <p:spPr>
          <a:xfrm>
            <a:off x="2271042" y="4927628"/>
            <a:ext cx="16589602" cy="123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3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 and repeat. </a:t>
            </a:r>
            <a:r>
              <a:rPr lang="en-US" sz="53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Pay attention to the intonation.</a:t>
            </a:r>
            <a:endParaRPr kumimoji="0" lang="en-US" sz="53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  <p:sp>
        <p:nvSpPr>
          <p:cNvPr id="33" name="Google Shape;3878;p34">
            <a:extLst>
              <a:ext uri="{FF2B5EF4-FFF2-40B4-BE49-F238E27FC236}">
                <a16:creationId xmlns:a16="http://schemas.microsoft.com/office/drawing/2014/main" id="{20CFEA3A-3656-49A2-83FB-588C87D2EC05}"/>
              </a:ext>
            </a:extLst>
          </p:cNvPr>
          <p:cNvSpPr txBox="1">
            <a:spLocks/>
          </p:cNvSpPr>
          <p:nvPr/>
        </p:nvSpPr>
        <p:spPr>
          <a:xfrm>
            <a:off x="1321001" y="3542173"/>
            <a:ext cx="8008390" cy="10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 and repeat. </a:t>
            </a:r>
          </a:p>
        </p:txBody>
      </p:sp>
      <p:sp>
        <p:nvSpPr>
          <p:cNvPr id="35" name="Google Shape;3881;p34">
            <a:extLst>
              <a:ext uri="{FF2B5EF4-FFF2-40B4-BE49-F238E27FC236}">
                <a16:creationId xmlns:a16="http://schemas.microsoft.com/office/drawing/2014/main" id="{B74A39E0-6420-4BA8-816F-6ACDC3A5B2CD}"/>
              </a:ext>
            </a:extLst>
          </p:cNvPr>
          <p:cNvSpPr txBox="1">
            <a:spLocks/>
          </p:cNvSpPr>
          <p:nvPr/>
        </p:nvSpPr>
        <p:spPr>
          <a:xfrm>
            <a:off x="1167817" y="6280794"/>
            <a:ext cx="6349200" cy="106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400"/>
              <a:buFont typeface="Bellota Text"/>
              <a:buNone/>
              <a:defRPr sz="28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1100"/>
              <a:buFont typeface="Bellota Text"/>
              <a:buNone/>
              <a:tabLst/>
              <a:defRPr/>
            </a:pPr>
            <a:r>
              <a:rPr kumimoji="0" lang="en-US" sz="54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Let’s chant.</a:t>
            </a:r>
          </a:p>
        </p:txBody>
      </p:sp>
      <p:sp>
        <p:nvSpPr>
          <p:cNvPr id="37" name="Google Shape;3880;p34">
            <a:extLst>
              <a:ext uri="{FF2B5EF4-FFF2-40B4-BE49-F238E27FC236}">
                <a16:creationId xmlns:a16="http://schemas.microsoft.com/office/drawing/2014/main" id="{7025D06C-F008-4E9D-A65D-F1467894DCFD}"/>
              </a:ext>
            </a:extLst>
          </p:cNvPr>
          <p:cNvSpPr txBox="1">
            <a:spLocks/>
          </p:cNvSpPr>
          <p:nvPr/>
        </p:nvSpPr>
        <p:spPr>
          <a:xfrm>
            <a:off x="2258923" y="7824357"/>
            <a:ext cx="8493511" cy="727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0" rIns="18285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Yusei Magic"/>
              <a:buNone/>
              <a:defRPr sz="48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2400"/>
              <a:buFont typeface="Yusei Magic"/>
              <a:buNone/>
              <a:tabLst/>
              <a:defRPr/>
            </a:pPr>
            <a:r>
              <a:rPr lang="en-US" sz="5400" b="0" kern="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Fun corner and Wrap-up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28" name="Google Shape;3869;p34">
            <a:extLst>
              <a:ext uri="{FF2B5EF4-FFF2-40B4-BE49-F238E27FC236}">
                <a16:creationId xmlns:a16="http://schemas.microsoft.com/office/drawing/2014/main" id="{BB294683-8907-41CA-BDE5-18258205CD48}"/>
              </a:ext>
            </a:extLst>
          </p:cNvPr>
          <p:cNvSpPr txBox="1">
            <a:spLocks/>
          </p:cNvSpPr>
          <p:nvPr/>
        </p:nvSpPr>
        <p:spPr>
          <a:xfrm rot="3822">
            <a:off x="-151105" y="2343388"/>
            <a:ext cx="2982762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01</a:t>
            </a:r>
          </a:p>
        </p:txBody>
      </p:sp>
      <p:sp>
        <p:nvSpPr>
          <p:cNvPr id="31" name="Google Shape;3876;p34">
            <a:extLst>
              <a:ext uri="{FF2B5EF4-FFF2-40B4-BE49-F238E27FC236}">
                <a16:creationId xmlns:a16="http://schemas.microsoft.com/office/drawing/2014/main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509078" y="3675536"/>
            <a:ext cx="1741873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02</a:t>
            </a:r>
          </a:p>
        </p:txBody>
      </p:sp>
      <p:sp>
        <p:nvSpPr>
          <p:cNvPr id="34" name="Google Shape;3876;p34">
            <a:extLst>
              <a:ext uri="{FF2B5EF4-FFF2-40B4-BE49-F238E27FC236}">
                <a16:creationId xmlns:a16="http://schemas.microsoft.com/office/drawing/2014/main" id="{0A4BCFC9-C1BA-4102-A4D5-7E586D53EB7E}"/>
              </a:ext>
            </a:extLst>
          </p:cNvPr>
          <p:cNvSpPr txBox="1">
            <a:spLocks/>
          </p:cNvSpPr>
          <p:nvPr/>
        </p:nvSpPr>
        <p:spPr>
          <a:xfrm rot="3822">
            <a:off x="459181" y="5006724"/>
            <a:ext cx="1741873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03</a:t>
            </a:r>
          </a:p>
        </p:txBody>
      </p:sp>
      <p:sp>
        <p:nvSpPr>
          <p:cNvPr id="40" name="Google Shape;3879;p34">
            <a:extLst>
              <a:ext uri="{FF2B5EF4-FFF2-40B4-BE49-F238E27FC236}">
                <a16:creationId xmlns:a16="http://schemas.microsoft.com/office/drawing/2014/main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760597" y="6425826"/>
            <a:ext cx="137103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04</a:t>
            </a:r>
          </a:p>
        </p:txBody>
      </p:sp>
      <p:sp>
        <p:nvSpPr>
          <p:cNvPr id="41" name="Google Shape;3879;p34">
            <a:extLst>
              <a:ext uri="{FF2B5EF4-FFF2-40B4-BE49-F238E27FC236}">
                <a16:creationId xmlns:a16="http://schemas.microsoft.com/office/drawing/2014/main" id="{FAC97965-ADD6-4551-84B2-00EE5B32C7D0}"/>
              </a:ext>
            </a:extLst>
          </p:cNvPr>
          <p:cNvSpPr txBox="1">
            <a:spLocks/>
          </p:cNvSpPr>
          <p:nvPr/>
        </p:nvSpPr>
        <p:spPr>
          <a:xfrm rot="3822">
            <a:off x="694494" y="7821489"/>
            <a:ext cx="1371038" cy="1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4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000"/>
              <a:buFont typeface="Yusei Magic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#9Slide07 IcielCrocante" panose="02000000000000000000" pitchFamily="2" charset="0"/>
                <a:sym typeface="Yusei Magic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392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1923751" y="3153465"/>
            <a:ext cx="1018438" cy="4901540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947149" y="2631213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938;p35">
            <a:extLst>
              <a:ext uri="{FF2B5EF4-FFF2-40B4-BE49-F238E27FC236}">
                <a16:creationId xmlns:a16="http://schemas.microsoft.com/office/drawing/2014/main" id="{99226F1C-E62A-4347-B4F7-70C1177130AC}"/>
              </a:ext>
            </a:extLst>
          </p:cNvPr>
          <p:cNvSpPr txBox="1">
            <a:spLocks/>
          </p:cNvSpPr>
          <p:nvPr/>
        </p:nvSpPr>
        <p:spPr>
          <a:xfrm>
            <a:off x="8499990" y="3752143"/>
            <a:ext cx="9788009" cy="101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7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Yusei Magic"/>
              <a:buNone/>
              <a:defRPr sz="36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3600"/>
              <a:buFont typeface="Yusei Magic"/>
              <a:buNone/>
              <a:tabLst/>
              <a:defRPr/>
            </a:pPr>
            <a:r>
              <a:rPr lang="en-US" sz="7200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Warm-up and Review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Comic Sans MS" panose="030F0702030302020204" pitchFamily="66" charset="0"/>
              <a:sym typeface="Yusei Magic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381573" y="2713747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01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10820426" y="5095254"/>
            <a:ext cx="6927131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48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Let's play!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sym typeface="Bellota Text"/>
            </a:endParaRPr>
          </a:p>
        </p:txBody>
      </p:sp>
    </p:spTree>
    <p:extLst>
      <p:ext uri="{BB962C8B-B14F-4D97-AF65-F5344CB8AC3E}">
        <p14:creationId xmlns:p14="http://schemas.microsoft.com/office/powerpoint/2010/main" val="181171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114300"/>
            <a:ext cx="13258800" cy="1143000"/>
          </a:xfrm>
        </p:spPr>
        <p:txBody>
          <a:bodyPr/>
          <a:lstStyle/>
          <a:p>
            <a:r>
              <a:rPr lang="en-US" dirty="0"/>
              <a:t>Let’s play.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A445E-BAF6-1E3B-B899-DDAC51E21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4" y="2476500"/>
            <a:ext cx="18141051" cy="7625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B0AA5-E022-1A72-084E-1A71BDB12FB9}"/>
              </a:ext>
            </a:extLst>
          </p:cNvPr>
          <p:cNvSpPr txBox="1"/>
          <p:nvPr/>
        </p:nvSpPr>
        <p:spPr>
          <a:xfrm>
            <a:off x="2895598" y="1181100"/>
            <a:ext cx="143256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0" b="1" i="0" u="none" strike="noStrike" baseline="0" dirty="0">
                <a:solidFill>
                  <a:srgbClr val="FA9D1C"/>
                </a:solidFill>
                <a:latin typeface="ChronicaPro-Black"/>
              </a:rPr>
              <a:t>Who has more correct answers?</a:t>
            </a:r>
            <a:endParaRPr lang="vi-VN" sz="7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EB188-3BE5-1BA6-FCBF-89C47A0ACA56}"/>
              </a:ext>
            </a:extLst>
          </p:cNvPr>
          <p:cNvSpPr txBox="1"/>
          <p:nvPr/>
        </p:nvSpPr>
        <p:spPr>
          <a:xfrm>
            <a:off x="11963400" y="4000500"/>
            <a:ext cx="5029200" cy="861774"/>
          </a:xfrm>
          <a:prstGeom prst="rect">
            <a:avLst/>
          </a:prstGeom>
          <a:solidFill>
            <a:srgbClr val="FFF7F2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vi-VN" sz="5000" b="0" i="0" u="none" strike="noStrike" baseline="0" dirty="0">
                <a:solidFill>
                  <a:srgbClr val="000000"/>
                </a:solidFill>
                <a:latin typeface="ChronicaPro-Regular"/>
              </a:rPr>
              <a:t>I’m going to </a:t>
            </a:r>
            <a:r>
              <a:rPr lang="en-US" sz="5000" b="0" i="0" u="none" strike="noStrike" baseline="0" dirty="0">
                <a:solidFill>
                  <a:srgbClr val="000000"/>
                </a:solidFill>
                <a:latin typeface="ChronicaPro-Regular"/>
              </a:rPr>
              <a:t>___</a:t>
            </a:r>
            <a:r>
              <a:rPr lang="vi-VN" sz="5000" b="0" i="0" u="none" strike="noStrike" baseline="0" dirty="0">
                <a:solidFill>
                  <a:srgbClr val="000000"/>
                </a:solidFill>
                <a:latin typeface="ChronicaPro-Regular"/>
              </a:rPr>
              <a:t>.</a:t>
            </a:r>
            <a:endParaRPr lang="vi-VN" sz="5000" dirty="0"/>
          </a:p>
        </p:txBody>
      </p:sp>
    </p:spTree>
    <p:extLst>
      <p:ext uri="{BB962C8B-B14F-4D97-AF65-F5344CB8AC3E}">
        <p14:creationId xmlns:p14="http://schemas.microsoft.com/office/powerpoint/2010/main" val="74299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8143585" y="641795"/>
            <a:ext cx="1964887" cy="9524998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7318469" y="1169438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7608956" y="1118118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02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3978964" y="4648553"/>
            <a:ext cx="10294129" cy="755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4367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631" y="55643"/>
            <a:ext cx="14730369" cy="1143000"/>
          </a:xfrm>
        </p:spPr>
        <p:txBody>
          <a:bodyPr/>
          <a:lstStyle/>
          <a:p>
            <a:r>
              <a:rPr lang="en-US" altLang="zh-CN" sz="5400" dirty="0">
                <a:cs typeface="+mn-ea"/>
                <a:sym typeface="+mn-lt"/>
              </a:rPr>
              <a:t>Look at the question and the red mark. </a:t>
            </a:r>
            <a:br>
              <a:rPr lang="zh-CN" altLang="en-US" sz="5400" dirty="0">
                <a:cs typeface="+mn-ea"/>
                <a:sym typeface="+mn-lt"/>
              </a:rPr>
            </a:br>
            <a:endParaRPr lang="en-US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28933" y="-51472"/>
            <a:ext cx="1115050" cy="120669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757226" y="2972511"/>
            <a:ext cx="4302174" cy="2086276"/>
          </a:xfrm>
          <a:prstGeom prst="wedgeRoundRectCallout">
            <a:avLst>
              <a:gd name="adj1" fmla="val -14243"/>
              <a:gd name="adj2" fmla="val 98430"/>
              <a:gd name="adj3" fmla="val 1666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falling intonation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88503" y="2775402"/>
            <a:ext cx="13910994" cy="2294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latin typeface="Comic Sans MS" panose="030F0702030302020204" pitchFamily="66" charset="0"/>
              </a:rPr>
              <a:t>When asking Wh-questions, </a:t>
            </a:r>
          </a:p>
          <a:p>
            <a:pPr algn="ctr"/>
            <a:r>
              <a:rPr lang="en-US" sz="7000" dirty="0">
                <a:latin typeface="Comic Sans MS" panose="030F0702030302020204" pitchFamily="66" charset="0"/>
              </a:rPr>
              <a:t>our voice goes down at the end.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1EDC6-18BF-39C6-CF99-E7DB6F10504F}"/>
              </a:ext>
            </a:extLst>
          </p:cNvPr>
          <p:cNvSpPr txBox="1"/>
          <p:nvPr/>
        </p:nvSpPr>
        <p:spPr>
          <a:xfrm>
            <a:off x="680062" y="5330192"/>
            <a:ext cx="173793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6600" b="0" i="0" u="none" strike="noStrike" baseline="0" dirty="0">
                <a:latin typeface="ChronicaPro-Regular"/>
              </a:rPr>
              <a:t>Where are you going to visit this summer?</a:t>
            </a:r>
          </a:p>
          <a:p>
            <a:pPr algn="l">
              <a:lnSpc>
                <a:spcPct val="150000"/>
              </a:lnSpc>
            </a:pPr>
            <a:r>
              <a:rPr lang="en-GB" sz="6600" b="0" i="0" u="none" strike="noStrike" baseline="0" dirty="0">
                <a:latin typeface="ChronicaPro-Regular"/>
              </a:rPr>
              <a:t>What are you going to do this summer?</a:t>
            </a:r>
            <a:endParaRPr lang="vi-VN" sz="6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FD409-9FD8-476A-B430-B94BB433E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7971" y="5690817"/>
            <a:ext cx="1651574" cy="1267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FD409-9FD8-476A-B430-B94BB433E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4295" y="7099287"/>
            <a:ext cx="1651574" cy="1267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E5BB67-D35C-9D3B-BC52-B3D6FF9002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52557" y="7218065"/>
            <a:ext cx="1115050" cy="12066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36A48B-6ED6-EC3A-6018-572393552D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36233" y="5791703"/>
            <a:ext cx="1115050" cy="120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4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616586"/>
            <a:ext cx="13258800" cy="1143000"/>
          </a:xfrm>
        </p:spPr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Listen and repeat.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26541" y="411480"/>
            <a:ext cx="13258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6600" b="1" kern="1200">
                <a:solidFill>
                  <a:srgbClr val="293982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</a:lstStyle>
          <a:p>
            <a:r>
              <a:rPr lang="en-US" altLang="zh-CN" dirty="0">
                <a:cs typeface="+mn-ea"/>
                <a:sym typeface="+mn-lt"/>
              </a:rPr>
              <a:t>Work in pairs. </a:t>
            </a:r>
          </a:p>
          <a:p>
            <a:r>
              <a:rPr lang="en-US" altLang="zh-CN" dirty="0">
                <a:cs typeface="+mn-ea"/>
                <a:sym typeface="+mn-lt"/>
              </a:rPr>
              <a:t>Say the questions.</a:t>
            </a:r>
            <a:endParaRPr lang="en-US" dirty="0"/>
          </a:p>
        </p:txBody>
      </p:sp>
      <p:pic>
        <p:nvPicPr>
          <p:cNvPr id="3" name="Track 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3741" y="876300"/>
            <a:ext cx="13716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7271E3-26A4-776A-2DCD-FDD295BC1342}"/>
              </a:ext>
            </a:extLst>
          </p:cNvPr>
          <p:cNvSpPr txBox="1"/>
          <p:nvPr/>
        </p:nvSpPr>
        <p:spPr>
          <a:xfrm>
            <a:off x="609600" y="3390900"/>
            <a:ext cx="16189374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6600" b="0" i="0" u="none" strike="noStrike" baseline="0" dirty="0">
                <a:latin typeface="ChronicaPro-Regular"/>
              </a:rPr>
              <a:t>Where are you going to visit this summer?</a:t>
            </a:r>
          </a:p>
          <a:p>
            <a:pPr algn="l">
              <a:lnSpc>
                <a:spcPct val="150000"/>
              </a:lnSpc>
            </a:pPr>
            <a:r>
              <a:rPr lang="en-GB" sz="6600" b="0" i="0" u="none" strike="noStrike" baseline="0" dirty="0">
                <a:latin typeface="ChronicaPro-Regular"/>
              </a:rPr>
              <a:t>What are you going to do this summer?</a:t>
            </a:r>
            <a:endParaRPr lang="vi-VN" sz="6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473ED2-7BA9-E324-91A0-3A090F4F3D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27816" y="5163537"/>
            <a:ext cx="1115050" cy="1206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1FBC46-276E-E529-D123-07253C7A7B3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59200" y="3673870"/>
            <a:ext cx="1115050" cy="120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936;p35">
            <a:extLst>
              <a:ext uri="{FF2B5EF4-FFF2-40B4-BE49-F238E27FC236}">
                <a16:creationId xmlns:a16="http://schemas.microsoft.com/office/drawing/2014/main" id="{E3FB557D-6FC4-476E-8A56-BD6462D21394}"/>
              </a:ext>
            </a:extLst>
          </p:cNvPr>
          <p:cNvSpPr/>
          <p:nvPr/>
        </p:nvSpPr>
        <p:spPr>
          <a:xfrm rot="16200000">
            <a:off x="10786798" y="833324"/>
            <a:ext cx="5295898" cy="9268052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937;p35">
            <a:extLst>
              <a:ext uri="{FF2B5EF4-FFF2-40B4-BE49-F238E27FC236}">
                <a16:creationId xmlns:a16="http://schemas.microsoft.com/office/drawing/2014/main" id="{0FE4BAEA-21D3-4E14-8A22-56C752E67658}"/>
              </a:ext>
            </a:extLst>
          </p:cNvPr>
          <p:cNvSpPr/>
          <p:nvPr/>
        </p:nvSpPr>
        <p:spPr>
          <a:xfrm>
            <a:off x="4800600" y="3488130"/>
            <a:ext cx="3306202" cy="2746909"/>
          </a:xfrm>
          <a:custGeom>
            <a:avLst/>
            <a:gdLst/>
            <a:ahLst/>
            <a:cxnLst/>
            <a:rect l="l" t="t" r="r" b="b"/>
            <a:pathLst>
              <a:path w="60846" h="50553" extrusionOk="0">
                <a:moveTo>
                  <a:pt x="59207" y="1"/>
                </a:moveTo>
                <a:cubicBezTo>
                  <a:pt x="58254" y="1"/>
                  <a:pt x="57395" y="1726"/>
                  <a:pt x="56066" y="1726"/>
                </a:cubicBezTo>
                <a:cubicBezTo>
                  <a:pt x="54462" y="1726"/>
                  <a:pt x="54462" y="54"/>
                  <a:pt x="52860" y="54"/>
                </a:cubicBezTo>
                <a:cubicBezTo>
                  <a:pt x="51256" y="54"/>
                  <a:pt x="51256" y="1726"/>
                  <a:pt x="49652" y="1726"/>
                </a:cubicBezTo>
                <a:cubicBezTo>
                  <a:pt x="48049" y="1726"/>
                  <a:pt x="48049" y="54"/>
                  <a:pt x="46446" y="54"/>
                </a:cubicBezTo>
                <a:cubicBezTo>
                  <a:pt x="44843" y="54"/>
                  <a:pt x="44843" y="1726"/>
                  <a:pt x="43239" y="1726"/>
                </a:cubicBezTo>
                <a:cubicBezTo>
                  <a:pt x="41635" y="1726"/>
                  <a:pt x="41635" y="54"/>
                  <a:pt x="40033" y="54"/>
                </a:cubicBezTo>
                <a:cubicBezTo>
                  <a:pt x="38431" y="54"/>
                  <a:pt x="38431" y="1726"/>
                  <a:pt x="36827" y="1726"/>
                </a:cubicBezTo>
                <a:cubicBezTo>
                  <a:pt x="35226" y="1726"/>
                  <a:pt x="35226" y="54"/>
                  <a:pt x="33623" y="54"/>
                </a:cubicBezTo>
                <a:cubicBezTo>
                  <a:pt x="32020" y="54"/>
                  <a:pt x="32020" y="1726"/>
                  <a:pt x="30418" y="1726"/>
                </a:cubicBezTo>
                <a:cubicBezTo>
                  <a:pt x="28816" y="1726"/>
                  <a:pt x="28816" y="54"/>
                  <a:pt x="27214" y="54"/>
                </a:cubicBezTo>
                <a:cubicBezTo>
                  <a:pt x="25611" y="54"/>
                  <a:pt x="25611" y="1726"/>
                  <a:pt x="24008" y="1726"/>
                </a:cubicBezTo>
                <a:cubicBezTo>
                  <a:pt x="22407" y="1726"/>
                  <a:pt x="22407" y="54"/>
                  <a:pt x="20803" y="54"/>
                </a:cubicBezTo>
                <a:cubicBezTo>
                  <a:pt x="19201" y="54"/>
                  <a:pt x="19201" y="1726"/>
                  <a:pt x="17599" y="1726"/>
                </a:cubicBezTo>
                <a:cubicBezTo>
                  <a:pt x="15996" y="1726"/>
                  <a:pt x="15996" y="54"/>
                  <a:pt x="14394" y="54"/>
                </a:cubicBezTo>
                <a:cubicBezTo>
                  <a:pt x="12792" y="54"/>
                  <a:pt x="12792" y="1726"/>
                  <a:pt x="11188" y="1726"/>
                </a:cubicBezTo>
                <a:cubicBezTo>
                  <a:pt x="9587" y="1726"/>
                  <a:pt x="9587" y="54"/>
                  <a:pt x="7984" y="54"/>
                </a:cubicBezTo>
                <a:cubicBezTo>
                  <a:pt x="6381" y="54"/>
                  <a:pt x="6381" y="1726"/>
                  <a:pt x="4779" y="1726"/>
                </a:cubicBezTo>
                <a:cubicBezTo>
                  <a:pt x="3450" y="1726"/>
                  <a:pt x="2592" y="3"/>
                  <a:pt x="1640" y="3"/>
                </a:cubicBezTo>
                <a:cubicBezTo>
                  <a:pt x="1444" y="3"/>
                  <a:pt x="1244" y="76"/>
                  <a:pt x="1035" y="253"/>
                </a:cubicBezTo>
                <a:cubicBezTo>
                  <a:pt x="1" y="1127"/>
                  <a:pt x="2410" y="2246"/>
                  <a:pt x="2410" y="3600"/>
                </a:cubicBezTo>
                <a:cubicBezTo>
                  <a:pt x="2410" y="4955"/>
                  <a:pt x="738" y="4955"/>
                  <a:pt x="738" y="6307"/>
                </a:cubicBezTo>
                <a:cubicBezTo>
                  <a:pt x="738" y="7662"/>
                  <a:pt x="2410" y="7662"/>
                  <a:pt x="2410" y="9014"/>
                </a:cubicBezTo>
                <a:cubicBezTo>
                  <a:pt x="2410" y="10369"/>
                  <a:pt x="738" y="10369"/>
                  <a:pt x="738" y="11723"/>
                </a:cubicBezTo>
                <a:cubicBezTo>
                  <a:pt x="738" y="13077"/>
                  <a:pt x="2410" y="13077"/>
                  <a:pt x="2410" y="14430"/>
                </a:cubicBezTo>
                <a:cubicBezTo>
                  <a:pt x="2410" y="15786"/>
                  <a:pt x="738" y="15786"/>
                  <a:pt x="738" y="17138"/>
                </a:cubicBezTo>
                <a:cubicBezTo>
                  <a:pt x="738" y="18491"/>
                  <a:pt x="2410" y="18491"/>
                  <a:pt x="2410" y="19844"/>
                </a:cubicBezTo>
                <a:cubicBezTo>
                  <a:pt x="2410" y="21197"/>
                  <a:pt x="738" y="21197"/>
                  <a:pt x="738" y="22550"/>
                </a:cubicBezTo>
                <a:cubicBezTo>
                  <a:pt x="738" y="23903"/>
                  <a:pt x="2410" y="23903"/>
                  <a:pt x="2410" y="25256"/>
                </a:cubicBezTo>
                <a:cubicBezTo>
                  <a:pt x="2410" y="26611"/>
                  <a:pt x="738" y="26611"/>
                  <a:pt x="738" y="27963"/>
                </a:cubicBezTo>
                <a:cubicBezTo>
                  <a:pt x="738" y="29317"/>
                  <a:pt x="2410" y="29317"/>
                  <a:pt x="2410" y="30669"/>
                </a:cubicBezTo>
                <a:cubicBezTo>
                  <a:pt x="2410" y="32023"/>
                  <a:pt x="738" y="32023"/>
                  <a:pt x="738" y="33375"/>
                </a:cubicBezTo>
                <a:cubicBezTo>
                  <a:pt x="738" y="34728"/>
                  <a:pt x="2410" y="34728"/>
                  <a:pt x="2410" y="36081"/>
                </a:cubicBezTo>
                <a:cubicBezTo>
                  <a:pt x="2410" y="37434"/>
                  <a:pt x="738" y="37434"/>
                  <a:pt x="738" y="38787"/>
                </a:cubicBezTo>
                <a:cubicBezTo>
                  <a:pt x="738" y="40140"/>
                  <a:pt x="2410" y="40140"/>
                  <a:pt x="2410" y="41493"/>
                </a:cubicBezTo>
                <a:cubicBezTo>
                  <a:pt x="2410" y="42848"/>
                  <a:pt x="738" y="42848"/>
                  <a:pt x="738" y="44201"/>
                </a:cubicBezTo>
                <a:cubicBezTo>
                  <a:pt x="738" y="45554"/>
                  <a:pt x="2410" y="45554"/>
                  <a:pt x="2410" y="46907"/>
                </a:cubicBezTo>
                <a:cubicBezTo>
                  <a:pt x="2410" y="48260"/>
                  <a:pt x="1" y="49377"/>
                  <a:pt x="1035" y="50251"/>
                </a:cubicBezTo>
                <a:cubicBezTo>
                  <a:pt x="1288" y="50465"/>
                  <a:pt x="1504" y="50553"/>
                  <a:pt x="1704" y="50553"/>
                </a:cubicBezTo>
                <a:cubicBezTo>
                  <a:pt x="2473" y="50553"/>
                  <a:pt x="3013" y="49258"/>
                  <a:pt x="4546" y="48811"/>
                </a:cubicBezTo>
                <a:cubicBezTo>
                  <a:pt x="4696" y="48767"/>
                  <a:pt x="4834" y="48747"/>
                  <a:pt x="4963" y="48747"/>
                </a:cubicBezTo>
                <a:cubicBezTo>
                  <a:pt x="6156" y="48747"/>
                  <a:pt x="6540" y="50448"/>
                  <a:pt x="7988" y="50448"/>
                </a:cubicBezTo>
                <a:cubicBezTo>
                  <a:pt x="9590" y="50448"/>
                  <a:pt x="9590" y="48777"/>
                  <a:pt x="11194" y="48777"/>
                </a:cubicBezTo>
                <a:cubicBezTo>
                  <a:pt x="12797" y="48777"/>
                  <a:pt x="12797" y="50448"/>
                  <a:pt x="14401" y="50448"/>
                </a:cubicBezTo>
                <a:cubicBezTo>
                  <a:pt x="16003" y="50448"/>
                  <a:pt x="16003" y="48777"/>
                  <a:pt x="17607" y="48777"/>
                </a:cubicBezTo>
                <a:cubicBezTo>
                  <a:pt x="19211" y="48777"/>
                  <a:pt x="19211" y="50448"/>
                  <a:pt x="20814" y="50448"/>
                </a:cubicBezTo>
                <a:cubicBezTo>
                  <a:pt x="22415" y="50448"/>
                  <a:pt x="22415" y="48777"/>
                  <a:pt x="24019" y="48777"/>
                </a:cubicBezTo>
                <a:cubicBezTo>
                  <a:pt x="25620" y="48777"/>
                  <a:pt x="25620" y="50448"/>
                  <a:pt x="27223" y="50448"/>
                </a:cubicBezTo>
                <a:cubicBezTo>
                  <a:pt x="28826" y="50448"/>
                  <a:pt x="28826" y="48777"/>
                  <a:pt x="30428" y="48777"/>
                </a:cubicBezTo>
                <a:cubicBezTo>
                  <a:pt x="32030" y="48777"/>
                  <a:pt x="32030" y="50448"/>
                  <a:pt x="33634" y="50448"/>
                </a:cubicBezTo>
                <a:cubicBezTo>
                  <a:pt x="35235" y="50448"/>
                  <a:pt x="35235" y="48777"/>
                  <a:pt x="36838" y="48777"/>
                </a:cubicBezTo>
                <a:cubicBezTo>
                  <a:pt x="38439" y="48777"/>
                  <a:pt x="38439" y="50448"/>
                  <a:pt x="40043" y="50448"/>
                </a:cubicBezTo>
                <a:cubicBezTo>
                  <a:pt x="41645" y="50448"/>
                  <a:pt x="41645" y="48777"/>
                  <a:pt x="43247" y="48777"/>
                </a:cubicBezTo>
                <a:cubicBezTo>
                  <a:pt x="44850" y="48777"/>
                  <a:pt x="44850" y="50448"/>
                  <a:pt x="46453" y="50448"/>
                </a:cubicBezTo>
                <a:cubicBezTo>
                  <a:pt x="48054" y="50448"/>
                  <a:pt x="48054" y="48777"/>
                  <a:pt x="49658" y="48777"/>
                </a:cubicBezTo>
                <a:cubicBezTo>
                  <a:pt x="51259" y="48777"/>
                  <a:pt x="51259" y="50448"/>
                  <a:pt x="52862" y="50448"/>
                </a:cubicBezTo>
                <a:cubicBezTo>
                  <a:pt x="54465" y="50448"/>
                  <a:pt x="54465" y="48777"/>
                  <a:pt x="56067" y="48777"/>
                </a:cubicBezTo>
                <a:cubicBezTo>
                  <a:pt x="57396" y="48777"/>
                  <a:pt x="58254" y="50500"/>
                  <a:pt x="59207" y="50500"/>
                </a:cubicBezTo>
                <a:cubicBezTo>
                  <a:pt x="59403" y="50500"/>
                  <a:pt x="59603" y="50426"/>
                  <a:pt x="59813" y="50250"/>
                </a:cubicBezTo>
                <a:cubicBezTo>
                  <a:pt x="60845" y="49376"/>
                  <a:pt x="58436" y="48258"/>
                  <a:pt x="58436" y="46903"/>
                </a:cubicBezTo>
                <a:cubicBezTo>
                  <a:pt x="58436" y="45548"/>
                  <a:pt x="60108" y="45548"/>
                  <a:pt x="60108" y="44196"/>
                </a:cubicBezTo>
                <a:cubicBezTo>
                  <a:pt x="60108" y="42841"/>
                  <a:pt x="58436" y="42841"/>
                  <a:pt x="58436" y="41487"/>
                </a:cubicBezTo>
                <a:cubicBezTo>
                  <a:pt x="58436" y="40133"/>
                  <a:pt x="60108" y="40133"/>
                  <a:pt x="60108" y="38780"/>
                </a:cubicBezTo>
                <a:cubicBezTo>
                  <a:pt x="60108" y="37424"/>
                  <a:pt x="58436" y="37424"/>
                  <a:pt x="58436" y="36072"/>
                </a:cubicBezTo>
                <a:cubicBezTo>
                  <a:pt x="58436" y="34717"/>
                  <a:pt x="60108" y="34717"/>
                  <a:pt x="60108" y="33365"/>
                </a:cubicBezTo>
                <a:cubicBezTo>
                  <a:pt x="60108" y="32011"/>
                  <a:pt x="58436" y="32011"/>
                  <a:pt x="58436" y="30659"/>
                </a:cubicBezTo>
                <a:cubicBezTo>
                  <a:pt x="58436" y="29305"/>
                  <a:pt x="60108" y="29305"/>
                  <a:pt x="60108" y="27953"/>
                </a:cubicBezTo>
                <a:cubicBezTo>
                  <a:pt x="60108" y="26599"/>
                  <a:pt x="58436" y="26599"/>
                  <a:pt x="58436" y="25247"/>
                </a:cubicBezTo>
                <a:cubicBezTo>
                  <a:pt x="58436" y="23892"/>
                  <a:pt x="60108" y="23892"/>
                  <a:pt x="60108" y="22540"/>
                </a:cubicBezTo>
                <a:cubicBezTo>
                  <a:pt x="60108" y="21186"/>
                  <a:pt x="58436" y="21186"/>
                  <a:pt x="58436" y="19834"/>
                </a:cubicBezTo>
                <a:cubicBezTo>
                  <a:pt x="58436" y="18480"/>
                  <a:pt x="60108" y="18480"/>
                  <a:pt x="60108" y="17128"/>
                </a:cubicBezTo>
                <a:cubicBezTo>
                  <a:pt x="60108" y="15774"/>
                  <a:pt x="58436" y="15774"/>
                  <a:pt x="58436" y="14422"/>
                </a:cubicBezTo>
                <a:cubicBezTo>
                  <a:pt x="58436" y="13068"/>
                  <a:pt x="60108" y="13068"/>
                  <a:pt x="60108" y="11716"/>
                </a:cubicBezTo>
                <a:cubicBezTo>
                  <a:pt x="60108" y="10362"/>
                  <a:pt x="58436" y="10362"/>
                  <a:pt x="58436" y="9010"/>
                </a:cubicBezTo>
                <a:cubicBezTo>
                  <a:pt x="58436" y="7655"/>
                  <a:pt x="60108" y="7655"/>
                  <a:pt x="60108" y="6301"/>
                </a:cubicBezTo>
                <a:cubicBezTo>
                  <a:pt x="60108" y="4949"/>
                  <a:pt x="58436" y="4949"/>
                  <a:pt x="58436" y="3595"/>
                </a:cubicBezTo>
                <a:cubicBezTo>
                  <a:pt x="58436" y="2243"/>
                  <a:pt x="60845" y="1124"/>
                  <a:pt x="59813" y="250"/>
                </a:cubicBezTo>
                <a:cubicBezTo>
                  <a:pt x="59603" y="74"/>
                  <a:pt x="59403" y="1"/>
                  <a:pt x="59207" y="1"/>
                </a:cubicBezTo>
                <a:close/>
              </a:path>
            </a:pathLst>
          </a:custGeom>
          <a:solidFill>
            <a:srgbClr val="FFFC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939;p35">
            <a:extLst>
              <a:ext uri="{FF2B5EF4-FFF2-40B4-BE49-F238E27FC236}">
                <a16:creationId xmlns:a16="http://schemas.microsoft.com/office/drawing/2014/main" id="{5C9C726A-BE6A-46BA-922A-9EDE22474983}"/>
              </a:ext>
            </a:extLst>
          </p:cNvPr>
          <p:cNvSpPr txBox="1">
            <a:spLocks/>
          </p:cNvSpPr>
          <p:nvPr/>
        </p:nvSpPr>
        <p:spPr>
          <a:xfrm>
            <a:off x="5091085" y="3587773"/>
            <a:ext cx="2725229" cy="2547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85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Yusei Magic"/>
              <a:buNone/>
              <a:defRPr sz="6000" b="1" i="0" u="none" strike="noStrike" cap="none">
                <a:solidFill>
                  <a:schemeClr val="dk1"/>
                </a:solidFill>
                <a:latin typeface="Yusei Magic"/>
                <a:ea typeface="Yusei Magic"/>
                <a:cs typeface="Yusei Magic"/>
                <a:sym typeface="Yusei Magi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4940"/>
              </a:buClr>
              <a:buSzPts val="6000"/>
              <a:buFont typeface="Yusei Magic"/>
              <a:buNone/>
              <a:tabLst/>
              <a:defRPr/>
            </a:pPr>
            <a:r>
              <a:rPr kumimoji="0" lang="en" sz="13800" b="1" i="0" u="none" strike="noStrike" kern="0" cap="none" spc="0" normalizeH="0" baseline="0" noProof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Yusei Magic"/>
              </a:rPr>
              <a:t>03</a:t>
            </a:r>
          </a:p>
        </p:txBody>
      </p:sp>
      <p:sp>
        <p:nvSpPr>
          <p:cNvPr id="19" name="Google Shape;3940;p35">
            <a:extLst>
              <a:ext uri="{FF2B5EF4-FFF2-40B4-BE49-F238E27FC236}">
                <a16:creationId xmlns:a16="http://schemas.microsoft.com/office/drawing/2014/main" id="{0373E812-3331-4BC8-B7BC-878919FCA9A5}"/>
              </a:ext>
            </a:extLst>
          </p:cNvPr>
          <p:cNvSpPr txBox="1">
            <a:spLocks/>
          </p:cNvSpPr>
          <p:nvPr/>
        </p:nvSpPr>
        <p:spPr>
          <a:xfrm rot="237">
            <a:off x="9525056" y="3481145"/>
            <a:ext cx="9982179" cy="165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6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ellota Text"/>
              <a:buNone/>
              <a:defRPr sz="1400" b="0" i="0" u="none" strike="noStrike" cap="none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lang="en-US" sz="7000" b="1" kern="0" dirty="0">
                <a:solidFill>
                  <a:srgbClr val="704940"/>
                </a:solidFill>
                <a:latin typeface="Comic Sans MS" panose="030F0702030302020204" pitchFamily="66" charset="0"/>
              </a:rPr>
              <a:t>Listen and repeat. </a:t>
            </a: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Pay attention to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04940"/>
              </a:buClr>
              <a:buSzPts val="1400"/>
              <a:buFont typeface="Bellota Text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>
                <a:ln>
                  <a:noFill/>
                </a:ln>
                <a:solidFill>
                  <a:srgbClr val="704940"/>
                </a:solidFill>
                <a:effectLst/>
                <a:uLnTx/>
                <a:uFillTx/>
                <a:latin typeface="Comic Sans MS" panose="030F0702030302020204" pitchFamily="66" charset="0"/>
                <a:sym typeface="Bellota Text"/>
              </a:rPr>
              <a:t>the intonation.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0A3DB08-98A8-4A2D-AC47-79154125C25F}"/>
              </a:ext>
            </a:extLst>
          </p:cNvPr>
          <p:cNvSpPr/>
          <p:nvPr/>
        </p:nvSpPr>
        <p:spPr>
          <a:xfrm rot="18840541" flipH="1">
            <a:off x="672831" y="3560517"/>
            <a:ext cx="4146924" cy="4915534"/>
          </a:xfrm>
          <a:custGeom>
            <a:avLst/>
            <a:gdLst/>
            <a:ahLst/>
            <a:cxnLst/>
            <a:rect l="l" t="t" r="r" b="b"/>
            <a:pathLst>
              <a:path w="4146924" h="4915534">
                <a:moveTo>
                  <a:pt x="4146924" y="0"/>
                </a:moveTo>
                <a:lnTo>
                  <a:pt x="0" y="0"/>
                </a:lnTo>
                <a:lnTo>
                  <a:pt x="0" y="4915534"/>
                </a:lnTo>
                <a:lnTo>
                  <a:pt x="4146924" y="4915534"/>
                </a:lnTo>
                <a:lnTo>
                  <a:pt x="414692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6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219</TotalTime>
  <Words>574</Words>
  <Application>Microsoft Office PowerPoint</Application>
  <PresentationFormat>Custom</PresentationFormat>
  <Paragraphs>102</Paragraphs>
  <Slides>21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ChronicaPro-Regular</vt:lpstr>
      <vt:lpstr>ChronicaPro-Black</vt:lpstr>
      <vt:lpstr>#9Slide07 IcielCrocante</vt:lpstr>
      <vt:lpstr>Bellota Text</vt:lpstr>
      <vt:lpstr>Yusei Magic</vt:lpstr>
      <vt:lpstr>Arial</vt:lpstr>
      <vt:lpstr>iCielCrocante</vt:lpstr>
      <vt:lpstr>Calibri</vt:lpstr>
      <vt:lpstr>SportDayBold</vt:lpstr>
      <vt:lpstr>Agrandir Medium</vt:lpstr>
      <vt:lpstr>Comic Sans MS</vt:lpstr>
      <vt:lpstr>Office Theme</vt:lpstr>
      <vt:lpstr>1_Office Theme</vt:lpstr>
      <vt:lpstr>PowerPoint Presentation</vt:lpstr>
      <vt:lpstr>PowerPoint Presentation</vt:lpstr>
      <vt:lpstr>Table of contents</vt:lpstr>
      <vt:lpstr>PowerPoint Presentation</vt:lpstr>
      <vt:lpstr>Let’s play.</vt:lpstr>
      <vt:lpstr>PowerPoint Presentation</vt:lpstr>
      <vt:lpstr>Look at the question and the red mark.  </vt:lpstr>
      <vt:lpstr>Listen and repeat.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34</cp:revision>
  <dcterms:created xsi:type="dcterms:W3CDTF">2006-08-16T00:00:00Z</dcterms:created>
  <dcterms:modified xsi:type="dcterms:W3CDTF">2024-08-22T06:52:40Z</dcterms:modified>
  <cp:category>9Slide.vn</cp:category>
  <dc:identifier>DAF6OP2ha-w</dc:identifier>
</cp:coreProperties>
</file>