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</p:sldMasterIdLst>
  <p:notesMasterIdLst>
    <p:notesMasterId r:id="rId26"/>
  </p:notesMasterIdLst>
  <p:handoutMasterIdLst>
    <p:handoutMasterId r:id="rId27"/>
  </p:handoutMasterIdLst>
  <p:sldIdLst>
    <p:sldId id="256" r:id="rId3"/>
    <p:sldId id="296" r:id="rId4"/>
    <p:sldId id="297" r:id="rId5"/>
    <p:sldId id="314" r:id="rId6"/>
    <p:sldId id="388" r:id="rId7"/>
    <p:sldId id="389" r:id="rId8"/>
    <p:sldId id="317" r:id="rId9"/>
    <p:sldId id="390" r:id="rId10"/>
    <p:sldId id="391" r:id="rId11"/>
    <p:sldId id="392" r:id="rId12"/>
    <p:sldId id="394" r:id="rId13"/>
    <p:sldId id="393" r:id="rId14"/>
    <p:sldId id="323" r:id="rId15"/>
    <p:sldId id="298" r:id="rId16"/>
    <p:sldId id="303" r:id="rId17"/>
    <p:sldId id="299" r:id="rId18"/>
    <p:sldId id="395" r:id="rId19"/>
    <p:sldId id="396" r:id="rId20"/>
    <p:sldId id="301" r:id="rId21"/>
    <p:sldId id="397" r:id="rId22"/>
    <p:sldId id="257" r:id="rId23"/>
    <p:sldId id="398" r:id="rId24"/>
    <p:sldId id="399" r:id="rId25"/>
  </p:sldIdLst>
  <p:sldSz cx="18288000" cy="10287000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alibri Light" pitchFamily="34" charset="0"/>
      <p:regular r:id="rId32"/>
      <p:italic r:id="rId33"/>
    </p:embeddedFont>
    <p:embeddedFont>
      <p:font typeface="Yusei Magic" charset="0"/>
      <p:regular r:id="rId34"/>
    </p:embeddedFont>
    <p:embeddedFont>
      <p:font typeface="#9Slide07 IcielCrocante" charset="0"/>
      <p:regular r:id="rId35"/>
    </p:embeddedFont>
    <p:embeddedFont>
      <p:font typeface="Anton" charset="0"/>
      <p:regular r:id="rId36"/>
    </p:embeddedFont>
    <p:embeddedFont>
      <p:font typeface="#9Slide02 Noi dung dai" charset="0"/>
      <p:regular r:id="rId37"/>
    </p:embeddedFont>
    <p:embeddedFont>
      <p:font typeface="Comic Sans MS" pitchFamily="66" charset="0"/>
      <p:regular r:id="rId38"/>
      <p:bold r:id="rId39"/>
      <p:italic r:id="rId40"/>
      <p:boldItalic r:id="rId41"/>
    </p:embeddedFont>
    <p:embeddedFont>
      <p:font typeface="Bellota Text" charset="0"/>
      <p:regular r:id="rId42"/>
      <p:bold r:id="rId43"/>
      <p:italic r:id="rId44"/>
      <p:boldItalic r:id="rId45"/>
    </p:embeddedFont>
    <p:embeddedFont>
      <p:font typeface="Patrick Hand" charset="0"/>
      <p:regular r:id="rId46"/>
    </p:embeddedFont>
    <p:embeddedFont>
      <p:font typeface="Cambria" pitchFamily="18" charset="0"/>
      <p:regular r:id="rId47"/>
      <p:bold r:id="rId48"/>
      <p:italic r:id="rId49"/>
      <p:boldItalic r:id="rId50"/>
    </p:embeddedFont>
    <p:embeddedFont>
      <p:font typeface="iCiel Cadena" charset="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-1476" y="-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346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E924E8C-0918-47A8-9E00-A86482C552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3605EF1-F871-4418-A59C-270FCD6A7D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FC64A-3418-4C38-96BB-C9D65C5584D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E618FB-18D4-4476-AB4C-A6872DEB4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7D50B47-E5E2-494E-9FB4-272FA1D7F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B73CE-5876-437A-B0BE-EA84967A3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06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03-06T15:03:32.8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11073 3810 0,'45'0'250,"44"0"-250,47 0 16,90 0 15,-89 0-15,0 0-1,-4 0 1,-41 0-1,45 0 1,-3 0 0,-42 0-1,-47 0 1,44 0-16,47 0 16,-44 0-1,42 0 1,3 0-1,0 0 17,88 0-17,-91 0 1,-42 0 0,45 0-1,41 0 1,-130 0-1,86 0 1,-42 0 0,44 0-1,-2 0 1,3 0 0,89 0-1,0 0 1,-89 0 15,1 0-15,-6 0-16,5 0 31,44 0-31,-44 0 31,89 0-15,-92 0-1,2 0 1,45 0 0,-44 0-1,44 0 1,-47 0 0,47 0-1,-44 0 1,44 0-1,90 0 1,-45 0 0,-90 0-1,135 0 17,-135 0-17,46 0 1,-45 0-1,133 0 1,-133 0 0,226 0-1,-94 0 1,2 0 0,-45 0-1,3 0 1,42 0-1,-2 0 1,138 0 15,-87 0-15,-94 0 0,-1 0-1,94 0 1,-1 0-1,-48 0 1,1 0 0,91 0-1,-181 0 1,137 0 0,-47 0-1,91 0 1,1 0-1,-48 0 1,47 0 15,-181 0-15,45 0 0,0 0-1,-45 0 1,45 0-1,47 0 1,-139 0 0,3 0-1,-45 0-15,-47 0 16,180 0 0,-43 0-1,88 0 1,-44 0-1,-45 0 17,46 0-17,-90 0-15,44 0 0,137 0 32,270 0-17,-273 0 1,48 0-1,-44 0 1,-5 0 0,-178 0-1,2 0 1,-5 0 0,3 0-1,-43 0 1,-4 0 15,-45 0-15,48 0 62,-47 0-47,-45-144 0,0 74 16,-92 2-47,47-2 16,-44 70-1,45 0 1,-93 0 15,45-143-15,-41 143 0,40 0-1,48-70 1,1 70-1,-48 0-15,2 0 16,47 0 0,-50 0-1,5 0 1,-5 0 0,48 0-1,-92 0 1,-44 0-1,0 0 1,-134 0 0,44 0 15,-47 0-15,48 0-1,-140 0 1,-179 0-1,92 0 1,-136 0 0,497 0-1,-497 0 1,270 0 0,45 0-1,-89 0 1,92 0-16,-47 0 31,44 0-15,-46 0 15,-131 0-15,176 0-1,-39 0 1,40 0-1,-1 0 1,5 0 0,40 0-1,3 0 1,1 0 0,-5 0-1,6 0 1,43 0-1,0 0 1,-48 0 0,-40 0 15,-142 0-15,94 0-1,184 0 1,-322 0-1,274 0 1,-91 0 0,184 0-1,-97 0 1,-130 0 0,224 0-1,-135 0 1,-183 0 15,183 0-31,90 0 31,-181 0-15,48 0 0,84 0-1,-42 0 1,-45 0-1,183 0 1,-3 0 0,-44 0-1,0 0 1,44 0-16,92 0 31,-44 0-15,-3 0-1,-42 0 1,87-68 0,-42 68 15,-1 0 0,-2-70-15,3-5-1,42 75 1,-42 0 0,44 0-1,-47 0 1,3 0 0,44 0-1,-47 0 16,47 0 1,-47 0-32,3-69 15,45 69 17,-48 0-17,47 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03-06T15:13:21.982"/>
    </inkml:context>
    <inkml:brush xml:id="br0">
      <inkml:brushProperty name="width" value="0.21167" units="cm"/>
      <inkml:brushProperty name="height" value="0.42376" units="cm"/>
      <inkml:brushProperty name="color" value="#B3A2C7"/>
      <inkml:brushProperty name="tip" value="rectangle"/>
      <inkml:brushProperty name="rasterOp" value="maskPen"/>
    </inkml:brush>
  </inkml:definitions>
  <inkml:trace contextRef="#ctx0" brushRef="#br0">106 212 0,'61'0'110,"-6"0"-110,55 0 15,117 0 1,56 0-1,286 0 1,109 0 0,118 0-1,-60 0 1,-59 0 0,231 0-1,-344 0 1,-165 0-1,111 0 1,55 0 0,115 0 15,-55 0-15,222 0-1,-447 0 1,-174 0-1,-3 0 1,64 0 0,-5 0-1,-54 0 1,54 0 0,-116 0-1,62 0 1,-169 0-1,54 0 1,168 0 0,-226 0 15,118 0-15,-117 0-16,59 0 15,112 0 1,-59 47 15,-53-47-31,-61 0 16,174 22-1,-172-22 17,59 0-17,-60 23 16,58 1 16,-54-1-31,-4-23 0,2 22 30,-1 25-30,-56-2 15,0-23 1,0 1-32,-56 1 46,-56-2-46,53 0 32,-54-22-1,58 0-31,-5 0 16,-51 24-1,-171 1 1,-1-4-1,56 3 1,-117-2 0,8-22-1,109 0 1,-228 0 0,1 0-1,61 0 1,-117 0-1,55 0 1,58 0 15,3 0-31,112 0 32,221 0-32,-333 0 15,52 0 1,-50 0-1,-63 0 1,-55 0 0,0 0-1,0 0 1,113 0 0,58 0-1,167 0 1,117 0-1,-61 0 1,-50 0 0,-7 0-1,63 0 17,-62 24-17,57-2 1,-167-22-1,115 0 1,-5 0 0,1 0-1,-55 0 1,113 0 15,57 0-31,-57 0 16,-115 0-1,117 0 17,-117 0-17,59 0 1,111 0 0,-53 0 46,51 0-15,-51 0-31,56 0-16,-61 0 62,4 0-31,53 0-31,-53 0 110,57 0-95,-62 0 1,7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03-06T15:13:21.982"/>
    </inkml:context>
    <inkml:brush xml:id="br0">
      <inkml:brushProperty name="width" value="0.21167" units="cm"/>
      <inkml:brushProperty name="height" value="0.42376" units="cm"/>
      <inkml:brushProperty name="color" value="#B3A2C7"/>
      <inkml:brushProperty name="tip" value="rectangle"/>
      <inkml:brushProperty name="rasterOp" value="maskPen"/>
    </inkml:brush>
  </inkml:definitions>
  <inkml:trace contextRef="#ctx0" brushRef="#br0">106 212 0,'42'0'110,"-3"0"-110,40 0 15,80 0 1,41 0-1,201 0 1,75 0 0,85 0-1,-42 0 1,-42 0 0,162 0-1,-241 0 1,-117 0-1,78 0 1,39 0 0,81 0 15,-38 0-15,156 0-1,-316 0 1,-122 0-1,-1 0 1,43 0 0,-1 0-1,-40 0 1,39 0 0,-82 0-1,43 0 1,-118 0-1,36 0 1,122 0 0,-161 0 15,82 0-15,-82 0-16,42 0 15,79 0 1,-42 16 15,-36-16-31,-44 0 16,122 8-1,-121-8 17,43 0-17,-43 8 16,40 1 16,-37-2-31,-3-7 0,0 8 30,0 8-30,-39 0 15,0-8 1,0-1-32,-39 2 46,-39-1-46,36-1 32,-37-7-1,40 0-31,-3 0 16,-37 9-1,-119-1 1,-2 0-1,40 0 1,-81-1 0,2-7-1,80 0 1,-162 0 0,2 0-1,42 0 1,-83 0-1,41 0 1,39 0 15,2 0-31,79 0 32,157 0-32,-236 0 15,37 0 1,-36 0-1,-43 0 1,-39 0 0,0 0-1,0 0 1,78 0 0,43 0-1,117 0 1,83 0-1,-44 0 1,-36 0 0,-3 0-1,43 0 17,-42 8-17,38 1 1,-117-9-1,81 0 1,-3 0 0,1 0-1,-40 0 1,82 0 15,39 0-31,-43 0 16,-78 0-1,82 0 17,-82 0-17,39 0 1,82 0 0,-39 0 46,35 0-15,-35 0-31,39 0-16,-42 0 62,2 0-31,37 0-31,-36 0 110,38 0-95,-41 0 1,2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03-06T15:12:32.706"/>
    </inkml:context>
    <inkml:brush xml:id="br0">
      <inkml:brushProperty name="width" value="0.21167" units="cm"/>
      <inkml:brushProperty name="height" value="0.42288" units="cm"/>
      <inkml:brushProperty name="color" value="#4BACC6"/>
      <inkml:brushProperty name="tip" value="rectangle"/>
      <inkml:brushProperty name="rasterOp" value="maskPen"/>
    </inkml:brush>
  </inkml:definitions>
  <inkml:trace contextRef="#ctx0" brushRef="#br0">106 211 0,'30'0'110,"-2"0"-110,28 0 15,57 0 1,28 0-1,144 0 1,53 0 0,60 0-1,-30 0 1,-31 0 0,118 0-1,-173 0 1,-82 0-1,55 0 1,28 0 0,57 0 15,-27 0-15,111 0-1,-226 0 1,-84 0-1,-3 0 1,32 0 0,-2 0-1,-28 0 1,29 0 0,-59 0-1,30 0 1,-82 0-1,24 0 1,87 0 0,-114 0 15,56 0-15,-55 0-16,29 0 15,55 0 1,-30 22 15,-25-22-31,-29 0 16,84 11-1,-86-11 17,31 0-17,-30 12 16,28-1 16,-27 0-31,0-11 0,-2 10 30,2 14-30,-29-3 15,0-11 1,0 0-32,-29 3 46,-27-2-46,27-1 32,-27-10-1,28 0-31,-2 0 16,-25 11-1,-87 0 1,1 1-1,28-2 1,-58 2 0,1-12-1,56 0 1,-112 0 0,-1 0-1,30 0 1,-56 0-1,26 0 1,27 0 15,3 0-31,56 0 32,111 0-32,-168 0 15,28 0 1,-27 0-1,-30 0 1,-28 0 0,0 0-1,1 0 1,54 0 0,30 0-1,85 0 1,58 0-1,-31 0 1,-26 0 0,-2 0-1,31 0 17,-30 11-17,27 0 1,-83-11-1,57 0 1,-1 0 0,0 0-1,-30 0 1,60 0 15,27 0-31,-30 0 16,-55 0-1,57 0 17,-57 0-17,28 0 1,57 0 0,-29 0 46,28 0-15,-27 0-31,28 0-16,-30 0 62,3 0-31,25 0-31,-26 0 110,28 0-95,-29 0 1,1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03-06T15:05:49.69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11073 4005 0,'48'0'250,"49"0"-250,50 0 16,99 0 15,-99 0-15,2 0-1,-4 0 1,-46 0-1,49 0 1,-3 0 0,-46 0-1,-50 0 1,47 0-16,53 0 16,-49 0-1,44 0 1,5 0-1,-1 0 17,96 0-17,-99 0 1,-46 0 0,50 0-1,44 0 1,-142 0-1,94 0 1,-45 0 0,48 0-1,-3 0 1,3 0 0,97 0-1,1 0 1,-99 0 15,2 0-15,-4 0-16,2 0 31,50 0-31,-50 0 31,99 0-15,-103 0-1,6 0 1,48 0 0,-50 0-1,50 0 1,-53 0 0,53 0-1,-48 0 1,46 0-1,98 0 1,-48 0 0,-96 0-1,143 0 17,-144 0-17,48 0 1,-47 0-1,143 0 1,-143 0 0,244 0-1,-101 0 1,1 0 0,-48 0-1,3 0 1,44 0-1,1 0 1,148 0 15,-95 0-15,-102 0 0,1 0-1,100 0 1,-1 0-1,-52 0 1,2 0 0,99 0-1,-198 0 1,150 0 0,-52 0-1,100 0 1,0 0-1,-53 0 1,53 0 15,-196 0-15,47 0 0,0 0-1,-47 0 1,47 0-1,53 0 1,-153 0 0,5 0-1,-49 0-15,-52 0 16,196 0 0,-47 0-1,96 0 1,-49 0-1,-47 0 17,48 0-17,-97 0-15,48 0 0,150 0 32,290 0-17,-295 0 1,52 0-1,-48 0 1,-4 0 0,-194 0-1,2 0 1,-4 0 0,2 0-1,-46 0 1,-5 0 15,-47 0-15,50 0 62,-51 0-47,-48-177 0,0 92 16,-99 1-47,51-2 16,-49 86-1,49 0 1,-101 0 15,50-178-15,-46 178 0,45 0-1,51-84 1,1 84-1,-51 0-15,2 0 16,49 0 0,-52 0-1,4 0 1,-4 0 0,52 0-1,-101 0 1,-47 0-1,-1 0 1,-143 0 0,47 0 15,-52 0-15,52 0-1,-151 0 1,-194 0-1,100 0 1,-147 0 0,537 0-1,-537 0 1,292 0 0,47 0-1,-95 0 1,101 0-16,-53 0 31,49 0-15,-49 0 15,-145 0-15,194 0-1,-45 0 1,45 0-1,-1 0 1,3 0 0,45 0-1,5 0 1,0 0 0,-6 0-1,6 0 1,48 0-1,-1 0 1,-52 0 0,-43 0 15,-153 0-15,100 0-1,200 0 1,-347 0-1,294 0 1,-98 0 0,199 0-1,-103 0 1,-141 0 0,241 0-1,-145 0 1,-200 0 15,201 0-31,95 0 31,-196 0-15,53 0 0,92 0-1,-47 0 1,-49 0-1,199 0 1,-2 0 0,-50 0-1,1 0 1,47 0-16,101 0 31,-49 0-15,-2 0-1,-46 0 1,93-86 0,-44 86 15,0 0 0,-4-85-15,3-8-1,45 93 1,-44 0 0,47 0-1,-50 0 1,3 0 0,47 0-1,-51 0 16,52 0 1,-51 0-32,2-84 15,49 84 17,-53 0-17,53 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03-06T15:07:21.03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11073 3696 0,'40'0'250,"40"0"-250,42 0 16,80 0 15,-80 0-15,0 0-1,-2 0 1,-38 0-1,40 0 1,-2 0 0,-38 0-1,-42 0 1,40 0-16,42 0 16,-40 0-1,38 0 1,2 0-1,0 0 17,80 0-17,-82 0 1,-38 0 0,40 0-1,38 0 1,-118 0-1,78 0 1,-38 0 0,40 0-1,-2 0 1,2 0 0,81 0-1,-1 0 1,-80 0 15,0 0-15,-2 0-16,2 0 31,40 0-31,-40 0 31,80 0-15,-82 0-1,2 0 1,40 0 0,-40 0-1,41 0 1,-44 0 0,43 0-1,-40 0 1,40 0-1,80 0 1,-40 0 0,-80 0-1,119 0 17,-118 0-17,39 0 1,-39 0-1,118 0 1,-118 0 0,201 0-1,-82 0 1,-2 0 0,-38 0-1,4 0 1,36 0-1,-2 0 1,124 0 15,-77 0-15,-87 0 0,2 0-1,84 0 1,-2 0-1,-42 0 1,-2 0 0,85 0-1,-163 0 1,123 0 0,-44 0-1,83 0 1,1 0-1,-44 0 1,43 0 15,-162 0-15,40 0 0,0 0-1,-40 0 1,40 0-1,42 0 1,-124 0 0,2 0-1,-39 0-15,-44 0 16,163 0 0,-40 0-1,80 0 1,-40 0-1,-40 0 17,41 0-17,-81 0-15,40 0 0,122 0 32,242 0-17,-244 0 1,42 0-1,-40 0 1,-2 0 0,-160 0-1,0 0 1,-2 0 0,2 0-1,-39 0 1,-4 0 15,-39 0-15,42 0 62,-42 0-47,-40-125 0,0 66 16,-82-1-47,42 0 16,-40 60-1,41 0 1,-84 0 15,41-124-15,-38 124 0,38 0-1,42-61 1,0 61-1,-42 0-15,2 0 16,40 0 0,-42 0-1,2 0 1,-2 0 0,42 0-1,-82 0 1,-40 0-1,0 0 1,-120 0 0,40 0 15,-42 0-15,42 0-1,-124 0 1,-161 0-1,83 0 1,-122 0 0,444 0-1,-444 0 1,242 0 0,40 0-1,-80 0 1,83 0-16,-44 0 31,41 0-15,-41 0 15,-118 0-15,158 0-1,-35 0 1,36 0-1,-2 0 1,6 0 0,34 0-1,5 0 1,-1 0 0,-4 0-1,6 0 1,38 0-1,0 0 1,-43 0 0,-36 0 15,-127 0-15,84 0-1,166 0 1,-289 0-1,245 0 1,-82 0 0,165 0-1,-87 0 1,-114 0 0,197 0-1,-118 0 1,-166 0 15,165 0-31,80 0 31,-162 0-15,42 0 0,78 0-1,-39 0 1,-41 0-1,164 0 1,-2 0 0,-40 0-1,0 0 1,40 0-16,82 0 31,-40 0-15,-2 0-1,-38 0 1,78-60 0,-38 60 15,0 0 0,-2-58-15,2-8-1,38 66 1,-38 0 0,40 0-1,-42 0 1,2 0 0,40 0-1,-42 0 16,42 0 1,-42 0-32,2-60 15,40 60 17,-42 0-17,42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01-03T15:53:28.496"/>
    </inkml:context>
    <inkml:brush xml:id="br0">
      <inkml:brushProperty name="width" value="0.21167" units="cm"/>
      <inkml:brushProperty name="height" value="0.42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44 176 0,'35'0'110,"-3"0"-110,33 0 15,67 0 1,32 0-1,169 0 1,59 0 0,72 0-1,-36 0 1,-34 0 0,134 0-1,-199 0 1,-97 0-1,64 0 1,32 0 0,69 0 15,-33 0-15,129 0-1,-261 0 1,-100 0-1,-3 0 1,37 0 0,0 0-1,-36 0 1,36 0 0,-70 0-1,36 0 1,-96 0-1,28 0 1,100 0 0,-130 0 15,65 0-15,-66 0-16,34 0 15,65 0 1,-35 50 15,-30-50-31,-35 0 16,100 23-1,-98-23 17,32 0-17,-34 24 16,34 2 16,-32-3-31,-2-23 0,2 25 30,-2 23-30,-32 1 15,0-26 1,0 2-32,-32 0 46,-34-1-46,32 1 32,-32-25-1,34 0-31,-2 0 16,-32 23-1,-98 3 1,0-3-1,32 1 1,-67-1 0,1-23-1,66 0 1,-132 0 0,0 0-1,36 0 1,-69 0-1,33 0 1,33 0 15,1 0-31,66 0 32,129 0-32,-194 0 15,30 0 1,-31 0-1,-34 0 1,-32 0 0,-1 0-1,0 0 1,66 0 0,33 0-1,100 0 1,64 0-1,-32 0 1,-32 0 0,-2 0-1,36 0 17,-35 27-17,32-4 1,-97-23-1,66 0 1,-2 0 0,0 0-1,-32 0 1,68 0 15,32 0-31,-36 0 16,-64 0-1,68 0 17,-68 0-17,32 0 1,68 0 0,-34 0 46,32 0-15,-31 0-31,32 0-16,-34 0 62,2 0-31,30 0-31,-29 0 110,31 0-95,-34 0 1,2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03-06T15:10:17.106"/>
    </inkml:context>
    <inkml:brush xml:id="br0">
      <inkml:brushProperty name="width" value="0.21167" units="cm"/>
      <inkml:brushProperty name="height" value="0.42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44 931 0,'126'0'110,"-8"0"-110,118 0 15,242 0 1,121 0-1,604 0 1,227 0 0,252 0-1,-126 0 1,-125 0 0,487 0-1,-724 0 1,-354 0-1,239 0 1,114 0 0,246 0 15,-118 0-15,471 0-1,-951 0 1,-361 0-1,-9 0 1,134 0 0,-7 0-1,-118 0 1,116 0 0,-242 0-1,125 0 1,-351 0-1,105 0 1,366 0 0,-482 0 15,246 0-15,-247 0-16,128 0 15,236 0 1,-127-68 15,-109 68-31,-127 0 16,364-34-1,-363 34 17,126 0-17,-127-30 16,119-4 16,-110 0-31,-8 34 0,-1-33 30,1-33-30,-118-1 15,0 36 1,0-1-32,-118-4 46,-117 4-46,109 1 32,-110 31-1,119 0-31,-9 0 16,-110-34-1,-362 0 1,1 0-1,117 2 1,-243 1 0,7 31-1,238 0 1,-481 0 0,-1 0-1,128 0 1,-245 0-1,118 0 1,117 0 15,10 0-31,236 0 32,468 0-32,-705 0 15,109 0 1,-108 0-1,-126 0 1,-121 0 0,3 0-1,0 0 1,234 0 0,128 0-1,352 0 1,244 0-1,-127 0 1,-106 0 0,-12 0-1,127 0 17,-126-36-17,118 4 1,-352 32-1,242 0 1,-9 0 0,3 0-1,-120 0 1,244 0 15,119 0-31,-127 0 16,-235 0-1,243 0 17,-244 0-17,118 0 1,244 0 0,-117 0 46,109 0-15,-109 0-31,117 0-16,-126 0 62,8 0-31,109 0-31,-106 0 110,115 0-95,-127 0 1,9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03-06T15:10:44.703"/>
    </inkml:context>
    <inkml:brush xml:id="br0">
      <inkml:brushProperty name="width" value="0.21167" units="cm"/>
      <inkml:brushProperty name="height" value="0.42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44 176 0,'27'0'110,"-2"0"-110,26 0 15,52 0 1,25 0-1,131 0 1,47 0 0,56 0-1,-28 0 1,-27 0 0,105 0-1,-156 0 1,-75 0-1,50 0 1,24 0 0,54 0 15,-25 0-15,100 0-1,-203 0 1,-78 0-1,-2 0 1,29 0 0,-1 0-1,-27 0 1,27 0 0,-54 0-1,28 0 1,-75 0-1,22 0 1,78 0 0,-102 0 15,51 0-15,-51 0-16,26 0 15,51 0 1,-27 36 15,-24-36-31,-27 0 16,78 17-1,-77-17 17,26 0-17,-27 17 16,26 2 16,-24-3-31,-2-16 0,1 18 30,-1 17-30,-25 0 15,0-18 1,0 1-32,-25 0 46,-26-1-46,24 1 32,-24-18-1,26 0-31,-2 0 16,-24 17-1,-77 1 1,0-1-1,25 0 1,-52 0 0,1-17-1,51 0 1,-103 0 0,0 0-1,28 0 1,-54 0-1,26 0 1,26 0 15,1 0-31,51 0 32,101 0-32,-152 0 15,24 0 1,-24 0-1,-26 0 1,-26 0 0,0 0-1,-1 0 1,52 0 0,26 0-1,77 0 1,51 0-1,-26 0 1,-24 0 0,-2 0-1,28 0 17,-28 19-17,26-2 1,-76-17-1,52 0 1,-2 0 0,0 0-1,-25 0 1,53 0 15,25 0-31,-28 0 16,-50 0-1,53 0 17,-53 0-17,25 0 1,53 0 0,-26 0 46,24 0-15,-23 0-31,24 0-16,-26 0 62,1 0-31,24 0-31,-23 0 110,24 0-95,-26 0 1,1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03-06T15:12:32.706"/>
    </inkml:context>
    <inkml:brush xml:id="br0">
      <inkml:brushProperty name="width" value="0.21167" units="cm"/>
      <inkml:brushProperty name="height" value="0.42333" units="cm"/>
      <inkml:brushProperty name="color" value="#4BACC6"/>
      <inkml:brushProperty name="tip" value="rectangle"/>
      <inkml:brushProperty name="rasterOp" value="maskPen"/>
    </inkml:brush>
  </inkml:definitions>
  <inkml:trace contextRef="#ctx0" brushRef="#br0">44 176 0,'43'0'110,"-2"0"-110,39 0 15,84 0 1,40 0-1,208 0 1,77 0 0,88 0-1,-46 0 1,-42 0 0,169 0-1,-250 0 1,-120 0-1,81 0 1,40 0 0,83 0 15,-40 0-15,162 0-1,-328 0 1,-121 0-1,-4 0 1,47 0 0,-4 0-1,-41 0 1,42 0 0,-84 0-1,42 0 1,-118 0-1,35 0 1,124 0 0,-164 0 15,84 0-15,-84 0-16,45 0 15,78 0 1,-42 35 15,-38-35-31,-42 0 16,123 19-1,-124-19 17,44 0-17,-44 17 16,40 1 16,-37-1-31,-1-17 0,-3 17 30,2 19-30,-41-1 15,0-18 1,0 0-32,-41 3 46,-40-3-46,38 0 32,-37-17-1,40 0-31,-4 0 16,-36 17-1,-125 1 1,1-1-1,41 0 1,-86 2 0,5-19-1,79 0 1,-162 0 0,-1 0-1,43 0 1,-83 0-1,40 0 1,39 0 15,5 0-31,79 0 32,161 0-32,-241 0 15,38 0 1,-38 0-1,-43 0 1,-41 0 0,0 0-1,2 0 1,78 0 0,44 0-1,121 0 1,85 0-1,-45 0 1,-36 0 0,-5 0-1,44 0 17,-42 18-17,40-1 1,-122-17-1,85 0 1,-4 0 0,1 0-1,-42 0 1,84 0 15,41 0-31,-43 0 16,-82 0-1,84 0 17,-82 0-17,39 0 1,84 0 0,-42 0 46,39 0-15,-37 0-31,40 0-16,-44 0 62,4 0-31,37 0-31,-38 0 110,40 0-95,-42 0 1,3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03-06T15:13:21.982"/>
    </inkml:context>
    <inkml:brush xml:id="br0">
      <inkml:brushProperty name="width" value="0.21167" units="cm"/>
      <inkml:brushProperty name="height" value="0.42333" units="cm"/>
      <inkml:brushProperty name="color" value="#B3A2C7"/>
      <inkml:brushProperty name="tip" value="rectangle"/>
      <inkml:brushProperty name="rasterOp" value="maskPen"/>
    </inkml:brush>
  </inkml:definitions>
  <inkml:trace contextRef="#ctx0" brushRef="#br0">45 176 0,'88'0'110,"-7"0"-110,82 0 15,168 0 1,83 0-1,419 0 1,156 0 0,176 0-1,-88 0 1,-87 0 0,337 0-1,-501 0 1,-243 0-1,162 0 1,81 0 0,169 0 15,-80 0-15,325 0-1,-658 0 1,-250 0-1,-6 0 1,93 0 0,-5 0-1,-82 0 1,81 0 0,-169 0-1,88 0 1,-245 0-1,76 0 1,251 0 0,-333 0 15,170 0-15,-169 0-16,86 0 15,164 0 1,-87 49 15,-76-49-31,-89 0 16,253 24-1,-252-24 17,88 0-17,-87 22 16,81 4 16,-75-3-31,-8-23 0,3 24 30,-3 25-30,-80-2 15,0-25 1,0 2-32,-80 1 46,-83-1-46,75-1 32,-75-23-1,81 0-31,-5 0 16,-76 25-1,-250 0 1,-1-2-1,82 1 1,-169-1 0,6-23-1,164 0 1,-334 0 0,2 0-1,87 0 1,-170 0-1,83 0 1,81 0 15,5 0-31,164 0 32,326 0-32,-490 0 15,76 0 1,-74 0-1,-89 0 1,-81 0 0,0 0-1,-1 0 1,164 0 0,87 0-1,245 0 1,169 0-1,-88 0 1,-76 0 0,-6 0-1,89 0 17,-88 25-17,80-1 1,-242-24-1,167 0 1,-6 0 0,1 0-1,-82 0 1,169 0 15,82 0-31,-88 0 16,-164 0-1,172 0 17,-172 0-17,83 0 1,168 0 0,-81 0 46,75 0-15,-74 0-31,81 0-16,-88 0 62,6 0-31,75 0-31,-75 0 110,81 0-95,-86 0 1,5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4-03-06T15:12:32.706"/>
    </inkml:context>
    <inkml:brush xml:id="br0">
      <inkml:brushProperty name="width" value="0.21167" units="cm"/>
      <inkml:brushProperty name="height" value="0.42288" units="cm"/>
      <inkml:brushProperty name="color" value="#4BACC6"/>
      <inkml:brushProperty name="tip" value="rectangle"/>
      <inkml:brushProperty name="rasterOp" value="maskPen"/>
    </inkml:brush>
  </inkml:definitions>
  <inkml:trace contextRef="#ctx0" brushRef="#br0">106 212 0,'37'0'110,"-3"0"-110,35 0 15,70 0 1,34 0-1,177 0 1,66 0 0,73 0-1,-36 0 1,-38 0 0,144 0-1,-213 0 1,-100 0-1,67 0 1,35 0 0,70 0 15,-34 0-15,137 0-1,-277 0 1,-104 0-1,-4 0 1,41 0 0,-3 0-1,-36 0 1,37 0 0,-73 0-1,37 0 1,-101 0-1,30 0 1,106 0 0,-140 0 15,70 0-15,-69 0-16,37 0 15,66 0 1,-35 27 15,-32-27-31,-36 0 16,104 14-1,-105-14 17,37 0-17,-37 14 16,35 0 16,-33-1-31,-1-13 0,-2 13 30,3 16-30,-36-3 15,0-13 1,0 0-32,-36 3 46,-32-3-46,32 0 32,-33-13-1,35 0-31,-3 0 16,-31 13-1,-106 1 1,0 0-1,36-2 1,-73 3 0,3-15-1,68 0 1,-138 0 0,-1 0-1,36 0 1,-69 0-1,33 0 1,34 0 15,3 0-31,68 0 32,137 0-32,-206 0 15,34 0 1,-33 0-1,-37 0 1,-34 0 0,-1 0-1,2 0 1,67 0 0,36 0-1,104 0 1,72 0-1,-38 0 1,-32 0 0,-3 0-1,38 0 17,-37 14-17,34-1 1,-103-13-1,71 0 1,-1 0 0,-1 0-1,-36 0 1,73 0 15,34 0-31,-37 0 16,-69 0-1,72 0 17,-71 0-17,34 0 1,71 0 0,-36 0 46,34 0-15,-33 0-31,35 0-16,-37 0 62,3 0-31,31 0-31,-31 0 110,33 0-95,-35 0 1,1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63BB7-36F1-4CD6-879D-DEAD7F1640CE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334E6-4E42-4858-AD27-3C4E95035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We can say “math” or “maths”.</a:t>
            </a:r>
          </a:p>
        </p:txBody>
      </p:sp>
    </p:spTree>
    <p:extLst>
      <p:ext uri="{BB962C8B-B14F-4D97-AF65-F5344CB8AC3E}">
        <p14:creationId xmlns:p14="http://schemas.microsoft.com/office/powerpoint/2010/main" val="379247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We can say “ICT” or “computer science”</a:t>
            </a:r>
          </a:p>
        </p:txBody>
      </p:sp>
    </p:spTree>
    <p:extLst>
      <p:ext uri="{BB962C8B-B14F-4D97-AF65-F5344CB8AC3E}">
        <p14:creationId xmlns:p14="http://schemas.microsoft.com/office/powerpoint/2010/main" val="3391715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6925" r="7123"/>
          <a:stretch/>
        </p:blipFill>
        <p:spPr>
          <a:xfrm>
            <a:off x="8037872" y="-14748"/>
            <a:ext cx="10250129" cy="103017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77734" y="53651"/>
            <a:ext cx="5013414" cy="10439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0045BC3-4D39-43D5-9A50-664CEE048247}"/>
              </a:ext>
            </a:extLst>
          </p:cNvPr>
          <p:cNvGrpSpPr/>
          <p:nvPr userDrawn="1"/>
        </p:nvGrpSpPr>
        <p:grpSpPr>
          <a:xfrm>
            <a:off x="4382243" y="6668760"/>
            <a:ext cx="4032234" cy="215658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FEAFAEA-65FA-42D6-B4B4-E238F11FDD0F}"/>
              </a:ext>
            </a:extLst>
          </p:cNvPr>
          <p:cNvGrpSpPr/>
          <p:nvPr userDrawn="1"/>
        </p:nvGrpSpPr>
        <p:grpSpPr>
          <a:xfrm>
            <a:off x="2423849" y="8070127"/>
            <a:ext cx="370535" cy="452606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CF6E90C6-AE80-49A7-A414-85A60AC221B0}"/>
              </a:ext>
            </a:extLst>
          </p:cNvPr>
          <p:cNvSpPr/>
          <p:nvPr userDrawn="1"/>
        </p:nvSpPr>
        <p:spPr>
          <a:xfrm>
            <a:off x="466486" y="822607"/>
            <a:ext cx="328961" cy="46964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21C05BDF-A134-4F5B-897E-66D176073472}"/>
              </a:ext>
            </a:extLst>
          </p:cNvPr>
          <p:cNvSpPr/>
          <p:nvPr userDrawn="1"/>
        </p:nvSpPr>
        <p:spPr>
          <a:xfrm>
            <a:off x="4230976" y="2036959"/>
            <a:ext cx="328961" cy="46964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725FA01B-3DDC-4AFF-AB70-C73E013ED739}"/>
              </a:ext>
            </a:extLst>
          </p:cNvPr>
          <p:cNvSpPr/>
          <p:nvPr userDrawn="1"/>
        </p:nvSpPr>
        <p:spPr>
          <a:xfrm>
            <a:off x="162896" y="6469343"/>
            <a:ext cx="328961" cy="46964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D1553AF3-2296-4149-995D-DA948B789A37}"/>
              </a:ext>
            </a:extLst>
          </p:cNvPr>
          <p:cNvSpPr/>
          <p:nvPr userDrawn="1"/>
        </p:nvSpPr>
        <p:spPr>
          <a:xfrm>
            <a:off x="119507" y="4984479"/>
            <a:ext cx="805469" cy="803103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6CD77B5-2A07-42DC-9AB4-916B70E40C68}"/>
              </a:ext>
            </a:extLst>
          </p:cNvPr>
          <p:cNvGrpSpPr/>
          <p:nvPr userDrawn="1"/>
        </p:nvGrpSpPr>
        <p:grpSpPr>
          <a:xfrm>
            <a:off x="16055" y="4711852"/>
            <a:ext cx="976908" cy="972512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1DD1690-BAFE-43DF-B82A-98F4659A6FAB}"/>
              </a:ext>
            </a:extLst>
          </p:cNvPr>
          <p:cNvGrpSpPr/>
          <p:nvPr userDrawn="1"/>
        </p:nvGrpSpPr>
        <p:grpSpPr>
          <a:xfrm>
            <a:off x="2926905" y="8634018"/>
            <a:ext cx="1017237" cy="1795425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EF7F533-5B85-4C39-977F-7FA02F9D6A8E}"/>
              </a:ext>
            </a:extLst>
          </p:cNvPr>
          <p:cNvGrpSpPr/>
          <p:nvPr userDrawn="1"/>
        </p:nvGrpSpPr>
        <p:grpSpPr>
          <a:xfrm>
            <a:off x="1406258" y="184866"/>
            <a:ext cx="1691123" cy="1320864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9B2B1DFF-1742-4E7C-8F6A-919FAEB486B0}"/>
              </a:ext>
            </a:extLst>
          </p:cNvPr>
          <p:cNvGrpSpPr/>
          <p:nvPr userDrawn="1"/>
        </p:nvGrpSpPr>
        <p:grpSpPr>
          <a:xfrm>
            <a:off x="133491" y="7253913"/>
            <a:ext cx="1834584" cy="2846592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xmlns="" id="{40CF4A2C-6137-4CE9-B482-7595FB972606}"/>
              </a:ext>
            </a:extLst>
          </p:cNvPr>
          <p:cNvSpPr/>
          <p:nvPr userDrawn="1"/>
        </p:nvSpPr>
        <p:spPr>
          <a:xfrm>
            <a:off x="7103891" y="1519851"/>
            <a:ext cx="608250" cy="53058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xmlns="" id="{8CF2620A-907F-48A9-AC5F-2D7DFE9736B7}"/>
              </a:ext>
            </a:extLst>
          </p:cNvPr>
          <p:cNvSpPr/>
          <p:nvPr userDrawn="1"/>
        </p:nvSpPr>
        <p:spPr>
          <a:xfrm>
            <a:off x="7043415" y="1459129"/>
            <a:ext cx="608259" cy="530660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xmlns="" id="{77453738-CE67-41CB-8947-7C446A8230C6}"/>
              </a:ext>
            </a:extLst>
          </p:cNvPr>
          <p:cNvSpPr/>
          <p:nvPr userDrawn="1"/>
        </p:nvSpPr>
        <p:spPr>
          <a:xfrm>
            <a:off x="7181302" y="1637536"/>
            <a:ext cx="278087" cy="212816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xmlns="" id="{4844B7E4-04B0-4F42-A2DF-3E556CAFA26B}"/>
              </a:ext>
            </a:extLst>
          </p:cNvPr>
          <p:cNvSpPr/>
          <p:nvPr userDrawn="1"/>
        </p:nvSpPr>
        <p:spPr>
          <a:xfrm>
            <a:off x="7027871" y="1616285"/>
            <a:ext cx="446696" cy="389502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xmlns="" id="{57F2DC55-7B81-4027-BF92-593EB39BC7C8}"/>
              </a:ext>
            </a:extLst>
          </p:cNvPr>
          <p:cNvSpPr/>
          <p:nvPr userDrawn="1"/>
        </p:nvSpPr>
        <p:spPr>
          <a:xfrm>
            <a:off x="7011713" y="1593212"/>
            <a:ext cx="482285" cy="42473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xmlns="" id="{6BD7FF18-C528-4373-BFBB-1E5DC9197377}"/>
              </a:ext>
            </a:extLst>
          </p:cNvPr>
          <p:cNvSpPr/>
          <p:nvPr userDrawn="1"/>
        </p:nvSpPr>
        <p:spPr>
          <a:xfrm>
            <a:off x="7112692" y="1557084"/>
            <a:ext cx="465704" cy="364662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774CB9FF-B5EB-4D27-8713-2D274A98B32E}"/>
              </a:ext>
            </a:extLst>
          </p:cNvPr>
          <p:cNvGrpSpPr/>
          <p:nvPr userDrawn="1"/>
        </p:nvGrpSpPr>
        <p:grpSpPr>
          <a:xfrm>
            <a:off x="-335844" y="1785584"/>
            <a:ext cx="1916322" cy="2157095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1C8C1161-E65D-40B8-A1F9-B0E9C6FB7CA2}"/>
              </a:ext>
            </a:extLst>
          </p:cNvPr>
          <p:cNvGrpSpPr/>
          <p:nvPr userDrawn="1"/>
        </p:nvGrpSpPr>
        <p:grpSpPr>
          <a:xfrm>
            <a:off x="4542830" y="-339074"/>
            <a:ext cx="2134704" cy="2034243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36D12752-87FC-4938-96E9-28B5EE5DC4AA}"/>
              </a:ext>
            </a:extLst>
          </p:cNvPr>
          <p:cNvGrpSpPr/>
          <p:nvPr userDrawn="1"/>
        </p:nvGrpSpPr>
        <p:grpSpPr>
          <a:xfrm>
            <a:off x="5605172" y="8992677"/>
            <a:ext cx="1833963" cy="1015212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03A75618-792B-4CE6-AC83-1283BE0BECCE}"/>
              </a:ext>
            </a:extLst>
          </p:cNvPr>
          <p:cNvGrpSpPr/>
          <p:nvPr userDrawn="1"/>
        </p:nvGrpSpPr>
        <p:grpSpPr>
          <a:xfrm>
            <a:off x="8893186" y="8794625"/>
            <a:ext cx="2219471" cy="1698350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xmlns="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xmlns="" id="{D2280BAF-92FC-4520-A14E-F56A402BD5B1}"/>
              </a:ext>
            </a:extLst>
          </p:cNvPr>
          <p:cNvSpPr/>
          <p:nvPr userDrawn="1"/>
        </p:nvSpPr>
        <p:spPr>
          <a:xfrm>
            <a:off x="2296695" y="2484032"/>
            <a:ext cx="817182" cy="40214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xmlns="" id="{EA34B66D-5F21-44AB-87C8-4D015896F88D}"/>
              </a:ext>
            </a:extLst>
          </p:cNvPr>
          <p:cNvSpPr/>
          <p:nvPr userDrawn="1"/>
        </p:nvSpPr>
        <p:spPr>
          <a:xfrm>
            <a:off x="8969939" y="7637436"/>
            <a:ext cx="567623" cy="280248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5C02EC0F-C669-437A-9E10-F8D41B14362D}"/>
              </a:ext>
            </a:extLst>
          </p:cNvPr>
          <p:cNvSpPr txBox="1"/>
          <p:nvPr userDrawn="1"/>
        </p:nvSpPr>
        <p:spPr>
          <a:xfrm>
            <a:off x="1824038" y="10557869"/>
            <a:ext cx="15092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3619518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51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ABA77BC-64E2-4388-9D17-04C903CCFACA}"/>
              </a:ext>
            </a:extLst>
          </p:cNvPr>
          <p:cNvGrpSpPr/>
          <p:nvPr userDrawn="1"/>
        </p:nvGrpSpPr>
        <p:grpSpPr>
          <a:xfrm>
            <a:off x="17571112" y="6668351"/>
            <a:ext cx="329441" cy="403752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3F0E3C6-B60F-43D5-8C20-5A1832841082}"/>
              </a:ext>
            </a:extLst>
          </p:cNvPr>
          <p:cNvSpPr/>
          <p:nvPr userDrawn="1"/>
        </p:nvSpPr>
        <p:spPr>
          <a:xfrm>
            <a:off x="12341557" y="9892385"/>
            <a:ext cx="292850" cy="41625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516980A-6185-4545-969A-F5563FF7822C}"/>
              </a:ext>
            </a:extLst>
          </p:cNvPr>
          <p:cNvSpPr/>
          <p:nvPr userDrawn="1"/>
        </p:nvSpPr>
        <p:spPr>
          <a:xfrm>
            <a:off x="13560569" y="9332111"/>
            <a:ext cx="4864980" cy="1115813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1C94E45-4D52-47B6-9012-0D1958F6A601}"/>
              </a:ext>
            </a:extLst>
          </p:cNvPr>
          <p:cNvGrpSpPr/>
          <p:nvPr userDrawn="1"/>
        </p:nvGrpSpPr>
        <p:grpSpPr>
          <a:xfrm>
            <a:off x="13686197" y="9081610"/>
            <a:ext cx="2796287" cy="2104820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CC4966F-2376-4B40-AB1E-5E7DECE70D90}"/>
              </a:ext>
            </a:extLst>
          </p:cNvPr>
          <p:cNvGrpSpPr/>
          <p:nvPr userDrawn="1"/>
        </p:nvGrpSpPr>
        <p:grpSpPr>
          <a:xfrm>
            <a:off x="16440795" y="7871764"/>
            <a:ext cx="1673040" cy="2836796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xmlns="" id="{945A294F-CA0B-4287-839A-6E9E561E4FFE}"/>
              </a:ext>
            </a:extLst>
          </p:cNvPr>
          <p:cNvSpPr/>
          <p:nvPr userDrawn="1"/>
        </p:nvSpPr>
        <p:spPr>
          <a:xfrm>
            <a:off x="-1" y="1"/>
            <a:ext cx="3764531" cy="30398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6EB1826A-BEF8-44B7-AE1E-9F8C8466C871}"/>
              </a:ext>
            </a:extLst>
          </p:cNvPr>
          <p:cNvGrpSpPr/>
          <p:nvPr userDrawn="1"/>
        </p:nvGrpSpPr>
        <p:grpSpPr>
          <a:xfrm>
            <a:off x="453862" y="2947754"/>
            <a:ext cx="242495" cy="439599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EB728367-2DD3-4170-A2BF-496BD73F078F}"/>
              </a:ext>
            </a:extLst>
          </p:cNvPr>
          <p:cNvGrpSpPr/>
          <p:nvPr userDrawn="1"/>
        </p:nvGrpSpPr>
        <p:grpSpPr>
          <a:xfrm>
            <a:off x="3728709" y="290221"/>
            <a:ext cx="387735" cy="473930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95C565F4-B589-4691-A3D1-40030F7C9967}"/>
              </a:ext>
            </a:extLst>
          </p:cNvPr>
          <p:cNvGrpSpPr/>
          <p:nvPr userDrawn="1"/>
        </p:nvGrpSpPr>
        <p:grpSpPr>
          <a:xfrm>
            <a:off x="456743" y="936522"/>
            <a:ext cx="2054271" cy="1327595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93D1A088-B642-4845-9D8C-E0691E503441}"/>
              </a:ext>
            </a:extLst>
          </p:cNvPr>
          <p:cNvGrpSpPr/>
          <p:nvPr userDrawn="1"/>
        </p:nvGrpSpPr>
        <p:grpSpPr>
          <a:xfrm>
            <a:off x="1158238" y="254780"/>
            <a:ext cx="1202738" cy="616622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372781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xmlns="" id="{35B3EC62-15F2-4943-BAE0-DF72CFB164A1}"/>
              </a:ext>
            </a:extLst>
          </p:cNvPr>
          <p:cNvSpPr/>
          <p:nvPr userDrawn="1"/>
        </p:nvSpPr>
        <p:spPr>
          <a:xfrm>
            <a:off x="5684705" y="-1479273"/>
            <a:ext cx="7981718" cy="3552417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xmlns="" id="{CAA98223-CA64-4A5D-8882-F0C98D9D40C6}"/>
              </a:ext>
            </a:extLst>
          </p:cNvPr>
          <p:cNvSpPr/>
          <p:nvPr userDrawn="1"/>
        </p:nvSpPr>
        <p:spPr>
          <a:xfrm>
            <a:off x="5684705" y="8764184"/>
            <a:ext cx="7981718" cy="3552417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8AED020-A2E7-4E1E-8406-114449AFA7AD}"/>
              </a:ext>
            </a:extLst>
          </p:cNvPr>
          <p:cNvGrpSpPr/>
          <p:nvPr userDrawn="1"/>
        </p:nvGrpSpPr>
        <p:grpSpPr>
          <a:xfrm>
            <a:off x="9132261" y="7929437"/>
            <a:ext cx="1916322" cy="2157095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0F51D422-472D-48F9-93BB-FF177BECA591}"/>
              </a:ext>
            </a:extLst>
          </p:cNvPr>
          <p:cNvSpPr/>
          <p:nvPr userDrawn="1"/>
        </p:nvSpPr>
        <p:spPr>
          <a:xfrm>
            <a:off x="7988255" y="8587846"/>
            <a:ext cx="817182" cy="40214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4F71B9B-838F-4367-B2A5-D67D5795EDA1}"/>
              </a:ext>
            </a:extLst>
          </p:cNvPr>
          <p:cNvGrpSpPr/>
          <p:nvPr userDrawn="1"/>
        </p:nvGrpSpPr>
        <p:grpSpPr>
          <a:xfrm>
            <a:off x="6215770" y="7685917"/>
            <a:ext cx="1443794" cy="2240231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3C1AE80F-E29D-4DC2-B709-FCE3B1BF50F6}"/>
              </a:ext>
            </a:extLst>
          </p:cNvPr>
          <p:cNvGrpSpPr/>
          <p:nvPr userDrawn="1"/>
        </p:nvGrpSpPr>
        <p:grpSpPr>
          <a:xfrm rot="4981183">
            <a:off x="11407760" y="8311922"/>
            <a:ext cx="1636932" cy="1252064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xmlns="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3470233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1599ADDA-EBB8-4DB7-AEE6-9E23CD8F0B18}"/>
              </a:ext>
            </a:extLst>
          </p:cNvPr>
          <p:cNvSpPr/>
          <p:nvPr userDrawn="1"/>
        </p:nvSpPr>
        <p:spPr>
          <a:xfrm flipH="1">
            <a:off x="14523470" y="1"/>
            <a:ext cx="3764531" cy="30398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400B236C-8BFF-4264-AB28-0CF5D923C45B}"/>
              </a:ext>
            </a:extLst>
          </p:cNvPr>
          <p:cNvSpPr/>
          <p:nvPr userDrawn="1"/>
        </p:nvSpPr>
        <p:spPr>
          <a:xfrm>
            <a:off x="175074" y="9171188"/>
            <a:ext cx="4864980" cy="1115813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5F89610-2401-425B-883B-FC5AA53B3BCF}"/>
              </a:ext>
            </a:extLst>
          </p:cNvPr>
          <p:cNvGrpSpPr/>
          <p:nvPr userDrawn="1"/>
        </p:nvGrpSpPr>
        <p:grpSpPr>
          <a:xfrm>
            <a:off x="16191538" y="855524"/>
            <a:ext cx="1655789" cy="1577865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D5A5495-3CFE-487F-A250-9D14A69012C8}"/>
              </a:ext>
            </a:extLst>
          </p:cNvPr>
          <p:cNvGrpSpPr/>
          <p:nvPr userDrawn="1"/>
        </p:nvGrpSpPr>
        <p:grpSpPr>
          <a:xfrm>
            <a:off x="2972456" y="9013207"/>
            <a:ext cx="976908" cy="972512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41FAA8C-BD62-4BD8-8425-79C53BE6AC2A}"/>
              </a:ext>
            </a:extLst>
          </p:cNvPr>
          <p:cNvGrpSpPr/>
          <p:nvPr userDrawn="1"/>
        </p:nvGrpSpPr>
        <p:grpSpPr>
          <a:xfrm>
            <a:off x="1178526" y="7834595"/>
            <a:ext cx="1406478" cy="2182331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6FFCC9D-607E-4AAF-86A8-2277051A52AD}"/>
              </a:ext>
            </a:extLst>
          </p:cNvPr>
          <p:cNvGrpSpPr/>
          <p:nvPr userDrawn="1"/>
        </p:nvGrpSpPr>
        <p:grpSpPr>
          <a:xfrm>
            <a:off x="14598990" y="559893"/>
            <a:ext cx="1346925" cy="745607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2782304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4C36F660-78DA-487B-BFF8-C38EB0DC7CD1}"/>
              </a:ext>
            </a:extLst>
          </p:cNvPr>
          <p:cNvSpPr/>
          <p:nvPr userDrawn="1"/>
        </p:nvSpPr>
        <p:spPr>
          <a:xfrm>
            <a:off x="-55349" y="2930300"/>
            <a:ext cx="7473285" cy="7382022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1F86EC08-1A8A-482E-BED5-11B672858489}"/>
              </a:ext>
            </a:extLst>
          </p:cNvPr>
          <p:cNvSpPr/>
          <p:nvPr userDrawn="1"/>
        </p:nvSpPr>
        <p:spPr>
          <a:xfrm>
            <a:off x="10494498" y="-14417"/>
            <a:ext cx="7808799" cy="5741292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B1BC51F-23F4-4055-B9FD-3F5D6F9F128A}"/>
              </a:ext>
            </a:extLst>
          </p:cNvPr>
          <p:cNvSpPr/>
          <p:nvPr userDrawn="1"/>
        </p:nvSpPr>
        <p:spPr>
          <a:xfrm>
            <a:off x="14806210" y="1969841"/>
            <a:ext cx="345413" cy="49277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519DF1E8-D36D-4AD0-A970-88D1D2920019}"/>
              </a:ext>
            </a:extLst>
          </p:cNvPr>
          <p:cNvSpPr/>
          <p:nvPr userDrawn="1"/>
        </p:nvSpPr>
        <p:spPr>
          <a:xfrm>
            <a:off x="2790221" y="6655121"/>
            <a:ext cx="345413" cy="49277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49FDC9C-281B-4E2A-AECF-6E4D09074932}"/>
              </a:ext>
            </a:extLst>
          </p:cNvPr>
          <p:cNvGrpSpPr/>
          <p:nvPr userDrawn="1"/>
        </p:nvGrpSpPr>
        <p:grpSpPr>
          <a:xfrm>
            <a:off x="12203256" y="503195"/>
            <a:ext cx="1777851" cy="1155701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C2701EB-7A6F-409F-BA68-17B477BD471B}"/>
              </a:ext>
            </a:extLst>
          </p:cNvPr>
          <p:cNvGrpSpPr/>
          <p:nvPr userDrawn="1"/>
        </p:nvGrpSpPr>
        <p:grpSpPr>
          <a:xfrm>
            <a:off x="17019423" y="3925619"/>
            <a:ext cx="1022838" cy="1129310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427B8E1-52D1-440C-9E44-BA12D5F884E7}"/>
              </a:ext>
            </a:extLst>
          </p:cNvPr>
          <p:cNvGrpSpPr/>
          <p:nvPr userDrawn="1"/>
        </p:nvGrpSpPr>
        <p:grpSpPr>
          <a:xfrm>
            <a:off x="16204076" y="1873400"/>
            <a:ext cx="764235" cy="33465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117BAD5-3BEB-4BDE-8F12-88900AD6853D}"/>
              </a:ext>
            </a:extLst>
          </p:cNvPr>
          <p:cNvGrpSpPr/>
          <p:nvPr userDrawn="1"/>
        </p:nvGrpSpPr>
        <p:grpSpPr>
          <a:xfrm>
            <a:off x="5389949" y="6965642"/>
            <a:ext cx="2125041" cy="3967878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xmlns="" id="{551852B9-E957-493D-A350-010CC464BF8F}"/>
              </a:ext>
            </a:extLst>
          </p:cNvPr>
          <p:cNvSpPr/>
          <p:nvPr userDrawn="1"/>
        </p:nvSpPr>
        <p:spPr>
          <a:xfrm>
            <a:off x="1694088" y="3914258"/>
            <a:ext cx="638430" cy="555267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xmlns="" id="{593B9B5E-D28F-4444-A1C8-83EDE490E5C4}"/>
              </a:ext>
            </a:extLst>
          </p:cNvPr>
          <p:cNvSpPr/>
          <p:nvPr userDrawn="1"/>
        </p:nvSpPr>
        <p:spPr>
          <a:xfrm>
            <a:off x="1596999" y="3994207"/>
            <a:ext cx="507342" cy="445580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2584E62-8C01-4FE3-A33D-6EDF6E2AC451}"/>
              </a:ext>
            </a:extLst>
          </p:cNvPr>
          <p:cNvGrpSpPr/>
          <p:nvPr userDrawn="1"/>
        </p:nvGrpSpPr>
        <p:grpSpPr>
          <a:xfrm>
            <a:off x="1612564" y="3850574"/>
            <a:ext cx="656199" cy="572001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D36DF088-A0BF-4346-B0E9-9B4E21F9C81F}"/>
              </a:ext>
            </a:extLst>
          </p:cNvPr>
          <p:cNvGrpSpPr/>
          <p:nvPr userDrawn="1"/>
        </p:nvGrpSpPr>
        <p:grpSpPr>
          <a:xfrm>
            <a:off x="-51642" y="8108699"/>
            <a:ext cx="3769713" cy="3118449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1DB1415E-A08F-4EE8-803F-ACD58B19CEE6}"/>
              </a:ext>
            </a:extLst>
          </p:cNvPr>
          <p:cNvGrpSpPr/>
          <p:nvPr userDrawn="1"/>
        </p:nvGrpSpPr>
        <p:grpSpPr>
          <a:xfrm>
            <a:off x="-835579" y="4542769"/>
            <a:ext cx="2241716" cy="2135697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0B0D782A-A138-45C1-8224-ADF66404C8B7}"/>
              </a:ext>
            </a:extLst>
          </p:cNvPr>
          <p:cNvGrpSpPr/>
          <p:nvPr userDrawn="1"/>
        </p:nvGrpSpPr>
        <p:grpSpPr>
          <a:xfrm>
            <a:off x="15691318" y="-391812"/>
            <a:ext cx="2330975" cy="1782926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xmlns="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xmlns="" id="{24FF902F-3999-4FA7-9902-61FC9EA3E896}"/>
              </a:ext>
            </a:extLst>
          </p:cNvPr>
          <p:cNvSpPr/>
          <p:nvPr userDrawn="1"/>
        </p:nvSpPr>
        <p:spPr>
          <a:xfrm>
            <a:off x="14206832" y="1421753"/>
            <a:ext cx="572349" cy="281427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80936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86D37025-7318-49F0-8ECC-8795FBBB629D}"/>
              </a:ext>
            </a:extLst>
          </p:cNvPr>
          <p:cNvSpPr/>
          <p:nvPr userDrawn="1"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505835DA-81EC-431F-865F-54D2CFF3049A}"/>
              </a:ext>
            </a:extLst>
          </p:cNvPr>
          <p:cNvSpPr/>
          <p:nvPr userDrawn="1"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49EB6120-7027-4467-8B58-8A852C1C3051}"/>
              </a:ext>
            </a:extLst>
          </p:cNvPr>
          <p:cNvSpPr/>
          <p:nvPr userDrawn="1"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xmlns="" id="{9B2E283F-E0AC-4C55-8494-83890BC115A1}"/>
              </a:ext>
            </a:extLst>
          </p:cNvPr>
          <p:cNvSpPr/>
          <p:nvPr userDrawn="1"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9242AE5F-EF12-4FED-8C77-CEB72AC3F7B1}"/>
              </a:ext>
            </a:extLst>
          </p:cNvPr>
          <p:cNvSpPr/>
          <p:nvPr userDrawn="1"/>
        </p:nvSpPr>
        <p:spPr>
          <a:xfrm>
            <a:off x="18044840" y="11682632"/>
            <a:ext cx="750498" cy="807380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5210483-EB7A-4ED9-9D84-CF4E80448236}"/>
              </a:ext>
            </a:extLst>
          </p:cNvPr>
          <p:cNvSpPr/>
          <p:nvPr userDrawn="1"/>
        </p:nvSpPr>
        <p:spPr>
          <a:xfrm>
            <a:off x="18023850" y="11661758"/>
            <a:ext cx="793365" cy="854957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6C68A0E-22E8-4057-B17B-727A0389C801}"/>
              </a:ext>
            </a:extLst>
          </p:cNvPr>
          <p:cNvSpPr/>
          <p:nvPr userDrawn="1"/>
        </p:nvSpPr>
        <p:spPr>
          <a:xfrm>
            <a:off x="17979116" y="11575435"/>
            <a:ext cx="708767" cy="759503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19CC3B0C-0EAC-488C-8303-A28401F5C20B}"/>
              </a:ext>
            </a:extLst>
          </p:cNvPr>
          <p:cNvSpPr/>
          <p:nvPr userDrawn="1"/>
        </p:nvSpPr>
        <p:spPr>
          <a:xfrm>
            <a:off x="17873963" y="11938972"/>
            <a:ext cx="746285" cy="74246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F0A36BE6-1FEB-4E2E-9536-793FC8956562}"/>
              </a:ext>
            </a:extLst>
          </p:cNvPr>
          <p:cNvSpPr/>
          <p:nvPr userDrawn="1"/>
        </p:nvSpPr>
        <p:spPr>
          <a:xfrm>
            <a:off x="17790131" y="11812721"/>
            <a:ext cx="745170" cy="743889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EBCE2F2-AE3E-4509-A1CE-5188EF3F742A}"/>
              </a:ext>
            </a:extLst>
          </p:cNvPr>
          <p:cNvSpPr/>
          <p:nvPr userDrawn="1"/>
        </p:nvSpPr>
        <p:spPr>
          <a:xfrm>
            <a:off x="17871968" y="11877274"/>
            <a:ext cx="441420" cy="424421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2FAA08D7-24C4-431A-AA4E-A8B5B8BC8261}"/>
              </a:ext>
            </a:extLst>
          </p:cNvPr>
          <p:cNvSpPr/>
          <p:nvPr userDrawn="1"/>
        </p:nvSpPr>
        <p:spPr>
          <a:xfrm>
            <a:off x="-220482" y="5362453"/>
            <a:ext cx="9040598" cy="5023448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C9B98F2-165D-4884-A864-6B16A15F57A4}"/>
              </a:ext>
            </a:extLst>
          </p:cNvPr>
          <p:cNvSpPr/>
          <p:nvPr userDrawn="1"/>
        </p:nvSpPr>
        <p:spPr>
          <a:xfrm>
            <a:off x="9541296" y="-11109"/>
            <a:ext cx="8753753" cy="7227974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672C21C-0005-49E9-9A84-836BB2147145}"/>
              </a:ext>
            </a:extLst>
          </p:cNvPr>
          <p:cNvSpPr/>
          <p:nvPr userDrawn="1"/>
        </p:nvSpPr>
        <p:spPr>
          <a:xfrm>
            <a:off x="9702513" y="-38133"/>
            <a:ext cx="8608623" cy="6434589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A1AFD1B-2DE3-4213-A0B6-3F14636022F4}"/>
              </a:ext>
            </a:extLst>
          </p:cNvPr>
          <p:cNvGrpSpPr/>
          <p:nvPr userDrawn="1"/>
        </p:nvGrpSpPr>
        <p:grpSpPr>
          <a:xfrm>
            <a:off x="11165204" y="1025983"/>
            <a:ext cx="1386461" cy="953891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341BEB85-1D5D-4E40-9F5A-4ABC53A767D6}"/>
              </a:ext>
            </a:extLst>
          </p:cNvPr>
          <p:cNvSpPr/>
          <p:nvPr userDrawn="1"/>
        </p:nvSpPr>
        <p:spPr>
          <a:xfrm>
            <a:off x="3363522" y="8823155"/>
            <a:ext cx="348618" cy="497714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A7D28F8-1CED-4CE9-9861-27F7C0973D72}"/>
              </a:ext>
            </a:extLst>
          </p:cNvPr>
          <p:cNvGrpSpPr/>
          <p:nvPr userDrawn="1"/>
        </p:nvGrpSpPr>
        <p:grpSpPr>
          <a:xfrm>
            <a:off x="906328" y="6571264"/>
            <a:ext cx="740936" cy="62534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61F1F11-BB3D-4731-A3CD-304DFF61EEB8}"/>
              </a:ext>
            </a:extLst>
          </p:cNvPr>
          <p:cNvGrpSpPr/>
          <p:nvPr userDrawn="1"/>
        </p:nvGrpSpPr>
        <p:grpSpPr>
          <a:xfrm>
            <a:off x="14730254" y="-553271"/>
            <a:ext cx="2352473" cy="1800201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xmlns="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E3F17F40-13ED-4778-9EF2-E1D5C7BB3B55}"/>
              </a:ext>
            </a:extLst>
          </p:cNvPr>
          <p:cNvGrpSpPr/>
          <p:nvPr userDrawn="1"/>
        </p:nvGrpSpPr>
        <p:grpSpPr>
          <a:xfrm>
            <a:off x="6013223" y="9098117"/>
            <a:ext cx="1028694" cy="1106006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xmlns="" id="{4A71A1BD-55D9-46D9-B888-D14EA889BB5C}"/>
              </a:ext>
            </a:extLst>
          </p:cNvPr>
          <p:cNvSpPr/>
          <p:nvPr userDrawn="1"/>
        </p:nvSpPr>
        <p:spPr>
          <a:xfrm>
            <a:off x="-161606" y="5355338"/>
            <a:ext cx="9445977" cy="5351648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8046DE6B-96E8-44B9-996B-74644B8EC85A}"/>
              </a:ext>
            </a:extLst>
          </p:cNvPr>
          <p:cNvSpPr/>
          <p:nvPr userDrawn="1"/>
        </p:nvSpPr>
        <p:spPr>
          <a:xfrm>
            <a:off x="10010152" y="-38133"/>
            <a:ext cx="8253692" cy="6145032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44CCBCFE-524F-41A0-986D-E445240F6662}"/>
              </a:ext>
            </a:extLst>
          </p:cNvPr>
          <p:cNvGrpSpPr/>
          <p:nvPr userDrawn="1"/>
        </p:nvGrpSpPr>
        <p:grpSpPr>
          <a:xfrm>
            <a:off x="-115230" y="8581460"/>
            <a:ext cx="2093127" cy="279222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B48D7700-A0D8-46B6-B18E-AF18783C0B5B}"/>
              </a:ext>
            </a:extLst>
          </p:cNvPr>
          <p:cNvGrpSpPr/>
          <p:nvPr userDrawn="1"/>
        </p:nvGrpSpPr>
        <p:grpSpPr>
          <a:xfrm>
            <a:off x="15017535" y="2406963"/>
            <a:ext cx="2297367" cy="3893658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C9C3E263-CEE8-4BB1-87FA-32547FF3026D}"/>
              </a:ext>
            </a:extLst>
          </p:cNvPr>
          <p:cNvGrpSpPr/>
          <p:nvPr userDrawn="1"/>
        </p:nvGrpSpPr>
        <p:grpSpPr>
          <a:xfrm>
            <a:off x="10985894" y="108704"/>
            <a:ext cx="247193" cy="444408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7724C9CE-DFD2-4FC2-ACE9-33AF75047762}"/>
              </a:ext>
            </a:extLst>
          </p:cNvPr>
          <p:cNvGrpSpPr/>
          <p:nvPr userDrawn="1"/>
        </p:nvGrpSpPr>
        <p:grpSpPr>
          <a:xfrm>
            <a:off x="13955964" y="1715792"/>
            <a:ext cx="1749162" cy="978432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xmlns="" id="{74F852A4-B8F3-4978-8611-4A1ED42654ED}"/>
              </a:ext>
            </a:extLst>
          </p:cNvPr>
          <p:cNvSpPr/>
          <p:nvPr userDrawn="1"/>
        </p:nvSpPr>
        <p:spPr>
          <a:xfrm>
            <a:off x="-220482" y="5406815"/>
            <a:ext cx="8751042" cy="4979085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7273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xmlns="" id="{884CEEFC-C4D0-47E5-B107-FFBB6D2EF2D7}"/>
              </a:ext>
            </a:extLst>
          </p:cNvPr>
          <p:cNvSpPr/>
          <p:nvPr userDrawn="1"/>
        </p:nvSpPr>
        <p:spPr>
          <a:xfrm rot="21329782">
            <a:off x="-1463365" y="191423"/>
            <a:ext cx="6349348" cy="9094119"/>
          </a:xfrm>
          <a:custGeom>
            <a:avLst/>
            <a:gdLst/>
            <a:ahLst/>
            <a:cxnLst/>
            <a:rect l="l" t="t" r="r" b="b"/>
            <a:pathLst>
              <a:path w="7041546" h="10085548">
                <a:moveTo>
                  <a:pt x="0" y="0"/>
                </a:moveTo>
                <a:lnTo>
                  <a:pt x="7041546" y="0"/>
                </a:lnTo>
                <a:lnTo>
                  <a:pt x="7041546" y="10085548"/>
                </a:lnTo>
                <a:lnTo>
                  <a:pt x="0" y="1008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xmlns="" id="{5992E9C3-4A1A-400B-B17A-3FA467D90DAB}"/>
              </a:ext>
            </a:extLst>
          </p:cNvPr>
          <p:cNvSpPr/>
          <p:nvPr userDrawn="1"/>
        </p:nvSpPr>
        <p:spPr>
          <a:xfrm>
            <a:off x="-937932" y="8748274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xmlns="" id="{BEE37589-8365-47A8-9ADA-990DF9D110A2}"/>
              </a:ext>
            </a:extLst>
          </p:cNvPr>
          <p:cNvSpPr/>
          <p:nvPr userDrawn="1"/>
        </p:nvSpPr>
        <p:spPr>
          <a:xfrm>
            <a:off x="10120093" y="8748274"/>
            <a:ext cx="11635495" cy="1323538"/>
          </a:xfrm>
          <a:custGeom>
            <a:avLst/>
            <a:gdLst/>
            <a:ahLst/>
            <a:cxnLst/>
            <a:rect l="l" t="t" r="r" b="b"/>
            <a:pathLst>
              <a:path w="11635495" h="1323538">
                <a:moveTo>
                  <a:pt x="0" y="0"/>
                </a:moveTo>
                <a:lnTo>
                  <a:pt x="11635495" y="0"/>
                </a:lnTo>
                <a:lnTo>
                  <a:pt x="11635495" y="1323537"/>
                </a:lnTo>
                <a:lnTo>
                  <a:pt x="0" y="1323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xmlns="" id="{815F4CD1-FDD9-4F7C-B3A1-86995352DB8D}"/>
              </a:ext>
            </a:extLst>
          </p:cNvPr>
          <p:cNvSpPr/>
          <p:nvPr userDrawn="1"/>
        </p:nvSpPr>
        <p:spPr>
          <a:xfrm>
            <a:off x="-785532" y="9258300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xmlns="" id="{733551CE-F1DB-4BA4-8AFA-51C4327D5908}"/>
              </a:ext>
            </a:extLst>
          </p:cNvPr>
          <p:cNvSpPr/>
          <p:nvPr userDrawn="1"/>
        </p:nvSpPr>
        <p:spPr>
          <a:xfrm>
            <a:off x="7169983" y="9395662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D6686E7D-928B-4585-B692-7AB6ADC927B8}"/>
              </a:ext>
            </a:extLst>
          </p:cNvPr>
          <p:cNvSpPr/>
          <p:nvPr userDrawn="1"/>
        </p:nvSpPr>
        <p:spPr>
          <a:xfrm>
            <a:off x="15806591" y="-1055364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2951262-AA80-44C8-B164-EDC22435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BE87578-F68E-478F-978F-925FA7A5DCB9}"/>
              </a:ext>
            </a:extLst>
          </p:cNvPr>
          <p:cNvGrpSpPr/>
          <p:nvPr userDrawn="1"/>
        </p:nvGrpSpPr>
        <p:grpSpPr>
          <a:xfrm>
            <a:off x="-1790227" y="7916128"/>
            <a:ext cx="24904778" cy="1808005"/>
            <a:chOff x="0" y="0"/>
            <a:chExt cx="33206371" cy="241067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81220DAE-7419-4033-8202-0212C223DAB2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73817156-B775-4B93-962F-87B52F099D34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xmlns="" id="{DB2DAC57-6E3A-4A51-975F-8376A8ACECB9}"/>
              </a:ext>
            </a:extLst>
          </p:cNvPr>
          <p:cNvGrpSpPr/>
          <p:nvPr userDrawn="1"/>
        </p:nvGrpSpPr>
        <p:grpSpPr>
          <a:xfrm>
            <a:off x="-3308389" y="8315357"/>
            <a:ext cx="24904778" cy="1808005"/>
            <a:chOff x="0" y="0"/>
            <a:chExt cx="33206371" cy="2410673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01B7E69D-12D7-483A-8CDC-BE8D1CA6A9A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xmlns="" id="{3B199CCC-0B8A-46C5-97BA-0AEEB36564D2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xmlns="" id="{3191E785-8969-4589-A892-C2065D3A1956}"/>
              </a:ext>
            </a:extLst>
          </p:cNvPr>
          <p:cNvGrpSpPr/>
          <p:nvPr userDrawn="1"/>
        </p:nvGrpSpPr>
        <p:grpSpPr>
          <a:xfrm>
            <a:off x="-3308389" y="8478995"/>
            <a:ext cx="24904778" cy="1808005"/>
            <a:chOff x="0" y="0"/>
            <a:chExt cx="33206371" cy="2410673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xmlns="" id="{12BE6C67-9058-4C71-A13F-3BC8542818B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xmlns="" id="{AB078AB8-D07B-4884-9BDB-024E3108BEBC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6">
            <a:extLst>
              <a:ext uri="{FF2B5EF4-FFF2-40B4-BE49-F238E27FC236}">
                <a16:creationId xmlns:a16="http://schemas.microsoft.com/office/drawing/2014/main" xmlns="" id="{B42D3F57-8FFE-4698-822E-D017DE2252EF}"/>
              </a:ext>
            </a:extLst>
          </p:cNvPr>
          <p:cNvSpPr/>
          <p:nvPr userDrawn="1"/>
        </p:nvSpPr>
        <p:spPr>
          <a:xfrm>
            <a:off x="1208681" y="4409757"/>
            <a:ext cx="2659510" cy="5078926"/>
          </a:xfrm>
          <a:custGeom>
            <a:avLst/>
            <a:gdLst/>
            <a:ahLst/>
            <a:cxnLst/>
            <a:rect l="l" t="t" r="r" b="b"/>
            <a:pathLst>
              <a:path w="2659510" h="5078926">
                <a:moveTo>
                  <a:pt x="0" y="0"/>
                </a:moveTo>
                <a:lnTo>
                  <a:pt x="2659511" y="0"/>
                </a:lnTo>
                <a:lnTo>
                  <a:pt x="2659511" y="5078926"/>
                </a:lnTo>
                <a:lnTo>
                  <a:pt x="0" y="5078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7">
            <a:extLst>
              <a:ext uri="{FF2B5EF4-FFF2-40B4-BE49-F238E27FC236}">
                <a16:creationId xmlns:a16="http://schemas.microsoft.com/office/drawing/2014/main" xmlns="" id="{C050F90A-835C-4A61-A36C-92520B540726}"/>
              </a:ext>
            </a:extLst>
          </p:cNvPr>
          <p:cNvGrpSpPr/>
          <p:nvPr userDrawn="1"/>
        </p:nvGrpSpPr>
        <p:grpSpPr>
          <a:xfrm>
            <a:off x="-2574719" y="8943430"/>
            <a:ext cx="24904778" cy="1808005"/>
            <a:chOff x="0" y="0"/>
            <a:chExt cx="33206371" cy="2410673"/>
          </a:xfrm>
        </p:grpSpPr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xmlns="" id="{D9458028-5B4A-43AC-AE27-7B65DE27404A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xmlns="" id="{4F37BBEA-0342-4828-BA80-8D176D21AFF5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xmlns="" id="{CB513231-01D1-45FB-A7CD-D90684C88A66}"/>
              </a:ext>
            </a:extLst>
          </p:cNvPr>
          <p:cNvGrpSpPr/>
          <p:nvPr userDrawn="1"/>
        </p:nvGrpSpPr>
        <p:grpSpPr>
          <a:xfrm>
            <a:off x="-2574719" y="9080902"/>
            <a:ext cx="24904778" cy="1808005"/>
            <a:chOff x="0" y="0"/>
            <a:chExt cx="33206371" cy="2410673"/>
          </a:xfrm>
        </p:grpSpPr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865AEA1A-26C6-4785-B15C-D59F8B687BE5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xmlns="" id="{FD999BC5-4373-4E31-8D91-EE913613EC7B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25">
            <a:extLst>
              <a:ext uri="{FF2B5EF4-FFF2-40B4-BE49-F238E27FC236}">
                <a16:creationId xmlns:a16="http://schemas.microsoft.com/office/drawing/2014/main" xmlns="" id="{0A0B3980-35C4-4BD5-BED4-8BBEDC43767B}"/>
              </a:ext>
            </a:extLst>
          </p:cNvPr>
          <p:cNvSpPr/>
          <p:nvPr userDrawn="1"/>
        </p:nvSpPr>
        <p:spPr>
          <a:xfrm>
            <a:off x="-713291" y="-591251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732F6C7-DB1F-4452-B3FB-250C0E70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18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94588156-645A-4B02-BD38-B7A0F5F25B1E}"/>
              </a:ext>
            </a:extLst>
          </p:cNvPr>
          <p:cNvSpPr/>
          <p:nvPr userDrawn="1"/>
        </p:nvSpPr>
        <p:spPr>
          <a:xfrm flipH="1">
            <a:off x="12573000" y="3493944"/>
            <a:ext cx="5475891" cy="5639963"/>
          </a:xfrm>
          <a:custGeom>
            <a:avLst/>
            <a:gdLst/>
            <a:ahLst/>
            <a:cxnLst/>
            <a:rect l="l" t="t" r="r" b="b"/>
            <a:pathLst>
              <a:path w="6725027" h="6926526">
                <a:moveTo>
                  <a:pt x="0" y="0"/>
                </a:moveTo>
                <a:lnTo>
                  <a:pt x="6725027" y="0"/>
                </a:lnTo>
                <a:lnTo>
                  <a:pt x="6725027" y="6926526"/>
                </a:lnTo>
                <a:lnTo>
                  <a:pt x="0" y="692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7450A439-6478-499D-8121-5269A4E50DF5}"/>
              </a:ext>
            </a:extLst>
          </p:cNvPr>
          <p:cNvSpPr/>
          <p:nvPr userDrawn="1"/>
        </p:nvSpPr>
        <p:spPr>
          <a:xfrm rot="-10800000" flipH="1" flipV="1">
            <a:off x="0" y="6770931"/>
            <a:ext cx="4673729" cy="3704993"/>
          </a:xfrm>
          <a:custGeom>
            <a:avLst/>
            <a:gdLst/>
            <a:ahLst/>
            <a:cxnLst/>
            <a:rect l="l" t="t" r="r" b="b"/>
            <a:pathLst>
              <a:path w="4673729" h="3704993">
                <a:moveTo>
                  <a:pt x="4673729" y="3704993"/>
                </a:moveTo>
                <a:lnTo>
                  <a:pt x="0" y="3704993"/>
                </a:lnTo>
                <a:lnTo>
                  <a:pt x="0" y="0"/>
                </a:lnTo>
                <a:lnTo>
                  <a:pt x="4673729" y="0"/>
                </a:lnTo>
                <a:lnTo>
                  <a:pt x="4673729" y="370499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9DF86604-0337-4F0E-AC2B-55CD8D636AB8}"/>
              </a:ext>
            </a:extLst>
          </p:cNvPr>
          <p:cNvSpPr/>
          <p:nvPr userDrawn="1"/>
        </p:nvSpPr>
        <p:spPr>
          <a:xfrm>
            <a:off x="4938378" y="8528123"/>
            <a:ext cx="8886139" cy="2294239"/>
          </a:xfrm>
          <a:custGeom>
            <a:avLst/>
            <a:gdLst/>
            <a:ahLst/>
            <a:cxnLst/>
            <a:rect l="l" t="t" r="r" b="b"/>
            <a:pathLst>
              <a:path w="8886139" h="2294239">
                <a:moveTo>
                  <a:pt x="0" y="0"/>
                </a:moveTo>
                <a:lnTo>
                  <a:pt x="8886139" y="0"/>
                </a:lnTo>
                <a:lnTo>
                  <a:pt x="8886139" y="2294240"/>
                </a:lnTo>
                <a:lnTo>
                  <a:pt x="0" y="2294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4F32FF6C-3513-47C6-A526-F749C5F3B37D}"/>
              </a:ext>
            </a:extLst>
          </p:cNvPr>
          <p:cNvSpPr/>
          <p:nvPr userDrawn="1"/>
        </p:nvSpPr>
        <p:spPr>
          <a:xfrm rot="-10800000" flipV="1">
            <a:off x="13824517" y="6793057"/>
            <a:ext cx="4645819" cy="3682867"/>
          </a:xfrm>
          <a:custGeom>
            <a:avLst/>
            <a:gdLst/>
            <a:ahLst/>
            <a:cxnLst/>
            <a:rect l="l" t="t" r="r" b="b"/>
            <a:pathLst>
              <a:path w="4645819" h="3682867">
                <a:moveTo>
                  <a:pt x="0" y="3682867"/>
                </a:moveTo>
                <a:lnTo>
                  <a:pt x="4645818" y="3682867"/>
                </a:lnTo>
                <a:lnTo>
                  <a:pt x="4645818" y="0"/>
                </a:lnTo>
                <a:lnTo>
                  <a:pt x="0" y="0"/>
                </a:lnTo>
                <a:lnTo>
                  <a:pt x="0" y="368286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4C93BBC6-31B7-4ABB-8659-586F27DD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80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2BBBA827-8927-4A64-8A43-0EC92E81F34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9Slide.vn - 2019">
            <a:extLst>
              <a:ext uri="{FF2B5EF4-FFF2-40B4-BE49-F238E27FC236}">
                <a16:creationId xmlns:a16="http://schemas.microsoft.com/office/drawing/2014/main" xmlns="" id="{74449504-F142-43B0-956C-673FA166A83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421D6DA9-9A96-4937-9B43-CD228020D044}"/>
              </a:ext>
            </a:extLst>
          </p:cNvPr>
          <p:cNvGrpSpPr/>
          <p:nvPr userDrawn="1"/>
        </p:nvGrpSpPr>
        <p:grpSpPr>
          <a:xfrm>
            <a:off x="-43249" y="1"/>
            <a:ext cx="18331250" cy="10294751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BA31E115-E4E7-4965-B87B-AF703ADA4E21}"/>
              </a:ext>
            </a:extLst>
          </p:cNvPr>
          <p:cNvSpPr txBox="1"/>
          <p:nvPr userDrawn="1"/>
        </p:nvSpPr>
        <p:spPr>
          <a:xfrm>
            <a:off x="1824038" y="10557869"/>
            <a:ext cx="15092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144589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1.wdp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12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37.svg"/><Relationship Id="rId5" Type="http://schemas.openxmlformats.org/officeDocument/2006/relationships/image" Target="../media/image2.svg"/><Relationship Id="rId15" Type="http://schemas.openxmlformats.org/officeDocument/2006/relationships/image" Target="../media/image40.sv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svg"/><Relationship Id="rId11" Type="http://schemas.openxmlformats.org/officeDocument/2006/relationships/image" Target="../media/image34.jpeg"/><Relationship Id="rId10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svg"/><Relationship Id="rId11" Type="http://schemas.openxmlformats.org/officeDocument/2006/relationships/image" Target="../media/image35.png"/><Relationship Id="rId10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svg"/><Relationship Id="rId11" Type="http://schemas.openxmlformats.org/officeDocument/2006/relationships/image" Target="../media/image36.png"/><Relationship Id="rId10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7.pn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43.emf"/><Relationship Id="rId18" Type="http://schemas.openxmlformats.org/officeDocument/2006/relationships/customXml" Target="../ink/ink8.xml"/><Relationship Id="rId26" Type="http://schemas.openxmlformats.org/officeDocument/2006/relationships/customXml" Target="../ink/ink11.xml"/><Relationship Id="rId3" Type="http://schemas.openxmlformats.org/officeDocument/2006/relationships/customXml" Target="../ink/ink1.xml"/><Relationship Id="rId21" Type="http://schemas.openxmlformats.org/officeDocument/2006/relationships/image" Target="../media/image71.png"/><Relationship Id="rId7" Type="http://schemas.openxmlformats.org/officeDocument/2006/relationships/image" Target="../media/image40.png"/><Relationship Id="rId12" Type="http://schemas.openxmlformats.org/officeDocument/2006/relationships/customXml" Target="../ink/ink5.xml"/><Relationship Id="rId17" Type="http://schemas.openxmlformats.org/officeDocument/2006/relationships/image" Target="../media/image67.png"/><Relationship Id="rId25" Type="http://schemas.openxmlformats.org/officeDocument/2006/relationships/image" Target="../media/image70.png"/><Relationship Id="rId2" Type="http://schemas.openxmlformats.org/officeDocument/2006/relationships/image" Target="../media/image39.png"/><Relationship Id="rId16" Type="http://schemas.openxmlformats.org/officeDocument/2006/relationships/customXml" Target="../ink/ink7.xml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24" Type="http://schemas.openxmlformats.org/officeDocument/2006/relationships/customXml" Target="../ink/ink10.xml"/><Relationship Id="rId5" Type="http://schemas.openxmlformats.org/officeDocument/2006/relationships/customXml" Target="../ink/ink2.xml"/><Relationship Id="rId15" Type="http://schemas.openxmlformats.org/officeDocument/2006/relationships/image" Target="../media/image68.png"/><Relationship Id="rId23" Type="http://schemas.openxmlformats.org/officeDocument/2006/relationships/image" Target="../media/image69.png"/><Relationship Id="rId28" Type="http://schemas.openxmlformats.org/officeDocument/2006/relationships/customXml" Target="../ink/ink12.xml"/><Relationship Id="rId10" Type="http://schemas.openxmlformats.org/officeDocument/2006/relationships/customXml" Target="../ink/ink4.xml"/><Relationship Id="rId4" Type="http://schemas.openxmlformats.org/officeDocument/2006/relationships/image" Target="../media/image62.png"/><Relationship Id="rId9" Type="http://schemas.openxmlformats.org/officeDocument/2006/relationships/image" Target="../media/image65.png"/><Relationship Id="rId14" Type="http://schemas.openxmlformats.org/officeDocument/2006/relationships/customXml" Target="../ink/ink6.xml"/><Relationship Id="rId22" Type="http://schemas.openxmlformats.org/officeDocument/2006/relationships/customXml" Target="../ink/ink9.xml"/><Relationship Id="rId27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48.jpeg"/><Relationship Id="rId12" Type="http://schemas.openxmlformats.org/officeDocument/2006/relationships/image" Target="../media/image8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11" Type="http://schemas.openxmlformats.org/officeDocument/2006/relationships/image" Target="../media/image50.png"/><Relationship Id="rId5" Type="http://schemas.openxmlformats.org/officeDocument/2006/relationships/image" Target="../media/image33.svg"/><Relationship Id="rId15" Type="http://schemas.openxmlformats.org/officeDocument/2006/relationships/image" Target="../media/image88.svg"/><Relationship Id="rId10" Type="http://schemas.openxmlformats.org/officeDocument/2006/relationships/image" Target="../media/image49.jpeg"/><Relationship Id="rId4" Type="http://schemas.openxmlformats.org/officeDocument/2006/relationships/image" Target="../media/image16.png"/><Relationship Id="rId9" Type="http://schemas.openxmlformats.org/officeDocument/2006/relationships/image" Target="../media/image4.svg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48.jpeg"/><Relationship Id="rId12" Type="http://schemas.openxmlformats.org/officeDocument/2006/relationships/image" Target="../media/image8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11" Type="http://schemas.openxmlformats.org/officeDocument/2006/relationships/image" Target="../media/image50.png"/><Relationship Id="rId5" Type="http://schemas.openxmlformats.org/officeDocument/2006/relationships/image" Target="../media/image33.svg"/><Relationship Id="rId15" Type="http://schemas.openxmlformats.org/officeDocument/2006/relationships/image" Target="../media/image88.svg"/><Relationship Id="rId10" Type="http://schemas.openxmlformats.org/officeDocument/2006/relationships/image" Target="../media/image53.png"/><Relationship Id="rId4" Type="http://schemas.openxmlformats.org/officeDocument/2006/relationships/image" Target="../media/image16.png"/><Relationship Id="rId9" Type="http://schemas.openxmlformats.org/officeDocument/2006/relationships/image" Target="../media/image4.sv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image" Target="../media/image48.jpeg"/><Relationship Id="rId12" Type="http://schemas.openxmlformats.org/officeDocument/2006/relationships/image" Target="../media/image8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11" Type="http://schemas.openxmlformats.org/officeDocument/2006/relationships/image" Target="../media/image50.png"/><Relationship Id="rId5" Type="http://schemas.openxmlformats.org/officeDocument/2006/relationships/image" Target="../media/image33.svg"/><Relationship Id="rId15" Type="http://schemas.openxmlformats.org/officeDocument/2006/relationships/image" Target="../media/image88.svg"/><Relationship Id="rId10" Type="http://schemas.openxmlformats.org/officeDocument/2006/relationships/image" Target="../media/image55.png"/><Relationship Id="rId4" Type="http://schemas.openxmlformats.org/officeDocument/2006/relationships/image" Target="../media/image16.png"/><Relationship Id="rId9" Type="http://schemas.openxmlformats.org/officeDocument/2006/relationships/image" Target="../media/image4.svg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svg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svg"/><Relationship Id="rId11" Type="http://schemas.openxmlformats.org/officeDocument/2006/relationships/image" Target="../media/image31.png"/><Relationship Id="rId10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4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svg"/><Relationship Id="rId11" Type="http://schemas.openxmlformats.org/officeDocument/2006/relationships/image" Target="../media/image33.png"/><Relationship Id="rId10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69502"/>
            <a:ext cx="4714378" cy="5588164"/>
          </a:xfrm>
          <a:custGeom>
            <a:avLst/>
            <a:gdLst/>
            <a:ahLst/>
            <a:cxnLst/>
            <a:rect l="l" t="t" r="r" b="b"/>
            <a:pathLst>
              <a:path w="4714378" h="5588164">
                <a:moveTo>
                  <a:pt x="0" y="0"/>
                </a:moveTo>
                <a:lnTo>
                  <a:pt x="4714378" y="0"/>
                </a:lnTo>
                <a:lnTo>
                  <a:pt x="4714378" y="5588164"/>
                </a:lnTo>
                <a:lnTo>
                  <a:pt x="0" y="5588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95125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630158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394886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828892" y="8503202"/>
            <a:ext cx="1774068" cy="1783798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601200" y="-28794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79584" y="3030552"/>
            <a:ext cx="11079716" cy="3587058"/>
          </a:xfrm>
          <a:custGeom>
            <a:avLst/>
            <a:gdLst/>
            <a:ahLst/>
            <a:cxnLst/>
            <a:rect l="l" t="t" r="r" b="b"/>
            <a:pathLst>
              <a:path w="9733980" h="3151376">
                <a:moveTo>
                  <a:pt x="0" y="0"/>
                </a:moveTo>
                <a:lnTo>
                  <a:pt x="9733980" y="0"/>
                </a:lnTo>
                <a:lnTo>
                  <a:pt x="9733980" y="3151376"/>
                </a:lnTo>
                <a:lnTo>
                  <a:pt x="0" y="3151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407952" y="3248995"/>
            <a:ext cx="10379400" cy="1546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69"/>
              </a:lnSpc>
              <a:spcBef>
                <a:spcPct val="0"/>
              </a:spcBef>
            </a:pPr>
            <a:r>
              <a:rPr lang="en-US" sz="7200">
                <a:solidFill>
                  <a:srgbClr val="293982"/>
                </a:solidFill>
                <a:latin typeface="#9Slide07 IcielCrocante" panose="02000000000000000000" pitchFamily="2" charset="0"/>
              </a:rPr>
              <a:t>Our Summer Holidays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17979" y="5096927"/>
            <a:ext cx="6959347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  <a:spcBef>
                <a:spcPct val="0"/>
              </a:spcBef>
            </a:pPr>
            <a:r>
              <a:rPr lang="en-US" sz="5400" dirty="0">
                <a:solidFill>
                  <a:srgbClr val="293982"/>
                </a:solidFill>
                <a:latin typeface="Agrandir Medium"/>
              </a:rPr>
              <a:t>Lesson 3 - Period 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570D8D-085A-44AF-9DB4-ED65F919AD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8" b="89903" l="188" r="96248">
                        <a14:foregroundMark x1="18574" y1="8155" x2="75422" y2="18447"/>
                        <a14:foregroundMark x1="57036" y1="16699" x2="26642" y2="38252"/>
                        <a14:foregroundMark x1="32083" y1="23689" x2="24015" y2="57282"/>
                        <a14:foregroundMark x1="11069" y1="17282" x2="9568" y2="65825"/>
                        <a14:foregroundMark x1="9568" y1="65825" x2="25704" y2="78447"/>
                        <a14:foregroundMark x1="25704" y1="78447" x2="46529" y2="77087"/>
                        <a14:foregroundMark x1="46529" y1="77087" x2="68293" y2="50097"/>
                        <a14:foregroundMark x1="68293" y1="50097" x2="65103" y2="29903"/>
                        <a14:foregroundMark x1="65103" y1="29903" x2="55347" y2="10291"/>
                        <a14:foregroundMark x1="55347" y1="10291" x2="51970" y2="7184"/>
                        <a14:foregroundMark x1="24578" y1="6408" x2="35647" y2="10680"/>
                        <a14:foregroundMark x1="35647" y1="10680" x2="78612" y2="13204"/>
                        <a14:foregroundMark x1="78612" y1="13204" x2="71670" y2="56505"/>
                        <a14:foregroundMark x1="71670" y1="56505" x2="64728" y2="70874"/>
                        <a14:foregroundMark x1="64728" y1="70874" x2="48030" y2="81942"/>
                        <a14:foregroundMark x1="48030" y1="81942" x2="19700" y2="84466"/>
                        <a14:foregroundMark x1="19700" y1="84466" x2="2251" y2="62330"/>
                        <a14:foregroundMark x1="2251" y1="62330" x2="375" y2="50874"/>
                        <a14:foregroundMark x1="5816" y1="6408" x2="35272" y2="14563"/>
                        <a14:foregroundMark x1="35272" y1="14563" x2="35272" y2="14563"/>
                        <a14:foregroundMark x1="13696" y1="1748" x2="81614" y2="1748"/>
                        <a14:foregroundMark x1="67917" y1="39223" x2="23827" y2="64078"/>
                        <a14:foregroundMark x1="23827" y1="64078" x2="19137" y2="63883"/>
                        <a14:foregroundMark x1="41651" y1="17282" x2="29831" y2="62136"/>
                        <a14:foregroundMark x1="23265" y1="24466" x2="42402" y2="60777"/>
                        <a14:foregroundMark x1="42402" y1="60777" x2="42402" y2="61553"/>
                        <a14:foregroundMark x1="36210" y1="28932" x2="42402" y2="46990"/>
                        <a14:foregroundMark x1="53283" y1="21165" x2="54972" y2="68544"/>
                        <a14:foregroundMark x1="54972" y1="68544" x2="43902" y2="79612"/>
                        <a14:foregroundMark x1="43902" y1="79612" x2="19512" y2="82524"/>
                        <a14:foregroundMark x1="19512" y1="82524" x2="2064" y2="76699"/>
                        <a14:foregroundMark x1="4503" y1="78447" x2="26079" y2="88738"/>
                        <a14:foregroundMark x1="26079" y1="88738" x2="47280" y2="89126"/>
                        <a14:foregroundMark x1="47280" y1="89126" x2="63508" y2="84260"/>
                        <a14:foregroundMark x1="81251" y1="69329" x2="90206" y2="52336"/>
                        <a14:foregroundMark x1="94990" y1="25631" x2="85741" y2="5631"/>
                        <a14:foregroundMark x1="86679" y1="5049" x2="78236" y2="55146"/>
                        <a14:foregroundMark x1="87054" y1="37476" x2="74859" y2="61748"/>
                        <a14:foregroundMark x1="74859" y1="61748" x2="55722" y2="78835"/>
                        <a14:foregroundMark x1="51220" y1="33592" x2="47467" y2="61165"/>
                        <a14:foregroundMark x1="60788" y1="37476" x2="51220" y2="66019"/>
                        <a14:foregroundMark x1="62101" y1="40583" x2="51595" y2="61553"/>
                        <a14:foregroundMark x1="64165" y1="47767" x2="35647" y2="66408"/>
                        <a14:foregroundMark x1="35647" y1="66408" x2="28143" y2="42913"/>
                        <a14:foregroundMark x1="28143" y1="42913" x2="34334" y2="27379"/>
                        <a14:foregroundMark x1="34334" y1="27379" x2="52345" y2="31068"/>
                        <a14:foregroundMark x1="52908" y1="25825" x2="35272" y2="25049"/>
                        <a14:foregroundMark x1="33583" y1="25049" x2="15385" y2="40583"/>
                        <a14:foregroundMark x1="82364" y1="2330" x2="91370" y2="15146"/>
                        <a14:foregroundMark x1="91370" y1="15146" x2="91557" y2="15728"/>
                        <a14:foregroundMark x1="90161" y1="26602" x2="87992" y2="54175"/>
                        <a14:foregroundMark x1="90619" y1="20777" x2="90161" y2="26602"/>
                        <a14:foregroundMark x1="85553" y1="52039" x2="69794" y2="76311"/>
                        <a14:foregroundMark x1="65854" y1="78252" x2="55722" y2="86214"/>
                        <a14:foregroundMark x1="89118" y1="5049" x2="91557" y2="14757"/>
                        <a14:foregroundMark x1="88555" y1="2330" x2="88368" y2="14563"/>
                        <a14:foregroundMark x1="92120" y1="12233" x2="92308" y2="20388"/>
                        <a14:foregroundMark x1="96060" y1="27379" x2="96060" y2="27379"/>
                        <a14:foregroundMark x1="94371" y1="26408" x2="93809" y2="30874"/>
                        <a14:foregroundMark x1="93809" y1="26602" x2="87805" y2="42718"/>
                        <a14:foregroundMark x1="1313" y1="3107" x2="188" y2="32621"/>
                        <a14:foregroundMark x1="5066" y1="388" x2="66229" y2="1165"/>
                        <a14:foregroundMark x1="78236" y1="583" x2="56848" y2="2913"/>
                        <a14:foregroundMark x1="56848" y1="2913" x2="56848" y2="2913"/>
                        <a14:foregroundMark x1="82739" y1="583" x2="48030" y2="3883"/>
                        <a14:foregroundMark x1="73358" y1="583" x2="48593" y2="1553"/>
                        <a14:foregroundMark x1="563" y1="34951" x2="938" y2="46408"/>
                        <a14:foregroundMark x1="9568" y1="39612" x2="15009" y2="49515"/>
                        <a14:backgroundMark x1="96623" y1="31650" x2="95310" y2="43301"/>
                        <a14:backgroundMark x1="96248" y1="31528" x2="96248" y2="36311"/>
                        <a14:backgroundMark x1="96811" y1="26602" x2="96060" y2="26602"/>
                        <a14:backgroundMark x1="95310" y1="43689" x2="94747" y2="46796"/>
                        <a14:backgroundMark x1="95310" y1="41748" x2="93996" y2="52816"/>
                        <a14:backgroundMark x1="80488" y1="71456" x2="75235" y2="82136"/>
                        <a14:backgroundMark x1="72233" y1="80000" x2="67355" y2="84854"/>
                        <a14:backgroundMark x1="81238" y1="69320" x2="75797" y2="77087"/>
                        <a14:backgroundMark x1="66792" y1="82136" x2="66229" y2="84854"/>
                        <a14:backgroundMark x1="74109" y1="78641" x2="69606" y2="82913"/>
                        <a14:backgroundMark x1="95122" y1="25631" x2="95122" y2="26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114300"/>
            <a:ext cx="4061812" cy="392464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6D3C1CB5-81AE-4574-AF24-8F40160BE979}"/>
              </a:ext>
            </a:extLst>
          </p:cNvPr>
          <p:cNvSpPr/>
          <p:nvPr/>
        </p:nvSpPr>
        <p:spPr>
          <a:xfrm>
            <a:off x="13022720" y="5705585"/>
            <a:ext cx="4402207" cy="4303158"/>
          </a:xfrm>
          <a:custGeom>
            <a:avLst/>
            <a:gdLst/>
            <a:ahLst/>
            <a:cxnLst/>
            <a:rect l="l" t="t" r="r" b="b"/>
            <a:pathLst>
              <a:path w="4402207" h="4303158">
                <a:moveTo>
                  <a:pt x="0" y="0"/>
                </a:moveTo>
                <a:lnTo>
                  <a:pt x="4402207" y="0"/>
                </a:lnTo>
                <a:lnTo>
                  <a:pt x="4402207" y="4303157"/>
                </a:lnTo>
                <a:lnTo>
                  <a:pt x="0" y="430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42374" y="0"/>
            <a:ext cx="18264677" cy="10287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46133" y="258308"/>
            <a:ext cx="11952534" cy="3440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490864" y="644792"/>
            <a:ext cx="2530468" cy="210555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90889" y="745498"/>
              <a:ext cx="917986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566"/>
              <a:r>
                <a:rPr lang="en-US" sz="9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Q5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35331" y="3205163"/>
            <a:ext cx="5684521" cy="2626997"/>
            <a:chOff x="772" y="3365"/>
            <a:chExt cx="5968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100" y="4327"/>
              <a:ext cx="364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72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a forest</a:t>
              </a:r>
              <a:endParaRPr lang="en-US" sz="7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2" y="3365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14403" y="5902643"/>
            <a:ext cx="6469380" cy="2202180"/>
            <a:chOff x="960" y="6197"/>
            <a:chExt cx="6792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172" y="6560"/>
              <a:ext cx="458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0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an aquarium</a:t>
              </a:r>
              <a:endParaRPr lang="en-US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960" y="6197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06770" y="7872415"/>
            <a:ext cx="5289233" cy="2469833"/>
            <a:chOff x="847" y="8265"/>
            <a:chExt cx="5553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172" y="8882"/>
              <a:ext cx="3228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a beach</a:t>
              </a:r>
              <a:endParaRPr lang="en-US" sz="6000" b="1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847" y="8265"/>
              <a:ext cx="2516" cy="2593"/>
            </a:xfrm>
            <a:prstGeom prst="rect">
              <a:avLst/>
            </a:prstGeom>
          </p:spPr>
        </p:pic>
      </p:grpSp>
      <p:sp>
        <p:nvSpPr>
          <p:cNvPr id="32" name="Rectangle: Rounded Corners 31"/>
          <p:cNvSpPr/>
          <p:nvPr/>
        </p:nvSpPr>
        <p:spPr>
          <a:xfrm>
            <a:off x="-668970" y="-10416708"/>
            <a:ext cx="10710539" cy="58776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490864" y="-12445079"/>
            <a:ext cx="10710539" cy="5877672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02" name="Picture 101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r="446"/>
          <a:stretch/>
        </p:blipFill>
        <p:spPr>
          <a:xfrm>
            <a:off x="7543801" y="4121469"/>
            <a:ext cx="10736874" cy="61483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CB669A3-6A15-43B0-83F0-914749C3AF1D}"/>
              </a:ext>
            </a:extLst>
          </p:cNvPr>
          <p:cNvSpPr txBox="1"/>
          <p:nvPr/>
        </p:nvSpPr>
        <p:spPr>
          <a:xfrm>
            <a:off x="6369244" y="662846"/>
            <a:ext cx="10626588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A: Where are you going to visit </a:t>
            </a:r>
          </a:p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   this summer?</a:t>
            </a:r>
          </a:p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B: I'm going to visit ________.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42374" y="0"/>
            <a:ext cx="18264677" cy="10287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65584" y="297157"/>
            <a:ext cx="11911914" cy="3377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571500" y="642426"/>
            <a:ext cx="2387913" cy="205393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44470" y="859729"/>
              <a:ext cx="1230331" cy="1175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566"/>
              <a:r>
                <a:rPr lang="en-US" sz="9000" b="1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Q6</a:t>
              </a:r>
              <a:endParaRPr lang="en-US" sz="9000" b="1" dirty="0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35331" y="3205163"/>
            <a:ext cx="4850131" cy="2626997"/>
            <a:chOff x="772" y="3365"/>
            <a:chExt cx="5092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024" y="4280"/>
              <a:ext cx="284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When</a:t>
              </a:r>
              <a:endPara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2" y="3365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14402" y="5902643"/>
            <a:ext cx="4442461" cy="2202180"/>
            <a:chOff x="960" y="6197"/>
            <a:chExt cx="4664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024" y="6642"/>
              <a:ext cx="260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What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960" y="6197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06770" y="7872415"/>
            <a:ext cx="4854893" cy="2469833"/>
            <a:chOff x="847" y="8265"/>
            <a:chExt cx="5097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024" y="8970"/>
              <a:ext cx="292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Where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847" y="8265"/>
              <a:ext cx="2516" cy="2593"/>
            </a:xfrm>
            <a:prstGeom prst="rect">
              <a:avLst/>
            </a:prstGeom>
          </p:spPr>
        </p:pic>
      </p:grpSp>
      <p:sp>
        <p:nvSpPr>
          <p:cNvPr id="32" name="Rectangle: Rounded Corners 31"/>
          <p:cNvSpPr/>
          <p:nvPr/>
        </p:nvSpPr>
        <p:spPr>
          <a:xfrm>
            <a:off x="-668970" y="-10416708"/>
            <a:ext cx="10710539" cy="58776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490864" y="-12445079"/>
            <a:ext cx="10710539" cy="5877672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04" name="Picture 103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000" y="4039311"/>
            <a:ext cx="11068051" cy="62476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758135F-AD55-4328-91CB-A673F0373415}"/>
              </a:ext>
            </a:extLst>
          </p:cNvPr>
          <p:cNvSpPr txBox="1"/>
          <p:nvPr/>
        </p:nvSpPr>
        <p:spPr>
          <a:xfrm>
            <a:off x="6075147" y="693390"/>
            <a:ext cx="108927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566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A: ______ are you going to visit </a:t>
            </a:r>
          </a:p>
          <a:p>
            <a:pPr defTabSz="1371566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   this 	summer?</a:t>
            </a:r>
          </a:p>
          <a:p>
            <a:pPr defTabSz="1371566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B: I'm going to visit an eco-farm.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42374" y="0"/>
            <a:ext cx="18264677" cy="10287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38623" y="112393"/>
            <a:ext cx="10372977" cy="3335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23621" y="721548"/>
            <a:ext cx="2638959" cy="234867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62967" y="837830"/>
              <a:ext cx="1113289" cy="10283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566"/>
              <a:r>
                <a:rPr lang="en-US" sz="9000" b="1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Q7</a:t>
              </a:r>
              <a:endParaRPr lang="en-US" sz="9000" b="1" dirty="0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48412" y="3448049"/>
            <a:ext cx="8713472" cy="2626997"/>
            <a:chOff x="772" y="3365"/>
            <a:chExt cx="9148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152" y="4233"/>
              <a:ext cx="6768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0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to join a music club</a:t>
              </a:r>
              <a:endParaRPr lang="en-US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2" y="3365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14402" y="5902643"/>
            <a:ext cx="7796215" cy="2202180"/>
            <a:chOff x="960" y="6197"/>
            <a:chExt cx="8185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185" y="6667"/>
              <a:ext cx="596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0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join a music club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960" y="6197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52130" y="7845743"/>
            <a:ext cx="8824913" cy="2469833"/>
            <a:chOff x="847" y="8265"/>
            <a:chExt cx="9265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137" y="8750"/>
              <a:ext cx="6975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0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joining a music club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847" y="8265"/>
              <a:ext cx="2516" cy="2593"/>
            </a:xfrm>
            <a:prstGeom prst="rect">
              <a:avLst/>
            </a:prstGeom>
          </p:spPr>
        </p:pic>
      </p:grpSp>
      <p:sp>
        <p:nvSpPr>
          <p:cNvPr id="32" name="Rectangle: Rounded Corners 31"/>
          <p:cNvSpPr/>
          <p:nvPr/>
        </p:nvSpPr>
        <p:spPr>
          <a:xfrm>
            <a:off x="-668970" y="-10416708"/>
            <a:ext cx="10710539" cy="58776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490864" y="-12445079"/>
            <a:ext cx="10710539" cy="5877672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03" name="Picture 10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3911" y="4457701"/>
            <a:ext cx="8294089" cy="5829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1353D9-4DBB-451F-BF8D-3A4BBF1A5ACE}"/>
              </a:ext>
            </a:extLst>
          </p:cNvPr>
          <p:cNvSpPr txBox="1"/>
          <p:nvPr/>
        </p:nvSpPr>
        <p:spPr>
          <a:xfrm>
            <a:off x="6889115" y="372830"/>
            <a:ext cx="934148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A: What are you going to do </a:t>
            </a:r>
          </a:p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   this summer?</a:t>
            </a:r>
          </a:p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B: I'm going _________.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112"/>
          <a:stretch>
            <a:fillRect/>
          </a:stretch>
        </p:blipFill>
        <p:spPr>
          <a:xfrm>
            <a:off x="42374" y="0"/>
            <a:ext cx="18264677" cy="10287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41781"/>
            <a:ext cx="10392166" cy="3440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561443" y="650045"/>
            <a:ext cx="3200400" cy="261571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75242" y="843227"/>
              <a:ext cx="917986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566"/>
              <a:r>
                <a:rPr lang="en-US" sz="9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Q8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35331" y="3205163"/>
            <a:ext cx="7810501" cy="2626997"/>
            <a:chOff x="772" y="3365"/>
            <a:chExt cx="8200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172" y="4251"/>
              <a:ext cx="580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grow vegetables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2" y="3365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14402" y="5902643"/>
            <a:ext cx="8393432" cy="2202180"/>
            <a:chOff x="960" y="6197"/>
            <a:chExt cx="8812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172" y="6682"/>
              <a:ext cx="660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0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practise swimming</a:t>
              </a:r>
              <a:endParaRPr lang="en-US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960" y="6197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06770" y="7872415"/>
            <a:ext cx="7505701" cy="2469833"/>
            <a:chOff x="847" y="8265"/>
            <a:chExt cx="7880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167" y="8953"/>
              <a:ext cx="556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0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join a judo club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847" y="8265"/>
              <a:ext cx="2516" cy="2593"/>
            </a:xfrm>
            <a:prstGeom prst="rect">
              <a:avLst/>
            </a:prstGeom>
          </p:spPr>
        </p:pic>
      </p:grpSp>
      <p:sp>
        <p:nvSpPr>
          <p:cNvPr id="32" name="Rectangle: Rounded Corners 31"/>
          <p:cNvSpPr/>
          <p:nvPr/>
        </p:nvSpPr>
        <p:spPr>
          <a:xfrm>
            <a:off x="-668970" y="-10416708"/>
            <a:ext cx="10710539" cy="58776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490864" y="-12445079"/>
            <a:ext cx="10710539" cy="5877672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055842" y="4998302"/>
            <a:ext cx="238366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566"/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7151767" y="814184"/>
            <a:ext cx="9346856" cy="25391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A: What are you going to do </a:t>
            </a:r>
          </a:p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    this summer?</a:t>
            </a:r>
          </a:p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B: I'm going to ________.</a:t>
            </a:r>
          </a:p>
        </p:txBody>
      </p:sp>
      <p:pic>
        <p:nvPicPr>
          <p:cNvPr id="105" name="Picture 10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3185"/>
          <a:stretch/>
        </p:blipFill>
        <p:spPr>
          <a:xfrm>
            <a:off x="9601201" y="4215464"/>
            <a:ext cx="8676986" cy="591971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xmlns="" id="{E3FB557D-6FC4-476E-8A56-BD6462D21394}"/>
              </a:ext>
            </a:extLst>
          </p:cNvPr>
          <p:cNvSpPr/>
          <p:nvPr/>
        </p:nvSpPr>
        <p:spPr>
          <a:xfrm rot="16200000">
            <a:off x="9258335" y="-2076763"/>
            <a:ext cx="3200399" cy="13639869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xmlns="" id="{0FE4BAEA-21D3-4E14-8A22-56C752E67658}"/>
              </a:ext>
            </a:extLst>
          </p:cNvPr>
          <p:cNvSpPr/>
          <p:nvPr/>
        </p:nvSpPr>
        <p:spPr>
          <a:xfrm>
            <a:off x="9205432" y="440159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xmlns="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9495919" y="365876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02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xmlns="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4279314" y="3696162"/>
            <a:ext cx="13399120" cy="989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70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Read and tick True or False</a:t>
            </a: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67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8A45CDD-BED3-A73C-DF54-223D6103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60"/>
            <a:ext cx="18440400" cy="102484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183F792-ECB7-6543-3211-2DD616D6EFE4}"/>
              </a:ext>
            </a:extLst>
          </p:cNvPr>
          <p:cNvSpPr txBox="1"/>
          <p:nvPr/>
        </p:nvSpPr>
        <p:spPr>
          <a:xfrm>
            <a:off x="747543" y="6899972"/>
            <a:ext cx="13792200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500" b="1" i="0" u="none" strike="noStrike" baseline="0">
                <a:latin typeface="SportDayBold"/>
              </a:rPr>
              <a:t>1. </a:t>
            </a:r>
            <a:r>
              <a:rPr lang="en-GB" sz="4500" b="0" i="0" u="none" strike="noStrike" baseline="0">
                <a:latin typeface="ChronicaPro-Regular"/>
              </a:rPr>
              <a:t>Linh went to an eco-farm last summer.</a:t>
            </a:r>
          </a:p>
          <a:p>
            <a:pPr algn="l"/>
            <a:r>
              <a:rPr lang="en-GB" sz="4500" b="1" i="0" u="none" strike="noStrike" baseline="0">
                <a:latin typeface="SportDayBold"/>
              </a:rPr>
              <a:t>2. </a:t>
            </a:r>
            <a:r>
              <a:rPr lang="en-GB" sz="4500" b="0" i="0" u="none" strike="noStrike" baseline="0">
                <a:latin typeface="ChronicaPro-Regular"/>
              </a:rPr>
              <a:t>She is going to visit some caves this summer.</a:t>
            </a:r>
          </a:p>
          <a:p>
            <a:pPr algn="l"/>
            <a:r>
              <a:rPr lang="en-GB" sz="4500" b="1" i="0" u="none" strike="noStrike" baseline="0">
                <a:latin typeface="SportDayBold"/>
              </a:rPr>
              <a:t>3. </a:t>
            </a:r>
            <a:r>
              <a:rPr lang="en-GB" sz="4500" b="0" i="0" u="none" strike="noStrike" baseline="0">
                <a:latin typeface="ChronicaPro-Regular"/>
              </a:rPr>
              <a:t>She is going to join a music club.</a:t>
            </a:r>
          </a:p>
          <a:p>
            <a:pPr algn="l"/>
            <a:r>
              <a:rPr lang="en-GB" sz="4500" b="1" i="0" u="none" strike="noStrike" baseline="0">
                <a:latin typeface="SportDayBold"/>
              </a:rPr>
              <a:t>4. </a:t>
            </a:r>
            <a:r>
              <a:rPr lang="en-GB" sz="4500" b="0" i="0" u="none" strike="noStrike" baseline="0">
                <a:latin typeface="ChronicaPro-Regular"/>
              </a:rPr>
              <a:t>She is going to play badminton with her friends in her</a:t>
            </a:r>
            <a:r>
              <a:rPr lang="vi-VN" sz="4500" b="0" i="0" u="none" strike="noStrike" baseline="0">
                <a:latin typeface="ChronicaPro-Regular"/>
              </a:rPr>
              <a:t> free time.</a:t>
            </a:r>
            <a:endParaRPr lang="vi-VN" sz="45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7F95E76-FA6C-F29B-4368-18D1FC50C8DF}"/>
              </a:ext>
            </a:extLst>
          </p:cNvPr>
          <p:cNvSpPr txBox="1"/>
          <p:nvPr/>
        </p:nvSpPr>
        <p:spPr>
          <a:xfrm>
            <a:off x="838200" y="1285985"/>
            <a:ext cx="164592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500" b="0" i="0" u="none" strike="noStrike" baseline="0" dirty="0">
                <a:latin typeface="ChronicaPro-Regular"/>
              </a:rPr>
              <a:t>Last summer, I went to an eco-farm. I had a great time there.</a:t>
            </a:r>
          </a:p>
          <a:p>
            <a:pPr algn="l"/>
            <a:r>
              <a:rPr lang="en-GB" sz="4500" b="0" i="0" u="none" strike="noStrike" baseline="0" dirty="0">
                <a:latin typeface="ChronicaPro-Regular"/>
              </a:rPr>
              <a:t>This summer, we are going to visit Da Lat and Nha Trang. We</a:t>
            </a:r>
          </a:p>
          <a:p>
            <a:pPr algn="l"/>
            <a:r>
              <a:rPr lang="en-GB" sz="4500" b="0" i="0" u="none" strike="noStrike" baseline="0" dirty="0">
                <a:latin typeface="ChronicaPro-Regular"/>
              </a:rPr>
              <a:t>are going to Cam Ly Waterfall in Da Lat and the aquarium in</a:t>
            </a:r>
          </a:p>
          <a:p>
            <a:pPr algn="l"/>
            <a:r>
              <a:rPr lang="en-GB" sz="4500" b="0" i="0" u="none" strike="noStrike" baseline="0" dirty="0">
                <a:latin typeface="ChronicaPro-Regular"/>
              </a:rPr>
              <a:t>Nha Trang. We are excited to explore the local food there. When we get home, I am going to join a music club. I am going to take some guitar lessons. In my free time, I am going to learn a new language with my friends. We like learning foreign languages.</a:t>
            </a:r>
            <a:endParaRPr lang="vi-VN" sz="45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FA7ECC87-85BD-4132-A6FC-FE2D075B9BCE}"/>
                  </a:ext>
                </a:extLst>
              </p14:cNvPr>
              <p14:cNvContentPartPr/>
              <p14:nvPr/>
            </p14:nvContentPartPr>
            <p14:xfrm flipV="1">
              <a:off x="2573622" y="7162132"/>
              <a:ext cx="7756071" cy="30545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7ECC87-85BD-4132-A6FC-FE2D075B9BC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2557780" y="7098435"/>
                <a:ext cx="7787755" cy="4328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C23C91AA-75B9-4D1F-B79A-4255E11D848A}"/>
                  </a:ext>
                </a:extLst>
              </p14:cNvPr>
              <p14:cNvContentPartPr/>
              <p14:nvPr/>
            </p14:nvContentPartPr>
            <p14:xfrm flipV="1">
              <a:off x="714375" y="1453516"/>
              <a:ext cx="8401050" cy="375498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23C91AA-75B9-4D1F-B79A-4255E11D84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698533" y="1389786"/>
                <a:ext cx="8432374" cy="502957"/>
              </a:xfrm>
              <a:prstGeom prst="rect">
                <a:avLst/>
              </a:prstGeom>
            </p:spPr>
          </p:pic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9DB0EF31-8136-42F4-84A8-A9AC7CDD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686" y="704544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F1F7D155-C310-4309-9F7B-0FE91C739991}"/>
                  </a:ext>
                </a:extLst>
              </p14:cNvPr>
              <p14:cNvContentPartPr/>
              <p14:nvPr/>
            </p14:nvContentPartPr>
            <p14:xfrm flipV="1">
              <a:off x="4859622" y="7874580"/>
              <a:ext cx="6934200" cy="26441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1F7D155-C310-4309-9F7B-0FE91C73999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flipV="1">
                <a:off x="4843780" y="7810919"/>
                <a:ext cx="6965884" cy="3917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2CB769B0-8800-433D-9A3C-91B4739CC2C1}"/>
                  </a:ext>
                </a:extLst>
              </p14:cNvPr>
              <p14:cNvContentPartPr/>
              <p14:nvPr/>
            </p14:nvContentPartPr>
            <p14:xfrm>
              <a:off x="990600" y="2316935"/>
              <a:ext cx="2895600" cy="201728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CB769B0-8800-433D-9A3C-91B4739CC2C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2448" y="2240838"/>
                <a:ext cx="2971184" cy="3535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xmlns="" id="{081C0EDE-5716-4C8B-91D9-FD35CCCE87C4}"/>
                  </a:ext>
                </a:extLst>
              </p14:cNvPr>
              <p14:cNvContentPartPr/>
              <p14:nvPr/>
            </p14:nvContentPartPr>
            <p14:xfrm flipV="1">
              <a:off x="4191000" y="2969290"/>
              <a:ext cx="10515599" cy="274679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081C0EDE-5716-4C8B-91D9-FD35CCCE87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 flipV="1">
                <a:off x="4152839" y="2892870"/>
                <a:ext cx="10591922" cy="427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xmlns="" id="{AF02E187-0EAE-4911-B6B4-EDA1D72F55EE}"/>
                  </a:ext>
                </a:extLst>
              </p14:cNvPr>
              <p14:cNvContentPartPr/>
              <p14:nvPr/>
            </p14:nvContentPartPr>
            <p14:xfrm>
              <a:off x="990600" y="3714034"/>
              <a:ext cx="2257426" cy="145579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02E187-0EAE-4911-B6B4-EDA1D72F55E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2448" y="3638017"/>
                <a:ext cx="2333369" cy="296895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5E18438C-8402-439E-8357-108CD9981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9514" y="7789160"/>
            <a:ext cx="617261" cy="61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xmlns="" id="{8AC48651-8899-41AE-B0C4-6303D64DD0A4}"/>
                  </a:ext>
                </a:extLst>
              </p14:cNvPr>
              <p14:cNvContentPartPr/>
              <p14:nvPr/>
            </p14:nvContentPartPr>
            <p14:xfrm>
              <a:off x="4859622" y="8584007"/>
              <a:ext cx="3598578" cy="145969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AC48651-8899-41AE-B0C4-6303D64DD0A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21462" y="8507787"/>
                <a:ext cx="3674538" cy="29769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7F045D06-835F-4AFE-82DD-4375A35A7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686" y="846595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xmlns="" id="{759C26ED-1443-4518-8584-B2583C38B50B}"/>
                  </a:ext>
                </a:extLst>
              </p14:cNvPr>
              <p14:cNvContentPartPr/>
              <p14:nvPr/>
            </p14:nvContentPartPr>
            <p14:xfrm>
              <a:off x="4859622" y="9293431"/>
              <a:ext cx="7277100" cy="198871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59C26ED-1443-4518-8584-B2583C38B50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21464" y="9217466"/>
                <a:ext cx="7353057" cy="350443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510413D5-EB59-4D6D-9878-1787B1F40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932" y="9285562"/>
            <a:ext cx="617261" cy="61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FCD01BD-FB26-D9BC-1909-134263CC3939}"/>
              </a:ext>
            </a:extLst>
          </p:cNvPr>
          <p:cNvSpPr txBox="1"/>
          <p:nvPr/>
        </p:nvSpPr>
        <p:spPr>
          <a:xfrm>
            <a:off x="14163368" y="6270356"/>
            <a:ext cx="154366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i="0" u="none" strike="noStrike" baseline="0" dirty="0">
                <a:latin typeface="ChronicaPro-Medium"/>
              </a:rPr>
              <a:t>True</a:t>
            </a:r>
            <a:endParaRPr lang="vi-VN" sz="45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2C752F7-6DCE-77F0-C009-F03EF4918AE4}"/>
              </a:ext>
            </a:extLst>
          </p:cNvPr>
          <p:cNvSpPr txBox="1"/>
          <p:nvPr/>
        </p:nvSpPr>
        <p:spPr>
          <a:xfrm>
            <a:off x="15773399" y="6260624"/>
            <a:ext cx="164782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i="0" u="none" strike="noStrike" baseline="0" dirty="0">
                <a:latin typeface="ChronicaPro-Medium"/>
              </a:rPr>
              <a:t>False</a:t>
            </a:r>
            <a:endParaRPr lang="vi-VN" sz="4500" b="1" dirty="0"/>
          </a:p>
        </p:txBody>
      </p:sp>
      <p:sp>
        <p:nvSpPr>
          <p:cNvPr id="35" name="Google Shape;3940;p35">
            <a:extLst>
              <a:ext uri="{FF2B5EF4-FFF2-40B4-BE49-F238E27FC236}">
                <a16:creationId xmlns:a16="http://schemas.microsoft.com/office/drawing/2014/main" xmlns="" id="{854427CB-FF3C-4296-0666-C1B971637310}"/>
              </a:ext>
            </a:extLst>
          </p:cNvPr>
          <p:cNvSpPr txBox="1">
            <a:spLocks/>
          </p:cNvSpPr>
          <p:nvPr/>
        </p:nvSpPr>
        <p:spPr>
          <a:xfrm rot="237">
            <a:off x="4301086" y="115133"/>
            <a:ext cx="9228627" cy="87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5000" b="1" kern="0" dirty="0">
                <a:solidFill>
                  <a:schemeClr val="tx1"/>
                </a:solidFill>
                <a:latin typeface="Comic Sans MS" panose="030F0702030302020204" pitchFamily="66" charset="0"/>
              </a:rPr>
              <a:t>Read and tick True or False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" name="Ink 1"/>
              <p14:cNvContentPartPr/>
              <p14:nvPr/>
            </p14:nvContentPartPr>
            <p14:xfrm>
              <a:off x="1132926" y="5062758"/>
              <a:ext cx="3058074" cy="113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94768" y="4986771"/>
                <a:ext cx="3134031" cy="2650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" name="Ink 2"/>
              <p14:cNvContentPartPr/>
              <p14:nvPr/>
            </p14:nvContentPartPr>
            <p14:xfrm>
              <a:off x="11353800" y="5113983"/>
              <a:ext cx="4976132" cy="190357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315641" y="5037696"/>
                <a:ext cx="5051730" cy="342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" name="Ink 7"/>
              <p14:cNvContentPartPr/>
              <p14:nvPr/>
            </p14:nvContentPartPr>
            <p14:xfrm>
              <a:off x="990600" y="5788063"/>
              <a:ext cx="3505200" cy="66295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52441" y="5712093"/>
                <a:ext cx="3581157" cy="217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xmlns="" id="{84452892-3204-C54E-3384-F6B72F1F46CF}"/>
                  </a:ext>
                </a:extLst>
              </p14:cNvPr>
              <p14:cNvContentPartPr/>
              <p14:nvPr/>
            </p14:nvContentPartPr>
            <p14:xfrm>
              <a:off x="13841867" y="4433915"/>
              <a:ext cx="2488066" cy="91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4452892-3204-C54E-3384-F6B72F1F46C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803716" y="4358318"/>
                <a:ext cx="2564007" cy="2429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80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xmlns="" id="{E3FB557D-6FC4-476E-8A56-BD6462D21394}"/>
              </a:ext>
            </a:extLst>
          </p:cNvPr>
          <p:cNvSpPr/>
          <p:nvPr/>
        </p:nvSpPr>
        <p:spPr>
          <a:xfrm rot="16200000">
            <a:off x="10371648" y="2103947"/>
            <a:ext cx="1829804" cy="5773301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xmlns="" id="{0FE4BAEA-21D3-4E14-8A22-56C752E67658}"/>
              </a:ext>
            </a:extLst>
          </p:cNvPr>
          <p:cNvSpPr/>
          <p:nvPr/>
        </p:nvSpPr>
        <p:spPr>
          <a:xfrm>
            <a:off x="4800600" y="348813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xmlns="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091085" y="3587773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03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xmlns="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8631502" y="4312681"/>
            <a:ext cx="692713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7000" b="1" kern="0">
                <a:solidFill>
                  <a:srgbClr val="704940"/>
                </a:solidFill>
                <a:latin typeface="Comic Sans MS" panose="030F0702030302020204" pitchFamily="66" charset="0"/>
              </a:rPr>
              <a:t>Let's write.</a:t>
            </a:r>
            <a:endParaRPr kumimoji="0" lang="en-US" sz="7000" b="1" i="0" u="none" strike="noStrike" kern="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00A3DB08-98A8-4A2D-AC47-79154125C25F}"/>
              </a:ext>
            </a:extLst>
          </p:cNvPr>
          <p:cNvSpPr/>
          <p:nvPr/>
        </p:nvSpPr>
        <p:spPr>
          <a:xfrm rot="18840541" flipH="1">
            <a:off x="524375" y="4229246"/>
            <a:ext cx="4146924" cy="4915534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F67EE13-D0CF-4496-95A2-EBBC61BF1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736900"/>
            <a:ext cx="13258800" cy="1143000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Where are you going to visit?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669479-6F11-4D99-86C6-E89B6BEE4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2576165"/>
            <a:ext cx="9105786" cy="610830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xmlns="" id="{4A42E1CA-9EA6-40B5-AD2C-C5D7C6943C7E}"/>
              </a:ext>
            </a:extLst>
          </p:cNvPr>
          <p:cNvSpPr txBox="1">
            <a:spLocks/>
          </p:cNvSpPr>
          <p:nvPr/>
        </p:nvSpPr>
        <p:spPr>
          <a:xfrm>
            <a:off x="10744200" y="3238500"/>
            <a:ext cx="7010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Eco-farm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xmlns="" id="{74DEF7EC-5CCC-4DE6-A814-5CA5E93C5393}"/>
              </a:ext>
            </a:extLst>
          </p:cNvPr>
          <p:cNvSpPr txBox="1">
            <a:spLocks/>
          </p:cNvSpPr>
          <p:nvPr/>
        </p:nvSpPr>
        <p:spPr>
          <a:xfrm>
            <a:off x="2667000" y="855162"/>
            <a:ext cx="13868400" cy="1143000"/>
          </a:xfrm>
          <a:prstGeom prst="rect">
            <a:avLst/>
          </a:prstGeom>
          <a:solidFill>
            <a:srgbClr val="FFF7F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What are you going to do here?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BF1780-16CD-4D4A-8E5A-B9EE6B283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7755" y1="55408" x2="31837" y2="48776"/>
                        <a14:foregroundMark x1="32143" y1="48469" x2="22857" y2="52551"/>
                        <a14:foregroundMark x1="42959" y1="44898" x2="31531" y2="47143"/>
                        <a14:foregroundMark x1="47755" y1="43367" x2="71939" y2="41429"/>
                        <a14:foregroundMark x1="33061" y1="48469" x2="16837" y2="54490"/>
                      </a14:backgroundRemoval>
                    </a14:imgEffect>
                  </a14:imgLayer>
                </a14:imgProps>
              </a:ext>
            </a:extLst>
          </a:blip>
          <a:srcRect l="1487" t="26766" r="3347" b="30112"/>
          <a:stretch/>
        </p:blipFill>
        <p:spPr>
          <a:xfrm>
            <a:off x="8305800" y="5217122"/>
            <a:ext cx="2590800" cy="1173956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xmlns="" id="{CFDA23E6-4002-4EA9-AB4D-3E69636DEDDB}"/>
              </a:ext>
            </a:extLst>
          </p:cNvPr>
          <p:cNvSpPr txBox="1">
            <a:spLocks/>
          </p:cNvSpPr>
          <p:nvPr/>
        </p:nvSpPr>
        <p:spPr>
          <a:xfrm>
            <a:off x="9753600" y="5058819"/>
            <a:ext cx="8800986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ride a bike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water vegetables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plant trees</a:t>
            </a:r>
          </a:p>
        </p:txBody>
      </p:sp>
    </p:spTree>
    <p:extLst>
      <p:ext uri="{BB962C8B-B14F-4D97-AF65-F5344CB8AC3E}">
        <p14:creationId xmlns:p14="http://schemas.microsoft.com/office/powerpoint/2010/main" val="1866445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30C7C7A-F0A2-4F9B-8BA9-6E4CE34D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800100"/>
            <a:ext cx="13258800" cy="1143000"/>
          </a:xfrm>
        </p:spPr>
        <p:txBody>
          <a:bodyPr/>
          <a:lstStyle/>
          <a:p>
            <a:r>
              <a:rPr lang="en-US"/>
              <a:t>My summer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960BBC-0317-823C-837F-E06E9D842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57021"/>
            <a:ext cx="17983200" cy="7658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DD6504-DC3C-F167-ABD4-988B69328CCE}"/>
              </a:ext>
            </a:extLst>
          </p:cNvPr>
          <p:cNvSpPr txBox="1"/>
          <p:nvPr/>
        </p:nvSpPr>
        <p:spPr>
          <a:xfrm>
            <a:off x="838200" y="2896731"/>
            <a:ext cx="16764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0" b="0" i="0" u="none" strike="noStrike" baseline="0" dirty="0">
                <a:latin typeface="ChronicaPro-Regular"/>
              </a:rPr>
              <a:t>Summer is coming. We are going to visit </a:t>
            </a:r>
            <a:r>
              <a:rPr lang="en-GB" sz="8000" dirty="0">
                <a:latin typeface="ChronicaPro-Regular"/>
              </a:rPr>
              <a:t>_____________________________________________________________________________________________________________________________.</a:t>
            </a:r>
            <a:endParaRPr lang="vi-VN" sz="8000" dirty="0"/>
          </a:p>
        </p:txBody>
      </p:sp>
    </p:spTree>
    <p:extLst>
      <p:ext uri="{BB962C8B-B14F-4D97-AF65-F5344CB8AC3E}">
        <p14:creationId xmlns:p14="http://schemas.microsoft.com/office/powerpoint/2010/main" val="178240492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xmlns="" id="{E3FB557D-6FC4-476E-8A56-BD6462D21394}"/>
              </a:ext>
            </a:extLst>
          </p:cNvPr>
          <p:cNvSpPr/>
          <p:nvPr/>
        </p:nvSpPr>
        <p:spPr>
          <a:xfrm rot="16200000">
            <a:off x="9827086" y="2349195"/>
            <a:ext cx="1529429" cy="5486398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xmlns="" id="{0FE4BAEA-21D3-4E14-8A22-56C752E67658}"/>
              </a:ext>
            </a:extLst>
          </p:cNvPr>
          <p:cNvSpPr/>
          <p:nvPr/>
        </p:nvSpPr>
        <p:spPr>
          <a:xfrm>
            <a:off x="8499470" y="1318435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xmlns="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8789957" y="1418072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04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xmlns="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7162826" y="3210080"/>
            <a:ext cx="700997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70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                  </a:t>
            </a:r>
            <a:r>
              <a:rPr lang="en-US" sz="88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Project</a:t>
            </a:r>
            <a:r>
              <a:rPr lang="en-US" sz="70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 </a:t>
            </a:r>
            <a:endParaRPr kumimoji="0" lang="en-US" sz="7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xmlns="" id="{B5726F8A-26A3-4298-96F8-1056D964E98D}"/>
              </a:ext>
            </a:extLst>
          </p:cNvPr>
          <p:cNvSpPr/>
          <p:nvPr/>
        </p:nvSpPr>
        <p:spPr>
          <a:xfrm>
            <a:off x="1851337" y="6263695"/>
            <a:ext cx="2881877" cy="3475948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xmlns="" id="{5FE9C514-9ABA-4668-B729-CA886D91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249" y="337315"/>
            <a:ext cx="13258800" cy="1143000"/>
          </a:xfrm>
        </p:spPr>
        <p:txBody>
          <a:bodyPr/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20" name="Google Shape;3865;p34">
            <a:extLst>
              <a:ext uri="{FF2B5EF4-FFF2-40B4-BE49-F238E27FC236}">
                <a16:creationId xmlns:a16="http://schemas.microsoft.com/office/drawing/2014/main" xmlns="" id="{0E7114E6-21EF-4557-AF2C-1C931B351FC6}"/>
              </a:ext>
            </a:extLst>
          </p:cNvPr>
          <p:cNvSpPr/>
          <p:nvPr/>
        </p:nvSpPr>
        <p:spPr>
          <a:xfrm>
            <a:off x="3373648" y="4204078"/>
            <a:ext cx="1152255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866;p34">
            <a:extLst>
              <a:ext uri="{FF2B5EF4-FFF2-40B4-BE49-F238E27FC236}">
                <a16:creationId xmlns:a16="http://schemas.microsoft.com/office/drawing/2014/main" xmlns="" id="{3BFDB339-DB05-4815-B8FC-9E2767FC7937}"/>
              </a:ext>
            </a:extLst>
          </p:cNvPr>
          <p:cNvSpPr/>
          <p:nvPr/>
        </p:nvSpPr>
        <p:spPr>
          <a:xfrm>
            <a:off x="3341292" y="5136798"/>
            <a:ext cx="1213517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867;p34">
            <a:extLst>
              <a:ext uri="{FF2B5EF4-FFF2-40B4-BE49-F238E27FC236}">
                <a16:creationId xmlns:a16="http://schemas.microsoft.com/office/drawing/2014/main" xmlns="" id="{EBF8A80F-765E-400D-A665-D0CD149027BC}"/>
              </a:ext>
            </a:extLst>
          </p:cNvPr>
          <p:cNvSpPr/>
          <p:nvPr/>
        </p:nvSpPr>
        <p:spPr>
          <a:xfrm>
            <a:off x="3341292" y="2248311"/>
            <a:ext cx="1186863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868;p34">
            <a:extLst>
              <a:ext uri="{FF2B5EF4-FFF2-40B4-BE49-F238E27FC236}">
                <a16:creationId xmlns:a16="http://schemas.microsoft.com/office/drawing/2014/main" xmlns="" id="{B1E81188-F39E-4796-8861-7A98B1CBC792}"/>
              </a:ext>
            </a:extLst>
          </p:cNvPr>
          <p:cNvSpPr/>
          <p:nvPr/>
        </p:nvSpPr>
        <p:spPr>
          <a:xfrm>
            <a:off x="3373648" y="3333179"/>
            <a:ext cx="1171307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869;p34">
            <a:extLst>
              <a:ext uri="{FF2B5EF4-FFF2-40B4-BE49-F238E27FC236}">
                <a16:creationId xmlns:a16="http://schemas.microsoft.com/office/drawing/2014/main" xmlns="" id="{BB294683-8907-41CA-BDE5-18258205CD48}"/>
              </a:ext>
            </a:extLst>
          </p:cNvPr>
          <p:cNvSpPr txBox="1">
            <a:spLocks/>
          </p:cNvSpPr>
          <p:nvPr/>
        </p:nvSpPr>
        <p:spPr>
          <a:xfrm rot="3822">
            <a:off x="3272120" y="2290536"/>
            <a:ext cx="1306781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6000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01</a:t>
            </a:r>
          </a:p>
        </p:txBody>
      </p:sp>
      <p:sp>
        <p:nvSpPr>
          <p:cNvPr id="27" name="Google Shape;3873;p34">
            <a:extLst>
              <a:ext uri="{FF2B5EF4-FFF2-40B4-BE49-F238E27FC236}">
                <a16:creationId xmlns:a16="http://schemas.microsoft.com/office/drawing/2014/main" xmlns="" id="{E6F3F43A-663E-49E6-ABB2-DF2FECACB18D}"/>
              </a:ext>
            </a:extLst>
          </p:cNvPr>
          <p:cNvSpPr txBox="1">
            <a:spLocks/>
          </p:cNvSpPr>
          <p:nvPr/>
        </p:nvSpPr>
        <p:spPr>
          <a:xfrm rot="3822">
            <a:off x="3303349" y="4266991"/>
            <a:ext cx="1244322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6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03</a:t>
            </a:r>
          </a:p>
        </p:txBody>
      </p:sp>
      <p:sp>
        <p:nvSpPr>
          <p:cNvPr id="29" name="Google Shape;3876;p34">
            <a:extLst>
              <a:ext uri="{FF2B5EF4-FFF2-40B4-BE49-F238E27FC236}">
                <a16:creationId xmlns:a16="http://schemas.microsoft.com/office/drawing/2014/main" xmlns="" id="{0A4BCFC9-C1BA-4102-A4D5-7E586D53EB7E}"/>
              </a:ext>
            </a:extLst>
          </p:cNvPr>
          <p:cNvSpPr txBox="1">
            <a:spLocks/>
          </p:cNvSpPr>
          <p:nvPr/>
        </p:nvSpPr>
        <p:spPr>
          <a:xfrm rot="3822">
            <a:off x="3123819" y="3376211"/>
            <a:ext cx="1687760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6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02</a:t>
            </a:r>
          </a:p>
        </p:txBody>
      </p:sp>
      <p:sp>
        <p:nvSpPr>
          <p:cNvPr id="30" name="Google Shape;3875;p34">
            <a:extLst>
              <a:ext uri="{FF2B5EF4-FFF2-40B4-BE49-F238E27FC236}">
                <a16:creationId xmlns:a16="http://schemas.microsoft.com/office/drawing/2014/main" xmlns="" id="{2445A970-FE00-40A5-9230-887BDA8EFDBB}"/>
              </a:ext>
            </a:extLst>
          </p:cNvPr>
          <p:cNvSpPr txBox="1">
            <a:spLocks/>
          </p:cNvSpPr>
          <p:nvPr/>
        </p:nvSpPr>
        <p:spPr>
          <a:xfrm>
            <a:off x="4374804" y="4027695"/>
            <a:ext cx="5850273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lang="en-US" sz="6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Let's write.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32" name="Google Shape;3879;p34">
            <a:extLst>
              <a:ext uri="{FF2B5EF4-FFF2-40B4-BE49-F238E27FC236}">
                <a16:creationId xmlns:a16="http://schemas.microsoft.com/office/drawing/2014/main" xmlns="" id="{FAC97965-ADD6-4551-84B2-00EE5B32C7D0}"/>
              </a:ext>
            </a:extLst>
          </p:cNvPr>
          <p:cNvSpPr txBox="1">
            <a:spLocks/>
          </p:cNvSpPr>
          <p:nvPr/>
        </p:nvSpPr>
        <p:spPr>
          <a:xfrm rot="3822">
            <a:off x="3295121" y="5293831"/>
            <a:ext cx="1345156" cy="86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6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04</a:t>
            </a:r>
          </a:p>
        </p:txBody>
      </p:sp>
      <p:sp>
        <p:nvSpPr>
          <p:cNvPr id="33" name="Google Shape;3878;p34">
            <a:extLst>
              <a:ext uri="{FF2B5EF4-FFF2-40B4-BE49-F238E27FC236}">
                <a16:creationId xmlns:a16="http://schemas.microsoft.com/office/drawing/2014/main" xmlns="" id="{20CFEA3A-3656-49A2-83FB-588C87D2EC05}"/>
              </a:ext>
            </a:extLst>
          </p:cNvPr>
          <p:cNvSpPr txBox="1">
            <a:spLocks/>
          </p:cNvSpPr>
          <p:nvPr/>
        </p:nvSpPr>
        <p:spPr>
          <a:xfrm>
            <a:off x="4374804" y="3053733"/>
            <a:ext cx="12007245" cy="89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Read and tick True or False.</a:t>
            </a:r>
          </a:p>
        </p:txBody>
      </p:sp>
      <p:sp>
        <p:nvSpPr>
          <p:cNvPr id="35" name="Google Shape;3881;p34">
            <a:extLst>
              <a:ext uri="{FF2B5EF4-FFF2-40B4-BE49-F238E27FC236}">
                <a16:creationId xmlns:a16="http://schemas.microsoft.com/office/drawing/2014/main" xmlns="" id="{B74A39E0-6420-4BA8-816F-6ACDC3A5B2CD}"/>
              </a:ext>
            </a:extLst>
          </p:cNvPr>
          <p:cNvSpPr txBox="1">
            <a:spLocks/>
          </p:cNvSpPr>
          <p:nvPr/>
        </p:nvSpPr>
        <p:spPr>
          <a:xfrm>
            <a:off x="4085455" y="5018398"/>
            <a:ext cx="46728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lang="en-US" sz="6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Project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36" name="Google Shape;3866;p34">
            <a:extLst>
              <a:ext uri="{FF2B5EF4-FFF2-40B4-BE49-F238E27FC236}">
                <a16:creationId xmlns:a16="http://schemas.microsoft.com/office/drawing/2014/main" xmlns="" id="{B35E8970-5331-4A2C-97C1-D1344321988B}"/>
              </a:ext>
            </a:extLst>
          </p:cNvPr>
          <p:cNvSpPr/>
          <p:nvPr/>
        </p:nvSpPr>
        <p:spPr>
          <a:xfrm>
            <a:off x="3373648" y="6185698"/>
            <a:ext cx="1181161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879;p34">
            <a:extLst>
              <a:ext uri="{FF2B5EF4-FFF2-40B4-BE49-F238E27FC236}">
                <a16:creationId xmlns:a16="http://schemas.microsoft.com/office/drawing/2014/main" xmlns="" id="{B8B783F4-E405-44A4-9909-7C7171ACE456}"/>
              </a:ext>
            </a:extLst>
          </p:cNvPr>
          <p:cNvSpPr txBox="1">
            <a:spLocks/>
          </p:cNvSpPr>
          <p:nvPr/>
        </p:nvSpPr>
        <p:spPr>
          <a:xfrm rot="3822">
            <a:off x="3272131" y="6169385"/>
            <a:ext cx="1299214" cy="104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6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Yusei Magic"/>
                <a:ea typeface="Yusei Magic"/>
                <a:cs typeface="Yusei Magic"/>
                <a:sym typeface="Yusei Magic"/>
              </a:rPr>
              <a:t>05</a:t>
            </a:r>
          </a:p>
        </p:txBody>
      </p:sp>
      <p:sp>
        <p:nvSpPr>
          <p:cNvPr id="28" name="Google Shape;3870;p34">
            <a:extLst>
              <a:ext uri="{FF2B5EF4-FFF2-40B4-BE49-F238E27FC236}">
                <a16:creationId xmlns:a16="http://schemas.microsoft.com/office/drawing/2014/main" xmlns="" id="{DB526646-7484-4962-80C3-8630E80ABB6F}"/>
              </a:ext>
            </a:extLst>
          </p:cNvPr>
          <p:cNvSpPr txBox="1">
            <a:spLocks/>
          </p:cNvSpPr>
          <p:nvPr/>
        </p:nvSpPr>
        <p:spPr>
          <a:xfrm>
            <a:off x="4104505" y="2442232"/>
            <a:ext cx="9584061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6000" kern="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Warm-up and Review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31" name="Google Shape;3880;p34">
            <a:extLst>
              <a:ext uri="{FF2B5EF4-FFF2-40B4-BE49-F238E27FC236}">
                <a16:creationId xmlns:a16="http://schemas.microsoft.com/office/drawing/2014/main" xmlns="" id="{7025D06C-F008-4E9D-A65D-F1467894DCFD}"/>
              </a:ext>
            </a:extLst>
          </p:cNvPr>
          <p:cNvSpPr txBox="1">
            <a:spLocks/>
          </p:cNvSpPr>
          <p:nvPr/>
        </p:nvSpPr>
        <p:spPr>
          <a:xfrm>
            <a:off x="4528155" y="6887707"/>
            <a:ext cx="10175823" cy="155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6000" kern="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Fun corner and Wrap-up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</p:spTree>
    <p:extLst>
      <p:ext uri="{BB962C8B-B14F-4D97-AF65-F5344CB8AC3E}">
        <p14:creationId xmlns:p14="http://schemas.microsoft.com/office/powerpoint/2010/main" val="13392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5EAE95-AA1C-48FE-99B6-67B21CE0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85"/>
            <a:ext cx="18288000" cy="9951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C9453F-979D-4AE1-89F5-0B4562D4893E}"/>
              </a:ext>
            </a:extLst>
          </p:cNvPr>
          <p:cNvSpPr txBox="1"/>
          <p:nvPr/>
        </p:nvSpPr>
        <p:spPr>
          <a:xfrm>
            <a:off x="6384471" y="925915"/>
            <a:ext cx="2209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95CD13-A03B-4E96-B85E-C9ADEEF92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2267857"/>
            <a:ext cx="5181600" cy="2902857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xmlns="" id="{757F1F44-1D6F-486F-9272-6562D38DF80C}"/>
              </a:ext>
            </a:extLst>
          </p:cNvPr>
          <p:cNvSpPr txBox="1">
            <a:spLocks/>
          </p:cNvSpPr>
          <p:nvPr/>
        </p:nvSpPr>
        <p:spPr>
          <a:xfrm>
            <a:off x="6286500" y="7485276"/>
            <a:ext cx="5715000" cy="9734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sz="4000">
                <a:solidFill>
                  <a:srgbClr val="FF0000"/>
                </a:solidFill>
              </a:rPr>
              <a:t>visit Phu Quoc safari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0511ABF-4BFC-45B0-BB63-50AE6B2C5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799" y="5524500"/>
            <a:ext cx="5538959" cy="3103058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xmlns="" id="{FB4D7417-2B41-46FF-9CD2-6715D267151D}"/>
              </a:ext>
            </a:extLst>
          </p:cNvPr>
          <p:cNvSpPr txBox="1">
            <a:spLocks/>
          </p:cNvSpPr>
          <p:nvPr/>
        </p:nvSpPr>
        <p:spPr>
          <a:xfrm>
            <a:off x="6172202" y="7485276"/>
            <a:ext cx="5715000" cy="7586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</a:rPr>
              <a:t>swim at the beach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D6B450-2D68-DCFF-EBD2-DF961402D0EF}"/>
              </a:ext>
            </a:extLst>
          </p:cNvPr>
          <p:cNvSpPr txBox="1"/>
          <p:nvPr/>
        </p:nvSpPr>
        <p:spPr>
          <a:xfrm>
            <a:off x="152400" y="664304"/>
            <a:ext cx="17502358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6600" b="0" i="0" u="none" strike="noStrike" baseline="0" dirty="0">
                <a:latin typeface="ChronicaPro-Regular"/>
              </a:rPr>
              <a:t>I’m going to visit _________ for my holiday.</a:t>
            </a:r>
            <a:endParaRPr lang="vi-VN" sz="66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xmlns="" id="{94D50AE9-DEE4-47A3-8381-D4CFF1EE3B6C}"/>
              </a:ext>
            </a:extLst>
          </p:cNvPr>
          <p:cNvSpPr txBox="1">
            <a:spLocks/>
          </p:cNvSpPr>
          <p:nvPr/>
        </p:nvSpPr>
        <p:spPr>
          <a:xfrm>
            <a:off x="6128656" y="608702"/>
            <a:ext cx="493123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sz="7200" dirty="0">
                <a:solidFill>
                  <a:srgbClr val="FF0000"/>
                </a:solidFill>
              </a:rPr>
              <a:t>Phu Quoc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9FC862-7AAA-2462-E550-A1E233666A26}"/>
              </a:ext>
            </a:extLst>
          </p:cNvPr>
          <p:cNvSpPr txBox="1"/>
          <p:nvPr/>
        </p:nvSpPr>
        <p:spPr>
          <a:xfrm>
            <a:off x="4218215" y="2075662"/>
            <a:ext cx="731520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vi-VN" sz="6600" b="0" i="0" u="none" strike="noStrike" baseline="0" dirty="0">
                <a:solidFill>
                  <a:srgbClr val="000000"/>
                </a:solidFill>
                <a:latin typeface="ChronicaPro-Regular"/>
              </a:rPr>
              <a:t>I’m going to </a:t>
            </a:r>
            <a:r>
              <a:rPr lang="vi-VN" sz="6600" b="0" i="0" u="none" strike="noStrike" baseline="0" dirty="0">
                <a:latin typeface="ArialMT"/>
              </a:rPr>
              <a:t>____</a:t>
            </a:r>
            <a:r>
              <a:rPr lang="vi-VN" sz="6600" b="0" i="0" u="none" strike="noStrike" baseline="0" dirty="0">
                <a:solidFill>
                  <a:srgbClr val="000000"/>
                </a:solidFill>
                <a:latin typeface="ChronicaPro-Regular"/>
              </a:rPr>
              <a:t>.</a:t>
            </a:r>
            <a:endParaRPr lang="vi-VN" sz="6600" dirty="0"/>
          </a:p>
        </p:txBody>
      </p:sp>
    </p:spTree>
    <p:extLst>
      <p:ext uri="{BB962C8B-B14F-4D97-AF65-F5344CB8AC3E}">
        <p14:creationId xmlns:p14="http://schemas.microsoft.com/office/powerpoint/2010/main" val="489695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>
            <a:off x="14693724" y="5134765"/>
            <a:ext cx="4146924" cy="4915534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49597">
            <a:off x="3574711" y="3405355"/>
            <a:ext cx="4760988" cy="5556895"/>
          </a:xfrm>
          <a:custGeom>
            <a:avLst/>
            <a:gdLst/>
            <a:ahLst/>
            <a:cxnLst/>
            <a:rect l="l" t="t" r="r" b="b"/>
            <a:pathLst>
              <a:path w="5439410" h="6348730">
                <a:moveTo>
                  <a:pt x="5419090" y="0"/>
                </a:moveTo>
                <a:lnTo>
                  <a:pt x="19050" y="0"/>
                </a:lnTo>
                <a:cubicBezTo>
                  <a:pt x="8890" y="0"/>
                  <a:pt x="0" y="8890"/>
                  <a:pt x="0" y="20320"/>
                </a:cubicBezTo>
                <a:lnTo>
                  <a:pt x="0" y="6329680"/>
                </a:lnTo>
                <a:cubicBezTo>
                  <a:pt x="0" y="6339840"/>
                  <a:pt x="8890" y="6348730"/>
                  <a:pt x="19050" y="6348730"/>
                </a:cubicBezTo>
                <a:lnTo>
                  <a:pt x="5419090" y="6348730"/>
                </a:lnTo>
                <a:cubicBezTo>
                  <a:pt x="5429250" y="6348730"/>
                  <a:pt x="5438140" y="6339840"/>
                  <a:pt x="5438140" y="6329680"/>
                </a:cubicBezTo>
                <a:lnTo>
                  <a:pt x="5438140" y="20320"/>
                </a:lnTo>
                <a:cubicBezTo>
                  <a:pt x="5439410" y="8890"/>
                  <a:pt x="5430520" y="0"/>
                  <a:pt x="5419090" y="0"/>
                </a:cubicBezTo>
                <a:close/>
                <a:moveTo>
                  <a:pt x="5137150" y="314960"/>
                </a:moveTo>
                <a:lnTo>
                  <a:pt x="5137150" y="4970780"/>
                </a:lnTo>
                <a:cubicBezTo>
                  <a:pt x="5137150" y="4980940"/>
                  <a:pt x="5128260" y="4989830"/>
                  <a:pt x="5118100" y="4989830"/>
                </a:cubicBezTo>
                <a:lnTo>
                  <a:pt x="266700" y="4989830"/>
                </a:lnTo>
                <a:cubicBezTo>
                  <a:pt x="256540" y="4989830"/>
                  <a:pt x="247650" y="4980940"/>
                  <a:pt x="247650" y="4970780"/>
                </a:cubicBezTo>
                <a:lnTo>
                  <a:pt x="247650" y="314960"/>
                </a:lnTo>
                <a:cubicBezTo>
                  <a:pt x="247650" y="304800"/>
                  <a:pt x="256540" y="295910"/>
                  <a:pt x="266700" y="295910"/>
                </a:cubicBezTo>
                <a:lnTo>
                  <a:pt x="5118100" y="295910"/>
                </a:lnTo>
                <a:cubicBezTo>
                  <a:pt x="5129530" y="294640"/>
                  <a:pt x="5137150" y="303530"/>
                  <a:pt x="5137150" y="314960"/>
                </a:cubicBezTo>
                <a:close/>
              </a:path>
            </a:pathLst>
          </a:custGeom>
          <a:solidFill>
            <a:srgbClr val="415EB4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49597">
            <a:off x="3879491" y="3667058"/>
            <a:ext cx="4279665" cy="4108479"/>
          </a:xfrm>
          <a:custGeom>
            <a:avLst/>
            <a:gdLst/>
            <a:ahLst/>
            <a:cxnLst/>
            <a:rect l="l" t="t" r="r" b="b"/>
            <a:pathLst>
              <a:path w="4889500" h="4693920">
                <a:moveTo>
                  <a:pt x="4870450" y="0"/>
                </a:moveTo>
                <a:lnTo>
                  <a:pt x="19050" y="0"/>
                </a:lnTo>
                <a:cubicBezTo>
                  <a:pt x="8890" y="0"/>
                  <a:pt x="0" y="8890"/>
                  <a:pt x="0" y="19050"/>
                </a:cubicBezTo>
                <a:lnTo>
                  <a:pt x="0" y="4674870"/>
                </a:lnTo>
                <a:cubicBezTo>
                  <a:pt x="0" y="4686300"/>
                  <a:pt x="8890" y="4693920"/>
                  <a:pt x="19050" y="4693920"/>
                </a:cubicBezTo>
                <a:lnTo>
                  <a:pt x="4870450" y="4693920"/>
                </a:lnTo>
                <a:cubicBezTo>
                  <a:pt x="4880610" y="4693920"/>
                  <a:pt x="4889500" y="4685030"/>
                  <a:pt x="4889500" y="4674870"/>
                </a:cubicBezTo>
                <a:lnTo>
                  <a:pt x="4889500" y="20320"/>
                </a:lnTo>
                <a:cubicBezTo>
                  <a:pt x="4889500" y="8890"/>
                  <a:pt x="4881880" y="0"/>
                  <a:pt x="4870450" y="0"/>
                </a:cubicBezTo>
                <a:close/>
              </a:path>
            </a:pathLst>
          </a:custGeom>
          <a:blipFill>
            <a:blip r:embed="rId6"/>
            <a:stretch>
              <a:fillRect l="-22045" r="-220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49597">
            <a:off x="3575142" y="3412534"/>
            <a:ext cx="4776551" cy="5551337"/>
          </a:xfrm>
          <a:custGeom>
            <a:avLst/>
            <a:gdLst/>
            <a:ahLst/>
            <a:cxnLst/>
            <a:rect l="l" t="t" r="r" b="b"/>
            <a:pathLst>
              <a:path w="5457190" h="6342380">
                <a:moveTo>
                  <a:pt x="5137150" y="302260"/>
                </a:moveTo>
                <a:cubicBezTo>
                  <a:pt x="5137150" y="302260"/>
                  <a:pt x="5133340" y="290830"/>
                  <a:pt x="5119370" y="289560"/>
                </a:cubicBezTo>
                <a:lnTo>
                  <a:pt x="248920" y="289560"/>
                </a:lnTo>
                <a:cubicBezTo>
                  <a:pt x="240030" y="289560"/>
                  <a:pt x="228600" y="293370"/>
                  <a:pt x="228600" y="303530"/>
                </a:cubicBezTo>
                <a:lnTo>
                  <a:pt x="232410" y="312420"/>
                </a:lnTo>
                <a:cubicBezTo>
                  <a:pt x="236220" y="307340"/>
                  <a:pt x="242570" y="304800"/>
                  <a:pt x="248920" y="304800"/>
                </a:cubicBezTo>
                <a:lnTo>
                  <a:pt x="5123180" y="304800"/>
                </a:lnTo>
                <a:lnTo>
                  <a:pt x="5123180" y="4966970"/>
                </a:lnTo>
                <a:cubicBezTo>
                  <a:pt x="5123180" y="4973320"/>
                  <a:pt x="5120640" y="4979670"/>
                  <a:pt x="5115560" y="4983480"/>
                </a:cubicBezTo>
                <a:lnTo>
                  <a:pt x="5120640" y="4983480"/>
                </a:lnTo>
                <a:cubicBezTo>
                  <a:pt x="5129530" y="4983480"/>
                  <a:pt x="5137150" y="4975860"/>
                  <a:pt x="5137150" y="4966970"/>
                </a:cubicBezTo>
                <a:lnTo>
                  <a:pt x="5137150" y="302260"/>
                </a:lnTo>
                <a:close/>
                <a:moveTo>
                  <a:pt x="5438140" y="6324600"/>
                </a:moveTo>
                <a:lnTo>
                  <a:pt x="20320" y="6324600"/>
                </a:lnTo>
                <a:lnTo>
                  <a:pt x="20320" y="12700"/>
                </a:lnTo>
                <a:lnTo>
                  <a:pt x="6350" y="0"/>
                </a:lnTo>
                <a:lnTo>
                  <a:pt x="5080" y="0"/>
                </a:lnTo>
                <a:cubicBezTo>
                  <a:pt x="2540" y="3810"/>
                  <a:pt x="0" y="7620"/>
                  <a:pt x="0" y="12700"/>
                </a:cubicBezTo>
                <a:lnTo>
                  <a:pt x="0" y="6323330"/>
                </a:lnTo>
                <a:cubicBezTo>
                  <a:pt x="0" y="6334760"/>
                  <a:pt x="8890" y="6342380"/>
                  <a:pt x="19050" y="6342380"/>
                </a:cubicBezTo>
                <a:lnTo>
                  <a:pt x="5444490" y="6342380"/>
                </a:lnTo>
                <a:cubicBezTo>
                  <a:pt x="5449570" y="6342380"/>
                  <a:pt x="5453380" y="6341110"/>
                  <a:pt x="5457190" y="6337300"/>
                </a:cubicBezTo>
                <a:lnTo>
                  <a:pt x="5438140" y="6324600"/>
                </a:lnTo>
                <a:close/>
              </a:path>
            </a:pathLst>
          </a:custGeom>
          <a:solidFill>
            <a:srgbClr val="293982"/>
          </a:solid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649597">
            <a:off x="3581427" y="3408204"/>
            <a:ext cx="4777662" cy="5553561"/>
          </a:xfrm>
          <a:custGeom>
            <a:avLst/>
            <a:gdLst/>
            <a:ahLst/>
            <a:cxnLst/>
            <a:rect l="l" t="t" r="r" b="b"/>
            <a:pathLst>
              <a:path w="5458460" h="6344920">
                <a:moveTo>
                  <a:pt x="5125720" y="4987290"/>
                </a:moveTo>
                <a:cubicBezTo>
                  <a:pt x="5121910" y="4992370"/>
                  <a:pt x="5116830" y="4994910"/>
                  <a:pt x="5110480" y="4994910"/>
                </a:cubicBezTo>
                <a:lnTo>
                  <a:pt x="243840" y="4994910"/>
                </a:lnTo>
                <a:cubicBezTo>
                  <a:pt x="237490" y="4994910"/>
                  <a:pt x="231140" y="4992370"/>
                  <a:pt x="227330" y="4986020"/>
                </a:cubicBezTo>
                <a:cubicBezTo>
                  <a:pt x="222250" y="4982210"/>
                  <a:pt x="219710" y="4977130"/>
                  <a:pt x="219710" y="4970780"/>
                </a:cubicBezTo>
                <a:lnTo>
                  <a:pt x="219710" y="314960"/>
                </a:lnTo>
                <a:cubicBezTo>
                  <a:pt x="219710" y="309880"/>
                  <a:pt x="222250" y="304800"/>
                  <a:pt x="226060" y="300990"/>
                </a:cubicBezTo>
                <a:lnTo>
                  <a:pt x="240030" y="311150"/>
                </a:lnTo>
                <a:lnTo>
                  <a:pt x="240030" y="4975860"/>
                </a:lnTo>
                <a:lnTo>
                  <a:pt x="5110480" y="4975860"/>
                </a:lnTo>
                <a:cubicBezTo>
                  <a:pt x="5113020" y="4975860"/>
                  <a:pt x="5115560" y="4974590"/>
                  <a:pt x="5116830" y="4974590"/>
                </a:cubicBezTo>
                <a:lnTo>
                  <a:pt x="5125720" y="4987290"/>
                </a:lnTo>
                <a:close/>
                <a:moveTo>
                  <a:pt x="5458460" y="19050"/>
                </a:moveTo>
                <a:lnTo>
                  <a:pt x="5458460" y="6330950"/>
                </a:lnTo>
                <a:cubicBezTo>
                  <a:pt x="5458460" y="6336030"/>
                  <a:pt x="5455920" y="6341110"/>
                  <a:pt x="5450840" y="6344920"/>
                </a:cubicBezTo>
                <a:lnTo>
                  <a:pt x="5429250" y="6329680"/>
                </a:lnTo>
                <a:lnTo>
                  <a:pt x="5429250" y="20320"/>
                </a:lnTo>
                <a:lnTo>
                  <a:pt x="13970" y="20320"/>
                </a:lnTo>
                <a:lnTo>
                  <a:pt x="0" y="7620"/>
                </a:lnTo>
                <a:cubicBezTo>
                  <a:pt x="3810" y="2540"/>
                  <a:pt x="8890" y="0"/>
                  <a:pt x="15240" y="0"/>
                </a:cubicBezTo>
                <a:lnTo>
                  <a:pt x="5439410" y="0"/>
                </a:lnTo>
                <a:cubicBezTo>
                  <a:pt x="5449570" y="0"/>
                  <a:pt x="5458460" y="8890"/>
                  <a:pt x="5458460" y="19050"/>
                </a:cubicBezTo>
                <a:close/>
                <a:moveTo>
                  <a:pt x="5455920" y="30480"/>
                </a:moveTo>
                <a:cubicBezTo>
                  <a:pt x="5453380" y="26670"/>
                  <a:pt x="5450840" y="24130"/>
                  <a:pt x="5447030" y="21590"/>
                </a:cubicBezTo>
                <a:lnTo>
                  <a:pt x="5455920" y="3048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vi-VN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-223794">
            <a:off x="9486585" y="3657679"/>
            <a:ext cx="4784332" cy="5558007"/>
            <a:chOff x="0" y="0"/>
            <a:chExt cx="546608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B5F6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316" r="-223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B5F6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095186" y="964736"/>
            <a:ext cx="13211823" cy="1129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10000">
                <a:solidFill>
                  <a:srgbClr val="293982"/>
                </a:solidFill>
                <a:latin typeface="Comic Sans MS" panose="030F0702030302020204" pitchFamily="66" charset="0"/>
              </a:rPr>
              <a:t>I'm going to ____. </a:t>
            </a:r>
          </a:p>
        </p:txBody>
      </p:sp>
      <p:sp>
        <p:nvSpPr>
          <p:cNvPr id="19" name="TextBox 19"/>
          <p:cNvSpPr txBox="1"/>
          <p:nvPr/>
        </p:nvSpPr>
        <p:spPr>
          <a:xfrm rot="646745">
            <a:off x="3566966" y="7824508"/>
            <a:ext cx="363352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Marykate"/>
              </a:rPr>
              <a:t>Aquarium</a:t>
            </a:r>
          </a:p>
        </p:txBody>
      </p:sp>
      <p:sp>
        <p:nvSpPr>
          <p:cNvPr id="20" name="TextBox 20"/>
          <p:cNvSpPr txBox="1"/>
          <p:nvPr/>
        </p:nvSpPr>
        <p:spPr>
          <a:xfrm rot="-243120">
            <a:off x="10018246" y="8213644"/>
            <a:ext cx="433178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Marykate"/>
              </a:rPr>
              <a:t>take pictures</a:t>
            </a:r>
            <a:endParaRPr lang="en-US" sz="6600" u="none" dirty="0">
              <a:solidFill>
                <a:srgbClr val="FFFFFF"/>
              </a:solidFill>
              <a:latin typeface="Marykate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8D2F53F-E448-4D85-8C26-DA0E6F03D2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5944">
            <a:off x="3804331" y="3632094"/>
            <a:ext cx="4458084" cy="4201618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3554608" y="2641420"/>
            <a:ext cx="1430574" cy="1459769"/>
          </a:xfrm>
          <a:custGeom>
            <a:avLst/>
            <a:gdLst/>
            <a:ahLst/>
            <a:cxnLst/>
            <a:rect l="l" t="t" r="r" b="b"/>
            <a:pathLst>
              <a:path w="1430574" h="1459769">
                <a:moveTo>
                  <a:pt x="0" y="0"/>
                </a:moveTo>
                <a:lnTo>
                  <a:pt x="1430574" y="0"/>
                </a:lnTo>
                <a:lnTo>
                  <a:pt x="1430574" y="1459770"/>
                </a:lnTo>
                <a:lnTo>
                  <a:pt x="0" y="1459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793F6E8-A6C9-4544-A44A-8C9F3D914E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336921">
            <a:off x="9643694" y="3848180"/>
            <a:ext cx="4338376" cy="4338376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2834934" y="3007665"/>
            <a:ext cx="1611700" cy="1644592"/>
          </a:xfrm>
          <a:custGeom>
            <a:avLst/>
            <a:gdLst/>
            <a:ahLst/>
            <a:cxnLst/>
            <a:rect l="l" t="t" r="r" b="b"/>
            <a:pathLst>
              <a:path w="1611700" h="1644592">
                <a:moveTo>
                  <a:pt x="0" y="0"/>
                </a:moveTo>
                <a:lnTo>
                  <a:pt x="1611700" y="0"/>
                </a:lnTo>
                <a:lnTo>
                  <a:pt x="1611700" y="1644591"/>
                </a:lnTo>
                <a:lnTo>
                  <a:pt x="0" y="16445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>
            <a:off x="14693724" y="5134765"/>
            <a:ext cx="4146924" cy="4915534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49597">
            <a:off x="3574711" y="3405355"/>
            <a:ext cx="4760988" cy="5556895"/>
          </a:xfrm>
          <a:custGeom>
            <a:avLst/>
            <a:gdLst/>
            <a:ahLst/>
            <a:cxnLst/>
            <a:rect l="l" t="t" r="r" b="b"/>
            <a:pathLst>
              <a:path w="5439410" h="6348730">
                <a:moveTo>
                  <a:pt x="5419090" y="0"/>
                </a:moveTo>
                <a:lnTo>
                  <a:pt x="19050" y="0"/>
                </a:lnTo>
                <a:cubicBezTo>
                  <a:pt x="8890" y="0"/>
                  <a:pt x="0" y="8890"/>
                  <a:pt x="0" y="20320"/>
                </a:cubicBezTo>
                <a:lnTo>
                  <a:pt x="0" y="6329680"/>
                </a:lnTo>
                <a:cubicBezTo>
                  <a:pt x="0" y="6339840"/>
                  <a:pt x="8890" y="6348730"/>
                  <a:pt x="19050" y="6348730"/>
                </a:cubicBezTo>
                <a:lnTo>
                  <a:pt x="5419090" y="6348730"/>
                </a:lnTo>
                <a:cubicBezTo>
                  <a:pt x="5429250" y="6348730"/>
                  <a:pt x="5438140" y="6339840"/>
                  <a:pt x="5438140" y="6329680"/>
                </a:cubicBezTo>
                <a:lnTo>
                  <a:pt x="5438140" y="20320"/>
                </a:lnTo>
                <a:cubicBezTo>
                  <a:pt x="5439410" y="8890"/>
                  <a:pt x="5430520" y="0"/>
                  <a:pt x="5419090" y="0"/>
                </a:cubicBezTo>
                <a:close/>
                <a:moveTo>
                  <a:pt x="5137150" y="314960"/>
                </a:moveTo>
                <a:lnTo>
                  <a:pt x="5137150" y="4970780"/>
                </a:lnTo>
                <a:cubicBezTo>
                  <a:pt x="5137150" y="4980940"/>
                  <a:pt x="5128260" y="4989830"/>
                  <a:pt x="5118100" y="4989830"/>
                </a:cubicBezTo>
                <a:lnTo>
                  <a:pt x="266700" y="4989830"/>
                </a:lnTo>
                <a:cubicBezTo>
                  <a:pt x="256540" y="4989830"/>
                  <a:pt x="247650" y="4980940"/>
                  <a:pt x="247650" y="4970780"/>
                </a:cubicBezTo>
                <a:lnTo>
                  <a:pt x="247650" y="314960"/>
                </a:lnTo>
                <a:cubicBezTo>
                  <a:pt x="247650" y="304800"/>
                  <a:pt x="256540" y="295910"/>
                  <a:pt x="266700" y="295910"/>
                </a:cubicBezTo>
                <a:lnTo>
                  <a:pt x="5118100" y="295910"/>
                </a:lnTo>
                <a:cubicBezTo>
                  <a:pt x="5129530" y="294640"/>
                  <a:pt x="5137150" y="303530"/>
                  <a:pt x="5137150" y="314960"/>
                </a:cubicBezTo>
                <a:close/>
              </a:path>
            </a:pathLst>
          </a:custGeom>
          <a:solidFill>
            <a:srgbClr val="415EB4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49597">
            <a:off x="3879491" y="3667058"/>
            <a:ext cx="4279665" cy="4108479"/>
          </a:xfrm>
          <a:custGeom>
            <a:avLst/>
            <a:gdLst/>
            <a:ahLst/>
            <a:cxnLst/>
            <a:rect l="l" t="t" r="r" b="b"/>
            <a:pathLst>
              <a:path w="4889500" h="4693920">
                <a:moveTo>
                  <a:pt x="4870450" y="0"/>
                </a:moveTo>
                <a:lnTo>
                  <a:pt x="19050" y="0"/>
                </a:lnTo>
                <a:cubicBezTo>
                  <a:pt x="8890" y="0"/>
                  <a:pt x="0" y="8890"/>
                  <a:pt x="0" y="19050"/>
                </a:cubicBezTo>
                <a:lnTo>
                  <a:pt x="0" y="4674870"/>
                </a:lnTo>
                <a:cubicBezTo>
                  <a:pt x="0" y="4686300"/>
                  <a:pt x="8890" y="4693920"/>
                  <a:pt x="19050" y="4693920"/>
                </a:cubicBezTo>
                <a:lnTo>
                  <a:pt x="4870450" y="4693920"/>
                </a:lnTo>
                <a:cubicBezTo>
                  <a:pt x="4880610" y="4693920"/>
                  <a:pt x="4889500" y="4685030"/>
                  <a:pt x="4889500" y="4674870"/>
                </a:cubicBezTo>
                <a:lnTo>
                  <a:pt x="4889500" y="20320"/>
                </a:lnTo>
                <a:cubicBezTo>
                  <a:pt x="4889500" y="8890"/>
                  <a:pt x="4881880" y="0"/>
                  <a:pt x="4870450" y="0"/>
                </a:cubicBezTo>
                <a:close/>
              </a:path>
            </a:pathLst>
          </a:custGeom>
          <a:blipFill>
            <a:blip r:embed="rId6"/>
            <a:stretch>
              <a:fillRect l="-22045" r="-220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49597">
            <a:off x="3575142" y="3412534"/>
            <a:ext cx="4776551" cy="5551337"/>
          </a:xfrm>
          <a:custGeom>
            <a:avLst/>
            <a:gdLst/>
            <a:ahLst/>
            <a:cxnLst/>
            <a:rect l="l" t="t" r="r" b="b"/>
            <a:pathLst>
              <a:path w="5457190" h="6342380">
                <a:moveTo>
                  <a:pt x="5137150" y="302260"/>
                </a:moveTo>
                <a:cubicBezTo>
                  <a:pt x="5137150" y="302260"/>
                  <a:pt x="5133340" y="290830"/>
                  <a:pt x="5119370" y="289560"/>
                </a:cubicBezTo>
                <a:lnTo>
                  <a:pt x="248920" y="289560"/>
                </a:lnTo>
                <a:cubicBezTo>
                  <a:pt x="240030" y="289560"/>
                  <a:pt x="228600" y="293370"/>
                  <a:pt x="228600" y="303530"/>
                </a:cubicBezTo>
                <a:lnTo>
                  <a:pt x="232410" y="312420"/>
                </a:lnTo>
                <a:cubicBezTo>
                  <a:pt x="236220" y="307340"/>
                  <a:pt x="242570" y="304800"/>
                  <a:pt x="248920" y="304800"/>
                </a:cubicBezTo>
                <a:lnTo>
                  <a:pt x="5123180" y="304800"/>
                </a:lnTo>
                <a:lnTo>
                  <a:pt x="5123180" y="4966970"/>
                </a:lnTo>
                <a:cubicBezTo>
                  <a:pt x="5123180" y="4973320"/>
                  <a:pt x="5120640" y="4979670"/>
                  <a:pt x="5115560" y="4983480"/>
                </a:cubicBezTo>
                <a:lnTo>
                  <a:pt x="5120640" y="4983480"/>
                </a:lnTo>
                <a:cubicBezTo>
                  <a:pt x="5129530" y="4983480"/>
                  <a:pt x="5137150" y="4975860"/>
                  <a:pt x="5137150" y="4966970"/>
                </a:cubicBezTo>
                <a:lnTo>
                  <a:pt x="5137150" y="302260"/>
                </a:lnTo>
                <a:close/>
                <a:moveTo>
                  <a:pt x="5438140" y="6324600"/>
                </a:moveTo>
                <a:lnTo>
                  <a:pt x="20320" y="6324600"/>
                </a:lnTo>
                <a:lnTo>
                  <a:pt x="20320" y="12700"/>
                </a:lnTo>
                <a:lnTo>
                  <a:pt x="6350" y="0"/>
                </a:lnTo>
                <a:lnTo>
                  <a:pt x="5080" y="0"/>
                </a:lnTo>
                <a:cubicBezTo>
                  <a:pt x="2540" y="3810"/>
                  <a:pt x="0" y="7620"/>
                  <a:pt x="0" y="12700"/>
                </a:cubicBezTo>
                <a:lnTo>
                  <a:pt x="0" y="6323330"/>
                </a:lnTo>
                <a:cubicBezTo>
                  <a:pt x="0" y="6334760"/>
                  <a:pt x="8890" y="6342380"/>
                  <a:pt x="19050" y="6342380"/>
                </a:cubicBezTo>
                <a:lnTo>
                  <a:pt x="5444490" y="6342380"/>
                </a:lnTo>
                <a:cubicBezTo>
                  <a:pt x="5449570" y="6342380"/>
                  <a:pt x="5453380" y="6341110"/>
                  <a:pt x="5457190" y="6337300"/>
                </a:cubicBezTo>
                <a:lnTo>
                  <a:pt x="5438140" y="6324600"/>
                </a:lnTo>
                <a:close/>
              </a:path>
            </a:pathLst>
          </a:custGeom>
          <a:solidFill>
            <a:srgbClr val="293982"/>
          </a:solid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649597">
            <a:off x="3581427" y="3408204"/>
            <a:ext cx="4777662" cy="5553561"/>
          </a:xfrm>
          <a:custGeom>
            <a:avLst/>
            <a:gdLst/>
            <a:ahLst/>
            <a:cxnLst/>
            <a:rect l="l" t="t" r="r" b="b"/>
            <a:pathLst>
              <a:path w="5458460" h="6344920">
                <a:moveTo>
                  <a:pt x="5125720" y="4987290"/>
                </a:moveTo>
                <a:cubicBezTo>
                  <a:pt x="5121910" y="4992370"/>
                  <a:pt x="5116830" y="4994910"/>
                  <a:pt x="5110480" y="4994910"/>
                </a:cubicBezTo>
                <a:lnTo>
                  <a:pt x="243840" y="4994910"/>
                </a:lnTo>
                <a:cubicBezTo>
                  <a:pt x="237490" y="4994910"/>
                  <a:pt x="231140" y="4992370"/>
                  <a:pt x="227330" y="4986020"/>
                </a:cubicBezTo>
                <a:cubicBezTo>
                  <a:pt x="222250" y="4982210"/>
                  <a:pt x="219710" y="4977130"/>
                  <a:pt x="219710" y="4970780"/>
                </a:cubicBezTo>
                <a:lnTo>
                  <a:pt x="219710" y="314960"/>
                </a:lnTo>
                <a:cubicBezTo>
                  <a:pt x="219710" y="309880"/>
                  <a:pt x="222250" y="304800"/>
                  <a:pt x="226060" y="300990"/>
                </a:cubicBezTo>
                <a:lnTo>
                  <a:pt x="240030" y="311150"/>
                </a:lnTo>
                <a:lnTo>
                  <a:pt x="240030" y="4975860"/>
                </a:lnTo>
                <a:lnTo>
                  <a:pt x="5110480" y="4975860"/>
                </a:lnTo>
                <a:cubicBezTo>
                  <a:pt x="5113020" y="4975860"/>
                  <a:pt x="5115560" y="4974590"/>
                  <a:pt x="5116830" y="4974590"/>
                </a:cubicBezTo>
                <a:lnTo>
                  <a:pt x="5125720" y="4987290"/>
                </a:lnTo>
                <a:close/>
                <a:moveTo>
                  <a:pt x="5458460" y="19050"/>
                </a:moveTo>
                <a:lnTo>
                  <a:pt x="5458460" y="6330950"/>
                </a:lnTo>
                <a:cubicBezTo>
                  <a:pt x="5458460" y="6336030"/>
                  <a:pt x="5455920" y="6341110"/>
                  <a:pt x="5450840" y="6344920"/>
                </a:cubicBezTo>
                <a:lnTo>
                  <a:pt x="5429250" y="6329680"/>
                </a:lnTo>
                <a:lnTo>
                  <a:pt x="5429250" y="20320"/>
                </a:lnTo>
                <a:lnTo>
                  <a:pt x="13970" y="20320"/>
                </a:lnTo>
                <a:lnTo>
                  <a:pt x="0" y="7620"/>
                </a:lnTo>
                <a:cubicBezTo>
                  <a:pt x="3810" y="2540"/>
                  <a:pt x="8890" y="0"/>
                  <a:pt x="15240" y="0"/>
                </a:cubicBezTo>
                <a:lnTo>
                  <a:pt x="5439410" y="0"/>
                </a:lnTo>
                <a:cubicBezTo>
                  <a:pt x="5449570" y="0"/>
                  <a:pt x="5458460" y="8890"/>
                  <a:pt x="5458460" y="19050"/>
                </a:cubicBezTo>
                <a:close/>
                <a:moveTo>
                  <a:pt x="5455920" y="30480"/>
                </a:moveTo>
                <a:cubicBezTo>
                  <a:pt x="5453380" y="26670"/>
                  <a:pt x="5450840" y="24130"/>
                  <a:pt x="5447030" y="21590"/>
                </a:cubicBezTo>
                <a:lnTo>
                  <a:pt x="5455920" y="3048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vi-VN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-223794">
            <a:off x="9486585" y="3657679"/>
            <a:ext cx="4784332" cy="5558007"/>
            <a:chOff x="0" y="0"/>
            <a:chExt cx="546608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B5F6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316" r="-223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B5F6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094977" y="1297557"/>
            <a:ext cx="12098045" cy="1129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10000">
                <a:solidFill>
                  <a:srgbClr val="293982"/>
                </a:solidFill>
                <a:latin typeface="Comic Sans MS" panose="030F0702030302020204" pitchFamily="66" charset="0"/>
              </a:rPr>
              <a:t>I'm going to ___. </a:t>
            </a:r>
          </a:p>
        </p:txBody>
      </p:sp>
      <p:sp>
        <p:nvSpPr>
          <p:cNvPr id="19" name="TextBox 19"/>
          <p:cNvSpPr txBox="1"/>
          <p:nvPr/>
        </p:nvSpPr>
        <p:spPr>
          <a:xfrm rot="646745">
            <a:off x="3564816" y="7876600"/>
            <a:ext cx="363352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Marykate"/>
              </a:rPr>
              <a:t>Eco-farm</a:t>
            </a:r>
          </a:p>
        </p:txBody>
      </p:sp>
      <p:sp>
        <p:nvSpPr>
          <p:cNvPr id="20" name="TextBox 20"/>
          <p:cNvSpPr txBox="1"/>
          <p:nvPr/>
        </p:nvSpPr>
        <p:spPr>
          <a:xfrm rot="-243120">
            <a:off x="9757801" y="8163502"/>
            <a:ext cx="4632976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6600" u="none" dirty="0">
                <a:solidFill>
                  <a:srgbClr val="FFFFFF"/>
                </a:solidFill>
                <a:latin typeface="Marykate"/>
              </a:rPr>
              <a:t>grow vegetables</a:t>
            </a:r>
          </a:p>
        </p:txBody>
      </p:sp>
      <p:sp>
        <p:nvSpPr>
          <p:cNvPr id="21" name="Freeform 21"/>
          <p:cNvSpPr/>
          <p:nvPr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8D2F53F-E448-4D85-8C26-DA0E6F03D2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5944">
            <a:off x="3802225" y="3668913"/>
            <a:ext cx="4458084" cy="4152036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3554608" y="2641420"/>
            <a:ext cx="1430574" cy="1459769"/>
          </a:xfrm>
          <a:custGeom>
            <a:avLst/>
            <a:gdLst/>
            <a:ahLst/>
            <a:cxnLst/>
            <a:rect l="l" t="t" r="r" b="b"/>
            <a:pathLst>
              <a:path w="1430574" h="1459769">
                <a:moveTo>
                  <a:pt x="0" y="0"/>
                </a:moveTo>
                <a:lnTo>
                  <a:pt x="1430574" y="0"/>
                </a:lnTo>
                <a:lnTo>
                  <a:pt x="1430574" y="1459770"/>
                </a:lnTo>
                <a:lnTo>
                  <a:pt x="0" y="1459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793F6E8-A6C9-4544-A44A-8C9F3D914E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6921">
            <a:off x="9642226" y="3898526"/>
            <a:ext cx="4338376" cy="4199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2834934" y="3007665"/>
            <a:ext cx="1611700" cy="1644592"/>
          </a:xfrm>
          <a:custGeom>
            <a:avLst/>
            <a:gdLst/>
            <a:ahLst/>
            <a:cxnLst/>
            <a:rect l="l" t="t" r="r" b="b"/>
            <a:pathLst>
              <a:path w="1611700" h="1644592">
                <a:moveTo>
                  <a:pt x="0" y="0"/>
                </a:moveTo>
                <a:lnTo>
                  <a:pt x="1611700" y="0"/>
                </a:lnTo>
                <a:lnTo>
                  <a:pt x="1611700" y="1644591"/>
                </a:lnTo>
                <a:lnTo>
                  <a:pt x="0" y="16445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>
            <a:off x="14693724" y="5134765"/>
            <a:ext cx="4146924" cy="4915534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49597">
            <a:off x="3574711" y="3405355"/>
            <a:ext cx="4760988" cy="5556895"/>
          </a:xfrm>
          <a:custGeom>
            <a:avLst/>
            <a:gdLst/>
            <a:ahLst/>
            <a:cxnLst/>
            <a:rect l="l" t="t" r="r" b="b"/>
            <a:pathLst>
              <a:path w="5439410" h="6348730">
                <a:moveTo>
                  <a:pt x="5419090" y="0"/>
                </a:moveTo>
                <a:lnTo>
                  <a:pt x="19050" y="0"/>
                </a:lnTo>
                <a:cubicBezTo>
                  <a:pt x="8890" y="0"/>
                  <a:pt x="0" y="8890"/>
                  <a:pt x="0" y="20320"/>
                </a:cubicBezTo>
                <a:lnTo>
                  <a:pt x="0" y="6329680"/>
                </a:lnTo>
                <a:cubicBezTo>
                  <a:pt x="0" y="6339840"/>
                  <a:pt x="8890" y="6348730"/>
                  <a:pt x="19050" y="6348730"/>
                </a:cubicBezTo>
                <a:lnTo>
                  <a:pt x="5419090" y="6348730"/>
                </a:lnTo>
                <a:cubicBezTo>
                  <a:pt x="5429250" y="6348730"/>
                  <a:pt x="5438140" y="6339840"/>
                  <a:pt x="5438140" y="6329680"/>
                </a:cubicBezTo>
                <a:lnTo>
                  <a:pt x="5438140" y="20320"/>
                </a:lnTo>
                <a:cubicBezTo>
                  <a:pt x="5439410" y="8890"/>
                  <a:pt x="5430520" y="0"/>
                  <a:pt x="5419090" y="0"/>
                </a:cubicBezTo>
                <a:close/>
                <a:moveTo>
                  <a:pt x="5137150" y="314960"/>
                </a:moveTo>
                <a:lnTo>
                  <a:pt x="5137150" y="4970780"/>
                </a:lnTo>
                <a:cubicBezTo>
                  <a:pt x="5137150" y="4980940"/>
                  <a:pt x="5128260" y="4989830"/>
                  <a:pt x="5118100" y="4989830"/>
                </a:cubicBezTo>
                <a:lnTo>
                  <a:pt x="266700" y="4989830"/>
                </a:lnTo>
                <a:cubicBezTo>
                  <a:pt x="256540" y="4989830"/>
                  <a:pt x="247650" y="4980940"/>
                  <a:pt x="247650" y="4970780"/>
                </a:cubicBezTo>
                <a:lnTo>
                  <a:pt x="247650" y="314960"/>
                </a:lnTo>
                <a:cubicBezTo>
                  <a:pt x="247650" y="304800"/>
                  <a:pt x="256540" y="295910"/>
                  <a:pt x="266700" y="295910"/>
                </a:cubicBezTo>
                <a:lnTo>
                  <a:pt x="5118100" y="295910"/>
                </a:lnTo>
                <a:cubicBezTo>
                  <a:pt x="5129530" y="294640"/>
                  <a:pt x="5137150" y="303530"/>
                  <a:pt x="5137150" y="314960"/>
                </a:cubicBezTo>
                <a:close/>
              </a:path>
            </a:pathLst>
          </a:custGeom>
          <a:solidFill>
            <a:srgbClr val="415EB4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49597">
            <a:off x="3879491" y="3667058"/>
            <a:ext cx="4279665" cy="4108479"/>
          </a:xfrm>
          <a:custGeom>
            <a:avLst/>
            <a:gdLst/>
            <a:ahLst/>
            <a:cxnLst/>
            <a:rect l="l" t="t" r="r" b="b"/>
            <a:pathLst>
              <a:path w="4889500" h="4693920">
                <a:moveTo>
                  <a:pt x="4870450" y="0"/>
                </a:moveTo>
                <a:lnTo>
                  <a:pt x="19050" y="0"/>
                </a:lnTo>
                <a:cubicBezTo>
                  <a:pt x="8890" y="0"/>
                  <a:pt x="0" y="8890"/>
                  <a:pt x="0" y="19050"/>
                </a:cubicBezTo>
                <a:lnTo>
                  <a:pt x="0" y="4674870"/>
                </a:lnTo>
                <a:cubicBezTo>
                  <a:pt x="0" y="4686300"/>
                  <a:pt x="8890" y="4693920"/>
                  <a:pt x="19050" y="4693920"/>
                </a:cubicBezTo>
                <a:lnTo>
                  <a:pt x="4870450" y="4693920"/>
                </a:lnTo>
                <a:cubicBezTo>
                  <a:pt x="4880610" y="4693920"/>
                  <a:pt x="4889500" y="4685030"/>
                  <a:pt x="4889500" y="4674870"/>
                </a:cubicBezTo>
                <a:lnTo>
                  <a:pt x="4889500" y="20320"/>
                </a:lnTo>
                <a:cubicBezTo>
                  <a:pt x="4889500" y="8890"/>
                  <a:pt x="4881880" y="0"/>
                  <a:pt x="4870450" y="0"/>
                </a:cubicBezTo>
                <a:close/>
              </a:path>
            </a:pathLst>
          </a:custGeom>
          <a:blipFill>
            <a:blip r:embed="rId6"/>
            <a:stretch>
              <a:fillRect l="-22045" r="-220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49597">
            <a:off x="3575142" y="3412534"/>
            <a:ext cx="4776551" cy="5551337"/>
          </a:xfrm>
          <a:custGeom>
            <a:avLst/>
            <a:gdLst/>
            <a:ahLst/>
            <a:cxnLst/>
            <a:rect l="l" t="t" r="r" b="b"/>
            <a:pathLst>
              <a:path w="5457190" h="6342380">
                <a:moveTo>
                  <a:pt x="5137150" y="302260"/>
                </a:moveTo>
                <a:cubicBezTo>
                  <a:pt x="5137150" y="302260"/>
                  <a:pt x="5133340" y="290830"/>
                  <a:pt x="5119370" y="289560"/>
                </a:cubicBezTo>
                <a:lnTo>
                  <a:pt x="248920" y="289560"/>
                </a:lnTo>
                <a:cubicBezTo>
                  <a:pt x="240030" y="289560"/>
                  <a:pt x="228600" y="293370"/>
                  <a:pt x="228600" y="303530"/>
                </a:cubicBezTo>
                <a:lnTo>
                  <a:pt x="232410" y="312420"/>
                </a:lnTo>
                <a:cubicBezTo>
                  <a:pt x="236220" y="307340"/>
                  <a:pt x="242570" y="304800"/>
                  <a:pt x="248920" y="304800"/>
                </a:cubicBezTo>
                <a:lnTo>
                  <a:pt x="5123180" y="304800"/>
                </a:lnTo>
                <a:lnTo>
                  <a:pt x="5123180" y="4966970"/>
                </a:lnTo>
                <a:cubicBezTo>
                  <a:pt x="5123180" y="4973320"/>
                  <a:pt x="5120640" y="4979670"/>
                  <a:pt x="5115560" y="4983480"/>
                </a:cubicBezTo>
                <a:lnTo>
                  <a:pt x="5120640" y="4983480"/>
                </a:lnTo>
                <a:cubicBezTo>
                  <a:pt x="5129530" y="4983480"/>
                  <a:pt x="5137150" y="4975860"/>
                  <a:pt x="5137150" y="4966970"/>
                </a:cubicBezTo>
                <a:lnTo>
                  <a:pt x="5137150" y="302260"/>
                </a:lnTo>
                <a:close/>
                <a:moveTo>
                  <a:pt x="5438140" y="6324600"/>
                </a:moveTo>
                <a:lnTo>
                  <a:pt x="20320" y="6324600"/>
                </a:lnTo>
                <a:lnTo>
                  <a:pt x="20320" y="12700"/>
                </a:lnTo>
                <a:lnTo>
                  <a:pt x="6350" y="0"/>
                </a:lnTo>
                <a:lnTo>
                  <a:pt x="5080" y="0"/>
                </a:lnTo>
                <a:cubicBezTo>
                  <a:pt x="2540" y="3810"/>
                  <a:pt x="0" y="7620"/>
                  <a:pt x="0" y="12700"/>
                </a:cubicBezTo>
                <a:lnTo>
                  <a:pt x="0" y="6323330"/>
                </a:lnTo>
                <a:cubicBezTo>
                  <a:pt x="0" y="6334760"/>
                  <a:pt x="8890" y="6342380"/>
                  <a:pt x="19050" y="6342380"/>
                </a:cubicBezTo>
                <a:lnTo>
                  <a:pt x="5444490" y="6342380"/>
                </a:lnTo>
                <a:cubicBezTo>
                  <a:pt x="5449570" y="6342380"/>
                  <a:pt x="5453380" y="6341110"/>
                  <a:pt x="5457190" y="6337300"/>
                </a:cubicBezTo>
                <a:lnTo>
                  <a:pt x="5438140" y="6324600"/>
                </a:lnTo>
                <a:close/>
              </a:path>
            </a:pathLst>
          </a:custGeom>
          <a:solidFill>
            <a:srgbClr val="293982"/>
          </a:solid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649597">
            <a:off x="3581427" y="3408204"/>
            <a:ext cx="4777662" cy="5553561"/>
          </a:xfrm>
          <a:custGeom>
            <a:avLst/>
            <a:gdLst/>
            <a:ahLst/>
            <a:cxnLst/>
            <a:rect l="l" t="t" r="r" b="b"/>
            <a:pathLst>
              <a:path w="5458460" h="6344920">
                <a:moveTo>
                  <a:pt x="5125720" y="4987290"/>
                </a:moveTo>
                <a:cubicBezTo>
                  <a:pt x="5121910" y="4992370"/>
                  <a:pt x="5116830" y="4994910"/>
                  <a:pt x="5110480" y="4994910"/>
                </a:cubicBezTo>
                <a:lnTo>
                  <a:pt x="243840" y="4994910"/>
                </a:lnTo>
                <a:cubicBezTo>
                  <a:pt x="237490" y="4994910"/>
                  <a:pt x="231140" y="4992370"/>
                  <a:pt x="227330" y="4986020"/>
                </a:cubicBezTo>
                <a:cubicBezTo>
                  <a:pt x="222250" y="4982210"/>
                  <a:pt x="219710" y="4977130"/>
                  <a:pt x="219710" y="4970780"/>
                </a:cubicBezTo>
                <a:lnTo>
                  <a:pt x="219710" y="314960"/>
                </a:lnTo>
                <a:cubicBezTo>
                  <a:pt x="219710" y="309880"/>
                  <a:pt x="222250" y="304800"/>
                  <a:pt x="226060" y="300990"/>
                </a:cubicBezTo>
                <a:lnTo>
                  <a:pt x="240030" y="311150"/>
                </a:lnTo>
                <a:lnTo>
                  <a:pt x="240030" y="4975860"/>
                </a:lnTo>
                <a:lnTo>
                  <a:pt x="5110480" y="4975860"/>
                </a:lnTo>
                <a:cubicBezTo>
                  <a:pt x="5113020" y="4975860"/>
                  <a:pt x="5115560" y="4974590"/>
                  <a:pt x="5116830" y="4974590"/>
                </a:cubicBezTo>
                <a:lnTo>
                  <a:pt x="5125720" y="4987290"/>
                </a:lnTo>
                <a:close/>
                <a:moveTo>
                  <a:pt x="5458460" y="19050"/>
                </a:moveTo>
                <a:lnTo>
                  <a:pt x="5458460" y="6330950"/>
                </a:lnTo>
                <a:cubicBezTo>
                  <a:pt x="5458460" y="6336030"/>
                  <a:pt x="5455920" y="6341110"/>
                  <a:pt x="5450840" y="6344920"/>
                </a:cubicBezTo>
                <a:lnTo>
                  <a:pt x="5429250" y="6329680"/>
                </a:lnTo>
                <a:lnTo>
                  <a:pt x="5429250" y="20320"/>
                </a:lnTo>
                <a:lnTo>
                  <a:pt x="13970" y="20320"/>
                </a:lnTo>
                <a:lnTo>
                  <a:pt x="0" y="7620"/>
                </a:lnTo>
                <a:cubicBezTo>
                  <a:pt x="3810" y="2540"/>
                  <a:pt x="8890" y="0"/>
                  <a:pt x="15240" y="0"/>
                </a:cubicBezTo>
                <a:lnTo>
                  <a:pt x="5439410" y="0"/>
                </a:lnTo>
                <a:cubicBezTo>
                  <a:pt x="5449570" y="0"/>
                  <a:pt x="5458460" y="8890"/>
                  <a:pt x="5458460" y="19050"/>
                </a:cubicBezTo>
                <a:close/>
                <a:moveTo>
                  <a:pt x="5455920" y="30480"/>
                </a:moveTo>
                <a:cubicBezTo>
                  <a:pt x="5453380" y="26670"/>
                  <a:pt x="5450840" y="24130"/>
                  <a:pt x="5447030" y="21590"/>
                </a:cubicBezTo>
                <a:lnTo>
                  <a:pt x="5455920" y="3048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vi-VN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-223794">
            <a:off x="9486585" y="3657679"/>
            <a:ext cx="4784332" cy="5558007"/>
            <a:chOff x="0" y="0"/>
            <a:chExt cx="546608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B5F6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316" r="-223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B5F6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094977" y="1297557"/>
            <a:ext cx="12098045" cy="1129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10000">
                <a:solidFill>
                  <a:srgbClr val="293982"/>
                </a:solidFill>
                <a:latin typeface="Comic Sans MS" panose="030F0702030302020204" pitchFamily="66" charset="0"/>
              </a:rPr>
              <a:t>I'm going to ____. </a:t>
            </a:r>
          </a:p>
        </p:txBody>
      </p:sp>
      <p:sp>
        <p:nvSpPr>
          <p:cNvPr id="19" name="TextBox 19"/>
          <p:cNvSpPr txBox="1"/>
          <p:nvPr/>
        </p:nvSpPr>
        <p:spPr>
          <a:xfrm rot="646745">
            <a:off x="3603435" y="7694415"/>
            <a:ext cx="363352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Marykate"/>
              </a:rPr>
              <a:t>forest</a:t>
            </a:r>
          </a:p>
        </p:txBody>
      </p:sp>
      <p:sp>
        <p:nvSpPr>
          <p:cNvPr id="20" name="TextBox 20"/>
          <p:cNvSpPr txBox="1"/>
          <p:nvPr/>
        </p:nvSpPr>
        <p:spPr>
          <a:xfrm rot="-243120">
            <a:off x="10058004" y="8060787"/>
            <a:ext cx="363352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Marykate"/>
              </a:rPr>
              <a:t>go camping</a:t>
            </a:r>
            <a:endParaRPr lang="en-US" sz="6600" u="none" dirty="0">
              <a:solidFill>
                <a:srgbClr val="FFFFFF"/>
              </a:solidFill>
              <a:latin typeface="Marykate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8D2F53F-E448-4D85-8C26-DA0E6F03D2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5944">
            <a:off x="3799099" y="3691745"/>
            <a:ext cx="4458084" cy="4142075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3554608" y="2641420"/>
            <a:ext cx="1430574" cy="1459769"/>
          </a:xfrm>
          <a:custGeom>
            <a:avLst/>
            <a:gdLst/>
            <a:ahLst/>
            <a:cxnLst/>
            <a:rect l="l" t="t" r="r" b="b"/>
            <a:pathLst>
              <a:path w="1430574" h="1459769">
                <a:moveTo>
                  <a:pt x="0" y="0"/>
                </a:moveTo>
                <a:lnTo>
                  <a:pt x="1430574" y="0"/>
                </a:lnTo>
                <a:lnTo>
                  <a:pt x="1430574" y="1459770"/>
                </a:lnTo>
                <a:lnTo>
                  <a:pt x="0" y="1459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793F6E8-A6C9-4544-A44A-8C9F3D914E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6921">
            <a:off x="9642329" y="3907032"/>
            <a:ext cx="4338376" cy="4185042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2834934" y="3007665"/>
            <a:ext cx="1611700" cy="1644592"/>
          </a:xfrm>
          <a:custGeom>
            <a:avLst/>
            <a:gdLst/>
            <a:ahLst/>
            <a:cxnLst/>
            <a:rect l="l" t="t" r="r" b="b"/>
            <a:pathLst>
              <a:path w="1611700" h="1644592">
                <a:moveTo>
                  <a:pt x="0" y="0"/>
                </a:moveTo>
                <a:lnTo>
                  <a:pt x="1611700" y="0"/>
                </a:lnTo>
                <a:lnTo>
                  <a:pt x="1611700" y="1644591"/>
                </a:lnTo>
                <a:lnTo>
                  <a:pt x="0" y="16445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xmlns="" id="{E3FB557D-6FC4-476E-8A56-BD6462D21394}"/>
              </a:ext>
            </a:extLst>
          </p:cNvPr>
          <p:cNvSpPr/>
          <p:nvPr/>
        </p:nvSpPr>
        <p:spPr>
          <a:xfrm rot="16200000">
            <a:off x="9723957" y="3894638"/>
            <a:ext cx="1067804" cy="3715917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xmlns="" id="{0FE4BAEA-21D3-4E14-8A22-56C752E67658}"/>
              </a:ext>
            </a:extLst>
          </p:cNvPr>
          <p:cNvSpPr/>
          <p:nvPr/>
        </p:nvSpPr>
        <p:spPr>
          <a:xfrm>
            <a:off x="4800600" y="348813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xmlns="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091085" y="3587773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01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xmlns="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8769634" y="5294068"/>
            <a:ext cx="3352785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Let's play.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7" name="Google Shape;3870;p34">
            <a:extLst>
              <a:ext uri="{FF2B5EF4-FFF2-40B4-BE49-F238E27FC236}">
                <a16:creationId xmlns:a16="http://schemas.microsoft.com/office/drawing/2014/main" xmlns="" id="{DB526646-7484-4962-80C3-8630E80ABB6F}"/>
              </a:ext>
            </a:extLst>
          </p:cNvPr>
          <p:cNvSpPr txBox="1">
            <a:spLocks/>
          </p:cNvSpPr>
          <p:nvPr/>
        </p:nvSpPr>
        <p:spPr>
          <a:xfrm>
            <a:off x="8083608" y="4188185"/>
            <a:ext cx="10058400" cy="791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72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Warm-up and Review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</p:spTree>
    <p:extLst>
      <p:ext uri="{BB962C8B-B14F-4D97-AF65-F5344CB8AC3E}">
        <p14:creationId xmlns:p14="http://schemas.microsoft.com/office/powerpoint/2010/main" val="18117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42374" y="0"/>
            <a:ext cx="18264677" cy="1028700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10515601" y="3086100"/>
            <a:ext cx="7115177" cy="4411980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r>
              <a:rPr lang="en-US" sz="9000">
                <a:solidFill>
                  <a:prstClr val="white"/>
                </a:solidFill>
                <a:latin typeface="Anton" pitchFamily="2" charset="0"/>
                <a:cs typeface="Cambria" panose="02040503050406030204" charset="0"/>
                <a:sym typeface="Arial"/>
              </a:rPr>
              <a:t>ROCK, PAPER, SCISSORS</a:t>
            </a:r>
          </a:p>
        </p:txBody>
      </p:sp>
      <p:pic>
        <p:nvPicPr>
          <p:cNvPr id="101" name="Picture 100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8332" b="12294"/>
          <a:stretch>
            <a:fillRect/>
          </a:stretch>
        </p:blipFill>
        <p:spPr>
          <a:xfrm>
            <a:off x="-228600" y="1028701"/>
            <a:ext cx="11716703" cy="78400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42374" y="0"/>
            <a:ext cx="18264677" cy="10287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64183" y="834715"/>
            <a:ext cx="14959637" cy="8880788"/>
            <a:chOff x="-113416" y="656520"/>
            <a:chExt cx="7468320" cy="4433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158476" y="781151"/>
              <a:ext cx="2955203" cy="737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566"/>
              <a:r>
                <a:rPr lang="en-US" sz="9000" b="1" dirty="0">
                  <a:solidFill>
                    <a:prstClr val="white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How to play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983502" y="3376750"/>
            <a:ext cx="12535175" cy="46748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566">
              <a:lnSpc>
                <a:spcPct val="128000"/>
              </a:lnSpc>
            </a:pPr>
            <a:r>
              <a:rPr lang="en-US" sz="8100" dirty="0">
                <a:latin typeface="Patrick Hand"/>
                <a:cs typeface="Cambria" panose="02040503050406030204" charset="0"/>
                <a:sym typeface="Arial"/>
              </a:rPr>
              <a:t>There are 8 questions. Use rock, paper, scissors signs to answer each question.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42374" y="0"/>
            <a:ext cx="18264677" cy="10287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01799" y="280898"/>
            <a:ext cx="12399208" cy="3440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490864" y="656276"/>
            <a:ext cx="2821482" cy="2579369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66639" y="790346"/>
              <a:ext cx="917986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566"/>
              <a:r>
                <a:rPr lang="en-US" sz="9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35331" y="3205163"/>
            <a:ext cx="6176964" cy="2626997"/>
            <a:chOff x="772" y="3365"/>
            <a:chExt cx="6485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137" y="4292"/>
              <a:ext cx="412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Aquarium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2" y="3365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14402" y="5902643"/>
            <a:ext cx="4661536" cy="2202180"/>
            <a:chOff x="960" y="6197"/>
            <a:chExt cx="4894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137" y="6697"/>
              <a:ext cx="2717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Island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960" y="6197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33686" y="7879126"/>
            <a:ext cx="5632134" cy="2469833"/>
            <a:chOff x="847" y="8265"/>
            <a:chExt cx="5913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200" y="8926"/>
              <a:ext cx="356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Waterfall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847" y="8265"/>
              <a:ext cx="2516" cy="2593"/>
            </a:xfrm>
            <a:prstGeom prst="rect">
              <a:avLst/>
            </a:prstGeom>
          </p:spPr>
        </p:pic>
      </p:grpSp>
      <p:sp>
        <p:nvSpPr>
          <p:cNvPr id="32" name="Rectangle: Rounded Corners 31"/>
          <p:cNvSpPr/>
          <p:nvPr/>
        </p:nvSpPr>
        <p:spPr>
          <a:xfrm>
            <a:off x="-668970" y="-10416708"/>
            <a:ext cx="10710539" cy="58776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490864" y="-12445079"/>
            <a:ext cx="10710539" cy="5877672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398096" y="547980"/>
            <a:ext cx="11606614" cy="25391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A: Where are you going to visit </a:t>
            </a:r>
          </a:p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   this summer?</a:t>
            </a:r>
          </a:p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B: I'm going to visit Phu Quoc ___.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2072"/>
          <a:stretch/>
        </p:blipFill>
        <p:spPr bwMode="auto">
          <a:xfrm>
            <a:off x="8534401" y="3966293"/>
            <a:ext cx="9753600" cy="63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42374" y="0"/>
            <a:ext cx="18264677" cy="10287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350263" y="223225"/>
            <a:ext cx="12969125" cy="3440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178936" y="606874"/>
            <a:ext cx="2847442" cy="2352781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60619" y="843227"/>
              <a:ext cx="917986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566"/>
              <a:r>
                <a:rPr lang="en-US" sz="9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35331" y="3205163"/>
            <a:ext cx="4426268" cy="2626997"/>
            <a:chOff x="772" y="3365"/>
            <a:chExt cx="4647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172" y="4328"/>
              <a:ext cx="2247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7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Cave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2" y="3365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14402" y="5902643"/>
            <a:ext cx="4548910" cy="2202180"/>
            <a:chOff x="960" y="6197"/>
            <a:chExt cx="4650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125" y="6682"/>
              <a:ext cx="2485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7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River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960" y="6197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06770" y="7872415"/>
            <a:ext cx="5007293" cy="2469833"/>
            <a:chOff x="847" y="8265"/>
            <a:chExt cx="5257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184" y="8861"/>
              <a:ext cx="292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7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Beach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847" y="8265"/>
              <a:ext cx="2516" cy="2593"/>
            </a:xfrm>
            <a:prstGeom prst="rect">
              <a:avLst/>
            </a:prstGeom>
          </p:spPr>
        </p:pic>
      </p:grpSp>
      <p:sp>
        <p:nvSpPr>
          <p:cNvPr id="32" name="Rectangle: Rounded Corners 31"/>
          <p:cNvSpPr/>
          <p:nvPr/>
        </p:nvSpPr>
        <p:spPr>
          <a:xfrm>
            <a:off x="-668970" y="-10416708"/>
            <a:ext cx="10710539" cy="58776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490864" y="-12445079"/>
            <a:ext cx="10710539" cy="5877672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49113" y="3887798"/>
            <a:ext cx="10210800" cy="645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E887E52-FDFB-40E9-BAA0-607DF9AB1DA9}"/>
              </a:ext>
            </a:extLst>
          </p:cNvPr>
          <p:cNvSpPr txBox="1"/>
          <p:nvPr/>
        </p:nvSpPr>
        <p:spPr>
          <a:xfrm>
            <a:off x="4806071" y="627763"/>
            <a:ext cx="12057507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A: Where are you going to visit this 	summer?</a:t>
            </a:r>
          </a:p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B: I'm going to visit Phong Nha ___.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112"/>
          <a:stretch>
            <a:fillRect/>
          </a:stretch>
        </p:blipFill>
        <p:spPr>
          <a:xfrm>
            <a:off x="42374" y="0"/>
            <a:ext cx="18264677" cy="10287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48565" y="278791"/>
            <a:ext cx="10215436" cy="3181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426428" y="588756"/>
            <a:ext cx="2743200" cy="233378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88806" y="790563"/>
              <a:ext cx="917986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566"/>
              <a:r>
                <a:rPr lang="en-US" sz="9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7714" y="3507104"/>
            <a:ext cx="8600124" cy="2626997"/>
            <a:chOff x="772" y="3365"/>
            <a:chExt cx="9029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172" y="4301"/>
              <a:ext cx="6629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0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practise swimming</a:t>
              </a:r>
              <a:endParaRPr lang="en-US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2" y="3365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14402" y="5902643"/>
            <a:ext cx="7756210" cy="2202180"/>
            <a:chOff x="960" y="6197"/>
            <a:chExt cx="8143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143" y="6756"/>
              <a:ext cx="596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0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join a music club</a:t>
              </a:r>
              <a:endParaRPr lang="en-US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960" y="6197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40401" y="7739458"/>
            <a:ext cx="6577965" cy="2469833"/>
            <a:chOff x="847" y="8265"/>
            <a:chExt cx="6906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108" y="8918"/>
              <a:ext cx="4645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6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go camping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847" y="8265"/>
              <a:ext cx="2516" cy="2593"/>
            </a:xfrm>
            <a:prstGeom prst="rect">
              <a:avLst/>
            </a:prstGeom>
          </p:spPr>
        </p:pic>
      </p:grpSp>
      <p:sp>
        <p:nvSpPr>
          <p:cNvPr id="32" name="Rectangle: Rounded Corners 31"/>
          <p:cNvSpPr/>
          <p:nvPr/>
        </p:nvSpPr>
        <p:spPr>
          <a:xfrm>
            <a:off x="-668970" y="-10416708"/>
            <a:ext cx="10710539" cy="58776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490864" y="-12445079"/>
            <a:ext cx="10710539" cy="5877672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r="-179"/>
          <a:stretch/>
        </p:blipFill>
        <p:spPr bwMode="auto">
          <a:xfrm>
            <a:off x="9403946" y="4152900"/>
            <a:ext cx="890388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E38A6F0-2686-4886-AB17-C8129300F68C}"/>
              </a:ext>
            </a:extLst>
          </p:cNvPr>
          <p:cNvSpPr txBox="1"/>
          <p:nvPr/>
        </p:nvSpPr>
        <p:spPr>
          <a:xfrm>
            <a:off x="6908455" y="553969"/>
            <a:ext cx="955074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A: What are you going to do </a:t>
            </a:r>
          </a:p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   this summer?</a:t>
            </a:r>
          </a:p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B: I'm going to ______.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42374" y="0"/>
            <a:ext cx="18264677" cy="10287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0529" y="118124"/>
            <a:ext cx="12161935" cy="3492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369739" y="551740"/>
            <a:ext cx="2799889" cy="216278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08027" y="758793"/>
              <a:ext cx="917986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566"/>
              <a:r>
                <a:rPr lang="en-US" sz="9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Q4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35331" y="3205163"/>
            <a:ext cx="5043489" cy="2626997"/>
            <a:chOff x="772" y="3365"/>
            <a:chExt cx="5295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127" y="4322"/>
              <a:ext cx="2940" cy="124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81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What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2" y="3365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14402" y="5902643"/>
            <a:ext cx="5193032" cy="2202180"/>
            <a:chOff x="960" y="6197"/>
            <a:chExt cx="5452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172" y="6676"/>
              <a:ext cx="3240" cy="120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7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Where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960" y="6197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57226" y="7821931"/>
            <a:ext cx="4676860" cy="2469833"/>
            <a:chOff x="690" y="8212"/>
            <a:chExt cx="4600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068" y="8878"/>
              <a:ext cx="2222" cy="105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/>
              <a:r>
                <a:rPr lang="en-US" sz="7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How</a:t>
              </a:r>
              <a:endPara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690" y="8212"/>
              <a:ext cx="2516" cy="2593"/>
            </a:xfrm>
            <a:prstGeom prst="rect">
              <a:avLst/>
            </a:prstGeom>
          </p:spPr>
        </p:pic>
      </p:grpSp>
      <p:sp>
        <p:nvSpPr>
          <p:cNvPr id="32" name="Rectangle: Rounded Corners 31"/>
          <p:cNvSpPr/>
          <p:nvPr/>
        </p:nvSpPr>
        <p:spPr>
          <a:xfrm>
            <a:off x="-668970" y="-10416708"/>
            <a:ext cx="10710539" cy="58776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490864" y="-12445079"/>
            <a:ext cx="10710539" cy="5877672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r="3902"/>
          <a:stretch/>
        </p:blipFill>
        <p:spPr bwMode="auto">
          <a:xfrm>
            <a:off x="7848600" y="3917722"/>
            <a:ext cx="10439400" cy="636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86C6109-599A-4247-BDB4-9DD84D848B2E}"/>
              </a:ext>
            </a:extLst>
          </p:cNvPr>
          <p:cNvSpPr txBox="1"/>
          <p:nvPr/>
        </p:nvSpPr>
        <p:spPr>
          <a:xfrm>
            <a:off x="6107434" y="548423"/>
            <a:ext cx="1089328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A: ______ are you going to do </a:t>
            </a:r>
          </a:p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  this summer?</a:t>
            </a:r>
          </a:p>
          <a:p>
            <a:pPr defTabSz="1371566"/>
            <a:r>
              <a:rPr lang="en-US" sz="55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B: I'm going to grow vegetables.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400</TotalTime>
  <Words>531</Words>
  <Application>Microsoft Office PowerPoint</Application>
  <PresentationFormat>Custom</PresentationFormat>
  <Paragraphs>116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Arial</vt:lpstr>
      <vt:lpstr>Calibri</vt:lpstr>
      <vt:lpstr>Calibri Light</vt:lpstr>
      <vt:lpstr>Yusei Magic</vt:lpstr>
      <vt:lpstr>#9Slide07 IcielCrocante</vt:lpstr>
      <vt:lpstr>Anton</vt:lpstr>
      <vt:lpstr>#9Slide02 Noi dung dai</vt:lpstr>
      <vt:lpstr>ChronicaPro-Medium</vt:lpstr>
      <vt:lpstr>SportDayBold</vt:lpstr>
      <vt:lpstr>Comic Sans MS</vt:lpstr>
      <vt:lpstr>ChronicaPro-Regular</vt:lpstr>
      <vt:lpstr>Bellota Text</vt:lpstr>
      <vt:lpstr>Patrick Hand</vt:lpstr>
      <vt:lpstr>Marykate</vt:lpstr>
      <vt:lpstr>Cambria</vt:lpstr>
      <vt:lpstr>Agrandir Medium</vt:lpstr>
      <vt:lpstr>ArialMT</vt:lpstr>
      <vt:lpstr>iCiel Cadena</vt:lpstr>
      <vt:lpstr>Office Theme</vt:lpstr>
      <vt:lpstr>1_Office Theme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you going to visit?</vt:lpstr>
      <vt:lpstr>My summer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DELL</dc:creator>
  <dc:description>9Slide.vn</dc:description>
  <cp:lastModifiedBy>acer</cp:lastModifiedBy>
  <cp:revision>36</cp:revision>
  <dcterms:created xsi:type="dcterms:W3CDTF">2006-08-16T00:00:00Z</dcterms:created>
  <dcterms:modified xsi:type="dcterms:W3CDTF">2025-05-02T15:48:11Z</dcterms:modified>
  <cp:category>9Slide.vn</cp:category>
  <dc:identifier>DAF6OP2ha-w</dc:identifier>
</cp:coreProperties>
</file>